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OO SIAB TXAIS TOS TUAJ RAU SDP Qhov Kev Cob Qhia Rau Tus Kws Qhia" id="{AD440188-F937-1A41-882F-067EA0713834}">
          <p14:sldIdLst>
            <p14:sldId id="508"/>
            <p14:sldId id="510"/>
          </p14:sldIdLst>
        </p14:section>
        <p14:section name="Cov Ncauj Lus Ntawm SDP" id="{8418886A-3C75-430B-A04D-8AE601CE42C1}">
          <p14:sldIdLst>
            <p14:sldId id="256"/>
          </p14:sldIdLst>
        </p14:section>
        <p14:section name="Ncauj Lus, Cov Twj Siv, Kev Saib Xyuas Hauv Tsev" id="{2B0B88C6-8F82-2846-AEEB-9A784E53A18B}">
          <p14:sldIdLst>
            <p14:sldId id="511"/>
            <p14:sldId id="512"/>
          </p14:sldIdLst>
        </p14:section>
        <p14:section name="Kev Txiav Txim Siab Ntawm Tus Kheej yog Dab Tsi" id="{4645CEDA-9638-EC47-BC9E-8738D179C018}">
          <p14:sldIdLst>
            <p14:sldId id="488"/>
            <p14:sldId id="513"/>
            <p14:sldId id="294"/>
            <p14:sldId id="527"/>
            <p14:sldId id="295"/>
            <p14:sldId id="296"/>
            <p14:sldId id="297"/>
            <p14:sldId id="298"/>
            <p14:sldId id="514"/>
          </p14:sldIdLst>
        </p14:section>
        <p14:section name="Lub Luag Haujlwm" id="{82D3F220-A5E1-1D40-8577-209473351EC4}">
          <p14:sldIdLst>
            <p14:sldId id="489"/>
            <p14:sldId id="502"/>
            <p14:sldId id="454"/>
            <p14:sldId id="455"/>
            <p14:sldId id="456"/>
            <p14:sldId id="457"/>
            <p14:sldId id="507"/>
            <p14:sldId id="467"/>
            <p14:sldId id="459"/>
            <p14:sldId id="468"/>
            <p14:sldId id="469"/>
            <p14:sldId id="516"/>
            <p14:sldId id="515"/>
          </p14:sldIdLst>
        </p14:section>
        <p14:section name="Kev Npaj" id="{D790195C-2D54-FB4D-A84B-DB803B902A6A}">
          <p14:sldIdLst>
            <p14:sldId id="490"/>
            <p14:sldId id="497"/>
            <p14:sldId id="300"/>
            <p14:sldId id="528"/>
            <p14:sldId id="529"/>
            <p14:sldId id="301"/>
            <p14:sldId id="302"/>
            <p14:sldId id="303"/>
            <p14:sldId id="304"/>
            <p14:sldId id="452"/>
            <p14:sldId id="462"/>
          </p14:sldIdLst>
        </p14:section>
        <p14:section name="Kev Them Nqi rau Cov Kev Pabcuam thiab Pab Txhawb" id="{B380A920-816F-4B6E-A200-327B44C965DC}">
          <p14:sldIdLst>
            <p14:sldId id="257"/>
            <p14:sldId id="258"/>
          </p14:sldIdLst>
        </p14:section>
        <p14:section name="Tus Kheej Ntiag Tug Cov Nyiaj Npaj Siv" id="{548A8604-E41F-4918-A1CB-A0A7F4B44483}">
          <p14:sldIdLst>
            <p14:sldId id="261"/>
            <p14:sldId id="259"/>
            <p14:sldId id="262"/>
            <p14:sldId id="264"/>
            <p14:sldId id="265"/>
            <p14:sldId id="287"/>
            <p14:sldId id="288"/>
            <p14:sldId id="289"/>
            <p14:sldId id="526"/>
          </p14:sldIdLst>
        </p14:section>
        <p14:section name="Qhov Kev Npaj Siv Nyiaj" id="{69FFBE36-72CE-4566-A100-3966C0943CB2}">
          <p14:sldIdLst>
            <p14:sldId id="498"/>
            <p14:sldId id="263"/>
            <p14:sldId id="530"/>
            <p14:sldId id="268"/>
            <p14:sldId id="266"/>
            <p14:sldId id="267"/>
            <p14:sldId id="269"/>
            <p14:sldId id="270"/>
            <p14:sldId id="495"/>
          </p14:sldIdLst>
        </p14:section>
        <p14:section name="FMS" id="{C818263F-FCAB-45CE-8852-B549EFD20F6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Koj Cov Cai thiab Kev Nyab Xeeb" id="{C7B2C8B9-B88E-4B0A-A1C5-CF90BE9C3546}">
          <p14:sldIdLst>
            <p14:sldId id="491"/>
            <p14:sldId id="500"/>
            <p14:sldId id="473"/>
            <p14:sldId id="475"/>
            <p14:sldId id="476"/>
            <p14:sldId id="505"/>
            <p14:sldId id="506"/>
            <p14:sldId id="477"/>
            <p14:sldId id="479"/>
          </p14:sldIdLst>
        </p14:section>
        <p14:section name="Cov Khauj Ruam Txuas Mus Ntxiv" id="{3E1E7C71-15FA-1848-926D-EBB90F076C0D}">
          <p14:sldIdLst>
            <p14:sldId id="492"/>
            <p14:sldId id="501"/>
            <p14:sldId id="481"/>
            <p14:sldId id="482"/>
            <p14:sldId id="483"/>
            <p14:sldId id="485"/>
          </p14:sldIdLst>
        </p14:section>
        <p14:section name="Cov Lus Xaus" id="{BCDBF101-5D27-D04F-BE9B-1FF63F4945F2}">
          <p14:sldIdLst>
            <p14:sldId id="493"/>
            <p14:sldId id="486"/>
            <p14:sldId id="50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75" autoAdjust="0"/>
    <p:restoredTop sz="59512" autoAdjust="0"/>
  </p:normalViewPr>
  <p:slideViewPr>
    <p:cSldViewPr snapToGrid="0">
      <p:cViewPr varScale="1">
        <p:scale>
          <a:sx n="60" d="100"/>
          <a:sy n="60" d="100"/>
        </p:scale>
        <p:origin x="84" y="21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75321750-4D86-6743-B00A-D24C62EFD4C2}">
      <dgm:prSet phldrT="[Text]"/>
      <dgm:spPr/>
      <dgm:t>
        <a:bodyPr/>
        <a:lstStyle/>
        <a:p>
          <a:pPr>
            <a:buFont typeface="Arial" panose="020B0604020202020204" pitchFamily="34" charset="0"/>
            <a:buNone/>
          </a:pPr>
          <a:r>
            <a:t> Tu siab los sis coj li muaj kev tu siab heev mus ntev</a:t>
          </a:r>
        </a:p>
      </dgm:t>
    </dgm:pt>
    <dgm:pt modelId="{33532BAF-4634-0B45-8037-A25783B760D7}" type="parTrans" cxnId="{C659E6A2-7BE5-4247-A8A0-5F5C98EBBF90}">
      <dgm:prSet/>
      <dgm:spPr/>
      <dgm:t>
        <a:bodyPr/>
        <a:lstStyle/>
        <a:p>
          <a:endParaRPr lang="en-US"/>
        </a:p>
      </dgm:t>
    </dgm:pt>
    <dgm:pt modelId="{22EC4A41-ADD4-3149-B1A2-3CD330A78C0D}" type="sibTrans" cxnId="{C659E6A2-7BE5-4247-A8A0-5F5C98EBBF90}">
      <dgm:prSet/>
      <dgm:spPr/>
      <dgm:t>
        <a:bodyPr/>
        <a:lstStyle/>
        <a:p>
          <a:endParaRPr lang="en-US"/>
        </a:p>
      </dgm:t>
    </dgm:pt>
    <dgm:pt modelId="{3624839D-AB27-0640-86A8-C5DB2E4964E9}">
      <dgm:prSet phldrT="[Text]"/>
      <dgm:spPr/>
      <dgm:t>
        <a:bodyPr/>
        <a:lstStyle/>
        <a:p>
          <a:pPr>
            <a:buFont typeface="Arial" panose="020B0604020202020204" pitchFamily="34" charset="0"/>
            <a:buNone/>
          </a:pPr>
          <a:r>
            <a:t> Poob cov txuj ci los sis kev ntseeg siab ntawm yus tus kheej</a:t>
          </a:r>
        </a:p>
      </dgm:t>
    </dgm:pt>
    <dgm:pt modelId="{5D5165F5-8B3D-F24A-BB16-B29CADB645A7}" type="parTrans" cxnId="{DC20E4A1-3CC9-1247-A650-EBD65E07DE54}">
      <dgm:prSet/>
      <dgm:spPr/>
      <dgm:t>
        <a:bodyPr/>
        <a:lstStyle/>
        <a:p>
          <a:endParaRPr lang="en-US"/>
        </a:p>
      </dgm:t>
    </dgm:pt>
    <dgm:pt modelId="{82AE4E75-3715-D74E-9C3E-169DA52BE176}" type="sibTrans" cxnId="{DC20E4A1-3CC9-1247-A650-EBD65E07DE54}">
      <dgm:prSet/>
      <dgm:spPr/>
      <dgm:t>
        <a:bodyPr/>
        <a:lstStyle/>
        <a:p>
          <a:endParaRPr lang="en-US"/>
        </a:p>
      </dgm:t>
    </dgm:pt>
    <dgm:pt modelId="{56EFB916-0B00-2D43-B0CF-F17BFACCF546}">
      <dgm:prSet phldrT="[Text]"/>
      <dgm:spPr/>
      <dgm:t>
        <a:bodyPr/>
        <a:lstStyle/>
        <a:p>
          <a:pPr>
            <a:buFont typeface="Arial" panose="020B0604020202020204" pitchFamily="34" charset="0"/>
            <a:buNone/>
          </a:pPr>
          <a:r>
            <a:t>  Tsis xav tham nrog ib tug neeg twg li</a:t>
          </a:r>
        </a:p>
      </dgm:t>
    </dgm:pt>
    <dgm:pt modelId="{18EFDD01-D789-E54C-9CAB-81B24D71907B}" type="parTrans" cxnId="{DA09B3C4-2348-D54A-873A-2A60B291A071}">
      <dgm:prSet/>
      <dgm:spPr/>
      <dgm:t>
        <a:bodyPr/>
        <a:lstStyle/>
        <a:p>
          <a:endParaRPr lang="en-US"/>
        </a:p>
      </dgm:t>
    </dgm:pt>
    <dgm:pt modelId="{8D6CEB97-3267-DB49-B0DE-48C009AFCBC2}" type="sibTrans" cxnId="{DA09B3C4-2348-D54A-873A-2A60B291A071}">
      <dgm:prSet/>
      <dgm:spPr/>
      <dgm:t>
        <a:bodyPr/>
        <a:lstStyle/>
        <a:p>
          <a:endParaRPr lang="en-US"/>
        </a:p>
      </dgm:t>
    </dgm:pt>
    <dgm:pt modelId="{89D51CB2-504B-0E42-AB84-635C8C85E5A9}">
      <dgm:prSet phldrT="[Text]"/>
      <dgm:spPr/>
      <dgm:t>
        <a:bodyPr/>
        <a:lstStyle/>
        <a:p>
          <a:pPr>
            <a:buFont typeface="Arial" panose="020B0604020202020204" pitchFamily="34" charset="0"/>
            <a:buNone/>
          </a:pPr>
          <a:r>
            <a:t> Hloov kev coj tus cwj pwm los sis kev xav</a:t>
          </a:r>
        </a:p>
      </dgm:t>
    </dgm:pt>
    <dgm:pt modelId="{DB46A3F5-FB55-104D-80F2-6AA9AB9BB520}" type="parTrans" cxnId="{EB40BB06-59DE-1F40-8F90-E234952B82ED}">
      <dgm:prSet/>
      <dgm:spPr/>
      <dgm:t>
        <a:bodyPr/>
        <a:lstStyle/>
        <a:p>
          <a:endParaRPr lang="en-US"/>
        </a:p>
      </dgm:t>
    </dgm:pt>
    <dgm:pt modelId="{D56879EF-9E38-1649-AF9D-96609996A6B6}" type="sibTrans" cxnId="{EB40BB06-59DE-1F40-8F90-E234952B82ED}">
      <dgm:prSet/>
      <dgm:spPr/>
      <dgm:t>
        <a:bodyPr/>
        <a:lstStyle/>
        <a:p>
          <a:endParaRPr lang="en-US"/>
        </a:p>
      </dgm:t>
    </dgm:pt>
    <dgm:pt modelId="{67763D97-7212-6F41-9148-D12B169706D8}">
      <dgm:prSet/>
      <dgm:spPr/>
      <dgm:t>
        <a:bodyPr/>
        <a:lstStyle/>
        <a:p>
          <a:r>
            <a:t> Ntxhov siab los sis txhoj puab</a:t>
          </a:r>
          <a:endParaRPr lang="x-none" dirty="0"/>
        </a:p>
      </dgm:t>
    </dgm:pt>
    <dgm:pt modelId="{94514F23-830D-274B-8A18-25E6414F9A8B}" type="parTrans" cxnId="{FF7EC3F9-3636-A04D-94B5-14C6AECF9B61}">
      <dgm:prSet/>
      <dgm:spPr/>
      <dgm:t>
        <a:bodyPr/>
        <a:lstStyle/>
        <a:p>
          <a:endParaRPr lang="en-US"/>
        </a:p>
      </dgm:t>
    </dgm:pt>
    <dgm:pt modelId="{337277E3-518E-EC44-973D-A7F55C21237D}" type="sibTrans" cxnId="{FF7EC3F9-3636-A04D-94B5-14C6AECF9B61}">
      <dgm:prSet/>
      <dgm:spPr/>
      <dgm:t>
        <a:bodyPr/>
        <a:lstStyle/>
        <a:p>
          <a:endParaRPr lang="en-US"/>
        </a:p>
      </dgm:t>
    </dgm:pt>
    <dgm:pt modelId="{6F167C2F-0EFE-6D41-8D47-76F7D9C4B58C}">
      <dgm:prSet/>
      <dgm:spPr/>
      <dgm:t>
        <a:bodyPr/>
        <a:lstStyle/>
        <a:p>
          <a:r>
            <a:t> Zoo li ntshai rau qee cov neeg los sis qee kis </a:t>
          </a:r>
        </a:p>
      </dgm:t>
    </dgm:pt>
    <dgm:pt modelId="{23AB6A5E-AF82-944A-AF16-72248A85D218}" type="parTrans" cxnId="{6B7F60B4-09CF-F640-9008-48E9DD5D16AB}">
      <dgm:prSet/>
      <dgm:spPr/>
      <dgm:t>
        <a:bodyPr/>
        <a:lstStyle/>
        <a:p>
          <a:endParaRPr lang="en-US"/>
        </a:p>
      </dgm:t>
    </dgm:pt>
    <dgm:pt modelId="{CD871FC4-6C6C-2F43-B71E-54AF4B156026}" type="sibTrans" cxnId="{6B7F60B4-09CF-F640-9008-48E9DD5D16AB}">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EB40BB06-59DE-1F40-8F90-E234952B82ED}" srcId="{542D0AE8-C54E-E243-8FBE-82D80CDF313F}" destId="{89D51CB2-504B-0E42-AB84-635C8C85E5A9}" srcOrd="2" destOrd="0" parTransId="{DB46A3F5-FB55-104D-80F2-6AA9AB9BB520}" sibTransId="{D56879EF-9E38-1649-AF9D-96609996A6B6}"/>
    <dgm:cxn modelId="{D9498215-C93F-A24C-8919-1029CA676453}" type="presOf" srcId="{3624839D-AB27-0640-86A8-C5DB2E4964E9}" destId="{0B87E80B-C05E-6249-AE59-D9C5B14E8DB4}" srcOrd="0" destOrd="0" presId="urn:microsoft.com/office/officeart/2008/layout/VerticalCurvedList"/>
    <dgm:cxn modelId="{F2771220-B759-8F4B-BDD8-BC217C4A07FB}" type="presOf" srcId="{75321750-4D86-6743-B00A-D24C62EFD4C2}" destId="{CDDC0783-9466-DB4C-A819-B56212759158}" srcOrd="0" destOrd="0" presId="urn:microsoft.com/office/officeart/2008/layout/VerticalCurvedList"/>
    <dgm:cxn modelId="{80FC6D36-BFB0-3245-9353-385AFE365A3F}" type="presOf" srcId="{67763D97-7212-6F41-9148-D12B169706D8}" destId="{6310C46B-343D-7F42-97D2-8C6F3608DD80}" srcOrd="0" destOrd="0" presId="urn:microsoft.com/office/officeart/2008/layout/VerticalCurvedList"/>
    <dgm:cxn modelId="{9C059348-8F37-5748-AF6A-4A3B85FBAF6C}" type="presOf" srcId="{56EFB916-0B00-2D43-B0CF-F17BFACCF546}" destId="{8DDBA8C9-BFEB-5C40-8D11-C83BEA27E5F3}" srcOrd="0" destOrd="0" presId="urn:microsoft.com/office/officeart/2008/layout/VerticalCurvedList"/>
    <dgm:cxn modelId="{09DCBF4C-EDB1-6344-99B8-E667F65A4F8E}" type="presOf" srcId="{6F167C2F-0EFE-6D41-8D47-76F7D9C4B58C}" destId="{1CBE7B6A-792F-554C-B726-3917564834F8}" srcOrd="0" destOrd="0" presId="urn:microsoft.com/office/officeart/2008/layout/VerticalCurvedList"/>
    <dgm:cxn modelId="{DC20E4A1-3CC9-1247-A650-EBD65E07DE54}" srcId="{542D0AE8-C54E-E243-8FBE-82D80CDF313F}" destId="{3624839D-AB27-0640-86A8-C5DB2E4964E9}" srcOrd="1" destOrd="0" parTransId="{5D5165F5-8B3D-F24A-BB16-B29CADB645A7}" sibTransId="{82AE4E75-3715-D74E-9C3E-169DA52BE176}"/>
    <dgm:cxn modelId="{C659E6A2-7BE5-4247-A8A0-5F5C98EBBF90}" srcId="{542D0AE8-C54E-E243-8FBE-82D80CDF313F}" destId="{75321750-4D86-6743-B00A-D24C62EFD4C2}" srcOrd="0" destOrd="0" parTransId="{33532BAF-4634-0B45-8037-A25783B760D7}" sibTransId="{22EC4A41-ADD4-3149-B1A2-3CD330A78C0D}"/>
    <dgm:cxn modelId="{6B7F60B4-09CF-F640-9008-48E9DD5D16AB}" srcId="{542D0AE8-C54E-E243-8FBE-82D80CDF313F}" destId="{6F167C2F-0EFE-6D41-8D47-76F7D9C4B58C}" srcOrd="3" destOrd="0" parTransId="{23AB6A5E-AF82-944A-AF16-72248A85D218}" sibTransId="{CD871FC4-6C6C-2F43-B71E-54AF4B156026}"/>
    <dgm:cxn modelId="{DBB047B9-7E01-044A-B617-AC72C9F1A273}" type="presOf" srcId="{542D0AE8-C54E-E243-8FBE-82D80CDF313F}" destId="{30A4430D-FD00-E441-9023-26F598FEA8ED}" srcOrd="0" destOrd="0" presId="urn:microsoft.com/office/officeart/2008/layout/VerticalCurvedList"/>
    <dgm:cxn modelId="{DA09B3C4-2348-D54A-873A-2A60B291A071}" srcId="{542D0AE8-C54E-E243-8FBE-82D80CDF313F}" destId="{56EFB916-0B00-2D43-B0CF-F17BFACCF546}" srcOrd="5" destOrd="0" parTransId="{18EFDD01-D789-E54C-9CAB-81B24D71907B}" sibTransId="{8D6CEB97-3267-DB49-B0DE-48C009AFCBC2}"/>
    <dgm:cxn modelId="{FF7EC3F9-3636-A04D-94B5-14C6AECF9B61}" srcId="{542D0AE8-C54E-E243-8FBE-82D80CDF313F}" destId="{67763D97-7212-6F41-9148-D12B169706D8}" srcOrd="4" destOrd="0" parTransId="{94514F23-830D-274B-8A18-25E6414F9A8B}" sibTransId="{337277E3-518E-EC44-973D-A7F55C21237D}"/>
    <dgm:cxn modelId="{219D85FB-2E00-B443-99C6-9F592B70DBF8}" type="presOf" srcId="{22EC4A41-ADD4-3149-B1A2-3CD330A78C0D}" destId="{F69EB91C-7F74-874E-A54D-06D9410D9EC2}" srcOrd="0" destOrd="0" presId="urn:microsoft.com/office/officeart/2008/layout/VerticalCurvedList"/>
    <dgm:cxn modelId="{9ED011FF-1D5B-1646-9630-D275E300B192}" type="presOf" srcId="{89D51CB2-504B-0E42-AB84-635C8C85E5A9}" destId="{A19397F0-B30F-1A42-9C6A-432A3EC9E538}" srcOrd="0" destOrd="0" presId="urn:microsoft.com/office/officeart/2008/layout/VerticalCurvedList"/>
    <dgm:cxn modelId="{0C468FB5-4451-9D44-82AC-0B4650E06160}" type="presParOf" srcId="{30A4430D-FD00-E441-9023-26F598FEA8ED}" destId="{DE9B137E-5F3C-304E-92B8-14BD948CE703}" srcOrd="0" destOrd="0" presId="urn:microsoft.com/office/officeart/2008/layout/VerticalCurvedList"/>
    <dgm:cxn modelId="{B825CA85-63EE-BF4F-A79E-645C7A367683}" type="presParOf" srcId="{DE9B137E-5F3C-304E-92B8-14BD948CE703}" destId="{4F1001D4-0B89-BF44-98F8-F87657D2398F}" srcOrd="0" destOrd="0" presId="urn:microsoft.com/office/officeart/2008/layout/VerticalCurvedList"/>
    <dgm:cxn modelId="{F83CA9E9-6B7B-0A4E-8A82-AA83F92DFF1E}" type="presParOf" srcId="{4F1001D4-0B89-BF44-98F8-F87657D2398F}" destId="{C047924E-46A0-EB46-862C-252836C2F3E4}" srcOrd="0" destOrd="0" presId="urn:microsoft.com/office/officeart/2008/layout/VerticalCurvedList"/>
    <dgm:cxn modelId="{4366D4EA-3149-4542-98AF-80E36F15FE11}" type="presParOf" srcId="{4F1001D4-0B89-BF44-98F8-F87657D2398F}" destId="{F69EB91C-7F74-874E-A54D-06D9410D9EC2}" srcOrd="1" destOrd="0" presId="urn:microsoft.com/office/officeart/2008/layout/VerticalCurvedList"/>
    <dgm:cxn modelId="{012528EF-90A0-4A4D-9C4D-94B05F81C913}" type="presParOf" srcId="{4F1001D4-0B89-BF44-98F8-F87657D2398F}" destId="{4988238E-3C29-9240-AB8C-A178B028A303}" srcOrd="2" destOrd="0" presId="urn:microsoft.com/office/officeart/2008/layout/VerticalCurvedList"/>
    <dgm:cxn modelId="{EDD29A91-465B-4148-9091-9CD6D376E119}" type="presParOf" srcId="{4F1001D4-0B89-BF44-98F8-F87657D2398F}" destId="{F49B1BB7-4F4D-754F-A1DA-EE3035C9A33E}" srcOrd="3" destOrd="0" presId="urn:microsoft.com/office/officeart/2008/layout/VerticalCurvedList"/>
    <dgm:cxn modelId="{3EB5641E-02DD-7441-8B51-F6CB15415B88}" type="presParOf" srcId="{DE9B137E-5F3C-304E-92B8-14BD948CE703}" destId="{CDDC0783-9466-DB4C-A819-B56212759158}" srcOrd="1" destOrd="0" presId="urn:microsoft.com/office/officeart/2008/layout/VerticalCurvedList"/>
    <dgm:cxn modelId="{272B1470-4F68-A344-8A55-BCA340D65CC7}" type="presParOf" srcId="{DE9B137E-5F3C-304E-92B8-14BD948CE703}" destId="{B6DAECB3-4C97-8648-80C1-92B29FC4DDE2}" srcOrd="2" destOrd="0" presId="urn:microsoft.com/office/officeart/2008/layout/VerticalCurvedList"/>
    <dgm:cxn modelId="{CC02DF98-1653-6242-817F-A1A16A5A626E}" type="presParOf" srcId="{B6DAECB3-4C97-8648-80C1-92B29FC4DDE2}" destId="{FB23A57E-D295-2746-BD14-B27F1DFDE062}" srcOrd="0" destOrd="0" presId="urn:microsoft.com/office/officeart/2008/layout/VerticalCurvedList"/>
    <dgm:cxn modelId="{55B289B1-5D63-1347-B92A-4BE7E746F9EF}" type="presParOf" srcId="{DE9B137E-5F3C-304E-92B8-14BD948CE703}" destId="{0B87E80B-C05E-6249-AE59-D9C5B14E8DB4}" srcOrd="3" destOrd="0" presId="urn:microsoft.com/office/officeart/2008/layout/VerticalCurvedList"/>
    <dgm:cxn modelId="{3FB27EEF-4B32-1247-BC06-2DA003738F68}" type="presParOf" srcId="{DE9B137E-5F3C-304E-92B8-14BD948CE703}" destId="{A69596D3-3C96-7347-8504-B2E91128E760}" srcOrd="4" destOrd="0" presId="urn:microsoft.com/office/officeart/2008/layout/VerticalCurvedList"/>
    <dgm:cxn modelId="{45C976A4-710D-0147-B660-645FE9BC5DD5}" type="presParOf" srcId="{A69596D3-3C96-7347-8504-B2E91128E760}" destId="{8BAD4592-97DE-484A-9630-A95B225696AA}" srcOrd="0" destOrd="0" presId="urn:microsoft.com/office/officeart/2008/layout/VerticalCurvedList"/>
    <dgm:cxn modelId="{6B3DF0E0-9EBD-3346-9328-0DC907AD95E6}" type="presParOf" srcId="{DE9B137E-5F3C-304E-92B8-14BD948CE703}" destId="{A19397F0-B30F-1A42-9C6A-432A3EC9E538}" srcOrd="5" destOrd="0" presId="urn:microsoft.com/office/officeart/2008/layout/VerticalCurvedList"/>
    <dgm:cxn modelId="{AF640776-E6B5-624F-8C33-F3D7AEC1F458}" type="presParOf" srcId="{DE9B137E-5F3C-304E-92B8-14BD948CE703}" destId="{7C26E9C7-D62B-B04E-98DF-FFD1BACBEC4B}" srcOrd="6" destOrd="0" presId="urn:microsoft.com/office/officeart/2008/layout/VerticalCurvedList"/>
    <dgm:cxn modelId="{BFCD907D-5978-DC40-A24B-57AF02F3E87A}" type="presParOf" srcId="{7C26E9C7-D62B-B04E-98DF-FFD1BACBEC4B}" destId="{9864E858-E899-BA43-A61D-BB9F1FF0F6A6}" srcOrd="0" destOrd="0" presId="urn:microsoft.com/office/officeart/2008/layout/VerticalCurvedList"/>
    <dgm:cxn modelId="{DA5AAF16-8DE7-1F40-BA32-08EF98A28446}" type="presParOf" srcId="{DE9B137E-5F3C-304E-92B8-14BD948CE703}" destId="{1CBE7B6A-792F-554C-B726-3917564834F8}" srcOrd="7" destOrd="0" presId="urn:microsoft.com/office/officeart/2008/layout/VerticalCurvedList"/>
    <dgm:cxn modelId="{371EB131-C178-FC46-8A36-0B2AF7EA9647}" type="presParOf" srcId="{DE9B137E-5F3C-304E-92B8-14BD948CE703}" destId="{B428EB6A-BB78-F242-B2A3-403E839FDB5B}" srcOrd="8" destOrd="0" presId="urn:microsoft.com/office/officeart/2008/layout/VerticalCurvedList"/>
    <dgm:cxn modelId="{7445EBF8-AFC7-4848-AE83-582C3EB1FE49}" type="presParOf" srcId="{B428EB6A-BB78-F242-B2A3-403E839FDB5B}" destId="{073CA24C-9DDD-F444-91F1-D417E08F0A65}" srcOrd="0" destOrd="0" presId="urn:microsoft.com/office/officeart/2008/layout/VerticalCurvedList"/>
    <dgm:cxn modelId="{1B2D162B-97EB-4447-99D1-4C22D2419A3E}" type="presParOf" srcId="{DE9B137E-5F3C-304E-92B8-14BD948CE703}" destId="{6310C46B-343D-7F42-97D2-8C6F3608DD80}" srcOrd="9" destOrd="0" presId="urn:microsoft.com/office/officeart/2008/layout/VerticalCurvedList"/>
    <dgm:cxn modelId="{56B20504-3D6D-E147-9135-E89AF716A078}" type="presParOf" srcId="{DE9B137E-5F3C-304E-92B8-14BD948CE703}" destId="{5BCA0B84-899E-474C-9486-FDA8C5C08A22}" srcOrd="10" destOrd="0" presId="urn:microsoft.com/office/officeart/2008/layout/VerticalCurvedList"/>
    <dgm:cxn modelId="{F7FD0868-7CA2-3740-A562-E096235E37DE}" type="presParOf" srcId="{5BCA0B84-899E-474C-9486-FDA8C5C08A22}" destId="{75389E1D-4E79-944F-A65E-AF4802F8D297}" srcOrd="0" destOrd="0" presId="urn:microsoft.com/office/officeart/2008/layout/VerticalCurvedList"/>
    <dgm:cxn modelId="{5807F0E4-5CBA-CD4A-B403-8A4805CBB521}" type="presParOf" srcId="{DE9B137E-5F3C-304E-92B8-14BD948CE703}" destId="{8DDBA8C9-BFEB-5C40-8D11-C83BEA27E5F3}" srcOrd="11" destOrd="0" presId="urn:microsoft.com/office/officeart/2008/layout/VerticalCurvedList"/>
    <dgm:cxn modelId="{111544FF-145C-EB47-84D3-966E245F2819}" type="presParOf" srcId="{DE9B137E-5F3C-304E-92B8-14BD948CE703}" destId="{D1F5E1C7-7AF7-4147-B826-680F1746055A}" srcOrd="12" destOrd="0" presId="urn:microsoft.com/office/officeart/2008/layout/VerticalCurvedList"/>
    <dgm:cxn modelId="{1C467619-FD83-1C45-82FE-876B196E75C7}"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sz="2700" kern="1200"/>
            <a:t> Tu siab los sis coj li muaj kev tu siab heev mus ntev</a:t>
          </a: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sz="2700" kern="1200"/>
            <a:t> Poob cov txuj ci los sis kev ntseeg siab ntawm yus tus kheej</a:t>
          </a: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sz="2700" kern="1200"/>
            <a:t> Hloov kev coj tus cwj pwm los sis kev xav</a:t>
          </a: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8580" rIns="68580" bIns="68580" numCol="1" spcCol="1270" anchor="ctr" anchorCtr="0">
          <a:noAutofit/>
        </a:bodyPr>
        <a:lstStyle/>
        <a:p>
          <a:pPr marL="0" lvl="0" indent="0" algn="l" defTabSz="1200150">
            <a:lnSpc>
              <a:spcPct val="90000"/>
            </a:lnSpc>
            <a:spcBef>
              <a:spcPct val="0"/>
            </a:spcBef>
            <a:spcAft>
              <a:spcPct val="35000"/>
            </a:spcAft>
            <a:buNone/>
          </a:pPr>
          <a:r>
            <a:rPr sz="2700" kern="1200"/>
            <a:t> Zoo li ntshai rau qee cov neeg los sis qee kis </a:t>
          </a: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8580" rIns="68580" bIns="68580" numCol="1" spcCol="1270" anchor="ctr" anchorCtr="0">
          <a:noAutofit/>
        </a:bodyPr>
        <a:lstStyle/>
        <a:p>
          <a:pPr marL="0" lvl="0" indent="0" algn="l" defTabSz="1200150">
            <a:lnSpc>
              <a:spcPct val="90000"/>
            </a:lnSpc>
            <a:spcBef>
              <a:spcPct val="0"/>
            </a:spcBef>
            <a:spcAft>
              <a:spcPct val="35000"/>
            </a:spcAft>
            <a:buNone/>
          </a:pPr>
          <a:r>
            <a:rPr sz="2700" kern="1200"/>
            <a:t> Ntxhov siab los sis txhoj puab</a:t>
          </a:r>
          <a:endParaRPr lang="x-none" sz="2700" kern="1200" dirty="0"/>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sz="2700" kern="1200"/>
            <a:t>  Tsis xav tham nrog ib tug neeg twg li</a:t>
          </a: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4/17/2019</a:t>
            </a:fld>
            <a:endParaRPr lang="x-none"/>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x-none"/>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4/17/2019</a:t>
            </a:fld>
            <a:endParaRPr lang="x-none"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x-none" dirty="0"/>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x-none" dirty="0"/>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x-none" sz="1200" baseline="0" dirty="0">
                <a:solidFill>
                  <a:schemeClr val="tx1"/>
                </a:solidFill>
                <a:latin typeface="+mn-lt"/>
              </a:rPr>
              <a:t>Kev tawm tsam txog kev txiav txim siab ntawm tus kheej los ntawm txawv teb chaws </a:t>
            </a:r>
            <a:r>
              <a:rPr lang="x-none" sz="1200" strike="noStrike" baseline="0" dirty="0">
                <a:solidFill>
                  <a:schemeClr val="tx1"/>
                </a:solidFill>
                <a:latin typeface="+mn-lt"/>
              </a:rPr>
              <a:t>tshwm sim txog</a:t>
            </a:r>
            <a:r>
              <a:rPr lang="x-none" sz="1200" baseline="0" dirty="0">
                <a:solidFill>
                  <a:schemeClr val="tx1"/>
                </a:solidFill>
                <a:latin typeface="+mn-lt"/>
              </a:rPr>
              <a:t>:</a:t>
            </a:r>
          </a:p>
          <a:p>
            <a:pPr marL="628650" lvl="1" indent="-171450">
              <a:buFont typeface="Arial" panose="020B0604020202020204" pitchFamily="34" charset="0"/>
              <a:buChar char="•"/>
            </a:pPr>
            <a:r>
              <a:rPr lang="x-none" sz="1200" baseline="0" dirty="0">
                <a:solidFill>
                  <a:schemeClr val="tx1"/>
                </a:solidFill>
                <a:latin typeface="+mn-lt"/>
              </a:rPr>
              <a:t>Muaj kev sib raug zoo los ntawm cov neeg hauv zej zog;</a:t>
            </a:r>
            <a:endParaRPr lang="x-none" sz="1200" strike="sngStrike" baseline="0" dirty="0">
              <a:solidFill>
                <a:schemeClr val="tx1"/>
              </a:solidFill>
              <a:latin typeface="+mn-lt"/>
              <a:cs typeface="Arial" panose="020B0604020202020204" pitchFamily="34" charset="0"/>
            </a:endParaRPr>
          </a:p>
          <a:p>
            <a:pPr marL="628650" lvl="1" indent="-171450">
              <a:buFont typeface="Arial" panose="020B0604020202020204" pitchFamily="34" charset="0"/>
              <a:buChar char="•"/>
            </a:pPr>
            <a:r>
              <a:rPr lang="x-none" sz="1200" baseline="0" dirty="0">
                <a:solidFill>
                  <a:schemeClr val="tx1"/>
                </a:solidFill>
                <a:latin typeface="+mn-lt"/>
              </a:rPr>
              <a:t>Ib qho kev pauv hloov nyob hauv </a:t>
            </a:r>
            <a:r>
              <a:rPr lang="x-none" sz="1200" strike="noStrike" baseline="0" dirty="0">
                <a:solidFill>
                  <a:schemeClr val="tx1"/>
                </a:solidFill>
                <a:latin typeface="+mn-lt"/>
              </a:rPr>
              <a:t>lub tswv yim </a:t>
            </a:r>
            <a:r>
              <a:rPr lang="x-none" sz="1200" baseline="0" dirty="0">
                <a:solidFill>
                  <a:schemeClr val="tx1"/>
                </a:solidFill>
                <a:latin typeface="+mn-lt"/>
              </a:rPr>
              <a:t>uas tus neeg tawm qauv thiab txais lawv cov kev pabcuam;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Ib qho xav tau los ntawm cov kev pabcuam uas muaj yam tshwm sim tau los zoo'</a:t>
            </a:r>
          </a:p>
          <a:p>
            <a:pPr marL="628650" lvl="1" indent="-171450">
              <a:buFont typeface="Arial" panose="020B0604020202020204" pitchFamily="34" charset="0"/>
              <a:buChar char="•"/>
            </a:pPr>
            <a:r>
              <a:rPr lang="x-none" sz="1200" baseline="0" dirty="0">
                <a:solidFill>
                  <a:schemeClr val="tx1"/>
                </a:solidFill>
                <a:latin typeface="+mn-lt"/>
              </a:rPr>
              <a:t>Ib tug neeg lub neej dhau los ua ib qho lees paub tseg ntawm cov niam tswv yim ntau dua qhov cov kev pab ua los sis cov kev pab txhawb.</a:t>
            </a:r>
          </a:p>
          <a:p>
            <a:pPr>
              <a:buFont typeface="Arial"/>
              <a:buChar char="•"/>
            </a:pPr>
            <a:r>
              <a:rPr lang="x-none" sz="1200" baseline="0" dirty="0">
                <a:solidFill>
                  <a:schemeClr val="tx1"/>
                </a:solidFill>
                <a:latin typeface="+mn-lt"/>
              </a:rPr>
              <a:t>California yeej sib hais dhau Lanterman Txoj Cai los tau tshaj 50 lub xyoos lawm.Hauv txoj cai lij choj no, yeej muaj hais txog yam zoo tshaj plaws ntawm kev txiav txim siab ntawm tus kheej.  </a:t>
            </a:r>
          </a:p>
          <a:p>
            <a:pPr>
              <a:buFont typeface="Arial"/>
              <a:buChar char="•"/>
            </a:pPr>
            <a:r>
              <a:rPr lang="x-none" sz="1200" baseline="0" dirty="0">
                <a:solidFill>
                  <a:schemeClr val="tx1"/>
                </a:solidFill>
                <a:latin typeface="+mn-lt"/>
              </a:rPr>
              <a:t>Hauv xyoo 1998, California tau tsim ib Txoj Haujlwm Sim Ua Qhov Kev Txiav Txim Siab Ntawm Tus Kheej rau hauv 5 lub chaw ua haujlwm hauv ib cheeb tsam thoob plaws rau hauv California.Muaj 200 leej tau los pib ua qhov kev sim no. </a:t>
            </a:r>
          </a:p>
          <a:p>
            <a:pPr>
              <a:buFont typeface="Arial"/>
              <a:buChar char="•"/>
            </a:pPr>
            <a:r>
              <a:rPr lang="x-none" sz="1200" baseline="0" dirty="0">
                <a:solidFill>
                  <a:schemeClr val="tx1"/>
                </a:solidFill>
                <a:latin typeface="+mn-lt"/>
              </a:rPr>
              <a:t>Hauv xyoo 2013, feem tsim txoj cai hauv California tau pom zoo dhau txoj cai lawm thiab yawg Tswv Xeev Brown yeej tau kos npe rau txoj cai no lawm, Txoj Cai Lij Choj Hais Txog Kev Txiav Txim Siab Ntawm Tus Kheej no yeej hais txog kev txiav txim siab ntawm tus kheej rau ntawm txhua lub chaw ua haujlwm hauv ib cheeb tsam.Nws raug pab txhawb los ntawm cov kws qhuab qhia rau yus tus kheej thiab cov chaw ua haujlwm pab txhawb rau tsev neeg uas nyob thoob plaws hauv California.  </a:t>
            </a:r>
          </a:p>
          <a:p>
            <a:pPr>
              <a:buFont typeface="Arial"/>
              <a:buChar char="•"/>
            </a:pPr>
            <a:r>
              <a:rPr lang="x-none" sz="1200" baseline="0" dirty="0">
                <a:solidFill>
                  <a:schemeClr val="tx1"/>
                </a:solidFill>
                <a:latin typeface="+mn-lt"/>
              </a:rPr>
              <a:t>Ib pawg neeg ua haujlwm yeej tau hais rau lub xeev los tau 5 lub xyoos dhau los lawm kom pib ua txoj haujlwm pab txhawb no.Nws muaj kev sib koom tes zoo los ntawm cov kws qhuab qhia rau yus tus kheej, cov kws qhuab qhia rau tsev neeg, cov kws muab kev pabcuam, cov chaw ua haujlwm hauv ib cheeb tsam, thiab lwm cov neeg.</a:t>
            </a:r>
          </a:p>
          <a:p>
            <a:pPr>
              <a:buFont typeface="Arial"/>
              <a:buChar char="•"/>
            </a:pPr>
            <a:r>
              <a:rPr lang="x-none" sz="1200" baseline="0" dirty="0">
                <a:solidFill>
                  <a:schemeClr val="tx1"/>
                </a:solidFill>
                <a:latin typeface="+mn-lt"/>
              </a:rPr>
              <a:t>Rau thawj peb lub xyoos, nws tsuas muaj 2,500 leej neeg tuaj koom rau qhov Txoj Kev Pab Txhawb Txog Kev Txiav Txim Siab Ntawm Tus Kheej xwb.Koj tuaj ntawm no yeeb vim koj raug xaiv ua ib tug neeg xub pib ntawm 2,500 leej nug uas tau mus koom. </a:t>
            </a:r>
          </a:p>
          <a:p>
            <a:pPr>
              <a:buFont typeface="Arial"/>
              <a:buChar char="•"/>
            </a:pPr>
            <a:endParaRPr lang="x-none" sz="120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x-none" sz="1200" b="1" baseline="0" dirty="0">
                <a:solidFill>
                  <a:schemeClr val="tx1"/>
                </a:solidFill>
                <a:latin typeface="+mn-lt"/>
              </a:rPr>
              <a:t>Cov Lus Qhia Tseem Ceeb Txog Kev Cob Qhia! Siv koj lub sijhawm rau daim ntawv xab laib no.Siv lub sijhawm no los npaj rau qhov kev sib koom tes ua ke, uas Cov Chaw Ua Haujlwm Hauv Ib Cheeb Tsam thiab cov neeg uas lawv ua haujlwm rau kom ua tiav thaum lawv ua haujlwm ua ke.Qhov txheej txheem no yeej raug tsim los ua li ntawd.Qhov kev txiav txim siab ntawm tus kheej tsuas tsim raws li yam ua pov thawj ntawd.</a:t>
            </a:r>
          </a:p>
          <a:p>
            <a:pPr>
              <a:buFont typeface="Arial"/>
              <a:buChar char="•"/>
            </a:pPr>
            <a:endParaRPr lang="x-none" sz="1200"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x-none" dirty="0"/>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Qhov Kev Pab Txhawb Txog Kev Txiav Txim Siab Ntawm Tus Kheej yog ib qho yeem dawb mus koom xwb.Koj tuaj yeem xaiv mus koom los sis tawm ntawm qhov kev pab txhawb no tau.Tab sis yog koj txiav txim siab tawm, koj yuav tsis muaj caij rov qab mus koom qhov kev pab txhawb no tau ntxiv rau hauv lub sijhawm 12 lub hlis.</a:t>
            </a:r>
            <a:r>
              <a:rPr lang="x-none" sz="1200" i="1" baseline="0" dirty="0">
                <a:solidFill>
                  <a:schemeClr val="tx1"/>
                </a:solidFill>
                <a:latin typeface="+mn-lt"/>
              </a:rPr>
              <a:t>(Nco tseg: Hauv thawj peb lub xyoos, yog koj xaiv tsis mus koom qhov kev pab txhawb no thiab dhau ntawd koj ho txiav txim siab xav rov qab mus koom, koj yuav raug tso npe xaiv dua rau ntawm DDS tsuas yog rau thaum qhib tso npe xaiv xwb.)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Yog koj tsiv tawm mus, koj tseem nyob hauv Qhov Kev Pab Txhawb Txog Kev Txiav Txim Siab Ntawm Tus Kheej tau yam tsis muaj teeb meem dab tsi rau ntawm lub chaw ua haujlwm hauv ib cheeb tsam uas koj tau txais kev pabcuam. </a:t>
            </a:r>
            <a:endParaRPr lang="x-none" sz="1200" dirty="0">
              <a:solidFill>
                <a:schemeClr val="tx1"/>
              </a:solidFill>
              <a:latin typeface="+mn-lt"/>
              <a:cs typeface="Arial" panose="020B0604020202020204" pitchFamily="34" charset="0"/>
            </a:endParaRPr>
          </a:p>
          <a:p>
            <a:pPr marL="171450" indent="-171450">
              <a:buFont typeface="Arial" panose="020B0604020202020204" pitchFamily="34" charset="0"/>
              <a:buChar char="•"/>
            </a:pPr>
            <a:r>
              <a:rPr lang="x-none" sz="1200" dirty="0">
                <a:solidFill>
                  <a:schemeClr val="tx1"/>
                </a:solidFill>
                <a:latin typeface="+mn-lt"/>
              </a:rPr>
              <a:t>Koj yuav tsum nyob hauv lub zos.Piv txwv, koj tsis tuaj yeem nyob nrog ib lub chaw saib xyuas mob nkeeg mus ntev tau los sis rau ntawm ib Lub Chaw Kho, tshwj tsis yog yeej txheeb xyuas pom koj lawm tias koj yuav tsiv mus nyob rau hauv lub zos no rau hauv lub sijhawm 90 hnub. </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x-none" dirty="0"/>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u="none" dirty="0">
                <a:solidFill>
                  <a:schemeClr val="tx1"/>
                </a:solidFill>
              </a:rPr>
              <a:t>Cov ntaub ntawv xov xwm nthuav qhia- </a:t>
            </a:r>
            <a:r>
              <a:rPr lang="x-none" b="1" i="0" u="none" dirty="0">
                <a:solidFill>
                  <a:schemeClr val="tx1"/>
                </a:solidFill>
              </a:rPr>
              <a:t>5 Lub Niam Tswv Yim ntawm Qhov Kev Txiav Txim Siab Ntawm Tus Kheej</a:t>
            </a:r>
            <a:endParaRPr lang="x-none" b="1" i="1" u="none" dirty="0">
              <a:solidFill>
                <a:schemeClr val="tx1"/>
              </a:solidFill>
            </a:endParaRPr>
          </a:p>
          <a:p>
            <a:endParaRPr lang="x-none" u="sng" dirty="0">
              <a:solidFill>
                <a:schemeClr val="tx1"/>
              </a:solidFill>
            </a:endParaRPr>
          </a:p>
          <a:p>
            <a:r>
              <a:rPr lang="x-none" u="sng" dirty="0">
                <a:solidFill>
                  <a:schemeClr val="tx1"/>
                </a:solidFill>
              </a:rPr>
              <a:t>Kev Ywj Pheej</a:t>
            </a:r>
            <a:r>
              <a:rPr lang="x-none" dirty="0">
                <a:solidFill>
                  <a:schemeClr val="tx1"/>
                </a:solidFill>
              </a:rPr>
              <a:t> xav siv tib cov cai raws li txhua tus neeg muaj; xav npaj thiab xaiv cov kev pab txhawb, tsev neeg thiab cov phooj ywg, ntawm lub chaw uas koj xav nrog nyob, tus neeg uas koj xav nrog nyob tau yam ywj pheej, koj cov sijhawm yuav raug siv, thiab leej twg yog tus pab txhawb koj;</a:t>
            </a:r>
          </a:p>
          <a:p>
            <a:r>
              <a:rPr lang="x-none" u="sng" dirty="0">
                <a:solidFill>
                  <a:schemeClr val="tx1"/>
                </a:solidFill>
              </a:rPr>
              <a:t>Kev Muaj Cai</a:t>
            </a:r>
            <a:r>
              <a:rPr lang="x-none" dirty="0">
                <a:solidFill>
                  <a:schemeClr val="tx1"/>
                </a:solidFill>
              </a:rPr>
              <a:t> yuav tswj xyuas ib qho nyiaj npaj siv thiaj li yuav tau cov kev pabcuam thiab pab txhawb uas koj xaiv;</a:t>
            </a:r>
          </a:p>
          <a:p>
            <a:r>
              <a:rPr lang="x-none" u="sng" dirty="0">
                <a:solidFill>
                  <a:schemeClr val="tx1"/>
                </a:solidFill>
              </a:rPr>
              <a:t>Kev Pab Txhawb</a:t>
            </a:r>
            <a:r>
              <a:rPr lang="x-none" dirty="0">
                <a:solidFill>
                  <a:schemeClr val="tx1"/>
                </a:solidFill>
              </a:rPr>
              <a:t>, muaj xws li rab peev xwm npaj ub no rau tus kheej siv, ua rau nyob hauv lub zos tau raws li koj qhov kev xaiv;</a:t>
            </a:r>
          </a:p>
          <a:p>
            <a:r>
              <a:rPr lang="x-none" u="sng" dirty="0">
                <a:solidFill>
                  <a:schemeClr val="tx1"/>
                </a:solidFill>
              </a:rPr>
              <a:t>Lub Luag Haujlwm</a:t>
            </a:r>
            <a:r>
              <a:rPr lang="x-none" dirty="0">
                <a:solidFill>
                  <a:schemeClr val="tx1"/>
                </a:solidFill>
              </a:rPr>
              <a:t>, muaj xws li kev muaj lub caij nyoog los txiav txim siab rau koj lub neej, muaj rab peev xwm siv nyiaj rau tom ntej sab nrauv thiab lees paub txog koj lub luag haujlwm nyob rauv hauv koj lub zos, thiab</a:t>
            </a:r>
          </a:p>
          <a:p>
            <a:r>
              <a:rPr lang="x-none" u="sng" dirty="0">
                <a:solidFill>
                  <a:schemeClr val="tx1"/>
                </a:solidFill>
              </a:rPr>
              <a:t>Kev Lees</a:t>
            </a:r>
            <a:r>
              <a:rPr lang="x-none" dirty="0">
                <a:solidFill>
                  <a:schemeClr val="tx1"/>
                </a:solidFill>
              </a:rPr>
              <a:t> txog lub luag haujlwm tseem ceeb uas koj thiab koj tsev neeg tau siv txiav txim siab txog koj lub neej thiab kev tawm qauv thiab nqis tes ua yam uas koj ua tau.“Tsis muaj dab tsi txog kuv yog tsis muaj kuv” tawm los ntawm lub tswv yim kev lees paub.</a:t>
            </a:r>
          </a:p>
          <a:p>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Raws li peb sib tham txog Qhov Kev Pab Txhawb Txog Kev Txiav Txim Siab Ntawm Tus Kheej, txhua lub niam tswv yim tseem ceeb no tseem yuav muaj ntxiv.Nws yog Qhov Kev Pab Txhawb Txog Kev Txiav Txim Siab Ntawm Tus Kheej uas hais txog tag nrho.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b="1" baseline="0" dirty="0">
                <a:solidFill>
                  <a:schemeClr val="tx1"/>
                </a:solidFill>
              </a:rPr>
              <a:t>Cov Lus Qhia Tseem Ceeb Txog Kev Cob Qhia! Tej zaum koj xav qhia txog tias pawg kws pab tswv yim hauv ib cheeb tsam yog ib qho ua piv txwv zoo tshaj plaws ntawm lub niam tswv yim ntawm kev lees paub rau hauv kev ua thiab kev caw mus koom ib lub rooj sib tham.</a:t>
            </a:r>
            <a:endParaRPr lang="x-none"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x-none" dirty="0"/>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Qhov kev npaj rau tus neeg yog dab tsi?</a:t>
            </a:r>
          </a:p>
          <a:p>
            <a:endParaRPr lang="x-none" baseline="0" dirty="0"/>
          </a:p>
          <a:p>
            <a:pPr marL="171450" indent="-171450">
              <a:buFont typeface="Arial" panose="020B0604020202020204" pitchFamily="34" charset="0"/>
              <a:buChar char="•"/>
            </a:pPr>
            <a:r>
              <a:rPr lang="x-none"/>
              <a:t>Hauv qhov SDP ---- Koj qhov IPP yuav tsum raug tsim kho los ntawm kev npaj rau tus neeg. </a:t>
            </a:r>
          </a:p>
          <a:p>
            <a:pPr marL="171450" indent="-171450">
              <a:buFont typeface="Arial" panose="020B0604020202020204" pitchFamily="34" charset="0"/>
              <a:buChar char="•"/>
            </a:pPr>
            <a:r>
              <a:rPr lang="x-none"/>
              <a:t>Kev npaj rau tus neeg yog ib qho txheej txheem kev kawm ntsig txog koj.Koj qhia qhov txheej txheem npaj ua haujlwm kom mus tau raws li koj lub siab xav rau yav tom ntej.</a:t>
            </a:r>
            <a:endParaRPr lang="x-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a:t>Koj nyob rau ntawm qhov txheej txheem npaj rau tus neeg thiab qhia rau cov neeg uas koj thov kev pab txhawb rau koj; xav tsim kom koj muaj zog thiab muaj rab peev xwm los pab koj npaj rau koj lub neej yav tom ntej.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a:t>Hauv qhov kev npaj rau tus neeg, koj txiav txim siab txog yam tseem ceeb </a:t>
            </a:r>
            <a:r>
              <a:rPr lang="x-none" u="sng" baseline="0" dirty="0"/>
              <a:t>rau</a:t>
            </a:r>
            <a:r>
              <a:rPr lang="x-none"/>
              <a:t> koj kom muaj txiaj ntsig, txaus siab rau lub neej thiab yam tseem ceeb </a:t>
            </a:r>
            <a:r>
              <a:rPr lang="x-none" u="sng" baseline="0" dirty="0"/>
              <a:t>rau</a:t>
            </a:r>
            <a:r>
              <a:rPr lang="x-none"/>
              <a:t> koj kom noj qab nyob zoo thiab nyab xeeb. </a:t>
            </a:r>
            <a:endParaRPr lang="x-none" dirty="0"/>
          </a:p>
          <a:p>
            <a:r>
              <a:rPr lang="x-none" b="1" dirty="0"/>
              <a:t>Cov Lus Qhia Tseem Ceeb Txog Kev Cob Qhia! Siv sijhawm ib feeb rau cov neeg tuaj koom kom lawv xav txog yam tseem ceeb tshwj xeeb ntawm qhov tseem ceeb </a:t>
            </a:r>
            <a:r>
              <a:rPr lang="x-none" b="1" u="sng" dirty="0"/>
              <a:t>txog</a:t>
            </a:r>
            <a:r>
              <a:rPr lang="x-none" b="1" dirty="0"/>
              <a:t> thiab qhov tseem ceeb </a:t>
            </a:r>
            <a:r>
              <a:rPr lang="x-none" b="1" u="sng" dirty="0"/>
              <a:t>rau</a:t>
            </a:r>
            <a:r>
              <a:rPr lang="x-none" b="1" dirty="0"/>
              <a:t> koj los ntawm thov hais kom lawv xav txog qhov no rau hauv lawv tus kheej lub neej.Yam tseem ceeb </a:t>
            </a:r>
            <a:r>
              <a:rPr lang="x-none" b="1" u="sng" dirty="0"/>
              <a:t>txog</a:t>
            </a:r>
            <a:r>
              <a:rPr lang="x-none" b="1" dirty="0"/>
              <a:t> koj yog dab tsi? Yam tseem ceeb </a:t>
            </a:r>
            <a:r>
              <a:rPr lang="x-none" b="1" u="sng" dirty="0"/>
              <a:t>rau</a:t>
            </a:r>
            <a:r>
              <a:rPr lang="x-none" b="1" dirty="0"/>
              <a:t> koj yog dab tsi? Qhia koj tus kheej qhov ua piv txwv.Tom qab ntawd thaum lub sijhawm tso cov ntawv xab laib ntawm qhov kev npaj, koj tuaj yeem rov qab muab yam tseem ceeb tshwj xeeb no los hais ntxiv tau.Muab lub sijhawm 5 feeb rau xav thiab nug tias “Koj puas tau yam sib txawv?” tab sis tsis tas nrhiav ib nqe lus teb kom raug los tau.Cia cov neeg sib pauv hloov lawv yam ua piv txwv uas yuav ua rau lawv txheeb xyuas qhov muaj tseeb.</a:t>
            </a:r>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x-none" dirty="0"/>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x-none" sz="1200" dirty="0">
                <a:latin typeface="+mn-lt"/>
              </a:rPr>
              <a:t>Kev txiav txim siab ntawm tus kheej ua rau koj yog tus thawj coj! Koj muaj ntau yam kev xaiv nyob hauv koj cov kev pabcuam thiab pab txhawb!</a:t>
            </a:r>
          </a:p>
          <a:p>
            <a:pPr lvl="1"/>
            <a:endParaRPr lang="x-none" sz="1200" dirty="0">
              <a:latin typeface="+mn-lt"/>
            </a:endParaRPr>
          </a:p>
          <a:p>
            <a:pPr marL="914400" lvl="1" indent="-457200">
              <a:buFont typeface="Wingdings" pitchFamily="2" charset="2"/>
              <a:buChar char="ü"/>
            </a:pPr>
            <a:r>
              <a:rPr lang="x-none" sz="1200" dirty="0">
                <a:latin typeface="+mn-lt"/>
              </a:rPr>
              <a:t>Qhov Kev Pab Txhawb Txog Kev Txiav Txim Siab Ntawm Tus Kheej pib los ntawm KOJ thiab 2500 tus neeg!  </a:t>
            </a:r>
          </a:p>
          <a:p>
            <a:pPr marL="914400" lvl="1" indent="-457200">
              <a:buFont typeface="Wingdings" pitchFamily="2" charset="2"/>
              <a:buChar char="ü"/>
            </a:pPr>
            <a:endParaRPr lang="x-none" sz="1200" dirty="0">
              <a:latin typeface="+mn-lt"/>
            </a:endParaRPr>
          </a:p>
          <a:p>
            <a:pPr marL="914400" lvl="1" indent="-457200">
              <a:buFont typeface="Wingdings" pitchFamily="2" charset="2"/>
              <a:buChar char="ü"/>
            </a:pPr>
            <a:r>
              <a:rPr lang="x-none" sz="1200" dirty="0">
                <a:solidFill>
                  <a:schemeClr val="tx1"/>
                </a:solidFill>
                <a:latin typeface="+mn-lt"/>
              </a:rPr>
              <a:t>Nws yog ib qho kev yeem mus koom dawb thiab koj tuaj yeem tawm tau txhua lub sijhawm.Yog koj tsiv tawm mus, koj tseem nyob rau hauv qhov kev pab txhawb no tau.Yog koj nyob rau hauv lub zos.</a:t>
            </a:r>
          </a:p>
          <a:p>
            <a:pPr marL="914400" lvl="1" indent="-457200">
              <a:buFont typeface="Wingdings" pitchFamily="2" charset="2"/>
              <a:buChar char="ü"/>
            </a:pPr>
            <a:endParaRPr lang="x-none" sz="1200" dirty="0">
              <a:latin typeface="+mn-lt"/>
            </a:endParaRPr>
          </a:p>
          <a:p>
            <a:pPr marL="914400" lvl="1" indent="-457200">
              <a:buFont typeface="Wingdings" pitchFamily="2" charset="2"/>
              <a:buChar char="ü"/>
            </a:pPr>
            <a:r>
              <a:rPr lang="x-none" sz="1200" dirty="0">
                <a:latin typeface="+mn-lt"/>
              </a:rPr>
              <a:t>5 Lub niam tswv yim ntawm kev txiav txim siab ntawm tus kheej yog lub hauv paus ntawm SDP</a:t>
            </a:r>
          </a:p>
          <a:p>
            <a:pPr marL="914400" lvl="1" indent="-457200">
              <a:buFont typeface="Wingdings" pitchFamily="2" charset="2"/>
              <a:buChar char="ü"/>
            </a:pPr>
            <a:endParaRPr lang="x-none" sz="1200" dirty="0">
              <a:latin typeface="+mn-lt"/>
            </a:endParaRPr>
          </a:p>
          <a:p>
            <a:pPr marL="914400" lvl="1" indent="-457200">
              <a:buFont typeface="Wingdings" pitchFamily="2" charset="2"/>
              <a:buChar char="ü"/>
            </a:pPr>
            <a:r>
              <a:rPr lang="x-none" sz="1200" dirty="0">
                <a:latin typeface="+mn-lt"/>
              </a:rPr>
              <a:t>Koj yog feem tseem ceeb nruab nrab ntawm koj qhov kev npaj --Kev npaj rau tus neeg yog ntsig txog KOJ!!!!  </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x-none" dirty="0"/>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x-none" dirty="0"/>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x-none" dirty="0"/>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x-none"/>
              <a:t>Yuav tau mus koom hauv Qhov Kev Pab Txhawb Txog Kev Txiav Txim Siab Ntawm Tus Kheej, koj pom zoo ua raws li txoj cai lij choj uas tau sau tseg ntawd.</a:t>
            </a:r>
          </a:p>
          <a:p>
            <a:pPr marL="171450" indent="-171450">
              <a:buFont typeface="Arial" panose="020B0604020202020204" pitchFamily="34" charset="0"/>
              <a:buChar char="•"/>
            </a:pPr>
            <a:endParaRPr lang="x-none" dirty="0"/>
          </a:p>
          <a:p>
            <a:pPr marL="171450" indent="-171450">
              <a:buFont typeface="Arial" panose="020B0604020202020204" pitchFamily="34" charset="0"/>
              <a:buChar char="•"/>
            </a:pPr>
            <a:r>
              <a:rPr lang="x-none"/>
              <a:t>Koj yuav tsum tau mus koom lub rooj nthuav qhia. </a:t>
            </a:r>
          </a:p>
          <a:p>
            <a:pPr marL="171450" indent="-171450">
              <a:buFont typeface="Arial" panose="020B0604020202020204" pitchFamily="34" charset="0"/>
              <a:buChar char="•"/>
            </a:pPr>
            <a:endParaRPr lang="x-none" baseline="0" dirty="0"/>
          </a:p>
          <a:p>
            <a:pPr marL="171450" indent="-171450">
              <a:buFont typeface="Arial" panose="020B0604020202020204" pitchFamily="34" charset="0"/>
              <a:buChar char="•"/>
            </a:pPr>
            <a:r>
              <a:rPr lang="x-none"/>
              <a:t>Koj tuaj yeem xaiv cov kev pab ntau los sis tsawg kom tau raws li koj siab xav los tsim koj cov qauv pabcuam npaj rau koj tus kheej.Muaj ntau cov ntaub ntawv hais txog qhov kev npaj rau cov ntawv xab laib txuas mus ntxiv.</a:t>
            </a:r>
            <a:endParaRPr lang="x-none" baseline="0" dirty="0"/>
          </a:p>
          <a:p>
            <a:pPr marL="171450" indent="-171450">
              <a:buFont typeface="Arial" panose="020B0604020202020204" pitchFamily="34" charset="0"/>
              <a:buChar char="•"/>
            </a:pPr>
            <a:endParaRPr lang="x-none" dirty="0"/>
          </a:p>
          <a:p>
            <a:pPr marL="171450" indent="-171450">
              <a:buFont typeface="Arial" panose="020B0604020202020204" pitchFamily="34" charset="0"/>
              <a:buChar char="•"/>
            </a:pPr>
            <a:r>
              <a:rPr lang="x-none"/>
              <a:t>Koj yuav tsim ib qho kev npaj siv nyiaj los yuav cov kev pabcuam thiab pab txhwb uas koj xav ua kom tau raws li koj cov hom phiaj.</a:t>
            </a:r>
          </a:p>
          <a:p>
            <a:pPr marL="171450" indent="-171450">
              <a:buFont typeface="Arial" panose="020B0604020202020204" pitchFamily="34" charset="0"/>
              <a:buChar char="•"/>
            </a:pPr>
            <a:endParaRPr lang="x-none" dirty="0"/>
          </a:p>
          <a:p>
            <a:pPr marL="171450" indent="-171450">
              <a:buFont typeface="Arial" panose="020B0604020202020204" pitchFamily="34" charset="0"/>
              <a:buChar char="•"/>
            </a:pPr>
            <a:r>
              <a:rPr lang="x-none"/>
              <a:t>Koj yuav tsum xaiv ib lub chaw muab kev pab txog kev tswj xyuas feem nyiaj txiag los pab koj tswj xyuas kev siv nyiaj thiab them cov nqi rau koj cov kev pabcuam thiab pab txhawb.</a:t>
            </a:r>
          </a:p>
          <a:p>
            <a:pPr>
              <a:buFont typeface="Arial"/>
              <a:buNone/>
            </a:pPr>
            <a:endParaRPr lang="x-none" baseline="0" dirty="0"/>
          </a:p>
          <a:p>
            <a:endParaRPr lang="x-none" dirty="0"/>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x-none" dirty="0"/>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a:t>Cov neeg nyob hauv koj lub neej, cov neeg uas koj ntseeg siab thiab cov neeg uas paub koj zoo tshaj plaws, yuav tsum tau los koom ua koj qhov kev npaj.  </a:t>
            </a:r>
          </a:p>
          <a:p>
            <a:pPr marL="0" indent="0">
              <a:buFont typeface="Arial" panose="020B0604020202020204" pitchFamily="34" charset="0"/>
              <a:buNone/>
            </a:pPr>
            <a:endParaRPr lang="x-none" baseline="0" dirty="0"/>
          </a:p>
          <a:p>
            <a:pPr marL="171450" indent="-171450">
              <a:buFont typeface="Arial" panose="020B0604020202020204" pitchFamily="34" charset="0"/>
              <a:buChar char="•"/>
            </a:pPr>
            <a:r>
              <a:rPr lang="x-none"/>
              <a:t>Xaiv cov neeg uas paub txog yam koj xav ua rau hauv koj lub neej zoo tshaj plaws thiab thov kom lawv los koom ua koj qhov kev npaj.  </a:t>
            </a:r>
          </a:p>
          <a:p>
            <a:pPr marL="171450" indent="-171450">
              <a:buFont typeface="Arial" panose="020B0604020202020204" pitchFamily="34" charset="0"/>
              <a:buChar char="•"/>
            </a:pPr>
            <a:endParaRPr lang="x-none" baseline="0" dirty="0"/>
          </a:p>
          <a:p>
            <a:pPr marL="171450" indent="-171450">
              <a:buFont typeface="Arial" panose="020B0604020202020204" pitchFamily="34" charset="0"/>
              <a:buChar char="•"/>
            </a:pPr>
            <a:r>
              <a:rPr lang="x-none"/>
              <a:t>Xav txog cov neeg pab tau zoo uas koj xav txog yam tseem ceeb rau koj thiab cov neeg uas tuaj yeem pab txhawb koj tau thaum koj npaj rau yav tom ntej. </a:t>
            </a:r>
          </a:p>
          <a:p>
            <a:pPr marL="171450" indent="-171450">
              <a:buFont typeface="Arial" panose="020B0604020202020204" pitchFamily="34" charset="0"/>
              <a:buChar char="•"/>
            </a:pPr>
            <a:endParaRPr lang="x-none" dirty="0"/>
          </a:p>
          <a:p>
            <a:pPr marL="171450" indent="-171450">
              <a:buFont typeface="Arial" panose="020B0604020202020204" pitchFamily="34" charset="0"/>
              <a:buChar char="•"/>
            </a:pPr>
            <a:r>
              <a:rPr lang="x-none"/>
              <a:t>Koj tuaj yeem tau txais kev pab txhawb los ntawm cov neeg uas muaj nyiaj hli thiab tsis muaj nyiaj hli.  </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x-none" dirty="0"/>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x-none"/>
              <a:t>Koj tus kws lis haujlwm yog ib tug tswvcuab ntawm koj pawg kws ua haujlwm uas yeej muab koj cov hom phiaj npaj rau tus neeg tso rau hauv koj qhov kev npaj IPP.</a:t>
            </a:r>
          </a:p>
          <a:p>
            <a:pPr marL="228600" indent="-228600">
              <a:buFont typeface="Arial"/>
              <a:buChar char="•"/>
            </a:pPr>
            <a:endParaRPr lang="x-none" baseline="0" dirty="0"/>
          </a:p>
          <a:p>
            <a:pPr marL="228600" indent="-228600">
              <a:buFont typeface="Arial"/>
              <a:buChar char="•"/>
            </a:pPr>
            <a:r>
              <a:rPr lang="x-none"/>
              <a:t>Koj tus kws lis haujlwm yuav pab txiav txim siab seb yuav npaj cov nyiaj npaj siv rau koj tus kheej ntau npaum li cas thiab yuav tsum ua pov thawj txog koj tus kheej cov nyiaj npaj siv.</a:t>
            </a:r>
          </a:p>
          <a:p>
            <a:pPr marL="228600" indent="-228600">
              <a:buFont typeface="Arial"/>
              <a:buChar char="•"/>
            </a:pPr>
            <a:endParaRPr lang="x-none" baseline="0" dirty="0"/>
          </a:p>
          <a:p>
            <a:pPr marL="228600" indent="-228600">
              <a:buFont typeface="Arial"/>
              <a:buChar char="•"/>
            </a:pPr>
            <a:r>
              <a:rPr lang="x-none"/>
              <a:t>Tag nrho koj cov kev pabcuam yuav ua rau koj muaj caij los koom ua ib feem hauv koj lub zos; lawv yuav tsum pab kom koj ua tau raws li koj cov hom phiaj ntawm IPP; thiab lawv yuav tsum raug lees paub cov kev pabcuam los ntawm tsoomfwv nom tswv raws li Qhov Kev Pab Txhawb Txog Kev Txiav Txim Siab Ntawm Tus Kheej.Koj tus kws lis haujlwm yuav pab qhia kev tag nrho tej no rau koj.  </a:t>
            </a:r>
          </a:p>
          <a:p>
            <a:pPr marL="228600" indent="-228600">
              <a:buFont typeface="Arial"/>
              <a:buChar char="•"/>
            </a:pPr>
            <a:endParaRPr lang="x-none" baseline="0" dirty="0"/>
          </a:p>
          <a:p>
            <a:pPr marL="228600" indent="-228600">
              <a:buFont typeface="Arial"/>
              <a:buChar char="•"/>
            </a:pPr>
            <a:r>
              <a:rPr lang="x-none"/>
              <a:t>Raws li ib txwm ua los, koj tus kws lis haujlwm tuaj tod yog tuaj pab txhawb koj kom nojj qab nyob zoo thiab nyab xeeb.</a:t>
            </a:r>
          </a:p>
          <a:p>
            <a:pPr marL="228600" indent="-228600">
              <a:buFont typeface="Arial"/>
              <a:buChar char="•"/>
            </a:pPr>
            <a:endParaRPr lang="x-none" baseline="0" dirty="0"/>
          </a:p>
          <a:p>
            <a:endParaRPr lang="x-none" dirty="0"/>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x-none" dirty="0"/>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x-none" sz="1200" dirty="0">
                <a:solidFill>
                  <a:schemeClr val="tx1"/>
                </a:solidFill>
                <a:latin typeface="+mn-lt"/>
              </a:rPr>
              <a:t>Kev qhia txog yus tus kheej thiab lwm tus neeg</a:t>
            </a:r>
          </a:p>
          <a:p>
            <a:pPr marL="228600" indent="-228600">
              <a:buAutoNum type="arabicParenR"/>
            </a:pPr>
            <a:r>
              <a:rPr lang="x-none" sz="1200" baseline="0" dirty="0">
                <a:solidFill>
                  <a:schemeClr val="tx1"/>
                </a:solidFill>
                <a:latin typeface="+mn-lt"/>
              </a:rPr>
              <a:t>Yam yuav tsum muaj thiab txoj cai lij choj uas yuav tau siv rau qhov kev nthuav qhia SDP. </a:t>
            </a:r>
          </a:p>
          <a:p>
            <a:pPr marL="228600" indent="-228600">
              <a:buAutoNum type="arabicParenR"/>
            </a:pPr>
            <a:r>
              <a:rPr lang="x-none" sz="1200" baseline="0" dirty="0">
                <a:solidFill>
                  <a:schemeClr val="tx1"/>
                </a:solidFill>
                <a:latin typeface="+mn-lt"/>
              </a:rPr>
              <a:t>ROV QAB SAIB XYUAS txog cov ncauj lus uas YUAV TSUM muaj nyob rau hauv qhov kev nthuav qhia.Qhov no yog ib qho txheej txheem tseem ceeb, thiab yog ib qho kev kawm, thiab peb yuav tsis tuaj yeem ua tau yog tsis muaj TXHUA TUS NEEG nrog ua. </a:t>
            </a:r>
          </a:p>
          <a:p>
            <a:pPr marL="228600" indent="-228600">
              <a:buAutoNum type="arabicParenR"/>
            </a:pPr>
            <a:r>
              <a:rPr lang="x-none" sz="1200" baseline="0" dirty="0">
                <a:solidFill>
                  <a:schemeClr val="tx1"/>
                </a:solidFill>
                <a:latin typeface="+mn-lt"/>
              </a:rPr>
              <a:t>Lub luag haujlwm ntawm lub chaw hauv ib cheeb tsam yog muaj txiaj ntsig heev.Lawv yuav tau sib pab rau lwm tus neeg los kawm kom nkag siab thiab tuaj yeem pab ua rau DDS kawm thiab xam pom txog qhov nthuav qhia no rau thaum lub sijhawm nqis tes ua. </a:t>
            </a:r>
          </a:p>
          <a:p>
            <a:pPr marL="228600" indent="-228600">
              <a:buAutoNum type="arabicParenR"/>
            </a:pPr>
            <a:r>
              <a:rPr lang="x-none" sz="1200" baseline="0" dirty="0">
                <a:solidFill>
                  <a:schemeClr val="tx1"/>
                </a:solidFill>
                <a:latin typeface="+mn-lt"/>
              </a:rPr>
              <a:t>Qhov kev cob qhia hnub no yog ib qho qauv uas SDP yuav tsum siv rau qhov kev nthuav qhia.Qhov no yog ib qho ua piv txwv, thiab peb yuav hais txog cov ntaub ntawv ib qho zuj zus tam li qhov koj yog tus neeg qhua uas tau txais cov ntaub ntawv no. </a:t>
            </a:r>
          </a:p>
          <a:p>
            <a:pPr marL="228600" indent="-228600">
              <a:buAutoNum type="arabicParenR"/>
            </a:pPr>
            <a:r>
              <a:rPr lang="x-none" sz="1200" baseline="0" dirty="0">
                <a:solidFill>
                  <a:schemeClr val="tx1"/>
                </a:solidFill>
                <a:latin typeface="+mn-lt"/>
              </a:rPr>
              <a:t>Nco ntsoov nug kom ntau li ntau tau!!!</a:t>
            </a:r>
          </a:p>
          <a:p>
            <a:pPr marL="228600" indent="-228600">
              <a:buAutoNum type="arabicParenR"/>
            </a:pPr>
            <a:r>
              <a:rPr lang="x-none" sz="1200" baseline="0" dirty="0">
                <a:solidFill>
                  <a:schemeClr val="tx1"/>
                </a:solidFill>
                <a:latin typeface="+mn-lt"/>
              </a:rPr>
              <a:t>Kev saib xyuas hauv lub tsev: chav da dej, xov tooj, sijhawm so, pluas su, cov nqe lus nug, kev kaw ub no </a:t>
            </a:r>
            <a:endParaRPr lang="x-none"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x-none" dirty="0"/>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ü"/>
            </a:pPr>
            <a:r>
              <a:rPr lang="x-none" dirty="0">
                <a:solidFill>
                  <a:schemeClr val="tx1"/>
                </a:solidFill>
              </a:rPr>
              <a:t>Ib tus kws cev lus ua haujlwm ywj pheej yog ib tug neeg uas koj xaiv los pab koj.  </a:t>
            </a:r>
          </a:p>
          <a:p>
            <a:pPr marL="171450" indent="-171450">
              <a:buFont typeface="Wingdings" pitchFamily="2" charset="2"/>
              <a:buChar char="ü"/>
            </a:pPr>
            <a:endParaRPr lang="x-none" dirty="0">
              <a:solidFill>
                <a:schemeClr val="tx1"/>
              </a:solidFill>
            </a:endParaRPr>
          </a:p>
          <a:p>
            <a:pPr marL="171450" indent="-171450">
              <a:buFont typeface="Wingdings" pitchFamily="2" charset="2"/>
              <a:buChar char="ü"/>
            </a:pPr>
            <a:r>
              <a:rPr lang="x-none" dirty="0">
                <a:solidFill>
                  <a:schemeClr val="tx1"/>
                </a:solidFill>
              </a:rPr>
              <a:t>Koj tsis tas muaj ib tug kws cev lus ua haujlwm ywj pheej tab sis lawv tuaj yeem muab kev pab txhawb ntau yam rau koj.  </a:t>
            </a:r>
          </a:p>
          <a:p>
            <a:pPr marL="171450" indent="-171450">
              <a:buFont typeface="Wingdings" pitchFamily="2" charset="2"/>
              <a:buChar char="ü"/>
            </a:pPr>
            <a:endParaRPr lang="x-none" baseline="0" dirty="0">
              <a:solidFill>
                <a:schemeClr val="tx1"/>
              </a:solidFill>
            </a:endParaRPr>
          </a:p>
          <a:p>
            <a:pPr marL="171450" indent="-171450">
              <a:buFont typeface="Wingdings" pitchFamily="2" charset="2"/>
              <a:buChar char="ü"/>
            </a:pPr>
            <a:r>
              <a:rPr lang="x-none" baseline="0" dirty="0">
                <a:solidFill>
                  <a:schemeClr val="tx1"/>
                </a:solidFill>
              </a:rPr>
              <a:t>Qhov no yog ib qho kev pabcuam tshwj xeeb txog qhov kev txiav txim siab ntawm tus kheej.Qee cov neeg nyob hauv qhov kev sim no yeej tau siv tej ntawd thiaj li pib lawv qhov kev pab txhawb tau ho lwm tus neeg nyob hauv qhov kev sim no yeej tseem siv mus tau ntxiv.  </a:t>
            </a:r>
          </a:p>
          <a:p>
            <a:pPr marL="171450" indent="-171450">
              <a:buFont typeface="Wingdings" pitchFamily="2" charset="2"/>
              <a:buChar char="ü"/>
            </a:pPr>
            <a:endParaRPr lang="x-none" baseline="0" dirty="0">
              <a:solidFill>
                <a:schemeClr val="tx1"/>
              </a:solidFill>
            </a:endParaRPr>
          </a:p>
          <a:p>
            <a:pPr marL="171450" indent="-171450">
              <a:buFont typeface="Wingdings" pitchFamily="2" charset="2"/>
              <a:buChar char="ü"/>
            </a:pPr>
            <a:r>
              <a:rPr lang="x-none" baseline="0" dirty="0">
                <a:solidFill>
                  <a:schemeClr val="tx1"/>
                </a:solidFill>
              </a:rPr>
              <a:t>Yog koj txiav txim siab muaj ib tug kws cev lus ua haujlwm ywj pheej, koj yuav tau txheeb xyuas seb yam koj xav kom lawv ua rau koj yog dab tsi.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u="sng" baseline="0" dirty="0">
                <a:solidFill>
                  <a:schemeClr val="tx1"/>
                </a:solidFill>
              </a:rPr>
              <a:t>Lwm yam tseem ceeb uas yuav tsum tau paub txog cov kws cev lus ua haujlwm ywj pheej.....</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Tus kws cev lus ua haujlwm ywj pheej yuav tsum tau txais kev cob qhia txog: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cov niam tswv yim ntawm kev txiav txim siab ntawm tus kheej</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kev npaj rau tus neeg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lwm lub luag haujlwm uas koj ntiav lawv ua haujlwm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baseline="0" dirty="0">
              <a:solidFill>
                <a:schemeClr val="tx1"/>
              </a:solidFill>
            </a:endParaRPr>
          </a:p>
          <a:p>
            <a:pPr>
              <a:buFont typeface="Arial"/>
              <a:buChar char="•"/>
            </a:pPr>
            <a:r>
              <a:rPr lang="x-none" baseline="0" dirty="0">
                <a:solidFill>
                  <a:schemeClr val="tx1"/>
                </a:solidFill>
              </a:rPr>
              <a:t>Lawv </a:t>
            </a:r>
            <a:r>
              <a:rPr lang="x-none" b="1" baseline="0" dirty="0">
                <a:solidFill>
                  <a:schemeClr val="tx1"/>
                </a:solidFill>
              </a:rPr>
              <a:t>tsis muaj daim ntawv pov thawj kawm tiav kev cob qhia</a:t>
            </a:r>
            <a:r>
              <a:rPr lang="x-none" baseline="0" dirty="0">
                <a:solidFill>
                  <a:schemeClr val="tx1"/>
                </a:solidFill>
              </a:rPr>
              <a:t>, tab sis qee tus kuj muaj thiab.Koj tsis tas yuav tsum tau xaiv ib tug neeg uas muaj daim ntawv pov thawj kawm tiav kev cob qhia.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x-none"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Ib qho kev cob qhia uas lawv tau txais, </a:t>
            </a:r>
            <a:r>
              <a:rPr lang="x-none" b="1" baseline="0" dirty="0">
                <a:solidFill>
                  <a:schemeClr val="tx1"/>
                </a:solidFill>
              </a:rPr>
              <a:t>lawv yuav tsum tau them rau</a:t>
            </a:r>
            <a:r>
              <a:rPr lang="x-none"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x-none"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Cov kws cev lus ua haujlwm ywj pheej </a:t>
            </a:r>
            <a:r>
              <a:rPr lang="x-none" b="1" baseline="0" dirty="0">
                <a:solidFill>
                  <a:schemeClr val="tx1"/>
                </a:solidFill>
              </a:rPr>
              <a:t>tsis tas yuav them nyiaj rau lawv </a:t>
            </a:r>
            <a:r>
              <a:rPr lang="x-none" baseline="0" dirty="0">
                <a:solidFill>
                  <a:schemeClr val="tx1"/>
                </a:solidFill>
              </a:rPr>
              <a:t>yog lawv yeem dawb los muab kev pabcuam (zoo ib yam li ib tug tswvcuab hauv tsev neeg los sis phooj ywg).Yog koj txiav txim siab them nyiaj rau ib tug kws cev lus ua haujlwm ywj pheej, yuav tsum yog koj tus kheej cov nyiaj.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x-none"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Cov kws cev lus ua haujlwm ywj pheej tsis tuaj yeem muab lwm yam kev pabcuam rau koj, los sis ua haujlwm rau ib lub chaw uas muab kev pabcuam rau koj, raws li yog ib feem ntawm koj li IPP.Lawv qhov ua ib tug kws cev lus ua haujlwm ywj pheej rau koj ntawd yog tus ua haujlwm ywj pheej sab nrauv, los sis ua haujlwm pub dawb, los ntawm kev cuam tshuam txog kev muab kev pabcuam rau koj.</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x-none" u="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u="none" dirty="0">
                <a:solidFill>
                  <a:schemeClr val="tx1"/>
                </a:solidFill>
              </a:rPr>
              <a:t>Yog koj xaiv tsis ntiav ib tug kws cev lus ua haujlwm ywj pheej, koj tuaj yeem siv koj tus kws lis haujlwm ua txoj haujlwm no.</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endParaRPr lang="x-none"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Cov tswvcuab hauv tsev neeg tuaj yeem ua ib tug kws cev lus ua haujlwm ywj pheej uas raug them nyiaj los sis tsis raug them nyiaj.Txawm li cas los xij, tsis hais ib tug niam los yog txiv ntawm ib tug menyuam yaus los yog ib tug txij nkawm ntawm tus neeg mus koom tuaj yeem yog ib tug kws cev lus ua haujlwm ywj pheej uas raug them nyiaj (lawv muaj lub luag haujlwm raug raws cai thiab tsis muaj cai muab kev pabcuam uas raug them nqi raws li kis SDP).</a:t>
            </a:r>
          </a:p>
          <a:p>
            <a:endParaRPr lang="x-none"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x-none" dirty="0"/>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dirty="0">
                <a:solidFill>
                  <a:schemeClr val="tx1"/>
                </a:solidFill>
              </a:rPr>
              <a:t>Ntaub Ntawv Xov Xwm: </a:t>
            </a:r>
            <a:r>
              <a:rPr lang="x-none" b="1" i="0" dirty="0">
                <a:solidFill>
                  <a:schemeClr val="tx1"/>
                </a:solidFill>
              </a:rPr>
              <a:t>DAIM NTAWV FOOS ntsig txog Kev Ntiav Cov Kws Muab Kev Pabcuam </a:t>
            </a:r>
            <a:r>
              <a:rPr lang="x-none" i="1" dirty="0">
                <a:solidFill>
                  <a:schemeClr val="tx1"/>
                </a:solidFill>
              </a:rPr>
              <a:t>(Tib co nqe lus nug txog cov neeg yuav tau los ua cov kws muab kev pabcuam suav txog cov kws cev lus ua haujlwm ywj pheej)</a:t>
            </a:r>
          </a:p>
          <a:p>
            <a:pPr>
              <a:buFont typeface="Arial"/>
              <a:buNone/>
            </a:pPr>
            <a:endParaRPr lang="x-none" baseline="0" dirty="0">
              <a:solidFill>
                <a:schemeClr val="tx1"/>
              </a:solidFill>
            </a:endParaRPr>
          </a:p>
          <a:p>
            <a:pPr>
              <a:buFont typeface="Arial"/>
              <a:buChar char="•"/>
            </a:pPr>
            <a:r>
              <a:rPr lang="x-none" baseline="0" dirty="0">
                <a:solidFill>
                  <a:schemeClr val="tx1"/>
                </a:solidFill>
              </a:rPr>
              <a:t> Koj tuaj yeem ntau tus neeg los pab koj raws li qhov koj xav tau thiab muab koj cov nyiaj npaj siv them rau lawv tau.</a:t>
            </a:r>
          </a:p>
          <a:p>
            <a:pPr>
              <a:buFont typeface="Arial"/>
              <a:buChar char="•"/>
            </a:pPr>
            <a:r>
              <a:rPr lang="x-none" baseline="0" dirty="0">
                <a:solidFill>
                  <a:schemeClr val="tx1"/>
                </a:solidFill>
              </a:rPr>
              <a:t> Yeej tsis muaj tus nqi teev tseg rau Cov Kws Cev Lus Ua Haujlwm Ywj Pheej. </a:t>
            </a:r>
          </a:p>
          <a:p>
            <a:pPr>
              <a:buFont typeface="Arial"/>
              <a:buChar char="•"/>
            </a:pPr>
            <a:r>
              <a:rPr lang="x-none" baseline="0" dirty="0">
                <a:solidFill>
                  <a:schemeClr val="tx1"/>
                </a:solidFill>
              </a:rPr>
              <a:t> DDS thiab Cov Chaw Ua Haujlwm Hauv Ib Cheeb Tsam yuav tsis khaws cov npe ntawm Cov Kws Cev Lus Ua Haujlwm Ywj Pheej no cia vim lawv tsis yog cov neeg muab kev pabcuam (tsis taug cog lus ua haujlwm). </a:t>
            </a:r>
          </a:p>
          <a:p>
            <a:pPr>
              <a:buFont typeface="Arial"/>
              <a:buNone/>
            </a:pPr>
            <a:r>
              <a:rPr lang="x-none" b="1" baseline="0" dirty="0">
                <a:solidFill>
                  <a:schemeClr val="tx1"/>
                </a:solidFill>
              </a:rPr>
              <a:t>Cov Lus Qhia Tseem Ceeb Txog Kev Cob Qhia! Qhov no yog ib qho qhia tau yooj yim txog Qhov Kev Pab Txhawb Ntawm Kev Txiav Txim Siab Ntawm Tus Kheej tias nws zoo txawv li cas.Ib Lub Chaw Ua Haujlwm Hauv Ib Cheeb Tsam yuav muab kev cob qhia los sis tsis muab kev cob qhia rau Tus Kws Cev Lus Ua Haujlwm Ywj Pheej, tej zaum lawv yuav muaj los sis tsis muaj cov npe Cov Kws Cev Lus Ua Haujlwm Ywj Pheej – uas yuav nce raws txhua Lub Chaw Ua Haujlwm Hauv Ib Cheeb Tsam thiab nws pawg kws pab tswv yim.Khaws rau hauv nruab siab tias, yog Cov Chaw Ua Haujlwm Hauv Ib Cheeb Tsam ua qhov kev cob qhia, yuav tau lees paub Cov Kws Cev Lus Ua Haujlwm Ywj Pheej nyob rau hauv cov npe ua kws qhia, nws yog ib qho phem heev zoo li rov qab muab kev qhia tag nrho dua ntxiv (los sis ib Lub Chaw Ua Haujlwm Hauv Ib Cheeb Tsam 2.0).Cov neeg mus koom muaj kev ywj pheej ntiav ib tug neeg los ua lawv Tus Kws Cev Lus Ua Haujlwm Ywj Pheej.Tej zaum lawv kuj xav ntiav ib tug neeg nyob ze los yeej tau.Qhov tseem ceeb ces tus neeg nyob ze no yuav tsum muaj chaw dav txaus cob qhia raws li yog ib Tug Kws Cev Lus Ua Haujlwm Ywj Pheej.Cov Chaw Ua Haujlwm Hauv Ib Cheeb Tsam muaj lub luag haujlwm los pab cov neeg xav txog hom Kws Cev Lus Ua Haujlwm Ywj Pheej uas lawv xav tau seb zoo li cas, tsis yog cia li saib raws li cov npe muaj dhau los lawm xwb. </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x-none" dirty="0"/>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dirty="0">
                <a:solidFill>
                  <a:schemeClr val="tx1"/>
                </a:solidFill>
              </a:rPr>
              <a:t>Ntaub Ntawv Xov Xwm: </a:t>
            </a:r>
            <a:r>
              <a:rPr lang="x-none" b="1" i="0" dirty="0">
                <a:solidFill>
                  <a:schemeClr val="tx1"/>
                </a:solidFill>
              </a:rPr>
              <a:t>DAIM NTAWV FOOS ntsig txog Kev Ntiav Cov Kws Muab Kev Pabcuam </a:t>
            </a:r>
            <a:r>
              <a:rPr lang="x-none" i="1" dirty="0">
                <a:solidFill>
                  <a:schemeClr val="tx1"/>
                </a:solidFill>
              </a:rPr>
              <a:t>(Tib co nqe lus nug txog cov neeg yuav tau los ua cov kws muab kev pabcuamj)</a:t>
            </a:r>
            <a:endParaRPr lang="x-none" i="1" baseline="0" dirty="0">
              <a:solidFill>
                <a:schemeClr val="tx1"/>
              </a:solidFill>
            </a:endParaRPr>
          </a:p>
          <a:p>
            <a:endParaRPr lang="x-none" baseline="0" dirty="0">
              <a:solidFill>
                <a:schemeClr val="tx1"/>
              </a:solidFill>
            </a:endParaRPr>
          </a:p>
          <a:p>
            <a:pPr marL="171450" indent="-171450">
              <a:buFont typeface="Arial" panose="020B0604020202020204" pitchFamily="34" charset="0"/>
              <a:buChar char="•"/>
            </a:pPr>
            <a:r>
              <a:rPr lang="x-none" baseline="0" dirty="0">
                <a:solidFill>
                  <a:schemeClr val="tx1"/>
                </a:solidFill>
              </a:rPr>
              <a:t>Koj tuaj yeem tau txais kev pab los ntawm koj tsev neeg los sis tus kws cev lus ua haujlwm ywj pheej los pab nrhiav ib tug neeg paub ua haujlwm pabcuam rau koj. </a:t>
            </a:r>
          </a:p>
          <a:p>
            <a:pPr marL="171450" indent="-171450">
              <a:buFont typeface="Arial" panose="020B0604020202020204" pitchFamily="34" charset="0"/>
              <a:buChar char="•"/>
            </a:pPr>
            <a:endParaRPr lang="x-none" baseline="0" dirty="0">
              <a:solidFill>
                <a:schemeClr val="tx1"/>
              </a:solidFill>
            </a:endParaRPr>
          </a:p>
          <a:p>
            <a:pPr marL="171450" indent="-171450">
              <a:buFont typeface="Arial" panose="020B0604020202020204" pitchFamily="34" charset="0"/>
              <a:buChar char="•"/>
            </a:pPr>
            <a:r>
              <a:rPr lang="x-none" dirty="0">
                <a:solidFill>
                  <a:schemeClr val="tx1"/>
                </a:solidFill>
              </a:rPr>
              <a:t>Sib tham nrog tus kws uas yuav los ua tus kws muab kev pabcuam seb feem tseem ceeb hauv lawv qhov kev pab txhawb koj ntawd yog dab tsi. </a:t>
            </a:r>
          </a:p>
          <a:p>
            <a:pPr marL="171450" indent="-171450">
              <a:buFont typeface="Arial" panose="020B0604020202020204" pitchFamily="34" charset="0"/>
              <a:buChar char="•"/>
            </a:pPr>
            <a:endParaRPr lang="x-none" baseline="0" dirty="0">
              <a:solidFill>
                <a:schemeClr val="tx1"/>
              </a:solidFill>
            </a:endParaRPr>
          </a:p>
          <a:p>
            <a:pPr marL="171450" indent="-171450">
              <a:buFont typeface="Arial" panose="020B0604020202020204" pitchFamily="34" charset="0"/>
              <a:buChar char="•"/>
            </a:pPr>
            <a:r>
              <a:rPr lang="x-none" baseline="0" dirty="0">
                <a:solidFill>
                  <a:schemeClr val="tx1"/>
                </a:solidFill>
              </a:rPr>
              <a:t>Koj tuaj yeem tau txais kev pab sib khom lus nrog ib tug kws cev lus ua haujlwm ywj pheej.  </a:t>
            </a:r>
          </a:p>
          <a:p>
            <a:pPr marL="171450" indent="-171450">
              <a:buFont typeface="Arial" panose="020B0604020202020204" pitchFamily="34" charset="0"/>
              <a:buChar char="•"/>
            </a:pPr>
            <a:endParaRPr lang="x-none" baseline="0" dirty="0">
              <a:solidFill>
                <a:schemeClr val="tx1"/>
              </a:solidFill>
            </a:endParaRPr>
          </a:p>
          <a:p>
            <a:pPr marL="171450" indent="-171450">
              <a:buFont typeface="Arial" panose="020B0604020202020204" pitchFamily="34" charset="0"/>
              <a:buChar char="•"/>
            </a:pPr>
            <a:r>
              <a:rPr lang="x-none" baseline="0" dirty="0">
                <a:solidFill>
                  <a:schemeClr val="tx1"/>
                </a:solidFill>
              </a:rPr>
              <a:t>Tham nrog lwm tus neeg mus koom ntawm SDP thiab nug sev lawv them nyiaj ntau npaum li cas.</a:t>
            </a:r>
          </a:p>
          <a:p>
            <a:pPr marL="171450" indent="-171450">
              <a:buFont typeface="Arial" panose="020B0604020202020204" pitchFamily="34" charset="0"/>
              <a:buChar char="•"/>
            </a:pPr>
            <a:endParaRPr lang="x-none" baseline="0" dirty="0">
              <a:solidFill>
                <a:schemeClr val="tx1"/>
              </a:solidFill>
            </a:endParaRPr>
          </a:p>
          <a:p>
            <a:pPr marL="171450" indent="-171450">
              <a:buFont typeface="Arial" panose="020B0604020202020204" pitchFamily="34" charset="0"/>
              <a:buChar char="•"/>
            </a:pPr>
            <a:r>
              <a:rPr lang="x-none" baseline="0" dirty="0">
                <a:solidFill>
                  <a:schemeClr val="tx1"/>
                </a:solidFill>
              </a:rPr>
              <a:t>Thiab, koj tuaj yeem nug hauv koj lub chaw ua haujlwm hauv ib cheeb tsam seb lawv them nyiaj ntau npaum li cas rau tej yam kev pabcuam zoo sib xws li hauv qhov kev saib xyuas raws li kab lis kev cai.</a:t>
            </a: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b="1" baseline="0" dirty="0">
                <a:solidFill>
                  <a:schemeClr val="tx1"/>
                </a:solidFill>
              </a:rPr>
              <a:t>Cov Lus Qhia Tseem Ceeb Txog Kev Cob Qhia! Nws yog ib qho qhia tau zoo txog yam </a:t>
            </a:r>
            <a:r>
              <a:rPr lang="x-none" b="1" u="sng" baseline="0" dirty="0">
                <a:solidFill>
                  <a:schemeClr val="tx1"/>
                </a:solidFill>
              </a:rPr>
              <a:t>XAV TAU</a:t>
            </a:r>
            <a:r>
              <a:rPr lang="x-none" b="1" baseline="0" dirty="0">
                <a:solidFill>
                  <a:schemeClr val="tx1"/>
                </a:solidFill>
              </a:rPr>
              <a:t> thiab yam </a:t>
            </a:r>
            <a:r>
              <a:rPr lang="x-none" b="1" u="sng" baseline="0" dirty="0">
                <a:solidFill>
                  <a:schemeClr val="tx1"/>
                </a:solidFill>
              </a:rPr>
              <a:t>XAV KOM TAU</a:t>
            </a:r>
            <a:r>
              <a:rPr lang="x-none" b="1" baseline="0" dirty="0">
                <a:solidFill>
                  <a:schemeClr val="tx1"/>
                </a:solidFill>
              </a:rPr>
              <a:t> uas raug sau tseg rau hauv daim ntawv xab laib no yog zoo li yam tseem ceeb </a:t>
            </a:r>
            <a:r>
              <a:rPr lang="x-none" b="1" u="sng" baseline="0" dirty="0">
                <a:solidFill>
                  <a:schemeClr val="tx1"/>
                </a:solidFill>
              </a:rPr>
              <a:t>TXOG</a:t>
            </a:r>
            <a:r>
              <a:rPr lang="x-none" b="1" baseline="0" dirty="0">
                <a:solidFill>
                  <a:schemeClr val="tx1"/>
                </a:solidFill>
              </a:rPr>
              <a:t> thiab yam tseem ceeb </a:t>
            </a:r>
            <a:r>
              <a:rPr lang="x-none" b="1" u="sng" baseline="0" dirty="0">
                <a:solidFill>
                  <a:schemeClr val="tx1"/>
                </a:solidFill>
              </a:rPr>
              <a:t>RAU</a:t>
            </a:r>
            <a:r>
              <a:rPr lang="x-none" b="1" baseline="0" dirty="0">
                <a:solidFill>
                  <a:schemeClr val="tx1"/>
                </a:solidFill>
              </a:rPr>
              <a:t> – ua ke sau lub niam tswv yim tseem ceeb txog kev npaj pab rau ib tug neeg thiab tshawb xyuas seb yam kev pab txhawb uas koj xav tau los ntawm koj cov kws muab kev pabcuam yog dab tsi. </a:t>
            </a: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x-none" dirty="0"/>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dirty="0">
                <a:solidFill>
                  <a:schemeClr val="tx1"/>
                </a:solidFill>
                <a:latin typeface="+mn-lt"/>
              </a:rPr>
              <a:t>Kev pab tswj xyuas feem nyiaj txiag, los sis FMS tsuas yog feem kev pabcuam uas koj xav kom muaj nyob rau hauv Qhov Kev Pab Txhawb Ntawm Kev Txiav Txim Siab Ntawm Tus Kheej.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dirty="0">
                <a:solidFill>
                  <a:schemeClr val="tx1"/>
                </a:solidFill>
                <a:latin typeface="+mn-lt"/>
              </a:rPr>
              <a:t>Nws tsuas yog ib tug kws muab kev pabcuam uas yuav tsum yog tus tau cog lus los muab kev pab. </a:t>
            </a:r>
            <a:endParaRPr lang="x-none" sz="1200"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Lawv pab koj saib xyuas kom koj cov neeg ua haujlwm muaj kev txawj ntse txaus los muab kev saib xyuas raws li qhov koj xav ntiav lawv los ua haujlwm.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Piv txwv, FMS tshuaj xyuas cov ntaub ntawv tso cai ua haujlwm thiab feem kev cob qhia uas tau kawm tag.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Yog xav tau kev pab ntxiv, lawv yuav pab koj cov neeg ua haujlwm kuaj xyuas txog kev ua tej yam txhaum cai yav dhau los.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FMS yuav muab daim ntawv hais qhia txog cov nyiaj npaj siv hauv txhua lub hlis xa tuaj rau koj thiab koj lub chaw ua haujlwm hauv ib cheeb tsam, yog li ntawd koj thiaj paub tias koj siv nyiaj ntau npaum li cas lawm thiab tshuav puas tsawg.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Koj lub chaw ua haujlwm hauv ib cheeb tsam los sis tus kws cev lus ua haujlwm ywj pheej tuaj yeem pab koj nrhiav thiab xaiv cov chaw FMS.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aseline="0" dirty="0">
                <a:solidFill>
                  <a:schemeClr val="tx1"/>
                </a:solidFill>
                <a:latin typeface="+mn-lt"/>
              </a:rPr>
              <a:t>Siv koj cov nyiaj npaj siv them nqi rau FMS.Peb yuav kuaj xyuas cov nqi thiab qhov sib txawv ntawm FMS tom qab muab kev nthuav qhia tag.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sz="1200" b="1" baseline="0" dirty="0">
                <a:solidFill>
                  <a:schemeClr val="tx1"/>
                </a:solidFill>
                <a:latin typeface="+mn-lt"/>
              </a:rPr>
              <a:t>Cov Lus Qhia Tseem Ceeb Txog Kev Cob Qhia! Cov kws muab kev pabcuam FMS yuav tsum ua raws li txhua tshooj cai uas sau tseg rau hauv Tshooj 54327 ntawm txoj cai Title 17, suav txog kev hais qhia txog tej yam xwm txheej tshwj xeeb mus rau lub chaw ua haujlwm hauv ib cheeb tsam, raws li tau sau tseg rau hauv tshooj ntawd, FMS lees paub txog los sis yeej tus neeg mus koom, ib lub chaw muab kev pabcuam, los sis lwm tus neeg twb hais qhia mus rau FMS lawm.  </a:t>
            </a:r>
            <a:endParaRPr lang="x-none"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sz="1200" b="1" baseline="0" dirty="0">
                <a:solidFill>
                  <a:schemeClr val="tx1"/>
                </a:solidFill>
                <a:latin typeface="+mn-lt"/>
              </a:rPr>
              <a:t>Cov Lus Qhia Tseem Ceeb Txog Kev Cob Qhia #2! Thiab, FMS kuj nyiam npaj nug cov nqe lus nug feem ntau.Saib xyuas kom cov neeg mus koom nkag siab thaum koj hais txog ntau yam nyob rau hauv tshooj no suav txog cov ntaub ntawv hais txog kev xaiv ib tug kws pabcuam txog fab FMS.</a:t>
            </a:r>
            <a:endParaRPr lang="x-none" sz="1200" b="1" baseline="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x-none" dirty="0"/>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i="1" dirty="0">
                <a:solidFill>
                  <a:schemeClr val="tx1"/>
                </a:solidFill>
              </a:rPr>
              <a:t>Ntaub Ntawv Xov Xwm: </a:t>
            </a:r>
            <a:r>
              <a:rPr lang="x-none" b="1" i="0" dirty="0">
                <a:solidFill>
                  <a:schemeClr val="tx1"/>
                </a:solidFill>
              </a:rPr>
              <a:t>DAIM NTAWV FOOS ntsig txog Kev Ntiav Cov Kws Muab Kev Pabcuam </a:t>
            </a:r>
            <a:r>
              <a:rPr lang="x-none" i="1" dirty="0">
                <a:solidFill>
                  <a:schemeClr val="tx1"/>
                </a:solidFill>
              </a:rPr>
              <a:t>(Tib co nqe lus nug txog cov neeg yuav tau los ua cov kws muab kev pabcuam suav txog cov kws muab kev pabcuam FMS)</a:t>
            </a:r>
            <a:endParaRPr lang="x-none" sz="1200" dirty="0">
              <a:solidFill>
                <a:schemeClr val="tx1"/>
              </a:solidFill>
              <a:latin typeface="+mn-lt"/>
              <a:cs typeface="Arial" panose="020B0604020202020204" pitchFamily="34" charset="0"/>
            </a:endParaRPr>
          </a:p>
          <a:p>
            <a:endParaRPr lang="x-none" baseline="0" dirty="0">
              <a:solidFill>
                <a:schemeClr val="tx1"/>
              </a:solidFill>
            </a:endParaRPr>
          </a:p>
          <a:p>
            <a:pPr>
              <a:buFont typeface="Arial"/>
              <a:buChar char="•"/>
            </a:pPr>
            <a:r>
              <a:rPr lang="x-none" baseline="0" dirty="0">
                <a:solidFill>
                  <a:schemeClr val="tx1"/>
                </a:solidFill>
              </a:rPr>
              <a:t> Koj puas xav tau kev pab ntxiv los sis xav kom ceeb toom kom koj tsuas siv cov npaj siv raws li koj cov nyiaj npaj siv?  Puas yog koj tsuas xav kom lawv pab koj them cov nqi thiab xa cov ntaub ntawv tuaj rau koj?   </a:t>
            </a:r>
          </a:p>
          <a:p>
            <a:pPr>
              <a:buFont typeface="Arial"/>
              <a:buChar char="•"/>
            </a:pPr>
            <a:endParaRPr lang="x-none" baseline="0" dirty="0">
              <a:solidFill>
                <a:schemeClr val="tx1"/>
              </a:solidFill>
            </a:endParaRPr>
          </a:p>
          <a:p>
            <a:pPr>
              <a:buFont typeface="Arial"/>
              <a:buChar char="•"/>
            </a:pPr>
            <a:r>
              <a:rPr lang="x-none" baseline="0" dirty="0">
                <a:solidFill>
                  <a:schemeClr val="tx1"/>
                </a:solidFill>
              </a:rPr>
              <a:t> Koj tuaj yeem tau txais kev pab los ntawm koj tsev neeg, koj tus kws lis haujlwm, los sis koj tus kws cev lus ua haujlwm ywj pheej los pab nrhiav FMS uas ua haujlwm tau zoo.</a:t>
            </a:r>
          </a:p>
          <a:p>
            <a:pPr>
              <a:buFont typeface="Arial"/>
              <a:buChar char="•"/>
            </a:pPr>
            <a:endParaRPr lang="x-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x-none" baseline="0" dirty="0">
                <a:solidFill>
                  <a:schemeClr val="tx1"/>
                </a:solidFill>
              </a:rPr>
              <a:t> Nug lwm tus neeg mus koom ntawm SDP seb puas muaj lus qhuab qhia los sis </a:t>
            </a:r>
            <a:r>
              <a:rPr lang="x-none" dirty="0">
                <a:solidFill>
                  <a:schemeClr val="tx1"/>
                </a:solidFill>
              </a:rPr>
              <a:t>hais kom muaj cov rooj sib sab laj.</a:t>
            </a:r>
            <a:endParaRPr lang="x-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x-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x-none" dirty="0">
                <a:solidFill>
                  <a:schemeClr val="tx1"/>
                </a:solidFill>
              </a:rPr>
              <a:t>Xam phaj txhua lub chaw ua haujlwm – tau txais kev pab yog koj xav tau</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x-none" dirty="0">
                <a:solidFill>
                  <a:schemeClr val="tx1"/>
                </a:solidFill>
              </a:rPr>
              <a:t>Tau teeb tus nqi siab kawg nkaus</a:t>
            </a: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x-none" dirty="0"/>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baseline="0" dirty="0">
                <a:solidFill>
                  <a:schemeClr val="tx1"/>
                </a:solidFill>
              </a:rPr>
              <a:t>Ntaub Ntawv Xov Xwm: </a:t>
            </a:r>
            <a:r>
              <a:rPr lang="x-none" sz="1200" b="1" u="sng" kern="1200" dirty="0">
                <a:solidFill>
                  <a:schemeClr val="tx1"/>
                </a:solidFill>
                <a:effectLst/>
                <a:latin typeface="+mn-lt"/>
              </a:rPr>
              <a:t>DAIM NTAWV FOOS Kev Pom Zoo Muab Ke Pabcuam</a:t>
            </a:r>
          </a:p>
          <a:p>
            <a:endParaRPr lang="x-none" b="1" baseline="0" dirty="0">
              <a:solidFill>
                <a:schemeClr val="tx1"/>
              </a:solidFill>
            </a:endParaRP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baseline="0" dirty="0">
                <a:solidFill>
                  <a:schemeClr val="tx1"/>
                </a:solidFill>
              </a:rPr>
              <a:t>Koj thiab koj cov kws muab kev pabcuam yuav tsum pom zoo txog cov kev saib xyuas ua ntej yuav pib muab kev pabcuam.Xav txog cov nqe lus nug saum toj saud.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baseline="0" dirty="0">
                <a:solidFill>
                  <a:schemeClr val="tx1"/>
                </a:solidFill>
              </a:rPr>
              <a:t>Nws muaj ib daim ntawv foos uas koj tuaj yeem siv nrog koj cov kws muab kev pabcuam txog kev pom zoo rau yam uas koj tau txiav txim siab. </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baseline="0" dirty="0">
                <a:solidFill>
                  <a:schemeClr val="tx1"/>
                </a:solidFill>
              </a:rPr>
              <a:t>Hauv koj qhov kev pom zoo, yuav tsum sau kom muaj meej.</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0" baseline="0" dirty="0">
                <a:solidFill>
                  <a:schemeClr val="tx1"/>
                </a:solidFill>
              </a:rPr>
              <a:t>Koj tuaj yeem hais qhia rau koj pawg kws npaj kev pab, koj tus kws cev lus ua haujlwm ywj pheej thiab/los sis koj feem FMS txog cov ntaub ntawv kev pom zoo no.</a:t>
            </a:r>
          </a:p>
          <a:p>
            <a:pPr marL="228600" marR="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solidFill>
                  <a:schemeClr val="tx1"/>
                </a:solidFill>
              </a:rPr>
              <a:t>Ib zaug ntxiv, koj muaj kev pab txhawb los ntawm koj pawg kws pabcuam yog li ntawd yuav tau thov kev pab yog koj xav tau kev pab. </a:t>
            </a:r>
          </a:p>
          <a:p>
            <a:endParaRPr lang="x-none"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x-none" dirty="0"/>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Ua ntej dhau los, peb twb tham txog cov twj siv rau qhov kev npaj thiab kev kawm los ntawm cov ua piv txwv no lawm. </a:t>
            </a:r>
          </a:p>
          <a:p>
            <a:r>
              <a:rPr lang="x-none"/>
              <a:t>Jason thiab Sofia yog cov ua piv txwv ntawm cov neeg uas peb tau tsim los pab peb kawm rau thaum lub caij nthuav qhia no.</a:t>
            </a:r>
            <a:endParaRPr lang="x-none" baseline="0" dirty="0"/>
          </a:p>
          <a:p>
            <a:r>
              <a:rPr lang="x-none" b="1" u="sng" baseline="0" dirty="0"/>
              <a:t>Koj twb muaj daim ntawv xov xwm nyob hauv koj phau ntawv muaj npe tias “Ntsib Jason &amp; Sofia”</a:t>
            </a:r>
          </a:p>
          <a:p>
            <a:r>
              <a:rPr lang="x-none"/>
              <a:t>Peb yuav hais txog cov ntawv xov xwm no thaum peb hais txog cov ntsiab lus tseem ceeb rau hauv lub rooj nthuav qhia.</a:t>
            </a:r>
          </a:p>
          <a:p>
            <a:r>
              <a:rPr lang="x-none"/>
              <a:t>Thawj </a:t>
            </a:r>
            <a:r>
              <a:rPr lang="x-none" b="1" baseline="0" dirty="0"/>
              <a:t>nplooj ntawv </a:t>
            </a:r>
            <a:r>
              <a:rPr lang="x-none"/>
              <a:t>qhia rau peb me ntsis txog lawv yog leej twg thiab hais txog cov neeg nyob hauv lawv lub neej.</a:t>
            </a:r>
            <a:endParaRPr lang="x-none" baseline="0" dirty="0"/>
          </a:p>
          <a:p>
            <a:endParaRPr lang="x-none" dirty="0"/>
          </a:p>
          <a:p>
            <a:r>
              <a:rPr lang="x-none"/>
              <a:t>Qhov SDP muab kev pab txhawb ntxiv rau ob leeg Jason thiab Sofia nrog rau FMS thiab lawv qhov kev xaiv ntiav ib tug kws cev lus ua haujlwm ywj pheej. </a:t>
            </a:r>
            <a:endParaRPr lang="x-none" dirty="0"/>
          </a:p>
          <a:p>
            <a:endParaRPr lang="x-none" dirty="0"/>
          </a:p>
          <a:p>
            <a:r>
              <a:rPr lang="x-none"/>
              <a:t>Koj yuav pom rau hauv qhov kev nthuav qhia no tias Jason thiab Sofia tau ua mus li cas rau thaum lawv tsiv nkag los rau qhov SDP.  </a:t>
            </a:r>
            <a:endParaRPr lang="x-none"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x-none" dirty="0"/>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itchFamily="2" charset="2"/>
              <a:buChar char="ü"/>
            </a:pPr>
            <a:r>
              <a:rPr lang="x-none" sz="1200" dirty="0">
                <a:latin typeface="+mn-lt"/>
              </a:rPr>
              <a:t>Koj mus koom qhov kev nthuav qhia no, tsim kho koj li IPP los ntawm qhov kev npaj rau tus neeg, kev pab txhawb thiab ua haujlwm nrog koj feem FMS los saib xyuas feem nyiaj txiag npaj siv hauv ib lub xyoos puag ncig. </a:t>
            </a:r>
          </a:p>
          <a:p>
            <a:pPr lvl="1"/>
            <a:endParaRPr lang="x-none" sz="1200" dirty="0">
              <a:latin typeface="+mn-lt"/>
            </a:endParaRPr>
          </a:p>
          <a:p>
            <a:pPr marL="914400" lvl="1" indent="-457200">
              <a:buFont typeface="Wingdings" pitchFamily="2" charset="2"/>
              <a:buChar char="ü"/>
            </a:pPr>
            <a:r>
              <a:rPr lang="x-none" sz="1200" dirty="0">
                <a:latin typeface="+mn-lt"/>
              </a:rPr>
              <a:t>KOJ yuav tau xaiv cov neeg nyob hauv koj lub neej mus koom hauv qhov kev pab txhawb koj yog KOJ xav tau thiab xav tau kev pab.</a:t>
            </a:r>
          </a:p>
          <a:p>
            <a:pPr marL="914400" lvl="1" indent="-457200">
              <a:buFont typeface="Wingdings" pitchFamily="2" charset="2"/>
              <a:buChar char="ü"/>
            </a:pPr>
            <a:endParaRPr lang="x-none" sz="1200" dirty="0">
              <a:latin typeface="+mn-lt"/>
            </a:endParaRPr>
          </a:p>
          <a:p>
            <a:pPr marL="914400" lvl="1" indent="-457200">
              <a:buFont typeface="Wingdings" pitchFamily="2" charset="2"/>
              <a:buChar char="ü"/>
            </a:pPr>
            <a:r>
              <a:rPr lang="x-none" sz="1200" dirty="0">
                <a:latin typeface="+mn-lt"/>
              </a:rPr>
              <a:t>Koj tus kws lis haujlwm ntawm lub chaw ua haujlwm hauv ib cheeb tsam tseem yuav yog tus muaj txiaj ntsig los pab koj npaj txog cov kev pabcuam thiab pab txhawb uas koj xav tau! </a:t>
            </a:r>
          </a:p>
          <a:p>
            <a:pPr marL="914400" lvl="1" indent="-457200">
              <a:buFont typeface="Wingdings" pitchFamily="2" charset="2"/>
              <a:buChar char="ü"/>
            </a:pPr>
            <a:endParaRPr lang="x-none" sz="1200" dirty="0">
              <a:latin typeface="+mn-lt"/>
            </a:endParaRPr>
          </a:p>
          <a:p>
            <a:pPr marL="914400" lvl="1" indent="-457200">
              <a:buFont typeface="Wingdings" pitchFamily="2" charset="2"/>
              <a:buChar char="ü"/>
            </a:pPr>
            <a:r>
              <a:rPr lang="x-none" sz="1200" dirty="0">
                <a:latin typeface="+mn-lt"/>
              </a:rPr>
              <a:t>Tej zaum koj yuav xaiv ntiav ib tug kws cev lus ua haujlwm ywj pheej los pab koj coj kev thiab npaj rau koj cov kev pabcuam thiab pab txhawb.  </a:t>
            </a:r>
          </a:p>
          <a:p>
            <a:pPr lvl="1"/>
            <a:endParaRPr lang="x-none" sz="1200" dirty="0">
              <a:latin typeface="+mn-lt"/>
            </a:endParaRPr>
          </a:p>
          <a:p>
            <a:pPr marL="914400" lvl="1" indent="-457200">
              <a:buFont typeface="Wingdings" pitchFamily="2" charset="2"/>
              <a:buChar char="ü"/>
            </a:pPr>
            <a:r>
              <a:rPr lang="x-none" sz="1200" dirty="0">
                <a:latin typeface="+mn-lt"/>
              </a:rPr>
              <a:t>Koj yuav tau txiav txim siab txog qhov sib raug zoo nrog koj cov kws muab kev pabcuam, thiab yam koj xav tau thiab xav kom muaj kev pab los ntawm lawv.  </a:t>
            </a:r>
          </a:p>
          <a:p>
            <a:pPr marL="914400" lvl="1" indent="-457200">
              <a:buFont typeface="Wingdings" pitchFamily="2" charset="2"/>
              <a:buChar char="ü"/>
            </a:pPr>
            <a:endParaRPr lang="x-none" sz="1200" dirty="0">
              <a:latin typeface="+mn-lt"/>
            </a:endParaRPr>
          </a:p>
          <a:p>
            <a:pPr marL="914400" lvl="1" indent="-457200">
              <a:buFont typeface="Wingdings" pitchFamily="2" charset="2"/>
              <a:buChar char="ü"/>
            </a:pPr>
            <a:r>
              <a:rPr lang="x-none" sz="1200" dirty="0">
                <a:latin typeface="+mn-lt"/>
              </a:rPr>
              <a:t>Yuav tsum muaj kev pab tswj xyuas feem nyiaj txiag, yuav them koj cov nqi thiab pab koj tswj xyuas kev siv koj cov nyiaj npaj siv.Lawv yuav tsum yog tus tau cog lus los muab kev saib xyuas rau ntawm lub chaw ua haujlwm hauv ib cheeb tsam.Koj yuav tau xaiv txog yam kev sib raug zoo uas yuav muaj nrog lawv, koj xav tau kev pab ntau los sis tsawg npaum li cas!</a:t>
            </a:r>
          </a:p>
          <a:p>
            <a:pPr marL="457200" lvl="1" indent="0">
              <a:buFont typeface="Wingdings" pitchFamily="2" charset="2"/>
              <a:buNone/>
            </a:pPr>
            <a:endParaRPr lang="x-none" sz="1200" dirty="0">
              <a:latin typeface="+mn-lt"/>
            </a:endParaRP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r>
              <a:rPr lang="x-none" sz="1200" b="1" kern="1200" dirty="0">
                <a:solidFill>
                  <a:schemeClr val="tx1"/>
                </a:solidFill>
                <a:effectLst/>
                <a:latin typeface="+mn-lt"/>
              </a:rPr>
              <a:t>Cov Lus Qhia Tseem Ceeb Txog Kev Cob Qhia! Sim ua txoj haujlwm no tom qab koj saib daim ntawv xab laib no tiav.“Cia peb rov qab mus saib rau daim ntawv xab laib 18 kom ntev li ib feeb, xav txog Cov Txheej Txheem ntawm Kev Pab Txhawb.Koom tes nrog ib tug neeg, neb sib pauv hloov qhia txog neb tug kheej qhov Txheej Txheem ntawm Kev Pab Txhawb.Koj yuav tig mus koom nrog leej twg yog koj twb tau hais los koom ua ke nrog ib pawg neeg lawm?  Vim licas?  Xav txog cov neeg uas koj tsis xav kom mus rau tod thiab yog vim li cas, yog koj muaj sijhawm.Tsuas siv sijhawm li 5 feeb.”Tom qab 5 feeb, Tus kws cob qhia yuav nug/hais: “Kuv vam tias qhov ntawd yuav yog ib qho kev kawm tshiab.Kuv kuj vam thiab cia siab raws li koj qhov kev xav thiab yam koj tau muab qhia rau koj pawg kws ua haujlwm, koj yeej xav tias qhov ntawd pab txhawb tau zoo tiag.Rau kev npaj, yam peb yuav ua ntxiv txuas mus yog dab tsi, qhov kev pab txhawb tau zoo los ntawm ib pawg kws ua haujlwm uas koj xav kom muaj nyob rau tod yog lub hauv paus ntawm kev ua zoo thiab muaj txiaj ntsig rau qhov kev pib npaj.” </a:t>
            </a:r>
          </a:p>
          <a:p>
            <a:pPr marL="457200" lvl="1" indent="0">
              <a:buFont typeface="Wingdings" pitchFamily="2" charset="2"/>
              <a:buNone/>
            </a:pPr>
            <a:endParaRPr lang="x-none" sz="1200" dirty="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x-none" dirty="0"/>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x-none" dirty="0"/>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x-none" dirty="0"/>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x-none" dirty="0"/>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x-none" baseline="0" dirty="0">
                <a:solidFill>
                  <a:schemeClr val="tx1"/>
                </a:solidFill>
                <a:latin typeface="+mn-lt"/>
              </a:rPr>
              <a:t>Kev npaj rau tus neeg yog npaj ntsees txog rau: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dirty="0">
                <a:solidFill>
                  <a:schemeClr val="tx1"/>
                </a:solidFill>
                <a:latin typeface="+mn-lt"/>
              </a:rPr>
              <a:t>Nrhiav koj yam kev cia siab thiab kev npau suav.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dirty="0">
                <a:solidFill>
                  <a:schemeClr val="tx1"/>
                </a:solidFill>
                <a:latin typeface="+mn-lt"/>
              </a:rPr>
              <a:t>Nrhiav yam koj nyiam thiab yam koj ua tau zoo.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dirty="0">
                <a:solidFill>
                  <a:schemeClr val="tx1"/>
                </a:solidFill>
                <a:latin typeface="+mn-lt"/>
              </a:rPr>
              <a:t>Nrhiav thiab teeb cov hom phiaj muaj txiaj ntsig zoo rau koj lub neej.</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dirty="0">
                <a:solidFill>
                  <a:schemeClr val="tx1"/>
                </a:solidFill>
                <a:latin typeface="+mn-lt"/>
              </a:rPr>
              <a:t>Xaiv tus neeg uas yuav muab kev pabcuam rau koj.</a:t>
            </a:r>
          </a:p>
          <a:p>
            <a:pPr marL="171450" indent="-171450">
              <a:buFont typeface="Wingdings" pitchFamily="2" charset="2"/>
              <a:buChar char="ü"/>
            </a:pPr>
            <a:r>
              <a:rPr lang="x-none" baseline="0" dirty="0">
                <a:solidFill>
                  <a:schemeClr val="tx1"/>
                </a:solidFill>
                <a:latin typeface="+mn-lt"/>
              </a:rPr>
              <a:t>Tej zaum kev ua qhov kev npaj pab yuav sib txawv mus ntawm lwm tus neeg li thiab qhov ntawd yeej tsis ua li cas.  </a:t>
            </a:r>
          </a:p>
          <a:p>
            <a:pPr>
              <a:buFont typeface="Arial"/>
              <a:buNone/>
            </a:pPr>
            <a:r>
              <a:rPr lang="x-none" baseline="0" dirty="0">
                <a:solidFill>
                  <a:schemeClr val="tx1"/>
                </a:solidFill>
                <a:latin typeface="+mn-lt"/>
              </a:rPr>
              <a:t>Nco ntsoov tias: </a:t>
            </a:r>
          </a:p>
          <a:p>
            <a:pPr lvl="1">
              <a:buFont typeface="Arial"/>
              <a:buChar char="•"/>
            </a:pPr>
            <a:r>
              <a:rPr lang="x-none" baseline="0" dirty="0">
                <a:solidFill>
                  <a:schemeClr val="tx1"/>
                </a:solidFill>
                <a:latin typeface="+mn-lt"/>
              </a:rPr>
              <a:t>Txhua tus neeg tuaj yeem hais txog yam lawv nyiam thiab tsis nyiam raws li lawv tus kheej lub siab xav.</a:t>
            </a:r>
          </a:p>
          <a:p>
            <a:pPr lvl="1">
              <a:buFont typeface="Arial"/>
              <a:buChar char="•"/>
            </a:pPr>
            <a:r>
              <a:rPr lang="x-none" baseline="0" dirty="0">
                <a:solidFill>
                  <a:schemeClr val="tx1"/>
                </a:solidFill>
                <a:latin typeface="+mn-lt"/>
              </a:rPr>
              <a:t>Kev luag ntxhi, kev ntaus ntawv, kev siv cov duab…..txhua tus neeg muaj cai xaiv yam nws nyiam thiab qhia cov kev xaiv ntawd rau lawv pawg kws ua haujlwm.</a:t>
            </a:r>
          </a:p>
          <a:p>
            <a:pPr marL="457200" marR="0" lvl="2" indent="0" algn="l" defTabSz="914400" rtl="0" eaLnBrk="1" fontAlgn="auto" latinLnBrk="0" hangingPunct="1">
              <a:lnSpc>
                <a:spcPct val="100000"/>
              </a:lnSpc>
              <a:spcBef>
                <a:spcPts val="0"/>
              </a:spcBef>
              <a:spcAft>
                <a:spcPts val="0"/>
              </a:spcAft>
              <a:buClrTx/>
              <a:buSzTx/>
              <a:buFont typeface="Arial"/>
              <a:buChar char="•"/>
              <a:tabLst/>
              <a:defRPr/>
            </a:pPr>
            <a:r>
              <a:rPr lang="x-none" baseline="0" dirty="0">
                <a:solidFill>
                  <a:schemeClr val="tx1"/>
                </a:solidFill>
                <a:latin typeface="+mn-lt"/>
              </a:rPr>
              <a:t>Tus cwj pwm yog ib yam ntawm kev sib txuas lus.</a:t>
            </a:r>
          </a:p>
          <a:p>
            <a:pPr lvl="1">
              <a:buFont typeface="Arial"/>
              <a:buChar char="•"/>
            </a:pPr>
            <a:r>
              <a:rPr lang="x-none" u="none" baseline="0" dirty="0">
                <a:solidFill>
                  <a:schemeClr val="tx1"/>
                </a:solidFill>
                <a:latin typeface="+mn-lt"/>
              </a:rPr>
              <a:t>Txhua tus neeg muaj cai ua lub neej raws li lawv xaiv – nyob hauv lub zos thiab nrog cov neeg uas lawv xaiv ua ke nrog.</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sz="1200" kern="1200" baseline="0" dirty="0">
                <a:solidFill>
                  <a:schemeClr val="tx1"/>
                </a:solidFill>
                <a:effectLst/>
                <a:latin typeface="+mn-lt"/>
              </a:rPr>
              <a:t>SDP yuav muab kev ywj pheej rau koj xaiv thiab pab txhawb qhov kev npaj rau koj cov hom phiaj, thiab koj yog tus txiav txim siab tias yuav ua li cas thiaj tau raws li cov hom phiaj no.</a:t>
            </a:r>
            <a:endParaRPr lang="x-none"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x-none" dirty="0"/>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x-none" i="1" dirty="0">
                <a:solidFill>
                  <a:schemeClr val="tx1"/>
                </a:solidFill>
              </a:rPr>
              <a:t>Ntaub Ntawv Xov Xwm: </a:t>
            </a:r>
            <a:r>
              <a:rPr lang="x-none" b="1" i="0" dirty="0">
                <a:solidFill>
                  <a:schemeClr val="tx1"/>
                </a:solidFill>
              </a:rPr>
              <a:t>Cov Ntaub Ntawv Ntsig Txog Kev Npaj Rau Tus Neeg</a:t>
            </a:r>
            <a:endParaRPr lang="x-non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x-non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x-none" sz="1200" kern="1200" baseline="0" dirty="0">
                <a:solidFill>
                  <a:schemeClr val="tx1"/>
                </a:solidFill>
                <a:effectLst/>
                <a:latin typeface="+mn-lt"/>
              </a:rPr>
              <a:t>Xav txog cov khauj ruam no rau thaum yuav pib.Koj yuav tau pib ntawm qhov twg?</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x-non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x-none" sz="1200" kern="1200" baseline="0" dirty="0">
                <a:solidFill>
                  <a:schemeClr val="tx1"/>
                </a:solidFill>
                <a:effectLst/>
                <a:latin typeface="+mn-lt"/>
              </a:rPr>
              <a:t>Kev pauv hloov mus rau SDP yuav siv sijhawm, yuav tau muaj cov ntaub ntawv thiab kev pab txhawb los pab xam txog txhua yam no.Koj yuav tsum tau paub txog yam uas koj nyiam ua li cas rau koj qhov kev npaj.Tej zaum koj xav tau ib qho kev npaj rau tus neeg los siv rau thaum ua koj qhov kev npaj.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baseline="0" dirty="0">
                <a:solidFill>
                  <a:schemeClr val="tx1"/>
                </a:solidFill>
                <a:effectLst/>
                <a:latin typeface="+mn-lt"/>
              </a:rPr>
              <a:t>Kev sau ib qho kev npaj rau tus neeg yuav tshwm sim tau ntau lub ntsiab lus zoo rau thaum lub sijhawm ua qhov kev npaj, nws thiaj li yuav pab ua rau koj qhov IPP nrog rau lub chaw ua haujlwm hauv ib cheeb tsam los sis cov kev npaj nrog koj lwm cov kws muab kev pabcuam paub txog.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sz="1200" kern="1200" baseline="0" dirty="0">
                <a:solidFill>
                  <a:schemeClr val="tx1"/>
                </a:solidFill>
                <a:effectLst/>
                <a:latin typeface="+mn-lt"/>
              </a:rPr>
              <a:t>Hauv koj phau ntawv yog ib co npe ntaub ntawv luam tawm, cov ntaub ntawv thiab cov vis dis aus nyob hauv on-line uas hais txog txheej txheem </a:t>
            </a:r>
            <a:r>
              <a:rPr lang="x-none" sz="1200" u="sng" kern="1200" baseline="0" dirty="0">
                <a:solidFill>
                  <a:schemeClr val="tx1"/>
                </a:solidFill>
                <a:effectLst/>
                <a:latin typeface="+mn-lt"/>
              </a:rPr>
              <a:t>kev npaj</a:t>
            </a:r>
            <a:r>
              <a:rPr lang="x-none" sz="1200" kern="1200" baseline="0" dirty="0">
                <a:solidFill>
                  <a:schemeClr val="tx1"/>
                </a:solidFill>
                <a:effectLst/>
                <a:latin typeface="+mn-lt"/>
              </a:rPr>
              <a:t> rau tus neeg thiab </a:t>
            </a:r>
            <a:r>
              <a:rPr lang="x-none" sz="1200" u="sng" kern="1200" baseline="0" dirty="0">
                <a:solidFill>
                  <a:schemeClr val="tx1"/>
                </a:solidFill>
                <a:effectLst/>
                <a:latin typeface="+mn-lt"/>
              </a:rPr>
              <a:t>cov kev npaj</a:t>
            </a:r>
            <a:r>
              <a:rPr lang="x-none" sz="1200" kern="1200" baseline="0" dirty="0">
                <a:solidFill>
                  <a:schemeClr val="tx1"/>
                </a:solidFill>
                <a:effectLst/>
                <a:latin typeface="+mn-lt"/>
              </a:rPr>
              <a:t> rau tus neeg uas koj tuaj yeem siv ua kev kawm tau.Nws kuj muaj ntau cov ntaub ntawv nyob hauv on-line thiab rau hauv cov chaw muag ntaub ntawv ib yam nkaus. </a:t>
            </a:r>
          </a:p>
          <a:p>
            <a:endParaRPr lang="x-non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baseline="0" dirty="0">
                <a:solidFill>
                  <a:schemeClr val="tx1"/>
                </a:solidFill>
                <a:effectLst/>
                <a:latin typeface="+mn-lt"/>
              </a:rPr>
              <a:t>Cov neeg uas tau xaiv rau SDP tej zaum yuav thov kev pab los ntawm lawv cov chaw ua haujlwm hauv ib cheeb tsam rau feem kev npaj rau tus neeg vim lawv pauv hloov los ntawm cov kev pabcuam raws li kab lis kev cai ib txwm ua dhau los mus rau qhov SDP.Cov</a:t>
            </a:r>
            <a:r>
              <a:rPr lang="x-none" sz="1200" b="0" i="0" u="none" strike="noStrike" kern="1200" baseline="0" dirty="0">
                <a:solidFill>
                  <a:schemeClr val="tx1"/>
                </a:solidFill>
                <a:latin typeface="+mn-lt"/>
              </a:rPr>
              <a:t> kev pabcuam txog kev npaj rau tus neeg no yog yam muab ntxiv rau cov uas tau muab los ntawm lub chaw ua haujlwm hauv ib cheeb tsam thiab muaj pab rau qhov kev npaj hauv SDP.Yam koj tau los ntawm qhov kev pab no tuaj yeem muab siv qhia rau qhov kev tsim kho koj li IPP.Cov chaw ua haujlwm hauv ib cheeb tsam tuaj yeem yuav cov kev pabcuam txog kev npaj rau tus neeg los ntawm: </a:t>
            </a:r>
          </a:p>
          <a:p>
            <a:pPr marL="171450" indent="-171450">
              <a:buFont typeface="Arial" panose="020B0604020202020204" pitchFamily="34" charset="0"/>
              <a:buChar char="•"/>
            </a:pPr>
            <a:r>
              <a:rPr lang="x-none" sz="1200" b="0" i="0" u="none" strike="noStrike" kern="1200" baseline="0" dirty="0">
                <a:solidFill>
                  <a:schemeClr val="tx1"/>
                </a:solidFill>
                <a:latin typeface="+mn-lt"/>
              </a:rPr>
              <a:t>cov kws muab kev pabcuam uas tau cog lus nrog los pab ua qhov kev npaj rau tug neeg; los sis </a:t>
            </a:r>
          </a:p>
          <a:p>
            <a:pPr marL="171450" indent="-171450">
              <a:buFont typeface="Arial" panose="020B0604020202020204" pitchFamily="34" charset="0"/>
              <a:buChar char="•"/>
            </a:pPr>
            <a:r>
              <a:rPr lang="x-none" sz="1200" b="0" i="0" u="none" strike="noStrike" kern="1200" baseline="0" dirty="0">
                <a:solidFill>
                  <a:schemeClr val="tx1"/>
                </a:solidFill>
                <a:latin typeface="+mn-lt"/>
              </a:rPr>
              <a:t>cov kws muab kev pabcuam uas tsis tau cog lus nrog tab sis lawv ua rau pom tias lawv yeej tau txais kev cob qhia los sis muaj ntaub ntawv ua pov thawj txog kev paub ua qhov kev npaj rau tus neeg/txheej txheem kev cev lus.Kev them nqi rau cov kws muab kev pabcuam uas tsis tau cog lus nrog yog ua raws li kis “Yuav Cov Nqi Them Rov Qab” (txoj cai 024.)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x-non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x-none" sz="1200" kern="1200" baseline="0" dirty="0">
                <a:solidFill>
                  <a:schemeClr val="tx1"/>
                </a:solidFill>
                <a:effectLst/>
                <a:latin typeface="+mn-lt"/>
              </a:rPr>
              <a:t> Kev tsim kho qhov kev npaj rau tus neeg tau zoo, qhov ntawd yuav yuav yog yam tseem ceeb </a:t>
            </a:r>
            <a:r>
              <a:rPr lang="x-none" sz="1200" b="1" kern="1200" baseline="0" dirty="0">
                <a:solidFill>
                  <a:schemeClr val="tx1"/>
                </a:solidFill>
                <a:effectLst/>
                <a:latin typeface="+mn-lt"/>
              </a:rPr>
              <a:t>txog</a:t>
            </a:r>
            <a:r>
              <a:rPr lang="x-none" sz="1200" kern="1200" baseline="0" dirty="0">
                <a:solidFill>
                  <a:schemeClr val="tx1"/>
                </a:solidFill>
                <a:effectLst/>
                <a:latin typeface="+mn-lt"/>
              </a:rPr>
              <a:t> koj thiab yam tseem ceeb </a:t>
            </a:r>
            <a:r>
              <a:rPr lang="x-none" sz="1200" b="1" kern="1200" baseline="0" dirty="0">
                <a:solidFill>
                  <a:schemeClr val="tx1"/>
                </a:solidFill>
                <a:effectLst/>
                <a:latin typeface="+mn-lt"/>
              </a:rPr>
              <a:t>rau</a:t>
            </a:r>
            <a:r>
              <a:rPr lang="x-none" sz="1200" kern="1200" baseline="0" dirty="0">
                <a:solidFill>
                  <a:schemeClr val="tx1"/>
                </a:solidFill>
                <a:effectLst/>
                <a:latin typeface="+mn-lt"/>
              </a:rPr>
              <a:t> koj uas yuav yog ib yam tau txais txiaj ntsig zoo los ntawm qhov mus koom hauv SDP. </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x-none" dirty="0"/>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i="1" baseline="0" dirty="0">
                <a:solidFill>
                  <a:schemeClr val="tx1"/>
                </a:solidFill>
              </a:rPr>
              <a:t>Ntaub Ntawv Xov Xwm: </a:t>
            </a:r>
            <a:r>
              <a:rPr lang="x-none" b="1" i="0" baseline="0" dirty="0">
                <a:solidFill>
                  <a:schemeClr val="tx1"/>
                </a:solidFill>
              </a:rPr>
              <a:t>Jason thiab Sofia Li Ntaub Ntawv </a:t>
            </a:r>
            <a:r>
              <a:rPr lang="x-none" i="1" baseline="0" dirty="0">
                <a:solidFill>
                  <a:schemeClr val="tx1"/>
                </a:solidFill>
              </a:rPr>
              <a:t>(cov nplooj ntawv 2, 3 thiab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i="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b="1" i="1" baseline="0" dirty="0">
                <a:solidFill>
                  <a:schemeClr val="tx1"/>
                </a:solidFill>
              </a:rPr>
              <a:t>Cov Lus Qhia Tseem Ceeb Txog Kev Cob Qhia! Nco ntsoov siv koj lub sijhawm los saib cov ua piv txwv no.Npaj rau Jason thiab Sofia kom zoo li yog tus neeg tiag nrog cov khoom plig, cov kev tshaj lij, thiab cov kev npau suav tiag.Nws yuav pab cov neeg tuaj koom paub zoo txog feem tseem ceeb ntawm qhov kev npaj rau tus neeg mus txog rau txhua yam ntawm qhov SDP.</a:t>
            </a:r>
            <a:endParaRPr lang="x-none" b="1"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x-none" dirty="0"/>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baseline="0" dirty="0">
                <a:solidFill>
                  <a:schemeClr val="tx1"/>
                </a:solidFill>
                <a:effectLst/>
                <a:latin typeface="+mn-lt"/>
              </a:rPr>
              <a:t>Txhua yam ntawm qhov kev npaj rau tus neeg yuav raug siv rau hauv koj li IPP.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baseline="0" dirty="0">
                <a:solidFill>
                  <a:schemeClr val="tx1"/>
                </a:solidFill>
                <a:effectLst/>
                <a:latin typeface="+mn-lt"/>
              </a:rPr>
              <a:t>Nws yeej zoo ib yam li koj qhov IPP tam sim no, koj qhov IPP nyob hauv SDP yog ib qho kev npaj cov kev pabcuam uas koj yog tus qhia thiab cov neeg uas koj thov pab koj. </a:t>
            </a: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Qhov IPP yog ib qho kev npaj ntawm cov kev pabcuam uas yuav:</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sz="1200" kern="1200" baseline="0" dirty="0">
                <a:solidFill>
                  <a:schemeClr val="tx1"/>
                </a:solidFill>
                <a:effectLst/>
                <a:latin typeface="+mn-lt"/>
              </a:rPr>
              <a:t>Nrhiav cov hom phiaj uas koj tau xav rau thaum ua qhov kev npaj rau tus neeg</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sz="1200" kern="1200" baseline="0" dirty="0">
                <a:solidFill>
                  <a:schemeClr val="tx1"/>
                </a:solidFill>
                <a:effectLst/>
                <a:latin typeface="+mn-lt"/>
              </a:rPr>
              <a:t>Cov hom phiaj no raug saib raws li yam koj xav tau, kev nyiam thiab lub neej uas koj xaiv</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Nrhiav txog yam pab txhawb uas koj xav siv ua kom tau raws li cov hom phiaj no</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Nrhiav txog cov kev pabcuam uas koj xav siv ua kom tau raws li cov hom phiaj no</a:t>
            </a:r>
          </a:p>
          <a:p>
            <a:pPr marL="228600" marR="0" lvl="0"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Thiab cov neeg uas muab cov kev pabcuam thiab pab txhawb no rau koj</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Hom, los sis lub npe, ntawm cov kev pabcuam uas koj xaiv ua kom tau raws li koj yam xav tau</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Koj xav tau cov kev pabcuam no ntau npaum li cas, los sis koj xav kom muab cov kev pabcuam no rau koj sai npaum li cas</a:t>
            </a:r>
          </a:p>
          <a:p>
            <a:pPr marL="685800" marR="0" lvl="1"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Leej twg yog cov muab cov kev pabcuam no rau koj thiab yuav them nyiaj li cas rau lawv</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Lub chaw ua haujlwm hauv ib cheeb tsam cov neeg muab kev pabcuam uas tau cog lus nrog</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Cov neeg uas koj txiav txim siab ntiav, los sis cog lus nrog uas tsis yog cov cog lus nrog lub chaw ua haujlwm hauv ib cheeb tsam</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Cov kev pabcuam thuaj pais</a:t>
            </a:r>
          </a:p>
          <a:p>
            <a:pPr marL="1143000" marR="0" lvl="2" indent="-2286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rPr>
              <a:t>Cov kev pab txhawb raws li keeb kwm ib txwm ua tej zaum yeej muaj nyob rau hauv koj lub neej lawm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baseline="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Koj qhov IPP nyob hauv SDP yuav muaj koj tus kheej qhov nyiaj npaj siv tso nrog ua ke uas yuav pom koj qhov kev npaj siv.Nws sau cov npe ntawm cov kev pabcuam uas koj tau txiav txim siab lawm thiab nws yuav raug tus nqi ntau npaum li cas.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baseline="0" dirty="0">
                <a:solidFill>
                  <a:schemeClr val="tx1"/>
                </a:solidFill>
                <a:effectLst/>
                <a:latin typeface="+mn-lt"/>
              </a:rPr>
              <a:t>Yog koj txiav txim siab yuav tsum tau muaj ib qho kev npaj rau tus neeg los koom nrog thaum ua koj qhov kev npaj, koj tuaj yeem siv nws rau hauv koj qhov IPP.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baseline="0" dirty="0">
                <a:solidFill>
                  <a:schemeClr val="tx1"/>
                </a:solidFill>
                <a:effectLst/>
                <a:latin typeface="+mn-lt"/>
              </a:rPr>
              <a:t>Kev npaj rau tus neeg </a:t>
            </a:r>
            <a:r>
              <a:rPr lang="x-none" sz="1200" kern="1200" dirty="0">
                <a:solidFill>
                  <a:schemeClr val="tx1"/>
                </a:solidFill>
                <a:effectLst/>
                <a:latin typeface="+mn-lt"/>
              </a:rPr>
              <a:t>yog ib qho tseem ceeb rau kev txiav txim siab ntawm tus kheej thiab ntawm 5 lub niam tswv yim. </a:t>
            </a:r>
            <a:endParaRPr lang="x-none"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x-none" dirty="0"/>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0" i="1" baseline="0" dirty="0">
                <a:solidFill>
                  <a:schemeClr val="tx1"/>
                </a:solidFill>
              </a:rPr>
              <a:t>Cov Ntaub Ntawv Xov Xwm</a:t>
            </a:r>
            <a:r>
              <a:rPr lang="x-none" b="1" i="0" baseline="0" dirty="0">
                <a:solidFill>
                  <a:schemeClr val="tx1"/>
                </a:solidFill>
              </a:rPr>
              <a:t>SDP Cov Ntsiab Lus Hais Txog Kev Pabcuam </a:t>
            </a:r>
            <a:r>
              <a:rPr lang="x-none" b="0" i="0" baseline="0" dirty="0">
                <a:solidFill>
                  <a:schemeClr val="tx1"/>
                </a:solidFill>
              </a:rPr>
              <a:t>thiab</a:t>
            </a:r>
            <a:r>
              <a:rPr lang="x-none" b="1" i="0" baseline="0" dirty="0">
                <a:solidFill>
                  <a:schemeClr val="tx1"/>
                </a:solidFill>
              </a:rPr>
              <a:t> SDP Cov Cai Pabcuam raws li Hom Nyiaj Npaj Siv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baseline="0" dirty="0">
                <a:solidFill>
                  <a:schemeClr val="tx1"/>
                </a:solidFill>
              </a:rPr>
              <a:t>Nrhiav txog cov kev pab txhawb uas koj xav siv ua kom tau raws li cov hom phiaj.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aseline="0" dirty="0">
                <a:solidFill>
                  <a:schemeClr val="tx1"/>
                </a:solidFill>
              </a:rPr>
              <a:t>Tham txog yam koj xav tau nrog cov neeg uas koj tau thov hais kom lawv pab txhawb rau koj qhov kev npaj.Qhov no suav txog koj tus kws cev lus ua haujlwm ywj pheej los sis koj tus kws lis haujlwm ntawm lub chaw ua haujlwm hauv ib cheeb tsam. </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aseline="0" dirty="0">
                <a:solidFill>
                  <a:schemeClr val="tx1"/>
                </a:solidFill>
              </a:rPr>
              <a:t>Nrhiav seb cov kev pabcuam thiab pab txhawb yuav los ntawm lub chaw twg.Qee cov kev pab txhawb muaj pub dawb rau koj thiab qee cov yuav tau them tus nqi los ntawm siv koj li SDP cov nyiaj npaj siv.</a:t>
            </a: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Them txhua yam kev pabcuam rau los ntawm koj cov nyiaj npaj siv: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Tsoomfwv yeej lees paub cov kev pabcuam thiab cov ntsiab lus no thiab tau pom zoo tej no rau qhov kev pab txhawb no lawm; nov yog cov kev pabcuam uas nyob rau hauv koj qhov SDP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Yuav tsum yog ib tug neeg muaj kev paub saib xyuas thiaj yog tus los muab kev pabcuam tau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Yuav tsum nyob rau hauv kis uas muab kev xaiv rau koj thiab muaj nyob hauv koj lub zos; qhov ntawd yog yam ua kom raug raws li Txoj Cai Pom Zoo Zawm Kawg.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Yuav tsum muab kev pabcuam los ntawm ib tug neeg muaj kev paub raws li raug pom zoo los ntawm FMS, tsis yog los ntawm cov neeg muaj ntaub ntawv cog lus nrog koj lub chaw ua haujlwm hauv ib cheeb tsam.</a:t>
            </a:r>
          </a:p>
          <a:p>
            <a:endParaRPr lang="x-none" dirty="0">
              <a:solidFill>
                <a:schemeClr val="tx1"/>
              </a:solidFill>
            </a:endParaRPr>
          </a:p>
          <a:p>
            <a:r>
              <a:rPr lang="x-none" dirty="0">
                <a:solidFill>
                  <a:schemeClr val="tx1"/>
                </a:solidFill>
              </a:rPr>
              <a:t>Saib ntawm Cov Ntaub Ntawv Thuaj Pais thiab Txoj Cai Pom Zoo Zawm Kawg kom nkag siab zoo ntxiv tias nws muaj txiaj ntsig li cas rau hauv qhov SDP.</a:t>
            </a:r>
          </a:p>
          <a:p>
            <a:endParaRPr lang="x-none" baseline="0" dirty="0">
              <a:solidFill>
                <a:schemeClr val="tx1"/>
              </a:solidFill>
            </a:endParaRPr>
          </a:p>
          <a:p>
            <a:r>
              <a:rPr lang="x-none" b="1" baseline="0" dirty="0">
                <a:solidFill>
                  <a:schemeClr val="tx1"/>
                </a:solidFill>
              </a:rPr>
              <a:t>Cov Lus Qhia Tseem Ceeb Txog Kev Cob Qhia! Qhia tias qhov no yog ib </a:t>
            </a:r>
            <a:r>
              <a:rPr lang="x-none" b="1" u="sng" baseline="0" dirty="0">
                <a:solidFill>
                  <a:schemeClr val="tx1"/>
                </a:solidFill>
              </a:rPr>
              <a:t>tseem ceeb rau </a:t>
            </a:r>
            <a:r>
              <a:rPr lang="x-none" b="1" baseline="0" dirty="0">
                <a:solidFill>
                  <a:schemeClr val="tx1"/>
                </a:solidFill>
              </a:rPr>
              <a:t>daim ntawv xab laib no.Qhov no txhais tau li cas yog tias nws </a:t>
            </a:r>
            <a:r>
              <a:rPr lang="x-none" b="1" u="sng" baseline="0" dirty="0">
                <a:solidFill>
                  <a:schemeClr val="tx1"/>
                </a:solidFill>
              </a:rPr>
              <a:t>tseem ceeb rau</a:t>
            </a:r>
            <a:r>
              <a:rPr lang="x-none" b="1" baseline="0" dirty="0">
                <a:solidFill>
                  <a:schemeClr val="tx1"/>
                </a:solidFill>
              </a:rPr>
              <a:t> koj yog tus mus koom qhov SDP, yog li ntawd koj thiaj npaj saib xyuas tau zoo thiab nws </a:t>
            </a:r>
            <a:r>
              <a:rPr lang="x-none" b="1" u="sng" baseline="0" dirty="0">
                <a:solidFill>
                  <a:schemeClr val="tx1"/>
                </a:solidFill>
              </a:rPr>
              <a:t>tseem ceeb rau</a:t>
            </a:r>
            <a:r>
              <a:rPr lang="x-none"/>
              <a:t> </a:t>
            </a:r>
            <a:r>
              <a:rPr lang="x-none" b="1" baseline="0" dirty="0">
                <a:solidFill>
                  <a:schemeClr val="tx1"/>
                </a:solidFill>
              </a:rPr>
              <a:t>koj yuav tau ua raws li cov cai no thiaj li tuaj yeem mus koom qhov SDP tau. </a:t>
            </a:r>
            <a:endParaRPr lang="x-none"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x-none" dirty="0"/>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a:t>Lanterman Txoj Cai sau tias cov chaw ua haujlwm hauv ib cheeb tsam yog cov neeg them nqi ntawm zaum tag los.Nws zoo ib yam nkaus li qhov koj txais cov kev pabcuam tam sim no, nyob hauv qhov SDP, koj yuav tsum nkag mus saib tau lwm cov ntaub ntawv thuaj pais thaum yuav them xub thawj.  </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x-none" dirty="0"/>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i="1" dirty="0">
                <a:solidFill>
                  <a:schemeClr val="tx1"/>
                </a:solidFill>
              </a:rPr>
              <a:t>Ntaub Ntawv Xov Xwm:</a:t>
            </a:r>
            <a:r>
              <a:rPr lang="x-none"/>
              <a:t> </a:t>
            </a:r>
            <a:r>
              <a:rPr lang="x-none" b="1" i="0" u="none" baseline="0" dirty="0">
                <a:solidFill>
                  <a:schemeClr val="tx1"/>
                </a:solidFill>
              </a:rPr>
              <a:t>HCBS Txoj Cai Pom Zoo Zawm Kawg</a:t>
            </a:r>
            <a:endParaRPr lang="x-none"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a:t>Qhov SDP raug tawm qauv tias koj yeej raug muaj npe rau hauv KOJ lub zos.Cov kev pabcuam thiab pab txhawb uas koj xaiv rau hauv qhov SDP yuav tsum ua rau koj nyob taus, ua haujlwm taus thiab ua si nrog taus rau hauv lub chaw uas koj xaiv nyob thiab cov neeg uas koj siv koj lub sijhawm nyob nrog lawv. </a:t>
            </a:r>
            <a:endParaRPr lang="x-none" dirty="0"/>
          </a:p>
          <a:p>
            <a:r>
              <a:rPr lang="x-none"/>
              <a:t>Nws kuj muaj qee yam uas yuav tsum tau muaj raws li txoj cai los ntawm tsoomfwv rau hauv Txoj Cai Pom Zoo Zawm Kawg (los sis HCBS) Hais Txog Kev Saib Xyuas Rau Hauv Tsev thiab Lub Zos. </a:t>
            </a:r>
          </a:p>
          <a:p>
            <a:endParaRPr lang="x-none" dirty="0"/>
          </a:p>
          <a:p>
            <a:r>
              <a:rPr lang="x-none"/>
              <a:t>Thov saib cov ntaub ntawv xov xwm hais txog HCBS Txoj Cai Pom Zoo Zawm Kawg.(</a:t>
            </a:r>
            <a:r>
              <a:rPr lang="x-none" i="1" baseline="0" dirty="0"/>
              <a:t>Saib xyuas cov ntaub ntawv xov xwm “RAU COV NEEG QHUA THIAB COV TSEV NEEG ”)</a:t>
            </a:r>
          </a:p>
          <a:p>
            <a:endParaRPr lang="x-none" dirty="0"/>
          </a:p>
          <a:p>
            <a:r>
              <a:rPr lang="x-none"/>
              <a:t>Txog lub Peb Hlis 2022, txhua yam kev pabcuam uas tau cog lus nrog los ntawm lub chaw ua haujlwm hauv ib cheeb tsam yuav tsum ua kom tau raws li cov cai no.Lub xeev, cov chaw ua haujlwm hauv ib cheeb tsam thiab cov kws muab kev pabcuam uas tau cog lus nrog tseem tab tom ua haujlwm rau qhov pauv hloov no thiab yuav tshuaj ntsuam xyuas kom tiav thiab mus saib kiag ntawm chaw kom pom tseeb tias cov kev saib xyuas no yeej raug raws li cov cai no lawm rau thaum txog lub Peb Hlis 2022.  </a:t>
            </a:r>
          </a:p>
          <a:p>
            <a:endParaRPr lang="x-none" dirty="0"/>
          </a:p>
          <a:p>
            <a:r>
              <a:rPr lang="x-none"/>
              <a:t>Qhov tau los koom ua ib feem ntawm qhov SDP nws muaj txiaj ntsig li cas rau koj?</a:t>
            </a:r>
          </a:p>
          <a:p>
            <a:endParaRPr lang="x-none" baseline="0" dirty="0"/>
          </a:p>
          <a:p>
            <a:r>
              <a:rPr lang="x-none"/>
              <a:t>Yog koj xaiv siv koj qhov SDP tus kheej cov nyiaj npaj siv them rau ib qho kev saib xyuas rau hauv ib lub chaw uas cov neeg tsis taus feem ntaus mus kho thiab/los sis koj txais ib qho kev saib xyuas nrog lwm pawg neeg tsis taus, qhov ntawd (los sis lub chaw uas koj tau txais cov kev saib xyuas no) yuav tsum raug tshuaj ntsuam xyuas kom paub meej tias ua mus raws li HCBS Txoj Cai Pom Zoo Zawm Kawg ua ntej koj yuav pib siv koj qhov kev saib xyuas rau tod.</a:t>
            </a:r>
            <a:endParaRPr lang="x-none" dirty="0"/>
          </a:p>
          <a:p>
            <a:endParaRPr lang="x-none" dirty="0"/>
          </a:p>
          <a:p>
            <a:r>
              <a:rPr lang="x-none"/>
              <a:t>Cov kev pabcuam uas koj xaiv rau hauv SDP tsis tas yuav tau tshuaj ntsuam xyuas vim koj tsis raug ua pawg nrog lwm cov neeg tsis taus.Txawm li cas los xij, yog koj xaiv ib qho kev saib xyuas raws li hais los saum toj saud, koj, koj tus kws lis haujlwm thiab koj tus kws muab kev pabcuam yuav ua raws li cov txheej txheem uas sau tseg rau hauv txoj cai. </a:t>
            </a:r>
            <a:endParaRPr lang="x-none" dirty="0"/>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x-none" dirty="0"/>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a:t>Yog koj xaiv siv koj qhov SDP tus kheej cov nyiaj npaj siv them rau ib qho kev saib xyuas rau hauv ib lub chaw uas cov neeg tsis taus feem ntaus mus kho thiab/los sis koj txais ib qho kev saib xyuas nrog lwm pawg neeg tsis taus, qhov ntawd (los sis lub chaw uas koj muaj cov kev saib xyuas no) yuav tsum raug tshuaj ntsuam xyuas kom paub meej tias ua mus raws li HCBS Txoj Cai Pom Zoo Zawm Kawg ua ntej koj yuav pib siv koj qhov kev saib xyuas rau tod.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a:t>Ib qho twj siv yuav raug siv los pab koj, koj lub chaw ua haujlwm hauv ib cheeb tsam thiab koj tus kws muab kev pabcuam rau qhov txheej txheem nqis tes tshuaj ntsuam xyuas 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a:t>Nws muaj ib qho kev tshuaj ntsuam xyuas tus kheej nyob rau ntawm qhov twj siv rau koj tus kws muab kev pabcuam sau.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a:t>Koj thiab koj lub chaw ua haujlwm hauv ib cheeb tsam yuav mus saib ntawm lub chaw uas muab kev saib xyuas rau thiab tshuaj ntsuam xyuas cov ntaub ntawv sau ntawm tus kws muab kev pabcuam thiab saib xyuas kom txhua yam ua tau raws li HCBS Txoj Cai Pom Zoo Zawm Kawg.</a:t>
            </a:r>
            <a:endParaRPr lang="x-none" dirty="0"/>
          </a:p>
          <a:p>
            <a:pPr marL="171450" indent="-171450">
              <a:buFont typeface="Arial" panose="020B0604020202020204" pitchFamily="34" charset="0"/>
              <a:buChar char="•"/>
            </a:pPr>
            <a:r>
              <a:rPr lang="x-none" sz="1200" b="0" i="0" u="none" strike="noStrike" kern="1200" dirty="0">
                <a:solidFill>
                  <a:schemeClr val="tx1"/>
                </a:solidFill>
                <a:effectLst/>
                <a:latin typeface="+mn-lt"/>
              </a:rPr>
              <a:t>Yog yuav tsum tau pauv hloov rau qee yam thiaj li raug raw sli HCBS Txoj Cai Pom Zoo Zawm Kawg, lub chaw ua haujlwm hauv ib cheeb tsam, koj thiab koj tus kws muab kev pabcuam yuav tau sib tham txog yam txawv txav ntawd kom tiav.Hom hom phiaj yog yuav tsum ua haujlwm ua ke, yog li ntawd lub chaw uas koj xaiv thiaj li yuav ua raws li HCBS Txoj Cai Pom Zoo Zawm Kawg. </a:t>
            </a:r>
            <a:endParaRPr lang="x-non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x-none" sz="1200" b="0" i="0" u="none" strike="noStrike" kern="1200" dirty="0">
                <a:solidFill>
                  <a:schemeClr val="tx1"/>
                </a:solidFill>
                <a:effectLst/>
                <a:latin typeface="+mn-lt"/>
              </a:rPr>
              <a:t>Yog qhov kev saib xyuas tsis raug raws li HCBS txoj cai pom zoo zawm kawg, koj tsis tuaj yeem xaiv cov kev pabcuam ntawd rau ntawm lub chaw ntawd. </a:t>
            </a:r>
          </a:p>
          <a:p>
            <a:pPr marL="171450" indent="-171450">
              <a:buFont typeface="Arial" panose="020B0604020202020204" pitchFamily="34" charset="0"/>
              <a:buChar char="•"/>
            </a:pPr>
            <a:r>
              <a:rPr lang="x-none" sz="1200" b="0" i="0" u="none" strike="noStrike" kern="1200" dirty="0">
                <a:solidFill>
                  <a:schemeClr val="tx1"/>
                </a:solidFill>
                <a:effectLst/>
                <a:latin typeface="+mn-lt"/>
              </a:rPr>
              <a:t>Kiag thaum ua qhov kev tshuaj ntsuam xyuas tiav, koj tus kws FMS yuav ua pov thawj rau qhov tshuaj ntsuam xyuas tiav no. </a:t>
            </a:r>
            <a:endParaRPr lang="x-none" sz="1200" b="0" i="0" u="none" strike="noStrike" kern="1200" dirty="0">
              <a:solidFill>
                <a:schemeClr val="tx1"/>
              </a:solidFill>
              <a:effectLst/>
              <a:latin typeface="+mn-lt"/>
              <a:ea typeface="+mn-ea"/>
              <a:cs typeface="+mn-cs"/>
            </a:endParaRPr>
          </a:p>
          <a:p>
            <a:endParaRPr lang="x-none" dirty="0">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pPr/>
              <a:t>37</a:t>
            </a:fld>
            <a:endParaRPr lang="x-none" dirty="0"/>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x-none" sz="1200" dirty="0">
              <a:latin typeface="+mn-lt"/>
            </a:endParaRPr>
          </a:p>
          <a:p>
            <a:pPr marL="285750" indent="-285750">
              <a:buFont typeface="Wingdings" panose="05000000000000000000" pitchFamily="2" charset="2"/>
              <a:buChar char="ü"/>
            </a:pPr>
            <a:r>
              <a:rPr lang="x-none" sz="1200" dirty="0">
                <a:latin typeface="+mn-lt"/>
              </a:rPr>
              <a:t>Qhov kev npaj rau tus neeg yuav qhia rau koj thiab koj pawg kws ua haujlwm kom mus raws li koj cov hom phiaj, kev npau suav thiab koj lub neej yav tom ntej.</a:t>
            </a:r>
          </a:p>
          <a:p>
            <a:pPr marL="285750" indent="-285750">
              <a:buFont typeface="Wingdings" panose="05000000000000000000" pitchFamily="2" charset="2"/>
              <a:buChar char="ü"/>
            </a:pPr>
            <a:endParaRPr lang="x-none" sz="1200" dirty="0">
              <a:latin typeface="+mn-lt"/>
            </a:endParaRPr>
          </a:p>
          <a:p>
            <a:pPr marL="285750" indent="-285750">
              <a:buFont typeface="Wingdings" panose="05000000000000000000" pitchFamily="2" charset="2"/>
              <a:buChar char="ü"/>
            </a:pPr>
            <a:r>
              <a:rPr lang="x-none" sz="1200" dirty="0">
                <a:latin typeface="+mn-lt"/>
              </a:rPr>
              <a:t>Qhov IPP yuav sau tag nrho txhua yam kev pabcuam thiab pab txhawb, suav txog koj tus kheej cov nyiaj npaj siv.</a:t>
            </a:r>
          </a:p>
          <a:p>
            <a:pPr marL="285750" indent="-285750">
              <a:buFont typeface="Wingdings" panose="05000000000000000000" pitchFamily="2" charset="2"/>
              <a:buChar char="ü"/>
            </a:pPr>
            <a:endParaRPr lang="x-none" sz="1200" dirty="0">
              <a:latin typeface="+mn-lt"/>
            </a:endParaRPr>
          </a:p>
          <a:p>
            <a:pPr marL="285750" indent="-285750">
              <a:buFont typeface="Wingdings" panose="05000000000000000000" pitchFamily="2" charset="2"/>
              <a:buChar char="ü"/>
            </a:pPr>
            <a:r>
              <a:rPr lang="x-none" sz="1200" dirty="0">
                <a:latin typeface="+mn-lt"/>
              </a:rPr>
              <a:t>Cov kev pabcuam nyob ntawm koj qhov IPP YUAV TSUM raug lees paub los ntawm tsoomfwv, los ntawm cov neeg muaj kev paub, muaj kev pab txhawb txhua yam rau hauv lub zos, thiab los ntawm cov kws muab kev pabcuam uas muaj ntaub ntawv cog lus nrog thiab tsis muaj ntaub ntawv cog lus nrog. </a:t>
            </a:r>
          </a:p>
          <a:p>
            <a:pPr marL="285750" indent="-285750">
              <a:buFont typeface="Wingdings" panose="05000000000000000000" pitchFamily="2" charset="2"/>
              <a:buChar char="ü"/>
            </a:pPr>
            <a:endParaRPr lang="x-none" sz="1200" b="1" dirty="0">
              <a:solidFill>
                <a:schemeClr val="accent5">
                  <a:lumMod val="50000"/>
                </a:schemeClr>
              </a:solidFill>
              <a:latin typeface="+mn-lt"/>
            </a:endParaRPr>
          </a:p>
          <a:p>
            <a:pPr marL="285750" indent="-285750">
              <a:buFont typeface="Wingdings" panose="05000000000000000000" pitchFamily="2" charset="2"/>
              <a:buChar char="ü"/>
            </a:pPr>
            <a:r>
              <a:rPr lang="x-none" sz="1200" dirty="0">
                <a:latin typeface="+mn-lt"/>
              </a:rPr>
              <a:t>YUAV TSUM muab cov kev saib xyuas thuaj pais ua ntej.</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x-none" dirty="0"/>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x-none" dirty="0"/>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b="1" dirty="0"/>
              <a:t>Cov Lus Qhia Tseem Ceeb Txog Kev Cob Qhia! Npaj ua kev sib koom tes “kawm ua ke” kiag tam sim thiab thov ua tsaug rau cov neeg uas tau nqi tes ua tej yam yuav muaj pheej hmoo tshwm sim tsis zoo rau thaum lub sijhawm Lub Xeev qhib txoj haujlwm tshiab no.Kev lees paub tias cov xyoo xub pib no yuav yog, yuav zoo li tej yam nyuaj raws li qhov yuav kawm nqi tes ua li cas txog kev txiav txim siab ntawm tus kheej.Ua tsaug rau lawv uas tau siv lub sijhawm tuaj koom qhov kev nthuav qhia no, coob leej ntau tus yuav tsis tau mus ua haujlwm, tsis tau mus nrog tsev neeg, thiab/los sis tsis tau npaj saib xyuas cov menyuam.Kev lees paub txog tej no thiab qhov kev sib koom tes ua ke no yuav pab ua rau koj ua qhov kev kawm no tau zoo. </a:t>
            </a: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x-none" dirty="0"/>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Nov yog cov kev saib xyuas uas peb pab them nqi rau cov kev pabcuam thiab pab txhawb.</a:t>
            </a:r>
          </a:p>
          <a:p>
            <a:endParaRPr lang="x-none" dirty="0"/>
          </a:p>
          <a:p>
            <a:r>
              <a:rPr lang="x-none" b="1" dirty="0"/>
              <a:t>Cov Lus Qhia Tseem Ceeb Txog Kev Cob Qhia! Tej zaum qhov no yuav ua rau cov neeg xav tsis tawm thiab nws muaj ntau cov ntaub ntawv.Siv lub sijhawm nyeem cov ntaub ntawv sau tseg thaum 1/11/2019 DDS uas hais txog Tus Kheej Ntiag Tug Cov Nyiaj Npaj Siv thiab Qhov Kev Npaj Siv.Qhia txog qhov sib txawv rau thaum lub sijhawm no thiab ua kom cov neeg tuaj koom paub tias peb tseem yuav mus saib cov ntawv xab laib no ntxiv thiaj li yuav nkag siab meej.</a:t>
            </a:r>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x-none" dirty="0"/>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x-none" dirty="0"/>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x-none" dirty="0">
                <a:solidFill>
                  <a:schemeClr val="tx1"/>
                </a:solidFill>
              </a:rPr>
              <a:t>Tus kheej ntiag tug cov nyiaj npaj siv yog saib raws li cov nyiaj uas lub chaw ua haujlwm hauv ib cheeb tsam tau siv saib xyuas koj hauv 12 lub hlis dhau los. </a:t>
            </a:r>
          </a:p>
          <a:p>
            <a:pPr marL="171450" indent="-171450">
              <a:buFont typeface="Arial" panose="020B0604020202020204" pitchFamily="34" charset="0"/>
              <a:buChar char="•"/>
            </a:pPr>
            <a:r>
              <a:rPr lang="x-none" baseline="0" dirty="0">
                <a:solidFill>
                  <a:schemeClr val="tx1"/>
                </a:solidFill>
              </a:rPr>
              <a:t>Nws tsis</a:t>
            </a:r>
            <a:r>
              <a:rPr lang="x-none" dirty="0">
                <a:solidFill>
                  <a:schemeClr val="tx1"/>
                </a:solidFill>
              </a:rPr>
              <a:t>yog cov nyiaj raug tso cai rau cov kev pabcuam, tab sis cov nyiaj raug siv. </a:t>
            </a:r>
          </a:p>
          <a:p>
            <a:pPr marL="171450" indent="-171450">
              <a:buFont typeface="Arial" panose="020B0604020202020204" pitchFamily="34" charset="0"/>
              <a:buChar char="•"/>
            </a:pPr>
            <a:r>
              <a:rPr lang="x-none" dirty="0">
                <a:solidFill>
                  <a:schemeClr val="tx1"/>
                </a:solidFill>
              </a:rPr>
              <a:t>Cov kev pabcuam uas koj muaj rau hauv koj qhov IPP uas koj tsis tau siv yuav tsis pom tshwm sim nrog rau ntawm cov nyiaj uas raug siv hauv 12 lub hlis dhau los.</a:t>
            </a:r>
          </a:p>
          <a:p>
            <a:pPr marL="171450" indent="-171450">
              <a:buFont typeface="Arial" panose="020B0604020202020204" pitchFamily="34" charset="0"/>
              <a:buChar char="•"/>
            </a:pPr>
            <a:r>
              <a:rPr lang="x-none" dirty="0">
                <a:solidFill>
                  <a:schemeClr val="tx1"/>
                </a:solidFill>
              </a:rPr>
              <a:t>Ib daim ntawv teev num uas hu tias Daim Ntawv Tshaj Tawm Txog Cov Nqi Hauv Ib Lub Xyoos Puag Ncig yuav qhia txog cov nqi no.Tej zaum nws kuj raug hu ua lwm lub npe xws li “Cov Ntaub Ntawv Tshaj Tawm Txog Cov Kev Pabcuam Uas Raug Muab Saib Xyuas,” thiab lwm yam.  Koj tuaj yeem nug cov ntaub ntawv no rau ntawm koj tus kws lis haujlwm.</a:t>
            </a:r>
          </a:p>
          <a:p>
            <a:pPr marL="171450" indent="-171450">
              <a:buFont typeface="Arial" panose="020B0604020202020204" pitchFamily="34" charset="0"/>
              <a:buChar char="•"/>
            </a:pPr>
            <a:r>
              <a:rPr lang="x-none" dirty="0">
                <a:solidFill>
                  <a:schemeClr val="tx1"/>
                </a:solidFill>
              </a:rPr>
              <a:t>Tej zaum qee yam kev siv nyiaj yuav tsis pom tshwm sim rau hauv koj daim ntawv tshaj tawm txog cov nyiaj siv, xws li cov nqi siv rau kev caij tsheb mus los nrog ib pawg neeg twg.Qhov no yog tus nqi rau ib pawg neeg thiab nws yuav tsis pom tshwm rau hauv daim ntawv no.  </a:t>
            </a:r>
          </a:p>
          <a:p>
            <a:pPr marL="640594" lvl="1" indent="-174708">
              <a:buFont typeface="Arial" panose="020B0604020202020204" pitchFamily="34" charset="0"/>
              <a:buChar char="•"/>
            </a:pPr>
            <a:r>
              <a:rPr lang="x-none" dirty="0">
                <a:solidFill>
                  <a:schemeClr val="tx1"/>
                </a:solidFill>
              </a:rPr>
              <a:t>Tham nrog koj tus kws lis haujlwm seb txhua yam kev saib xyuas ntawm koj puas tshwm rau hauv ua ke. </a:t>
            </a:r>
          </a:p>
          <a:p>
            <a:pPr marL="640594" lvl="1" indent="-174708">
              <a:buFont typeface="Arial" panose="020B0604020202020204" pitchFamily="34" charset="0"/>
              <a:buChar char="•"/>
            </a:pPr>
            <a:r>
              <a:rPr lang="x-none" baseline="0" dirty="0">
                <a:solidFill>
                  <a:schemeClr val="tx1"/>
                </a:solidFill>
              </a:rPr>
              <a:t>Yog tsis tshwm, koj tus kws lis haujlwm yuav pab koj saib xyuas cov nqi uas raug siv rau cov kev saib xyuas rau koj ntawd. </a:t>
            </a:r>
            <a:endParaRPr lang="x-none"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x-none" dirty="0"/>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x-none" dirty="0">
              <a:solidFill>
                <a:schemeClr val="tx1"/>
              </a:solidFill>
            </a:endParaRPr>
          </a:p>
          <a:p>
            <a:pPr defTabSz="931774">
              <a:defRPr/>
            </a:pPr>
            <a:r>
              <a:rPr lang="x-none" b="1" i="1" dirty="0">
                <a:solidFill>
                  <a:schemeClr val="tx1"/>
                </a:solidFill>
              </a:rPr>
              <a:t>Rau cov neeg qhua tshiab ntawm lub chaw ua haujlwm hauv ib cheeb tsam uas raug saib xyuas tsawg dua 12 hlis:</a:t>
            </a:r>
          </a:p>
          <a:p>
            <a:pPr defTabSz="931774">
              <a:defRPr/>
            </a:pPr>
            <a:endParaRPr lang="x-none" b="1" i="1" dirty="0">
              <a:solidFill>
                <a:schemeClr val="tx1"/>
              </a:solidFill>
            </a:endParaRPr>
          </a:p>
          <a:p>
            <a:pPr marL="228600" indent="-228600" defTabSz="931774">
              <a:buFont typeface="+mj-lt"/>
              <a:buAutoNum type="arabicParenR"/>
              <a:defRPr/>
            </a:pPr>
            <a:r>
              <a:rPr lang="x-none" dirty="0">
                <a:solidFill>
                  <a:schemeClr val="tx1"/>
                </a:solidFill>
              </a:rPr>
              <a:t>Yog koj tsis muaj 12 hlis los saib xyuas rau ntawm lub chaw ua haujlwm hauv ib cheeb tsam, koj cov nyiaj npaj siv yuav saib raws li cov kev pabcuam thiab pab txhawb uas koj tau siv los ntawm qhov kev saib xyuas uas ib txwm ua dhau los. </a:t>
            </a:r>
          </a:p>
          <a:p>
            <a:pPr marL="228600" indent="-228600" defTabSz="931774">
              <a:buFont typeface="+mj-lt"/>
              <a:buAutoNum type="arabicParenR"/>
              <a:defRPr/>
            </a:pPr>
            <a:endParaRPr lang="x-none" dirty="0">
              <a:solidFill>
                <a:schemeClr val="tx1"/>
              </a:solidFill>
            </a:endParaRPr>
          </a:p>
          <a:p>
            <a:pPr marL="228600" marR="0" lvl="0" indent="-228600" algn="l" defTabSz="931774" rtl="0" eaLnBrk="1" fontAlgn="auto" latinLnBrk="0" hangingPunct="1">
              <a:lnSpc>
                <a:spcPct val="100000"/>
              </a:lnSpc>
              <a:spcBef>
                <a:spcPts val="0"/>
              </a:spcBef>
              <a:spcAft>
                <a:spcPts val="0"/>
              </a:spcAft>
              <a:buClrTx/>
              <a:buSzTx/>
              <a:buFont typeface="+mj-lt"/>
              <a:buAutoNum type="arabicParenR"/>
              <a:tabLst/>
              <a:defRPr/>
            </a:pPr>
            <a:r>
              <a:rPr lang="x-none" sz="1200" b="0" i="0" u="none" strike="noStrike" kern="1200" baseline="0" dirty="0">
                <a:solidFill>
                  <a:schemeClr val="tx1"/>
                </a:solidFill>
                <a:latin typeface="+mn-lt"/>
              </a:rPr>
              <a:t>Lub chaw ua haujlwm hauv ib cheeb tsam yuav xam cov nqi pabcuam thiab pab txhawb uas tau muab rau koj ntawd.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strike="noStrike" kern="1200" baseline="0" dirty="0">
                <a:solidFill>
                  <a:schemeClr val="tx1"/>
                </a:solidFill>
                <a:latin typeface="+mn-lt"/>
              </a:rPr>
              <a:t>Yuav siv tus nqi nruab nrab los xam them rau koj txhua yam kev pabcuam thiab pab txhawb thiab yuav xam seb yuav muab kev pabcuam los sis pab txhawb rau koj heev npaum li cas.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b="0" i="0" u="none" strike="noStrike" kern="1200" baseline="0" dirty="0">
                <a:solidFill>
                  <a:schemeClr val="tx1"/>
                </a:solidFill>
                <a:latin typeface="+mn-lt"/>
              </a:rPr>
              <a:t>Tej zaum yuav kho tus nqi me ntsis yog lub chaw ua haujlwm hauv ib cheeb tsam pom tias tus neeg mus koom muaj tej yam xav tau tshwj xeeb uas qhov ntawd yuav ua rau raug tus nqi siab zog los sis qis zog.Tej yam xav tau tshwj xeeb muaj xws li hais los no, tab sis kuj tsis yog tas li no xwb xws li, hom lus nyiam hais, kev pab txhawb pab rau kev coj tus cwj pwm/kev kho mob thiab lub chaw uas muab kev saib xyuas. </a:t>
            </a:r>
            <a:endParaRPr lang="x-none" dirty="0">
              <a:solidFill>
                <a:schemeClr val="tx1"/>
              </a:solidFill>
            </a:endParaRPr>
          </a:p>
          <a:p>
            <a:pPr marL="0" indent="0" defTabSz="931774">
              <a:buFont typeface="+mj-lt"/>
              <a:buNone/>
              <a:defRPr/>
            </a:pPr>
            <a:r>
              <a:rPr lang="x-none" dirty="0">
                <a:solidFill>
                  <a:schemeClr val="tx1"/>
                </a:solidFill>
              </a:rPr>
              <a:t>Ib zaug ntxiv, ua qhov no kom tiav los xam cov nqi pabcuam thiab pab txhawb uas yuav raug siv rau </a:t>
            </a:r>
            <a:r>
              <a:rPr lang="x-none" u="sng" dirty="0">
                <a:solidFill>
                  <a:schemeClr val="tx1"/>
                </a:solidFill>
              </a:rPr>
              <a:t>koj</a:t>
            </a:r>
            <a:r>
              <a:rPr lang="x-none" dirty="0">
                <a:solidFill>
                  <a:schemeClr val="tx1"/>
                </a:solidFill>
              </a:rPr>
              <a:t> yog li ntawd tus nqi nruab nrab no yuav tsum raug siv rau cov kev pabcuam thiab pab txhawb uas </a:t>
            </a:r>
            <a:r>
              <a:rPr lang="x-none" u="sng" baseline="0" dirty="0">
                <a:solidFill>
                  <a:schemeClr val="tx1"/>
                </a:solidFill>
              </a:rPr>
              <a:t>koj</a:t>
            </a:r>
            <a:r>
              <a:rPr lang="x-none" dirty="0">
                <a:solidFill>
                  <a:schemeClr val="tx1"/>
                </a:solidFill>
              </a:rPr>
              <a:t> siv rau feem xav tau raws li qhov kev saib xyuas uas ib txwm ua dhau los. </a:t>
            </a: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x-none" dirty="0"/>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x-none" b="1" dirty="0">
                <a:solidFill>
                  <a:schemeClr val="tx1"/>
                </a:solidFill>
              </a:rPr>
              <a:t>Tsis tau raws li qhov xav tau: </a:t>
            </a:r>
            <a:endParaRPr lang="x-none" dirty="0">
              <a:solidFill>
                <a:schemeClr val="tx1"/>
              </a:solidFill>
            </a:endParaRPr>
          </a:p>
          <a:p>
            <a:r>
              <a:rPr lang="x-none" dirty="0">
                <a:solidFill>
                  <a:schemeClr val="tx1"/>
                </a:solidFill>
              </a:rPr>
              <a:t>Qee yam ua piv txwv ntawm yam ua tsis tau raws li qhov xav tau muaj xws li:</a:t>
            </a:r>
          </a:p>
          <a:p>
            <a:pPr marL="171450" indent="-171450">
              <a:buFont typeface="Arial" panose="020B0604020202020204" pitchFamily="34" charset="0"/>
              <a:buChar char="•"/>
            </a:pPr>
            <a:r>
              <a:rPr lang="x-none" dirty="0">
                <a:solidFill>
                  <a:schemeClr val="tx1"/>
                </a:solidFill>
              </a:rPr>
              <a:t>Lub chaw muab kev pabcuam tsis muaj cov neeg ua haujlwm uas paub hais koj hom lus hais, yog li ntawd koj thiaj tsis tuaj yeem siv qhov kev pabcuam ntawd tau.</a:t>
            </a:r>
          </a:p>
          <a:p>
            <a:pPr marL="171450" indent="-171450">
              <a:buFont typeface="Arial" panose="020B0604020202020204" pitchFamily="34" charset="0"/>
              <a:buChar char="•"/>
            </a:pPr>
            <a:r>
              <a:rPr lang="x-none" baseline="0" dirty="0">
                <a:solidFill>
                  <a:schemeClr val="tx1"/>
                </a:solidFill>
              </a:rPr>
              <a:t>Lub chaw muab kev pabcuam nyob deb ntawm koj tsev, yog li ntawd thiaj li ua rau koj siv nws tau nyuaj.</a:t>
            </a:r>
          </a:p>
          <a:p>
            <a:pPr marL="171450" indent="-171450">
              <a:buFont typeface="Arial" panose="020B0604020202020204" pitchFamily="34" charset="0"/>
              <a:buChar char="•"/>
            </a:pPr>
            <a:r>
              <a:rPr lang="x-none" baseline="0" dirty="0">
                <a:solidFill>
                  <a:schemeClr val="tx1"/>
                </a:solidFill>
              </a:rPr>
              <a:t>Koj tau tos ib lub chaw muab kev pabcuam txog thaum nws qhib lawv txoj haujlwm pab txhawb.</a:t>
            </a:r>
          </a:p>
          <a:p>
            <a:pPr marL="174708" indent="-174708">
              <a:buFont typeface="Arial" panose="020B0604020202020204" pitchFamily="34" charset="0"/>
              <a:buChar char="•"/>
            </a:pPr>
            <a:r>
              <a:rPr lang="x-none" dirty="0">
                <a:solidFill>
                  <a:schemeClr val="tx1"/>
                </a:solidFill>
              </a:rPr>
              <a:t>Koj tsis tuaj yeem nrhiav tau ib tus kws muab kev pabcuam uas tuaj yeem ua haujlwm tau raws li lub sijhawm koj xav tau.</a:t>
            </a:r>
          </a:p>
          <a:p>
            <a:r>
              <a:rPr lang="x-none" b="1" dirty="0">
                <a:solidFill>
                  <a:schemeClr val="tx1"/>
                </a:solidFill>
              </a:rPr>
              <a:t>Hloov rau hauv kis muaj teeb meem:</a:t>
            </a:r>
            <a:r>
              <a:rPr lang="x-none"/>
              <a:t> </a:t>
            </a:r>
          </a:p>
          <a:p>
            <a:pPr marL="224312" indent="-224312"/>
            <a:r>
              <a:rPr lang="x-none" dirty="0">
                <a:solidFill>
                  <a:schemeClr val="tx1"/>
                </a:solidFill>
              </a:rPr>
              <a:t>Qee yam ua piv txwv ntawm ib yam hloov rau hauv kis muaj teeb meem muaj xws li:</a:t>
            </a:r>
          </a:p>
          <a:p>
            <a:pPr marL="224312" indent="-224312">
              <a:buFont typeface="Arial" panose="020B0604020202020204" pitchFamily="34" charset="0"/>
              <a:buChar char="•"/>
            </a:pPr>
            <a:r>
              <a:rPr lang="x-none" dirty="0">
                <a:solidFill>
                  <a:schemeClr val="tx1"/>
                </a:solidFill>
              </a:rPr>
              <a:t>Tawm ntawv los sis nkag mus kawm ntawv</a:t>
            </a:r>
          </a:p>
          <a:p>
            <a:pPr marL="224312" indent="-224312">
              <a:buFont typeface="Arial" panose="020B0604020202020204" pitchFamily="34" charset="0"/>
              <a:buChar char="•"/>
            </a:pPr>
            <a:r>
              <a:rPr lang="x-none" dirty="0">
                <a:solidFill>
                  <a:schemeClr val="tx1"/>
                </a:solidFill>
              </a:rPr>
              <a:t>Poob ib txoj haujlwm los sis tau ib txoj haujlwm</a:t>
            </a:r>
          </a:p>
          <a:p>
            <a:pPr marL="224312" indent="-224312">
              <a:buFont typeface="Arial" panose="020B0604020202020204" pitchFamily="34" charset="0"/>
              <a:buChar char="•"/>
            </a:pPr>
            <a:r>
              <a:rPr lang="x-none" dirty="0">
                <a:solidFill>
                  <a:schemeClr val="tx1"/>
                </a:solidFill>
              </a:rPr>
              <a:t>Muaj mob hnyav los sis zoo lawm.</a:t>
            </a:r>
          </a:p>
          <a:p>
            <a:pPr marL="224312" indent="-224312">
              <a:buFont typeface="Arial" panose="020B0604020202020204" pitchFamily="34" charset="0"/>
              <a:buChar char="•"/>
            </a:pPr>
            <a:r>
              <a:rPr lang="x-none" dirty="0">
                <a:solidFill>
                  <a:schemeClr val="tx1"/>
                </a:solidFill>
              </a:rPr>
              <a:t>Kev tsiv mus rau hauv koj tus kheej chav tsev nyob los sis tsiv rov qab mus rau hauv lub tsev nrog koj tsev neeg.</a:t>
            </a:r>
          </a:p>
          <a:p>
            <a:pPr marL="224312" indent="-224312">
              <a:buFont typeface="Arial" panose="020B0604020202020204" pitchFamily="34" charset="0"/>
              <a:buChar char="•"/>
            </a:pPr>
            <a:r>
              <a:rPr lang="x-none" dirty="0">
                <a:solidFill>
                  <a:schemeClr val="tx1"/>
                </a:solidFill>
              </a:rPr>
              <a:t>Los ntawm qhov kev npaj rau tus neeg, koj yuav xam ib yam kev pabcuam xav tau uas tsis raug nhiav pom ua ntej dhau los. </a:t>
            </a:r>
          </a:p>
          <a:p>
            <a:pPr marL="224312" indent="-224312">
              <a:buFont typeface="Arial" panose="020B0604020202020204" pitchFamily="34" charset="0"/>
              <a:buChar char="•"/>
            </a:pPr>
            <a:r>
              <a:rPr lang="x-none" dirty="0">
                <a:solidFill>
                  <a:schemeClr val="tx1"/>
                </a:solidFill>
              </a:rPr>
              <a:t>Los sis, koj nrhiav ib qho kev pabcuam uas koj twb muaj dhau los lawm tab sis tsis xav tau ntxiv lawm.</a:t>
            </a:r>
          </a:p>
          <a:p>
            <a:pPr marL="171450" indent="-171450">
              <a:buFont typeface="Wingdings" pitchFamily="2" charset="2"/>
              <a:buChar char="ü"/>
            </a:pPr>
            <a:r>
              <a:rPr lang="x-none" dirty="0">
                <a:solidFill>
                  <a:schemeClr val="tx1"/>
                </a:solidFill>
              </a:rPr>
              <a:t>Xam seb koj tus kheej ntiag tug cov nyiaj npaj siv puas pauv hloov raws li cov ntsiab lus ntawm ib qho ua tsis tau qhov xav tau los sis muaj ib qho hloov rau hauv kis muaj teeb meem. </a:t>
            </a:r>
          </a:p>
          <a:p>
            <a:pPr marL="171450" indent="-171450">
              <a:buFont typeface="Wingdings" pitchFamily="2" charset="2"/>
              <a:buChar char="ü"/>
            </a:pPr>
            <a:r>
              <a:rPr lang="x-none" dirty="0">
                <a:solidFill>
                  <a:schemeClr val="tx1"/>
                </a:solidFill>
              </a:rPr>
              <a:t>Feem ntau, cov nyiaj npaj siv no yeej hloov tsis tau, tab sis yog hloov tau, koj tus kws lis haujlwm yuav pab saib xyuas kom muab cov nqi uas raug siv rau kis ua tsis tau raws li qhov xav tau tso ntxiv rau thiab saib xyuas txog tej yam pauv hlooov rau hauv koj kis teeb meem uas tej zaum yuav raug ntxiv cov nyiaj ntxiv rau los sis txo cov nqi tawm.  </a:t>
            </a:r>
          </a:p>
          <a:p>
            <a:pPr marL="171450" indent="-171450">
              <a:buFont typeface="Wingdings" pitchFamily="2" charset="2"/>
              <a:buChar char="ü"/>
            </a:pPr>
            <a:r>
              <a:rPr lang="x-none" dirty="0">
                <a:solidFill>
                  <a:schemeClr val="tx1"/>
                </a:solidFill>
              </a:rPr>
              <a:t>Koj tus kws lis haujlwm tuaj yeem piav qhia tau tias ua qhov no tiav li cas.Qhov tseem ceeb es, lawv yuav xam txog cov nqi uas raug siv rau tej yam uas muaj kev kho me ntsis.    </a:t>
            </a:r>
          </a:p>
          <a:p>
            <a:pPr marL="171450" indent="-171450" defTabSz="931774">
              <a:buFont typeface="Wingdings" pitchFamily="2" charset="2"/>
              <a:buChar char="ü"/>
              <a:defRPr/>
            </a:pPr>
            <a:r>
              <a:rPr lang="x-none" dirty="0">
                <a:solidFill>
                  <a:schemeClr val="tx1"/>
                </a:solidFill>
              </a:rPr>
              <a:t>Muaj kev ntseeg – Qhov no tsis yog ib qho uas yuav tau saib yam koj xav tau thiab koj cov nyiaj npaj siv xwb.Yog koj muaj ib yam txawv txav rau hauv koj lub neej, koj pawg kws ua haujlwm yuav rov qab los nrog koj ua ke thiab pab txhawb yam koj xav tau. </a:t>
            </a:r>
          </a:p>
          <a:p>
            <a:pPr defTabSz="931774">
              <a:defRPr/>
            </a:pPr>
            <a:r>
              <a:rPr lang="x-none" dirty="0">
                <a:solidFill>
                  <a:schemeClr val="tx1"/>
                </a:solidFill>
              </a:rPr>
              <a:t>Cov nyiaj npaj siv ntawm koj tus kheej ntiag tug:</a:t>
            </a:r>
          </a:p>
          <a:p>
            <a:pPr marL="174708" indent="-174708" defTabSz="931774">
              <a:buFont typeface="Arial" panose="020B0604020202020204" pitchFamily="34" charset="0"/>
              <a:buChar char="•"/>
              <a:defRPr/>
            </a:pPr>
            <a:r>
              <a:rPr lang="x-none" dirty="0">
                <a:solidFill>
                  <a:schemeClr val="tx1"/>
                </a:solidFill>
              </a:rPr>
              <a:t>Pib siv cov nyiaj uas lub chaw ua haujlwm hauv ib cheeb tsam tau siv saib xyuas koj hauv 12 lub hlis dhau los.</a:t>
            </a:r>
          </a:p>
          <a:p>
            <a:pPr marL="174708" indent="-174708" defTabSz="931774">
              <a:buFont typeface="Arial" panose="020B0604020202020204" pitchFamily="34" charset="0"/>
              <a:buChar char="•"/>
              <a:defRPr/>
            </a:pPr>
            <a:r>
              <a:rPr lang="x-none" baseline="0" dirty="0">
                <a:solidFill>
                  <a:schemeClr val="tx1"/>
                </a:solidFill>
              </a:rPr>
              <a:t>Saib xyuas dua txog txhua yam nqi uas raug siv rau kis ua tsis tau raws li qhov xav tau; thiab  </a:t>
            </a:r>
          </a:p>
          <a:p>
            <a:pPr marL="174708" indent="-174708" defTabSz="931774">
              <a:buFont typeface="Arial" panose="020B0604020202020204" pitchFamily="34" charset="0"/>
              <a:buChar char="•"/>
              <a:defRPr/>
            </a:pPr>
            <a:r>
              <a:rPr lang="x-none" baseline="0" dirty="0">
                <a:solidFill>
                  <a:schemeClr val="tx1"/>
                </a:solidFill>
              </a:rPr>
              <a:t>Saib seb yuav raug muab ntxiv los sis raug txo tawm cov nqi rau cov kev pabcuam vim muaj ib qho txawv txav rau hauv koj kis teeb meem. </a:t>
            </a:r>
          </a:p>
          <a:p>
            <a:pPr marL="174708" indent="-174708" defTabSz="931774">
              <a:buFont typeface="Arial" panose="020B0604020202020204" pitchFamily="34" charset="0"/>
              <a:buChar char="•"/>
              <a:defRPr/>
            </a:pPr>
            <a:endParaRPr lang="x-none" baseline="0" dirty="0">
              <a:solidFill>
                <a:schemeClr val="tx1"/>
              </a:solidFill>
            </a:endParaRPr>
          </a:p>
          <a:p>
            <a:pPr marL="0" indent="0" defTabSz="931774">
              <a:buFont typeface="Arial" panose="020B0604020202020204" pitchFamily="34" charset="0"/>
              <a:buNone/>
              <a:defRPr/>
            </a:pPr>
            <a:r>
              <a:rPr lang="x-none" baseline="0" dirty="0">
                <a:solidFill>
                  <a:schemeClr val="tx1"/>
                </a:solidFill>
              </a:rPr>
              <a:t>Kev pauv hloov rau hauv koj tus kheej cov nyiaj npaj siv yog saib raws li cov nyiaj raug siv los ntawm lub chaw ua haujlwm hauv ib cheeb tsam, suav txog tej yam ua tsis tau raws li qhov xav tau thiab yam pauv hloov rau hauv kis muaj teeb meem, yam tsis xav txog dab tsi txog koj qhov kev xaiv mus koom rau hauv qhov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x-none" dirty="0"/>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x-none" sz="1200" dirty="0">
                <a:solidFill>
                  <a:schemeClr val="tx1"/>
                </a:solidFill>
                <a:latin typeface="+mn-lt"/>
              </a:rPr>
              <a:t>Nws muaj qee yam mus raws li SDP txoj cai, qhov ntawd tsis xam tias yog ib qho ua tsis tau raws li qhov xav tau los sis ib qho txawv txav rau hauv kis muaj teeb meem thiab yog li ntawd tej yam zoo li no thiaj li tsis tshaj ntxiv rau hauv koj cov nyiaj npaj siv. </a:t>
            </a:r>
          </a:p>
          <a:p>
            <a:pPr marL="457200" indent="-457200">
              <a:lnSpc>
                <a:spcPct val="90000"/>
              </a:lnSpc>
              <a:spcBef>
                <a:spcPct val="0"/>
              </a:spcBef>
              <a:buFont typeface="Wingdings" panose="05000000000000000000" pitchFamily="2" charset="2"/>
              <a:buChar char="ü"/>
            </a:pPr>
            <a:r>
              <a:rPr lang="x-none" sz="1200" kern="1200" dirty="0">
                <a:solidFill>
                  <a:schemeClr val="tx1"/>
                </a:solidFill>
                <a:latin typeface="+mn-lt"/>
              </a:rPr>
              <a:t>Cov nqi them rau koj Feem Kev Tswj Xyuas Nyiaj Txiag</a:t>
            </a:r>
            <a:endParaRPr lang="x-none" sz="1200" dirty="0">
              <a:solidFill>
                <a:schemeClr val="tx1"/>
              </a:solidFill>
              <a:latin typeface="+mn-lt"/>
            </a:endParaRPr>
          </a:p>
          <a:p>
            <a:pPr marL="457200" indent="-457200">
              <a:lnSpc>
                <a:spcPct val="90000"/>
              </a:lnSpc>
              <a:spcBef>
                <a:spcPct val="0"/>
              </a:spcBef>
              <a:buFont typeface="Wingdings" panose="05000000000000000000" pitchFamily="2" charset="2"/>
              <a:buChar char="ü"/>
            </a:pPr>
            <a:r>
              <a:rPr lang="x-none" sz="1200" kern="1200" dirty="0">
                <a:solidFill>
                  <a:schemeClr val="tx1"/>
                </a:solidFill>
                <a:latin typeface="+mn-lt"/>
              </a:rPr>
              <a:t>Cov nqi them rau ib tug kws cev lus ua haujlwm ywj pheej (yog ntiav).</a:t>
            </a:r>
            <a:endParaRPr lang="x-none" sz="1200" kern="1200" dirty="0">
              <a:solidFill>
                <a:schemeClr val="tx1"/>
              </a:solidFill>
              <a:latin typeface="+mn-lt"/>
              <a:ea typeface="+mn-ea"/>
              <a:cs typeface="+mn-cs"/>
            </a:endParaRPr>
          </a:p>
          <a:p>
            <a:pPr marL="0" indent="0">
              <a:lnSpc>
                <a:spcPct val="90000"/>
              </a:lnSpc>
              <a:spcBef>
                <a:spcPct val="0"/>
              </a:spcBef>
              <a:buFont typeface="Wingdings" panose="05000000000000000000" pitchFamily="2" charset="2"/>
              <a:buNone/>
            </a:pPr>
            <a:r>
              <a:rPr lang="x-none" sz="1200" dirty="0">
                <a:solidFill>
                  <a:schemeClr val="tx1"/>
                </a:solidFill>
                <a:latin typeface="+mn-lt"/>
              </a:rPr>
              <a:t>Cov kev pabcuam uas tsis muaj rau ntawm feem kev saib xyuas uas ib txwm ua dhau los yuav tsis tuaj yeem siv rau ib qho uas ua tsis tau raws li qhov xav tau txhawm rau hloov koj tus kheej ntiag cov nyiaj npaj siv.Rau kis no, koj tuaj yeem them cov nqi saib xyuas rau hauv qhov SDP, tab sis koj tsis tuaj yeem kho koj cov nyiaj npaj siv tso nrog ua ke rau hauv tau. </a:t>
            </a:r>
          </a:p>
          <a:p>
            <a:pPr marL="457200" indent="-457200">
              <a:lnSpc>
                <a:spcPct val="90000"/>
              </a:lnSpc>
              <a:spcBef>
                <a:spcPct val="0"/>
              </a:spcBef>
              <a:buFont typeface="Wingdings" panose="05000000000000000000" pitchFamily="2" charset="2"/>
              <a:buChar char="ü"/>
            </a:pPr>
            <a:r>
              <a:rPr lang="x-none" sz="1200" dirty="0">
                <a:solidFill>
                  <a:schemeClr val="tx1"/>
                </a:solidFill>
                <a:latin typeface="+mn-lt"/>
              </a:rPr>
              <a:t>Lub chaw ua haujlwm hauv ib cheeb tsam yuav tsum ua pov thawj rau koj tus kheej ntiag tug cov nyiaj siv. </a:t>
            </a:r>
          </a:p>
          <a:p>
            <a:pPr marL="914400" lvl="1" indent="-457200">
              <a:lnSpc>
                <a:spcPct val="90000"/>
              </a:lnSpc>
              <a:spcBef>
                <a:spcPct val="0"/>
              </a:spcBef>
              <a:buFont typeface="Wingdings" panose="05000000000000000000" pitchFamily="2" charset="2"/>
              <a:buChar char="ü"/>
            </a:pPr>
            <a:r>
              <a:rPr lang="x-none" sz="1200" dirty="0">
                <a:solidFill>
                  <a:schemeClr val="tx1"/>
                </a:solidFill>
                <a:latin typeface="+mn-lt"/>
              </a:rPr>
              <a:t>Qhov no txhais tau tias koj lub chaw ua haujlwm hauv ib cheeb tsam yuav tsum ua pov thawj tias tus kheej ntiag tug cov nyiaj npaj siv yuav tsum raug siv los ntawm lub chaw ua haujlwm hauv ib cheeb tsam, suav txog txhua yam kev hloov kho rau yam uas ua tsis tau raws li qhov xav tau los sis yam txawv txav rau hauv kis muaj teeb meem, yam tsis xav txog dab tsi txog koj qhov kev xaiv mus koom rau hauv qhov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x-none" dirty="0"/>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i="1" dirty="0">
                <a:solidFill>
                  <a:schemeClr val="tx1"/>
                </a:solidFill>
              </a:rPr>
              <a:t>Ntaub Ntawv Xov Xwm</a:t>
            </a:r>
            <a:r>
              <a:rPr lang="x-none" dirty="0">
                <a:solidFill>
                  <a:schemeClr val="tx1"/>
                </a:solidFill>
              </a:rPr>
              <a:t> – </a:t>
            </a:r>
            <a:r>
              <a:rPr lang="x-none" b="1" dirty="0">
                <a:solidFill>
                  <a:schemeClr val="tx1"/>
                </a:solidFill>
              </a:rPr>
              <a:t>Jason &amp; Sofia Tus Kheej Ntiag Tug Cov Nyiaj Npaj Siv (nplooj ntawv 5 hauv phau ntawv 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solidFill>
                  <a:schemeClr val="tx1"/>
                </a:solidFill>
              </a:rPr>
              <a:t>Thov saib seb qhov no puas zoo phim rau Jason.Hauv 12 lub hlis dhau los, lub chaw ua haujlwm hauv ib cheeb tsam tau siv $63,100 rau nws qhov kev saib xyuas.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solidFill>
                  <a:schemeClr val="tx1"/>
                </a:solidFill>
              </a:rPr>
              <a:t>Cov kev pabcuam no yog nws txoj haujlwm yav nruab hnub, cov sijhawm teev ntawm tus kws pab rau tus kheej thiab kev cob qhia cov txuj ci nyob tau ywj pheej.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solidFill>
                  <a:schemeClr val="tx1"/>
                </a:solidFill>
              </a:rPr>
              <a:t>Nws tsis muaj qhov uas ua tsis tau raws li qhov xav tau thiab nws kis teeb meem yog zoo ib yam.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solidFill>
                  <a:schemeClr val="tx1"/>
                </a:solidFill>
              </a:rPr>
              <a:t>Nws tus kheej ntiag tug cov nyiaj npaj siv yog $63,100. </a:t>
            </a: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x-none" dirty="0"/>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x-none" dirty="0">
                <a:solidFill>
                  <a:schemeClr val="tx1"/>
                </a:solidFill>
              </a:rPr>
              <a:t>Tam sim no, thov saib ntawm Sofia.Hauv 12 lub hlis dhau los, lub chaw ua haujlwm hauv ib cheeb tsam tau siv $2,100 rau nws qhov kev saib xyuas. </a:t>
            </a:r>
          </a:p>
          <a:p>
            <a:pPr marL="171450" lvl="0" indent="-171450">
              <a:buFont typeface="Arial" panose="020B0604020202020204" pitchFamily="34" charset="0"/>
              <a:buChar char="•"/>
            </a:pPr>
            <a:r>
              <a:rPr lang="x-none" dirty="0">
                <a:solidFill>
                  <a:schemeClr val="tx1"/>
                </a:solidFill>
              </a:rPr>
              <a:t>Qhov no raug siv saib xyuas rau nws rau thaum so uas ib lub hli twg nws yeej tau siv 7 teev.  </a:t>
            </a:r>
          </a:p>
          <a:p>
            <a:pPr marL="171450" lvl="0" indent="-171450">
              <a:buFont typeface="Arial" panose="020B0604020202020204" pitchFamily="34" charset="0"/>
              <a:buChar char="•"/>
            </a:pPr>
            <a:r>
              <a:rPr lang="x-none" dirty="0">
                <a:solidFill>
                  <a:schemeClr val="tx1"/>
                </a:solidFill>
              </a:rPr>
              <a:t>Sofia qhov IPP yav dhau los pom tau tias siv ntau dua 40 teev los saib xyuas nws rau hauv ib lub hli twg. </a:t>
            </a:r>
          </a:p>
          <a:p>
            <a:pPr marL="171450" lvl="0" indent="-171450">
              <a:buFont typeface="Arial" panose="020B0604020202020204" pitchFamily="34" charset="0"/>
              <a:buChar char="•"/>
            </a:pPr>
            <a:r>
              <a:rPr lang="x-none" dirty="0">
                <a:solidFill>
                  <a:schemeClr val="tx1"/>
                </a:solidFill>
              </a:rPr>
              <a:t>Sofia tsev neeg tsis siv tag nrho cov sijhawm teev vim nws niam pog, uas yog nws tus kws muab kev pabcuam tsis khoom lawm. </a:t>
            </a:r>
          </a:p>
          <a:p>
            <a:pPr marL="171450" lvl="0" indent="-171450">
              <a:buFont typeface="Arial" panose="020B0604020202020204" pitchFamily="34" charset="0"/>
              <a:buChar char="•"/>
            </a:pPr>
            <a:r>
              <a:rPr lang="x-none" dirty="0">
                <a:solidFill>
                  <a:schemeClr val="tx1"/>
                </a:solidFill>
              </a:rPr>
              <a:t>Lawv txiav txim siab tias cov sijhawm teev saib xyuas ntawd tsis raug siv rau hauv txhua lub hlis rau kis uas ua tsis tau raws li qhov xav tau.</a:t>
            </a: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x-none" dirty="0"/>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i="1" dirty="0">
                <a:solidFill>
                  <a:schemeClr val="tx1"/>
                </a:solidFill>
              </a:rPr>
              <a:t>Ntaub Ntawv Xov Xwm</a:t>
            </a:r>
            <a:r>
              <a:rPr lang="x-none" dirty="0">
                <a:solidFill>
                  <a:schemeClr val="tx1"/>
                </a:solidFill>
              </a:rPr>
              <a:t> – </a:t>
            </a:r>
            <a:r>
              <a:rPr lang="x-none" b="1" dirty="0">
                <a:solidFill>
                  <a:schemeClr val="tx1"/>
                </a:solidFill>
              </a:rPr>
              <a:t>Jason &amp; Sofia Tus Kheej Ntiag Tug Cov Nyiaj Npaj Siv (nplooj ntawv 5 hauv phau ntawv no)</a:t>
            </a:r>
            <a:endParaRPr lang="x-none" dirty="0">
              <a:solidFill>
                <a:schemeClr val="tx1"/>
              </a:solidFill>
            </a:endParaRPr>
          </a:p>
          <a:p>
            <a:pPr marL="171450" lvl="0" indent="-171450">
              <a:buFont typeface="Arial" panose="020B0604020202020204" pitchFamily="34" charset="0"/>
              <a:buChar char="•"/>
            </a:pPr>
            <a:endParaRPr lang="x-none" dirty="0">
              <a:solidFill>
                <a:schemeClr val="tx1"/>
              </a:solidFill>
            </a:endParaRPr>
          </a:p>
          <a:p>
            <a:pPr marL="171450" lvl="0" indent="-171450">
              <a:buFont typeface="Arial" panose="020B0604020202020204" pitchFamily="34" charset="0"/>
              <a:buChar char="•"/>
            </a:pPr>
            <a:r>
              <a:rPr lang="x-none" dirty="0">
                <a:solidFill>
                  <a:schemeClr val="tx1"/>
                </a:solidFill>
              </a:rPr>
              <a:t>Sofia niam pog yog nws tus kws pabcuam thiab tsis khoom los saib xyuas rau txhua cov sijhawm teev rau Sofia uas nws xav tau rau txhua lub hlis. </a:t>
            </a:r>
            <a:r>
              <a:rPr lang="x-none"/>
              <a:t> </a:t>
            </a:r>
          </a:p>
          <a:p>
            <a:pPr marL="171450" lvl="0" indent="-171450">
              <a:buFont typeface="Arial" panose="020B0604020202020204" pitchFamily="34" charset="0"/>
              <a:buChar char="•"/>
            </a:pPr>
            <a:r>
              <a:rPr lang="x-none" dirty="0">
                <a:solidFill>
                  <a:schemeClr val="tx1"/>
                </a:solidFill>
              </a:rPr>
              <a:t>Sofia thiab nws tsev neeg tseem xav kom muaj sijhawm 40 teev toj hli los saib xyuas, yog li ntawd qhov no thiaj li raug txheeb xyuas pom tias tseem yog ib qho ua tsis tau raws li qhov xav tau. </a:t>
            </a:r>
          </a:p>
          <a:p>
            <a:pPr marL="171450" lvl="0" indent="-171450">
              <a:buFont typeface="Arial" panose="020B0604020202020204" pitchFamily="34" charset="0"/>
              <a:buChar char="•"/>
            </a:pPr>
            <a:r>
              <a:rPr lang="x-none" dirty="0">
                <a:solidFill>
                  <a:schemeClr val="tx1"/>
                </a:solidFill>
              </a:rPr>
              <a:t>Sofia tus kws lis haujlwm yeej tau xam lawm tias tau siv nyiaj saib xyuas rau Sofia ntau npaum li cas lawm. </a:t>
            </a:r>
          </a:p>
          <a:p>
            <a:pPr marL="171450" lvl="0" indent="-171450">
              <a:buFont typeface="Arial" panose="020B0604020202020204" pitchFamily="34" charset="0"/>
              <a:buChar char="•"/>
            </a:pPr>
            <a:r>
              <a:rPr lang="x-none" dirty="0">
                <a:solidFill>
                  <a:schemeClr val="tx1"/>
                </a:solidFill>
              </a:rPr>
              <a:t>Ntawm no yog qhov kev xam: </a:t>
            </a:r>
          </a:p>
          <a:p>
            <a:pPr lvl="0"/>
            <a:r>
              <a:rPr lang="x-none" dirty="0">
                <a:solidFill>
                  <a:schemeClr val="tx1"/>
                </a:solidFill>
              </a:rPr>
              <a:t>Xav tau 40 teev hauv ib lub hlis – raug siv 7 teev hauv ib lub hlis = </a:t>
            </a:r>
            <a:r>
              <a:rPr lang="x-none" b="1" dirty="0">
                <a:solidFill>
                  <a:schemeClr val="tx1"/>
                </a:solidFill>
              </a:rPr>
              <a:t>33 teev tsis raug siv</a:t>
            </a:r>
          </a:p>
          <a:p>
            <a:pPr lvl="0"/>
            <a:r>
              <a:rPr lang="x-none" dirty="0">
                <a:solidFill>
                  <a:schemeClr val="tx1"/>
                </a:solidFill>
              </a:rPr>
              <a:t>33 teev tsis raug siv x $25 toj teev = $825 toj hli tsis raug siv rau hauv ib lub hlis twg</a:t>
            </a:r>
          </a:p>
          <a:p>
            <a:pPr lvl="0"/>
            <a:r>
              <a:rPr lang="x-none" dirty="0">
                <a:solidFill>
                  <a:schemeClr val="tx1"/>
                </a:solidFill>
              </a:rPr>
              <a:t>$825 toj hli x 12 hlis = $9,900 tsis raug siv rau tsaib no tab sis tseem xav tau</a:t>
            </a:r>
          </a:p>
          <a:p>
            <a:pPr marL="171450" lvl="0" indent="-171450">
              <a:buFont typeface="Arial" panose="020B0604020202020204" pitchFamily="34" charset="0"/>
              <a:buChar char="•"/>
            </a:pPr>
            <a:r>
              <a:rPr lang="x-none" dirty="0">
                <a:solidFill>
                  <a:schemeClr val="tx1"/>
                </a:solidFill>
              </a:rPr>
              <a:t>Qhov no yog cov nyiaj uas hais txog kev saib xyuas Sofia uas tsis raug siv.  </a:t>
            </a:r>
          </a:p>
          <a:p>
            <a:pPr marL="171450" lvl="0" indent="-171450">
              <a:buFont typeface="Arial" panose="020B0604020202020204" pitchFamily="34" charset="0"/>
              <a:buChar char="•"/>
            </a:pPr>
            <a:r>
              <a:rPr lang="x-none" dirty="0">
                <a:solidFill>
                  <a:schemeClr val="tx1"/>
                </a:solidFill>
              </a:rPr>
              <a:t>Sofia tus kheej ntiag tug cov nyiaj npaj siv raug nce siab txog $9,900 los them cov nqi saib xyuas yog nws tau siv qhov kev pabcuam no. </a:t>
            </a:r>
          </a:p>
          <a:p>
            <a:pPr marL="171450" lvl="0" indent="-171450">
              <a:buFont typeface="Arial" panose="020B0604020202020204" pitchFamily="34" charset="0"/>
              <a:buChar char="•"/>
            </a:pPr>
            <a:r>
              <a:rPr lang="x-none" dirty="0">
                <a:solidFill>
                  <a:schemeClr val="tx1"/>
                </a:solidFill>
              </a:rPr>
              <a:t>Nws tus kheej ntiag tug cov nyiaj npaj siv uas raug kho yog $12,000.Cov nyiaj no yog cov nyiaj uas nws thiab nws tsev neeg yuav siv yuav cov kev pabcuam thiab pab txhawb SDP raws li feem nws xav tau rau hauv nws qhov IPP.</a:t>
            </a: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x-none" dirty="0"/>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x-none" dirty="0"/>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Yog, cov nqe lus nug yog ib qho twj siv rau qhov kev cob qhia! Thiab, nqe tsis yog, tej zaum kuv yuav tsis muaj txhua nqe lus teb, tab sis qhov ntawd yog yam uas peb yuav kawm ua ke.</a:t>
            </a:r>
          </a:p>
          <a:p>
            <a:endParaRPr lang="x-none" dirty="0"/>
          </a:p>
          <a:p>
            <a:r>
              <a:rPr lang="x-none" b="1" dirty="0"/>
              <a:t>Cov Lus Qhia Tseem Ceeb Txog Kev Cob Qhia! Ib yam twj siv uas tsis muaj npe rau ntawm no yog kev tshuaj ntsuam xyuas.Tsim ib lub ntsiab lus tseem ceeb ntsig txog rau qhov kev tshuaj ntsuam xyuas qhov tseeb uas peb yuav tau kawm txog qhov Kev Txiav Txim Siab Ntawm Tus Kheej seb nws puas ua haujlwm zoo li cas, thiab qhov kev nthuav qhia ua tau zoo npaum li cas.Yog li ntawd, nws thiaj li tseem ceeb heev rau cov neeg tuaj koom kom lawv pab qhia lawv qhov xam pom txog yam ua tau zoo thiab yam ua tsis tau zoo rau qhov kev nthuav qhia hnub no yog zoo li cas.</a:t>
            </a:r>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x-none" dirty="0"/>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solidFill>
                  <a:schemeClr val="tx1"/>
                </a:solidFill>
              </a:rPr>
              <a:t>Koj twb xam koj tus kheej ntiag tug cov nyiaj npaj siv lawm.Tam sim no, koj xam txog qhov kev npaj siv. </a:t>
            </a:r>
          </a:p>
          <a:p>
            <a:r>
              <a:rPr lang="x-none" dirty="0">
                <a:solidFill>
                  <a:schemeClr val="tx1"/>
                </a:solidFill>
              </a:rPr>
              <a:t>Cov ntaub ntawv hais txog qhov kev npaj siv nyiaj yeej qhia tias muaj nyiaj ntau npaum li cas rau hauv koj tus kheej ntiag tug cov nyiaj npaj siv uas yuav raug yuav cov kev pabcuam thiab pab txhawb raws li feem koj xav tau rau hauv koj qhov IPP. </a:t>
            </a:r>
          </a:p>
          <a:p>
            <a:r>
              <a:rPr lang="x-none" dirty="0">
                <a:solidFill>
                  <a:schemeClr val="tx1"/>
                </a:solidFill>
              </a:rPr>
              <a:t>Koj qhov kev npaj siv tsuas siv them cov nqi pabcuam thiab pab txhawb uas yuav pab ua kom koj tau raws li cov hom phiaj uas raug txheeb xyuas rau thaum ua qhov kev npaj rau tus neeg thiab yog cov muaj npe nyob rau hauv koj qhov IPP xwb.  </a:t>
            </a:r>
          </a:p>
          <a:p>
            <a:r>
              <a:rPr lang="x-none" baseline="0" dirty="0">
                <a:solidFill>
                  <a:schemeClr val="tx1"/>
                </a:solidFill>
              </a:rPr>
              <a:t>Koj muaj lub luag haujlwm siv tsoomfwv cov nyiaj pab thiab yuav tsum ua raws li cov cai kav uas peb tau sib tham txog:</a:t>
            </a:r>
          </a:p>
          <a:p>
            <a:pPr marL="174708" indent="-174708">
              <a:buFont typeface="Arial" panose="020B0604020202020204" pitchFamily="34" charset="0"/>
              <a:buChar char="•"/>
            </a:pPr>
            <a:r>
              <a:rPr lang="x-none" baseline="0" dirty="0">
                <a:solidFill>
                  <a:schemeClr val="tx1"/>
                </a:solidFill>
              </a:rPr>
              <a:t>Cov kev pabcuam thuaj pais, los sis pab dawb uas yuav raug siv xub thawj</a:t>
            </a:r>
          </a:p>
          <a:p>
            <a:pPr marL="174708" indent="-174708">
              <a:buFont typeface="Arial" panose="020B0604020202020204" pitchFamily="34" charset="0"/>
              <a:buChar char="•"/>
            </a:pPr>
            <a:r>
              <a:rPr lang="x-none" baseline="0" dirty="0">
                <a:solidFill>
                  <a:schemeClr val="tx1"/>
                </a:solidFill>
              </a:rPr>
              <a:t>Koj tsuas siv them rau cov nqi pabcuam uas raug lees paub los ntawm tsoomfwv rau qhov SDP xwb</a:t>
            </a:r>
          </a:p>
          <a:p>
            <a:pPr marL="174708" indent="-174708">
              <a:buFont typeface="Arial" panose="020B0604020202020204" pitchFamily="34" charset="0"/>
              <a:buChar char="•"/>
            </a:pPr>
            <a:r>
              <a:rPr lang="x-none" baseline="0" dirty="0">
                <a:solidFill>
                  <a:schemeClr val="tx1"/>
                </a:solidFill>
              </a:rPr>
              <a:t>Koj cov kev pabcuam yuav tsum raug raws li HCBS Txoj Cai Pom Zoo Zawm Kawg</a:t>
            </a:r>
          </a:p>
          <a:p>
            <a:r>
              <a:rPr lang="x-none" baseline="0" dirty="0">
                <a:solidFill>
                  <a:schemeClr val="tx1"/>
                </a:solidFill>
              </a:rPr>
              <a:t>Thov kev pab los ntawm koj tus kws cev lus ua haujlwm ywj pheej, tus kws lis haujlwm los sis lwm cov neeg uas koj ua haujlwm nrog lawv rau thaum ua qhov kev npaj rau tus neeg thiab sib tham txog cov kev pabcuam uas koj xav kom raug pab them los ntawm </a:t>
            </a:r>
            <a:r>
              <a:rPr lang="x-none" dirty="0">
                <a:solidFill>
                  <a:schemeClr val="tx1"/>
                </a:solidFill>
              </a:rPr>
              <a:t>qhov kev npaj siv nyiaj.</a:t>
            </a: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x-none" dirty="0"/>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x-none" dirty="0">
                <a:solidFill>
                  <a:schemeClr val="tx1"/>
                </a:solidFill>
              </a:rPr>
              <a:t>Koj thiab koj cov neeg pab txhawb koj yuav xam seb tau siv nyiaj ntau npaum li cas rau cov kev pabcuam los ntawm koj qhov kev npaj siv nyiaj rau hauv koj qhov IPP lawm.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x-none" dirty="0">
                <a:solidFill>
                  <a:schemeClr val="tx1"/>
                </a:solidFill>
              </a:rPr>
              <a:t>Koj thiab koj pawg kws ua haujlwm yuav tsum txheeb xyuas seb cov kev pabcuam los sis pab txhawb uas koj tuaj yeem tau txais saib xyuas dawb yog yam twg.Ib zaug ntxiv, cov no raug hu ua “cov kev pabcuam thuaj pais” thiab saib xyuas pub dawb rau cov neeg uas muaj cai siv, tsis yog cov neeg uas tau txais cov kev pabcuam los ntawm lub chaw ua haujlwm hauv ib cheeb tsam.</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x-none" dirty="0">
                <a:solidFill>
                  <a:schemeClr val="tx1"/>
                </a:solidFill>
              </a:rPr>
              <a:t>Nrhiav seb hom kev pabcuam twg uas koj yuav tau siv koj qhov SDP tus kheej ntiag tug cov nyiaj npaj siv them rau.Koj tus kws lis haujlwm yuav pab koj saib cov kev pabcuam uas koj tau hais txog thiab xam ntawd seb puas yog yam raug lees paub los ntawm tsoomfwv rau qhov SDP.Lawv yuav siv ib yam kev pabcuam thiab cov ntsiab lus ntawm SDP uas muaj nyob rau hauv koj cov ntaub ntawv. </a:t>
            </a:r>
          </a:p>
          <a:p>
            <a:r>
              <a:rPr lang="x-none" dirty="0">
                <a:solidFill>
                  <a:schemeClr val="tx1"/>
                </a:solidFill>
              </a:rPr>
              <a:t>Cov nqi uas koj yuav tsum tau siv koj tus kheej ntiag tug cov nyiaj npaj siv them, xam:</a:t>
            </a:r>
          </a:p>
          <a:p>
            <a:pPr marL="174708" indent="-174708">
              <a:buFont typeface="Arial" panose="020B0604020202020204" pitchFamily="34" charset="0"/>
              <a:buChar char="•"/>
            </a:pPr>
            <a:r>
              <a:rPr lang="x-none" dirty="0">
                <a:solidFill>
                  <a:schemeClr val="tx1"/>
                </a:solidFill>
              </a:rPr>
              <a:t>Tus muab kev pabcuam yog leej twg?</a:t>
            </a:r>
          </a:p>
          <a:p>
            <a:pPr marL="174708" indent="-174708">
              <a:buFont typeface="Arial" panose="020B0604020202020204" pitchFamily="34" charset="0"/>
              <a:buChar char="•"/>
            </a:pPr>
            <a:r>
              <a:rPr lang="x-none" baseline="0" dirty="0">
                <a:solidFill>
                  <a:schemeClr val="tx1"/>
                </a:solidFill>
              </a:rPr>
              <a:t>Yuav muab kev pabcuam sai npaum li cas?</a:t>
            </a:r>
          </a:p>
          <a:p>
            <a:pPr marL="174708" indent="-174708">
              <a:buFont typeface="Arial" panose="020B0604020202020204" pitchFamily="34" charset="0"/>
              <a:buChar char="•"/>
            </a:pPr>
            <a:r>
              <a:rPr lang="x-none" baseline="0" dirty="0">
                <a:solidFill>
                  <a:schemeClr val="tx1"/>
                </a:solidFill>
              </a:rPr>
              <a:t>Yuav pib rau thaum twg?</a:t>
            </a:r>
          </a:p>
          <a:p>
            <a:pPr marL="174708" indent="-174708">
              <a:buFont typeface="Arial" panose="020B0604020202020204" pitchFamily="34" charset="0"/>
              <a:buChar char="•"/>
            </a:pPr>
            <a:r>
              <a:rPr lang="x-none" baseline="0" dirty="0">
                <a:solidFill>
                  <a:schemeClr val="tx1"/>
                </a:solidFill>
              </a:rPr>
              <a:t>Yuav muab kev pabcuam rau xyoo tom ntej no mus ntev npaum li cas?</a:t>
            </a:r>
          </a:p>
          <a:p>
            <a:pPr marL="174708" indent="-174708">
              <a:buFont typeface="Arial" panose="020B0604020202020204" pitchFamily="34" charset="0"/>
              <a:buChar char="•"/>
            </a:pPr>
            <a:r>
              <a:rPr lang="x-none" baseline="0" dirty="0">
                <a:solidFill>
                  <a:schemeClr val="tx1"/>
                </a:solidFill>
              </a:rPr>
              <a:t>Nws yuav raug tus nqi li cas?</a:t>
            </a:r>
          </a:p>
          <a:p>
            <a:pPr marL="672938" lvl="1" indent="-224312">
              <a:buFont typeface="Arial"/>
              <a:buChar char="•"/>
            </a:pPr>
            <a:r>
              <a:rPr lang="x-none" i="1" dirty="0">
                <a:solidFill>
                  <a:schemeClr val="tx1"/>
                </a:solidFill>
              </a:rPr>
              <a:t>Puas yog tag nrho tus nqi los sis toj teev/hnub/hli?</a:t>
            </a:r>
            <a:endParaRPr lang="x-none" i="0" dirty="0">
              <a:solidFill>
                <a:schemeClr val="tx1"/>
              </a:solidFill>
            </a:endParaRPr>
          </a:p>
          <a:p>
            <a:pPr marL="174708" indent="-174708" defTabSz="931774">
              <a:buFont typeface="Arial" panose="020B0604020202020204" pitchFamily="34" charset="0"/>
              <a:buChar char="•"/>
              <a:defRPr/>
            </a:pPr>
            <a:r>
              <a:rPr lang="x-none" dirty="0">
                <a:solidFill>
                  <a:schemeClr val="tx1"/>
                </a:solidFill>
              </a:rPr>
              <a:t>Rau cov neeg uas koj xav ntiav, nco ntsoov xam cov nqi se thiab nqi pab kas phais nrog.Ua haujlwm nrog koj feem FMS seb puas ua raws li cov cai lij choj thiab kuaj xyuas cov nqi siv nyiaj nyob hauv koj qhov kev npaj siv. </a:t>
            </a:r>
          </a:p>
          <a:p>
            <a:r>
              <a:rPr lang="x-none" dirty="0">
                <a:solidFill>
                  <a:schemeClr val="tx1"/>
                </a:solidFill>
              </a:rPr>
              <a:t>Koj lub chaw ua haujlwm hauv ib cheeb tsam thiab tus kws pabcuam ntawm feem tswj xyuas nyiaj txiag, los sis FMS tuaj yeem pab teb rau cov nqe lus nug no.</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Siv koj cov nyiaj ntxiv! Nco ntsoov npaj yam koj xav tau rau hauv koj qhov kev npaj siv nyiaj kom kav tag nrho rau hauv lub xyoo! </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r>
              <a:rPr lang="x-none" dirty="0">
                <a:solidFill>
                  <a:schemeClr val="tx1"/>
                </a:solidFill>
              </a:rPr>
              <a:t>Cov kev pabcuam uas koj xam koj tus kheej ntiag cov nyiaj npaj siv los them rau yuav muab sau rau hauv qhov kev npaj siv nyiaj.</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b="1" dirty="0">
                <a:solidFill>
                  <a:schemeClr val="tx1"/>
                </a:solidFill>
              </a:rPr>
              <a:t>Cov Lus Qhia Tseem Ceeb Txog Kev Cob Qhia! Hais qhia rau koj tus neeg mus koom tias qhov kev npaj ntawd yuav siv sijhawm ua me ntsis.Xav rau hauv nruab siab tias thaum pib sim ua txoj haujlwm no, cov neeg yuav nyob ntsiag to me ntsis los npaj lawv cov kev pabcuam thiab tsim kho seb yuav raug nqi li cas rau hauv lawv qhov kev npaj siv nyiaj.</a:t>
            </a: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x-none" dirty="0"/>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x-none" sz="1200" i="0" u="none" baseline="0" dirty="0"/>
              <a:t>Txawm tias koj yuav ua li cas los tau rau cov kev pabcuam, lub chaw ua haujlwm hauv ib cheeb tsam tseem yuav tau hais qhia seb raug siv cov nyiaj rau cov kev pabcuam ntawd ntau npaum li cas lawm.Qhov no yog yam yuav tsum tau ua los ntawm tsoomfwv txoj cai. </a:t>
            </a:r>
          </a:p>
          <a:p>
            <a:pPr>
              <a:buFont typeface="Arial"/>
              <a:buNone/>
            </a:pPr>
            <a:r>
              <a:rPr lang="x-none" sz="1200" i="0" u="none" baseline="0" dirty="0"/>
              <a:t>Koj lub chaw ua haujlwm hauv ib cheeb tsam yuav teeb ib tug lab hav rau ib qho kev pabcuam rau hauv koj qhov kev npaj siv nyiaj.</a:t>
            </a:r>
            <a:r>
              <a:rPr lang="x-none" sz="1200" b="0" u="none" baseline="0" dirty="0"/>
              <a:t>Txhua tus lab hav pabcuam yuav nce raws ib hom nyiaj npaj siv uas muab cov kev pabcuam tso ua ke raws li hom kev pabcuam ntawd. </a:t>
            </a:r>
            <a:endParaRPr lang="x-none" sz="1200" b="1" i="0" u="none" baseline="0" dirty="0"/>
          </a:p>
          <a:p>
            <a:pPr>
              <a:buFont typeface="Arial"/>
              <a:buNone/>
            </a:pPr>
            <a:r>
              <a:rPr lang="x-none" sz="1200" b="0" i="0" u="none" baseline="0" dirty="0"/>
              <a:t>Nws muaj peb hom nyiaj npaj siv xws li:</a:t>
            </a:r>
          </a:p>
          <a:p>
            <a:pPr>
              <a:buFont typeface="Arial"/>
              <a:buNone/>
            </a:pPr>
            <a:r>
              <a:rPr lang="x-none" sz="1200" b="1" u="none" dirty="0"/>
              <a:t>Kev Npaj Tej Chaw Nyob</a:t>
            </a:r>
            <a:r>
              <a:rPr lang="x-none" sz="1200" u="none" dirty="0"/>
              <a:t> – Pab Txhawb yam koj xav tau rau hauv koj lub tsev</a:t>
            </a:r>
            <a:endParaRPr lang="x-none" sz="1200" b="1" u="none" dirty="0"/>
          </a:p>
          <a:p>
            <a:pPr>
              <a:buFont typeface="Arial"/>
              <a:buNone/>
            </a:pPr>
            <a:r>
              <a:rPr lang="x-none" sz="1200" b="1" u="none" dirty="0"/>
              <a:t>Kev Ua Haujlwm thiab Kev Mus Koom Hauv Zej Zog</a:t>
            </a:r>
            <a:r>
              <a:rPr lang="x-none" sz="1200" u="none" dirty="0"/>
              <a:t> – Cov kev pabcuam thiab yam uas koj xav kom muaj nyob rau hauv koj lub zos  </a:t>
            </a:r>
            <a:endParaRPr lang="x-none" sz="1200" b="1" u="none" baseline="0" dirty="0"/>
          </a:p>
          <a:p>
            <a:pPr>
              <a:buFont typeface="Arial"/>
              <a:buNone/>
            </a:pPr>
            <a:r>
              <a:rPr lang="x-none" sz="1200" b="1" u="none" dirty="0"/>
              <a:t>Kev Noj Qab Haus Huv thiab Kev Nyab Xeeb</a:t>
            </a:r>
            <a:r>
              <a:rPr lang="x-none" sz="1200" u="none" dirty="0"/>
              <a:t> – Cov kev pabcuam no ntsig txog yam uas pab txhawb kom koj noj qab haus huv thiab nyab xeeb</a:t>
            </a:r>
          </a:p>
          <a:p>
            <a:pPr>
              <a:buFont typeface="Arial"/>
              <a:buNone/>
            </a:pPr>
            <a:endParaRPr lang="x-none" sz="1200" u="none" baseline="0" dirty="0"/>
          </a:p>
          <a:p>
            <a:pPr>
              <a:buFont typeface="Arial"/>
              <a:buNone/>
            </a:pPr>
            <a:r>
              <a:rPr lang="x-none" sz="1200" b="0" u="none" baseline="0" dirty="0"/>
              <a:t>Tej zaum koj xav hloov seb yuav siv koj cov nyiaj npaj siv rau hauv lub xyoos dhau los tau li cas.Qhov no yuav yog hloov ib qho hauv qhov kev npaj siv nyiaj. </a:t>
            </a:r>
          </a:p>
          <a:p>
            <a:pPr>
              <a:buFont typeface="Arial"/>
              <a:buNone/>
            </a:pPr>
            <a:r>
              <a:rPr lang="x-none" sz="1200" b="0" u="none" baseline="0" dirty="0"/>
              <a:t>Hauv ib lub xyoos puag ncig twg koj tuaj yeem hloov cov nyiaj ntau txog 10% ntawm cov nyiaj xub thawj hauv ib hom nyiaj npaj siv nkag mus rau lwm hom nyiaj npaj siv los sis lwm hom yam tsis tas yuav muaj kev tso cai los ntawm lub chaw ua haujlwm hauv ib cheeb tsam los sis pawg kws saib xyuas qhov IPP.Kev txawv txav tshaj 10% ntawm hom nyiaj npaj siv yuav tsum raug tso cai/pom zoo los ntawm lub chaw ua haujlwm hauv ib cheeb tsam los sis pawg kws saib xyuas qhov IPP.</a:t>
            </a:r>
          </a:p>
          <a:p>
            <a:pPr>
              <a:buFont typeface="Arial"/>
              <a:buNone/>
            </a:pPr>
            <a:endParaRPr lang="x-none" sz="1200" b="0" u="none" baseline="0" dirty="0"/>
          </a:p>
          <a:p>
            <a:pPr>
              <a:buFont typeface="Arial"/>
              <a:buNone/>
            </a:pPr>
            <a:r>
              <a:rPr lang="x-none" sz="1200" b="0" u="none" baseline="0" dirty="0"/>
              <a:t>Ntawd yog ib qho muaj cov ntaub ntawv ntau, tab sis koj yuav tsum nco qab tias tam sim no koj tuaj yeem txauv hloov cov nyiaj hauv koj qhov kev npaj siv nyiaj tau yog koj xav hloov.Koj tus kws lis haujlwm, FMS thiab tus kws cev lus ua haujlwm ywj pheej tuaj yeem pab koj xam seb yuav ua li cas. </a:t>
            </a: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x-none" dirty="0"/>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x-none" b="0" i="0" dirty="0">
                <a:solidFill>
                  <a:schemeClr val="tx1"/>
                </a:solidFill>
              </a:rPr>
              <a:t>Pib ua nrog Jason thiab saib seb nws qhov kev npaj siv nyiaj ho raug xam zoo li cas. </a:t>
            </a:r>
          </a:p>
          <a:p>
            <a:pPr defTabSz="897251">
              <a:defRPr/>
            </a:pPr>
            <a:r>
              <a:rPr lang="x-none" b="0" i="0" dirty="0">
                <a:solidFill>
                  <a:schemeClr val="tx1"/>
                </a:solidFill>
              </a:rPr>
              <a:t>Jason thiab nws pawg kws ua haujlwm rau qhov kev npaj</a:t>
            </a:r>
          </a:p>
          <a:p>
            <a:pPr marL="228600" indent="-228600" defTabSz="897251">
              <a:buAutoNum type="arabicParenR"/>
              <a:defRPr/>
            </a:pPr>
            <a:r>
              <a:rPr lang="x-none" b="0" i="0" dirty="0">
                <a:solidFill>
                  <a:schemeClr val="tx1"/>
                </a:solidFill>
              </a:rPr>
              <a:t>Tau txheeb xyuas nws cov hom phiaj thiab cov kev pabcuam uas yuav tsum tau ua kom tau raws li cov hom phiaj no.  </a:t>
            </a:r>
          </a:p>
          <a:p>
            <a:pPr marL="228600" indent="-228600" defTabSz="897251">
              <a:buAutoNum type="arabicParenR"/>
              <a:defRPr/>
            </a:pPr>
            <a:r>
              <a:rPr lang="x-none" b="0" i="0" dirty="0">
                <a:solidFill>
                  <a:schemeClr val="tx1"/>
                </a:solidFill>
              </a:rPr>
              <a:t>Lawv yuav tsum nco ntsoov saib xyuas kom cov hom phiaj thiab cov kev pabcuam no raug sau tseg rau hauv nws qhov IPP</a:t>
            </a:r>
          </a:p>
          <a:p>
            <a:pPr marL="228600" indent="-228600" defTabSz="897251">
              <a:buAutoNum type="arabicParenR"/>
              <a:defRPr/>
            </a:pPr>
            <a:r>
              <a:rPr lang="x-none" b="0" i="0" dirty="0">
                <a:solidFill>
                  <a:schemeClr val="tx1"/>
                </a:solidFill>
              </a:rPr>
              <a:t>Lawv saib seb hom kev pabcuam dab tsi yog yam tau dawb/thuaj pais</a:t>
            </a:r>
          </a:p>
          <a:p>
            <a:pPr marL="228600" indent="-228600" defTabSz="897251">
              <a:buAutoNum type="arabicParenR"/>
              <a:defRPr/>
            </a:pPr>
            <a:r>
              <a:rPr lang="x-none" b="0" i="0" dirty="0">
                <a:solidFill>
                  <a:schemeClr val="tx1"/>
                </a:solidFill>
              </a:rPr>
              <a:t>Lawv xam seb hom kev pabcuam twg thiaj li yuav tau them nqi</a:t>
            </a:r>
          </a:p>
          <a:p>
            <a:pPr marL="228600" indent="-228600" defTabSz="897251">
              <a:buAutoNum type="arabicParenR"/>
              <a:defRPr/>
            </a:pPr>
            <a:r>
              <a:rPr lang="x-none" b="0" i="0" dirty="0">
                <a:solidFill>
                  <a:schemeClr val="tx1"/>
                </a:solidFill>
              </a:rPr>
              <a:t>Lawv tau ua qhov kev tshawb fawb los txheeb xyuas txog:</a:t>
            </a:r>
          </a:p>
          <a:p>
            <a:pPr marL="174708" indent="-174708" defTabSz="897251">
              <a:buFont typeface="Arial" panose="020B0604020202020204" pitchFamily="34" charset="0"/>
              <a:buChar char="•"/>
              <a:defRPr/>
            </a:pPr>
            <a:r>
              <a:rPr lang="x-none" b="1" i="0" dirty="0">
                <a:solidFill>
                  <a:schemeClr val="tx1"/>
                </a:solidFill>
              </a:rPr>
              <a:t>Tus muab kev pabcuam yog leej twg</a:t>
            </a:r>
          </a:p>
          <a:p>
            <a:pPr marL="174708" indent="-174708" defTabSz="897251">
              <a:buFont typeface="Arial" panose="020B0604020202020204" pitchFamily="34" charset="0"/>
              <a:buChar char="•"/>
              <a:defRPr/>
            </a:pPr>
            <a:r>
              <a:rPr lang="x-none" b="1" i="0" dirty="0">
                <a:solidFill>
                  <a:schemeClr val="tx1"/>
                </a:solidFill>
              </a:rPr>
              <a:t>Yuav muab kev pabcuam sai npaum li cas</a:t>
            </a:r>
          </a:p>
          <a:p>
            <a:pPr marL="174708" indent="-174708" defTabSz="897251">
              <a:buFont typeface="Arial" panose="020B0604020202020204" pitchFamily="34" charset="0"/>
              <a:buChar char="•"/>
              <a:defRPr/>
            </a:pPr>
            <a:r>
              <a:rPr lang="x-none" b="1" i="0" dirty="0">
                <a:solidFill>
                  <a:schemeClr val="tx1"/>
                </a:solidFill>
              </a:rPr>
              <a:t>Yuav pib rau thaum twg</a:t>
            </a:r>
          </a:p>
          <a:p>
            <a:pPr marL="174708" indent="-174708" defTabSz="897251">
              <a:buFont typeface="Arial" panose="020B0604020202020204" pitchFamily="34" charset="0"/>
              <a:buChar char="•"/>
              <a:defRPr/>
            </a:pPr>
            <a:r>
              <a:rPr lang="x-none" b="1" i="0" dirty="0">
                <a:solidFill>
                  <a:schemeClr val="tx1"/>
                </a:solidFill>
              </a:rPr>
              <a:t>Yuav muab kev pabcuam rau xyoo tom ntej no mus ntev npaum li cas</a:t>
            </a:r>
          </a:p>
          <a:p>
            <a:pPr marL="174708" indent="-174708" defTabSz="897251">
              <a:buFont typeface="Arial" panose="020B0604020202020204" pitchFamily="34" charset="0"/>
              <a:buChar char="•"/>
              <a:defRPr/>
            </a:pPr>
            <a:r>
              <a:rPr lang="x-none" b="1" i="0" dirty="0">
                <a:solidFill>
                  <a:schemeClr val="tx1"/>
                </a:solidFill>
              </a:rPr>
              <a:t>Nws yuav raug tus nqi li cas</a:t>
            </a:r>
          </a:p>
          <a:p>
            <a:pPr marL="174708" indent="-174708" defTabSz="897251">
              <a:buFont typeface="Arial" panose="020B0604020202020204" pitchFamily="34" charset="0"/>
              <a:buChar char="•"/>
              <a:defRPr/>
            </a:pPr>
            <a:r>
              <a:rPr lang="x-none" b="1" i="0" dirty="0">
                <a:solidFill>
                  <a:schemeClr val="tx1"/>
                </a:solidFill>
              </a:rPr>
              <a:t>Yuav them cov nqi li cas</a:t>
            </a:r>
            <a:endParaRPr lang="x-none" b="1" i="0" baseline="0" dirty="0">
              <a:solidFill>
                <a:schemeClr val="tx1"/>
              </a:solidFill>
            </a:endParaRPr>
          </a:p>
          <a:p>
            <a:pPr marL="174708" indent="-174708" defTabSz="897251">
              <a:buFont typeface="Arial" panose="020B0604020202020204" pitchFamily="34" charset="0"/>
              <a:buChar char="•"/>
              <a:defRPr/>
            </a:pPr>
            <a:r>
              <a:rPr lang="x-none" b="1" i="0" dirty="0">
                <a:solidFill>
                  <a:schemeClr val="tx1"/>
                </a:solidFill>
              </a:rPr>
              <a:t>Leej twg yuav yog tus them cov nqi</a:t>
            </a:r>
          </a:p>
          <a:p>
            <a:pPr marL="0" indent="0" defTabSz="897251">
              <a:buFont typeface="Arial" panose="020B0604020202020204" pitchFamily="34" charset="0"/>
              <a:buNone/>
              <a:defRPr/>
            </a:pPr>
            <a:r>
              <a:rPr lang="x-none" b="0" i="0" dirty="0">
                <a:solidFill>
                  <a:schemeClr val="tx1"/>
                </a:solidFill>
              </a:rPr>
              <a:t>6) Lawv xam cov zauv seb raug cov nqi li cas</a:t>
            </a:r>
          </a:p>
          <a:p>
            <a:pPr marL="0" indent="0" defTabSz="897251">
              <a:buFont typeface="Arial" panose="020B0604020202020204" pitchFamily="34" charset="0"/>
              <a:buNone/>
              <a:defRPr/>
            </a:pPr>
            <a:r>
              <a:rPr lang="x-none" b="0" i="0" dirty="0">
                <a:solidFill>
                  <a:schemeClr val="tx1"/>
                </a:solidFill>
              </a:rPr>
              <a:t>7) Lawv tau tsim nws qhov kev npaj siv nyiaj</a:t>
            </a:r>
          </a:p>
          <a:p>
            <a:pPr defTabSz="897251">
              <a:defRPr/>
            </a:pPr>
            <a:r>
              <a:rPr lang="x-none" b="0" i="0" dirty="0">
                <a:solidFill>
                  <a:schemeClr val="tx1"/>
                </a:solidFill>
              </a:rPr>
              <a:t>Jason yuav ua kom tau raws li nws cov hom phiaj los ntawm kev siv nws cov kev pab txhawb raws li keeb kwm ua dhau los, cov kev pabcuam thuaj pais thiab qee cov kws muab kev pabcuam uas nws tseem yuav ntiav. </a:t>
            </a:r>
          </a:p>
          <a:p>
            <a:pPr marL="171450" indent="-171450" defTabSz="897251">
              <a:buFont typeface="Wingdings" panose="05000000000000000000" pitchFamily="2" charset="2"/>
              <a:buChar char="ü"/>
              <a:defRPr/>
            </a:pPr>
            <a:r>
              <a:rPr lang="x-none" b="0" i="0" dirty="0">
                <a:solidFill>
                  <a:schemeClr val="tx1"/>
                </a:solidFill>
              </a:rPr>
              <a:t>Tus kheej ntiag tug cov nyiaj npaj siv (Cov nqi raug siv rau cov kev saib xyuas ntawm Jason hauv 12 lub hlis dhau los) yog $63,100. </a:t>
            </a:r>
            <a:r>
              <a:rPr lang="x-none"/>
              <a:t> </a:t>
            </a:r>
          </a:p>
          <a:p>
            <a:pPr marL="171450" indent="-171450" defTabSz="897251">
              <a:buFont typeface="Wingdings" panose="05000000000000000000" pitchFamily="2" charset="2"/>
              <a:buChar char="ü"/>
              <a:defRPr/>
            </a:pPr>
            <a:r>
              <a:rPr lang="x-none" b="0" i="0" baseline="0" dirty="0">
                <a:solidFill>
                  <a:schemeClr val="tx1"/>
                </a:solidFill>
              </a:rPr>
              <a:t>Jason tau siv nws tus kheej cov nyiaj npaj siv los them rau qee cov nqi pabcuam ntawm nws.  </a:t>
            </a:r>
          </a:p>
          <a:p>
            <a:pPr marL="171450" indent="-171450" defTabSz="897251">
              <a:buFont typeface="Wingdings" panose="05000000000000000000" pitchFamily="2" charset="2"/>
              <a:buChar char="ü"/>
              <a:defRPr/>
            </a:pPr>
            <a:r>
              <a:rPr lang="x-none" b="0" i="0" baseline="0" dirty="0">
                <a:solidFill>
                  <a:schemeClr val="tx1"/>
                </a:solidFill>
              </a:rPr>
              <a:t>Nws tau siv $58,804 raws li cov ntaub ntawv nyob hauv nws qhov IPP thiab qhov kev npaj siv nyiaj uas nws tau ua. </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x-none" dirty="0"/>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dirty="0"/>
              <a:t>Ntaub Ntawv Xov Xwm</a:t>
            </a:r>
            <a:r>
              <a:rPr lang="x-none" i="0" baseline="0" dirty="0"/>
              <a:t>: </a:t>
            </a:r>
            <a:r>
              <a:rPr lang="x-none" b="1" i="0" baseline="0" dirty="0"/>
              <a:t>Jason thiab Sofia Cov Ntaub Ntawv: Qhov Kev Npaj Siv Nyiaj </a:t>
            </a:r>
            <a:r>
              <a:rPr lang="x-none" b="0" i="0" baseline="0" dirty="0"/>
              <a:t>(cov nplooj ntawv 6 thiab 7)</a:t>
            </a:r>
            <a:endParaRPr lang="x-none" b="0" i="0" u="sng" baseline="0" dirty="0"/>
          </a:p>
          <a:p>
            <a:endParaRPr lang="x-none" i="0" dirty="0"/>
          </a:p>
          <a:p>
            <a:pPr marL="228600" indent="-228600">
              <a:buAutoNum type="arabicParenR"/>
            </a:pPr>
            <a:r>
              <a:rPr lang="x-none" i="0" dirty="0"/>
              <a:t>Jason thiab nws pawg ua haujlwm tau xam txog nws cov kev pabcuam raws li cov kev pabcuam ntawm SDP thiab nws cov ntsiab lus. </a:t>
            </a:r>
          </a:p>
          <a:p>
            <a:pPr marL="685800" lvl="1" indent="-228600">
              <a:buFont typeface="Arial" panose="020B0604020202020204" pitchFamily="34" charset="0"/>
              <a:buChar char="•"/>
            </a:pPr>
            <a:r>
              <a:rPr lang="x-none" i="0" baseline="0" dirty="0"/>
              <a:t>Nplooj ntawv 6 qhia txog yam uas Jason thiab nws pawg ua haujlwm tau xav tawm txog nws cov kev pabcuam rau thaum ua qhov kev npaj</a:t>
            </a:r>
          </a:p>
          <a:p>
            <a:pPr marL="685800" lvl="1" indent="-228600">
              <a:buFont typeface="Arial" panose="020B0604020202020204" pitchFamily="34" charset="0"/>
              <a:buChar char="•"/>
            </a:pPr>
            <a:r>
              <a:rPr lang="x-none" i="0" baseline="0" dirty="0"/>
              <a:t>Nplooj ntawv 7 qhia txog nws qhov kev npaj siv nyiaj nrog cov kev pabcuam ntawm SDP thiab qhov kev xam</a:t>
            </a:r>
            <a:endParaRPr lang="x-none" i="0" dirty="0"/>
          </a:p>
          <a:p>
            <a:r>
              <a:rPr lang="x-none" i="0" dirty="0"/>
              <a:t>2) Tej zaum twb tau tshawb fawb txog qee cov nqi los sis tau txiav txim siab ua qhov kev tshawb fawb ua ke los ntawm lub rooj sib tham lawm.  </a:t>
            </a:r>
          </a:p>
          <a:p>
            <a:r>
              <a:rPr lang="x-none" i="0" dirty="0"/>
              <a:t>3) Jason thiab nws pawg ua haujlwm tau zaum thiab xam ua ke.</a:t>
            </a:r>
          </a:p>
          <a:p>
            <a:r>
              <a:rPr lang="x-none" i="0" dirty="0"/>
              <a:t>Nov yog cov npe ntawm qhov kev pabcuam thiab qhov kev xam:</a:t>
            </a:r>
            <a:endParaRPr lang="x-none" i="1" dirty="0"/>
          </a:p>
          <a:p>
            <a:pPr marL="171450" indent="-171450">
              <a:buFont typeface="Arial" panose="020B0604020202020204" pitchFamily="34" charset="0"/>
              <a:buChar char="•"/>
            </a:pPr>
            <a:r>
              <a:rPr lang="x-none"/>
              <a:t>Kev Qhia Ua Vaj Zaub yog Cov Kev Pab Txhawb Los Ntawm Cov Neeg Ua Haujlwm – 40 teev/hli rau ntawm chaw ua haujlwm ntev txog 12 hlis @ $27/teev (suav nrog cov nqi se/cov txiaj ntsig ub no)</a:t>
            </a:r>
          </a:p>
          <a:p>
            <a:pPr marL="171450" indent="-171450">
              <a:buFont typeface="Arial" panose="020B0604020202020204" pitchFamily="34" charset="0"/>
              <a:buChar char="•"/>
            </a:pPr>
            <a:r>
              <a:rPr lang="x-none"/>
              <a:t>Kev qhia cov txuj ci siv rau hauv tsev yog Cov Kev Pab Txhawb Nyob Hauv Lub Zos – thaj tsam 6 teev/asthiv (thaj tsam 26 teev/hli) ntev txog 12 hlis @ $27/teev suav nrog cov nqi se</a:t>
            </a:r>
          </a:p>
          <a:p>
            <a:pPr marL="171450" indent="-171450">
              <a:buFont typeface="Arial" panose="020B0604020202020204" pitchFamily="34" charset="0"/>
              <a:buChar char="•"/>
            </a:pPr>
            <a:r>
              <a:rPr lang="x-none"/>
              <a:t>Cov neeg ua haujlwm pab txhawb rau ntau cov hom phiaj; nrhiav/tshawb nrhiav cov tsev nyob ua tej chav nyob, pab txhawb cov haujlwm ntawm ib lub tsev tshawj, pab txhawb cov haujlwm hauv ib lub tsev dhia tes taw thiab pab txhawb kev kawm siv caij tsheb mus los yog Cov Kev Pab Txhawb Ntau Yam Ua Ke Nyob Hauv Lub Zos – 100/teev toj hli @ $24/teev suav nrog cov nqi se</a:t>
            </a:r>
          </a:p>
          <a:p>
            <a:pPr marL="171450" indent="-171450">
              <a:buFont typeface="Arial" panose="020B0604020202020204" pitchFamily="34" charset="0"/>
              <a:buChar char="•"/>
            </a:pPr>
            <a:r>
              <a:rPr lang="x-none"/>
              <a:t>Kev Thauj Mus Los yog kis Thauj Mus Los Tsis Yog Kho Mob – Uber, cov tsheb npav khiav mus los thiab ACCESS @ $100/hli</a:t>
            </a:r>
          </a:p>
          <a:p>
            <a:pPr marL="171450" indent="-171450">
              <a:buFont typeface="Arial" panose="020B0604020202020204" pitchFamily="34" charset="0"/>
              <a:buChar char="•"/>
            </a:pPr>
            <a:r>
              <a:rPr lang="x-none"/>
              <a:t>Kev qhuab qhia/ua kom muaj kev sib raug zoo nrog sawd daws yog Cov Kev Pab Txhawb Ntau Yam Ua Ke Nyob Hauv Lub Zos – 12 teev/hli @ $30/teev suav nrog cov nqi se</a:t>
            </a:r>
          </a:p>
          <a:p>
            <a:pPr marL="171450" indent="-171450">
              <a:buFont typeface="Arial" panose="020B0604020202020204" pitchFamily="34" charset="0"/>
              <a:buChar char="•"/>
            </a:pPr>
            <a:r>
              <a:rPr lang="x-none"/>
              <a:t>Lub Tsev Dhia Tes Taw (Gym) yog Cov Kev Pab Txhawb Ntau Yam Ua Ke Nyob Hauv Lub Zos - $10/hli</a:t>
            </a:r>
          </a:p>
          <a:p>
            <a:pPr marL="171450" indent="-171450">
              <a:buFont typeface="Arial" panose="020B0604020202020204" pitchFamily="34" charset="0"/>
              <a:buChar char="•"/>
            </a:pPr>
            <a:r>
              <a:rPr lang="x-none"/>
              <a:t>Tus kws cev lus ua haujlwm ywj pheej – Tau khwv yees 50 teev @ $20/teev (suav nrog cov nqi se) los pab npaj cov kev pabcuam rau thaum pib ua qhov kev npaj ntawm Jason</a:t>
            </a:r>
          </a:p>
          <a:p>
            <a:pPr marL="171450" indent="-171450">
              <a:buFont typeface="Arial" panose="020B0604020202020204" pitchFamily="34" charset="0"/>
              <a:buChar char="•"/>
            </a:pPr>
            <a:r>
              <a:rPr lang="x-none"/>
              <a:t>FMS – 12 hlis @ $165/hli</a:t>
            </a:r>
            <a:endParaRPr lang="x-none" dirty="0"/>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x-none" dirty="0"/>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x-none"/>
              <a:t>Sofia qhov hloov kho tus kheej ntiag tug cov nyiaj npaj siv yog $12,000.Cov nyiaj no yog cov nyiaj uas nws thiab nws tsev neeg yuav siv yuav cov kev pabcuam thiab pab txhawb SDP raws li feem nws xav tau rau hauv nws qhov IPP.</a:t>
            </a:r>
            <a:endParaRPr lang="x-none" b="0" i="0" dirty="0">
              <a:solidFill>
                <a:schemeClr val="tx1"/>
              </a:solidFill>
            </a:endParaRPr>
          </a:p>
          <a:p>
            <a:pPr defTabSz="897251">
              <a:defRPr/>
            </a:pPr>
            <a:r>
              <a:rPr lang="x-none" b="0" i="0" dirty="0">
                <a:solidFill>
                  <a:schemeClr val="tx1"/>
                </a:solidFill>
              </a:rPr>
              <a:t>Sofia,</a:t>
            </a:r>
            <a:r>
              <a:rPr lang="x-none"/>
              <a:t> </a:t>
            </a:r>
            <a:r>
              <a:rPr lang="x-none" b="0" i="0" dirty="0">
                <a:solidFill>
                  <a:schemeClr val="tx1"/>
                </a:solidFill>
              </a:rPr>
              <a:t>nws tsev neeg thiab nws pawg kws ua haujlwm</a:t>
            </a:r>
          </a:p>
          <a:p>
            <a:pPr marL="228600" indent="-228600" defTabSz="897251">
              <a:buAutoNum type="arabicParenR"/>
              <a:defRPr/>
            </a:pPr>
            <a:r>
              <a:rPr lang="x-none" b="0" i="0" dirty="0">
                <a:solidFill>
                  <a:schemeClr val="tx1"/>
                </a:solidFill>
              </a:rPr>
              <a:t>Tau txheeb xyuas nws cov hom phiaj thiab cov kev pabcuam uas yuav tsum tau ua kom tau raws li cov hom phiaj no </a:t>
            </a:r>
          </a:p>
          <a:p>
            <a:pPr marL="228600" indent="-228600" defTabSz="897251">
              <a:buAutoNum type="arabicParenR"/>
              <a:defRPr/>
            </a:pPr>
            <a:r>
              <a:rPr lang="x-none" b="0" i="0" dirty="0">
                <a:solidFill>
                  <a:schemeClr val="tx1"/>
                </a:solidFill>
              </a:rPr>
              <a:t>Lawv yuav tsum nco ntsoov saib xyuas kom cov hom phiaj thiab cov kev pabcuam no raug sau tseg rau hauv nws qhov IPP </a:t>
            </a:r>
          </a:p>
          <a:p>
            <a:pPr marL="228600" indent="-228600" defTabSz="897251">
              <a:buAutoNum type="arabicParenR"/>
              <a:defRPr/>
            </a:pPr>
            <a:r>
              <a:rPr lang="x-none" b="0" i="0" dirty="0">
                <a:solidFill>
                  <a:schemeClr val="tx1"/>
                </a:solidFill>
              </a:rPr>
              <a:t>Lawv saib seb hom kev pabcuam dab tsi yog yam tau dawb/thuaj pais</a:t>
            </a:r>
          </a:p>
          <a:p>
            <a:pPr marL="228600" indent="-228600" defTabSz="897251">
              <a:buAutoNum type="arabicParenR"/>
              <a:defRPr/>
            </a:pPr>
            <a:r>
              <a:rPr lang="x-none" b="0" i="0" dirty="0">
                <a:solidFill>
                  <a:schemeClr val="tx1"/>
                </a:solidFill>
              </a:rPr>
              <a:t>Lawv xam seb hom kev pabcuam twg thiaj li yuav tau them nqi</a:t>
            </a:r>
          </a:p>
          <a:p>
            <a:pPr marL="228600" indent="-228600" defTabSz="897251">
              <a:buAutoNum type="arabicParenR"/>
              <a:defRPr/>
            </a:pPr>
            <a:r>
              <a:rPr lang="x-none" b="0" i="0" dirty="0">
                <a:solidFill>
                  <a:schemeClr val="tx1"/>
                </a:solidFill>
              </a:rPr>
              <a:t>Lawv tau ua qhov kev tshawb fawb los txheeb xyuas txog:</a:t>
            </a:r>
          </a:p>
          <a:p>
            <a:pPr marL="174708" indent="-174708" defTabSz="897251">
              <a:buFont typeface="Arial" panose="020B0604020202020204" pitchFamily="34" charset="0"/>
              <a:buChar char="•"/>
              <a:defRPr/>
            </a:pPr>
            <a:r>
              <a:rPr lang="x-none" b="1" i="0" dirty="0">
                <a:solidFill>
                  <a:schemeClr val="tx1"/>
                </a:solidFill>
              </a:rPr>
              <a:t>Tus muab kev pabcuam yog leej twg</a:t>
            </a:r>
          </a:p>
          <a:p>
            <a:pPr marL="174708" indent="-174708" defTabSz="897251">
              <a:buFont typeface="Arial" panose="020B0604020202020204" pitchFamily="34" charset="0"/>
              <a:buChar char="•"/>
              <a:defRPr/>
            </a:pPr>
            <a:r>
              <a:rPr lang="x-none" b="1" i="0" dirty="0">
                <a:solidFill>
                  <a:schemeClr val="tx1"/>
                </a:solidFill>
              </a:rPr>
              <a:t>Yuav muab kev pabcuam sai npaum li cas</a:t>
            </a:r>
          </a:p>
          <a:p>
            <a:pPr marL="174708" indent="-174708" defTabSz="897251">
              <a:buFont typeface="Arial" panose="020B0604020202020204" pitchFamily="34" charset="0"/>
              <a:buChar char="•"/>
              <a:defRPr/>
            </a:pPr>
            <a:r>
              <a:rPr lang="x-none" b="1" i="0" dirty="0">
                <a:solidFill>
                  <a:schemeClr val="tx1"/>
                </a:solidFill>
              </a:rPr>
              <a:t>Yuav pib rau thaum twg</a:t>
            </a:r>
          </a:p>
          <a:p>
            <a:pPr marL="174708" indent="-174708" defTabSz="897251">
              <a:buFont typeface="Arial" panose="020B0604020202020204" pitchFamily="34" charset="0"/>
              <a:buChar char="•"/>
              <a:defRPr/>
            </a:pPr>
            <a:r>
              <a:rPr lang="x-none" b="1" i="0" dirty="0">
                <a:solidFill>
                  <a:schemeClr val="tx1"/>
                </a:solidFill>
              </a:rPr>
              <a:t>Yuav muab kev pabcuam rau xyoo tom ntej no mus ntev npaum li cas</a:t>
            </a:r>
          </a:p>
          <a:p>
            <a:pPr marL="174708" indent="-174708" defTabSz="897251">
              <a:buFont typeface="Arial" panose="020B0604020202020204" pitchFamily="34" charset="0"/>
              <a:buChar char="•"/>
              <a:defRPr/>
            </a:pPr>
            <a:r>
              <a:rPr lang="x-none" b="1" i="0" dirty="0">
                <a:solidFill>
                  <a:schemeClr val="tx1"/>
                </a:solidFill>
              </a:rPr>
              <a:t>Nws yuav raug tus nqi li cas</a:t>
            </a:r>
          </a:p>
          <a:p>
            <a:pPr marL="174708" indent="-174708" defTabSz="897251">
              <a:buFont typeface="Arial" panose="020B0604020202020204" pitchFamily="34" charset="0"/>
              <a:buChar char="•"/>
              <a:defRPr/>
            </a:pPr>
            <a:r>
              <a:rPr lang="x-none" b="1" i="0" dirty="0">
                <a:solidFill>
                  <a:schemeClr val="tx1"/>
                </a:solidFill>
              </a:rPr>
              <a:t>Yuav them cov nqi li cas</a:t>
            </a:r>
            <a:endParaRPr lang="x-none" b="1" i="0" baseline="0" dirty="0">
              <a:solidFill>
                <a:schemeClr val="tx1"/>
              </a:solidFill>
            </a:endParaRPr>
          </a:p>
          <a:p>
            <a:pPr marL="174708" indent="-174708" defTabSz="897251">
              <a:buFont typeface="Arial" panose="020B0604020202020204" pitchFamily="34" charset="0"/>
              <a:buChar char="•"/>
              <a:defRPr/>
            </a:pPr>
            <a:r>
              <a:rPr lang="x-none" b="1" i="0" dirty="0">
                <a:solidFill>
                  <a:schemeClr val="tx1"/>
                </a:solidFill>
              </a:rPr>
              <a:t>Leej twg yuav yog tus them cov nqi</a:t>
            </a:r>
          </a:p>
          <a:p>
            <a:pPr marL="0" indent="0" defTabSz="897251">
              <a:buFont typeface="Arial" panose="020B0604020202020204" pitchFamily="34" charset="0"/>
              <a:buNone/>
              <a:defRPr/>
            </a:pPr>
            <a:r>
              <a:rPr lang="x-none" b="0" i="0" dirty="0">
                <a:solidFill>
                  <a:schemeClr val="tx1"/>
                </a:solidFill>
              </a:rPr>
              <a:t>6) Lawv xam cov zauv seb raug cov nqi li cas</a:t>
            </a:r>
          </a:p>
          <a:p>
            <a:pPr marL="0" indent="0" defTabSz="897251">
              <a:buFont typeface="Arial" panose="020B0604020202020204" pitchFamily="34" charset="0"/>
              <a:buNone/>
              <a:defRPr/>
            </a:pPr>
            <a:r>
              <a:rPr lang="x-none" b="0" i="0" dirty="0">
                <a:solidFill>
                  <a:schemeClr val="tx1"/>
                </a:solidFill>
              </a:rPr>
              <a:t>7) Lawv tau tsim nws qhov kev npaj siv nyiaj.</a:t>
            </a:r>
          </a:p>
          <a:p>
            <a:pPr marL="171450" indent="-171450" defTabSz="897251">
              <a:buFont typeface="Wingdings" panose="05000000000000000000" pitchFamily="2" charset="2"/>
              <a:buChar char="ü"/>
              <a:defRPr/>
            </a:pPr>
            <a:r>
              <a:rPr lang="x-none" b="0" i="0" dirty="0">
                <a:solidFill>
                  <a:schemeClr val="tx1"/>
                </a:solidFill>
              </a:rPr>
              <a:t>Sofia yuav ua tau raws li nws cov hom phiaj los ntawm siv cov kev pabcuam dawb thiab nws tsev neeg yuav ntiav qee cov kws muab kev pabcuam. </a:t>
            </a:r>
          </a:p>
          <a:p>
            <a:pPr marL="171450" indent="-171450" defTabSz="897251">
              <a:buFont typeface="Wingdings" panose="05000000000000000000" pitchFamily="2" charset="2"/>
              <a:buChar char="ü"/>
              <a:defRPr/>
            </a:pPr>
            <a:r>
              <a:rPr lang="x-none" b="0" i="0" baseline="0" dirty="0">
                <a:solidFill>
                  <a:schemeClr val="tx1"/>
                </a:solidFill>
              </a:rPr>
              <a:t>Sofia tau siv $8,900 raws li cov ntaub ntawv nyob hauv nws qhov IPP thiab qhov kev npaj siv nyiaj. </a:t>
            </a: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x-none" dirty="0"/>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dirty="0"/>
              <a:t>Ntaub Ntawv Xov Xwm</a:t>
            </a:r>
            <a:r>
              <a:rPr lang="x-none" i="0" baseline="0" dirty="0"/>
              <a:t>: </a:t>
            </a:r>
            <a:r>
              <a:rPr lang="x-none" b="1" i="0" baseline="0" dirty="0"/>
              <a:t>Jason thiab Sofia Cov Ntaub Ntawv: Qhov Kev Npaj Siv Nyiaj </a:t>
            </a:r>
            <a:r>
              <a:rPr lang="x-none" b="0" i="0" baseline="0" dirty="0"/>
              <a:t>(cov nplooj ntawv 8 thiab 9)</a:t>
            </a:r>
            <a:endParaRPr lang="x-none" b="0" i="0"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i="0" dirty="0"/>
          </a:p>
          <a:p>
            <a:pPr marL="228600" indent="-228600">
              <a:buAutoNum type="arabicParenR"/>
            </a:pPr>
            <a:r>
              <a:rPr lang="x-none" i="0" dirty="0"/>
              <a:t>Sofia thiab nws pawg ua haujlwm tau xam txog nws cov kev pabcuam raws li cov kev pabcuam ntawm SDP thiab nws cov ntsiab lus. </a:t>
            </a:r>
          </a:p>
          <a:p>
            <a:pPr marL="685800" lvl="1" indent="-228600">
              <a:buFont typeface="Arial" panose="020B0604020202020204" pitchFamily="34" charset="0"/>
              <a:buChar char="•"/>
            </a:pPr>
            <a:r>
              <a:rPr lang="x-none" i="0" baseline="0" dirty="0"/>
              <a:t>Nplooj ntawv 8 qhia txog yam uas Sofia thiab nws pawg ua haujlwm tau xav tawm txog nws cov kev pabcuam rau thaum ua qhov kev npaj</a:t>
            </a:r>
          </a:p>
          <a:p>
            <a:pPr marL="685800" lvl="1" indent="-228600">
              <a:buFont typeface="Arial" panose="020B0604020202020204" pitchFamily="34" charset="0"/>
              <a:buChar char="•"/>
            </a:pPr>
            <a:r>
              <a:rPr lang="x-none" i="0" baseline="0" dirty="0"/>
              <a:t>Nplooj ntawv 9 qhia txog nws qhov kev npaj siv nyiaj nrog cov kev pabcuam ntawm SDP thiab qhov kev xam</a:t>
            </a:r>
            <a:endParaRPr lang="x-none" i="0" dirty="0"/>
          </a:p>
          <a:p>
            <a:r>
              <a:rPr lang="x-none" i="0" dirty="0"/>
              <a:t>2) Tej zaum twb tau tshawb fawb txog qee cov nqi los sis tau txiav txim siab ua qhov kev tshawb fawb ua ke los ntawm lub rooj sib tham lawm.  </a:t>
            </a:r>
          </a:p>
          <a:p>
            <a:r>
              <a:rPr lang="x-none" i="0" dirty="0"/>
              <a:t>3) Sofia, nws tsev neeg thiab cov neeg uas pab txhawb lawv tau los zaum ua ke thiab xam txog cov nqi ntawd.</a:t>
            </a:r>
          </a:p>
          <a:p>
            <a:r>
              <a:rPr lang="x-none" i="0" dirty="0"/>
              <a:t>Dhau ntawd ces, lawv tau xam raws li nram qab no:</a:t>
            </a:r>
            <a:endParaRPr lang="x-none" dirty="0"/>
          </a:p>
          <a:p>
            <a:pPr marL="171450" indent="-171450">
              <a:buFont typeface="Arial" panose="020B0604020202020204" pitchFamily="34" charset="0"/>
              <a:buChar char="•"/>
            </a:pPr>
            <a:r>
              <a:rPr lang="x-none"/>
              <a:t>Cov neeg ua haujlwm pab txhawb thaum nyob nrog/ua si nrog cov phooj ywg tom qab tsev kawm ntawv thiab cov neeg ua haujlwm pab txhawb thaum nyob hauv nws chav kawm yog Cov Kev Pab Txhawb Ntau Yam Ua Ke Nyob Hauv Lub Zos – 5 teev/asthiv, 32 teev/xyoo @ $20/teev raug tag nrho $3,200 </a:t>
            </a:r>
            <a:endParaRPr lang="x-none" dirty="0"/>
          </a:p>
          <a:p>
            <a:pPr marL="171450" indent="-171450">
              <a:buFont typeface="Arial" panose="020B0604020202020204" pitchFamily="34" charset="0"/>
              <a:buChar char="•"/>
            </a:pPr>
            <a:r>
              <a:rPr lang="x-none"/>
              <a:t>Cov neeg ua haujlwm pab txhawb thaum nyob nrog/ua si nrog cov phooj ywg rau thaum lub caij so ntuj sov kuj yog Cov Kev Pab Txhawb Ntau Yam Ua Ke Nyob Hauv Lub Zos – 20 teev/asthiv, 4 asthiv @ $20/teev raug tag nrho $1,600</a:t>
            </a:r>
            <a:endParaRPr lang="x-none" dirty="0"/>
          </a:p>
          <a:p>
            <a:pPr marL="628650" lvl="1" indent="-171450">
              <a:buFont typeface="Arial" panose="020B0604020202020204" pitchFamily="34" charset="0"/>
              <a:buChar char="•"/>
            </a:pPr>
            <a:r>
              <a:rPr lang="x-none"/>
              <a:t>Yog li ntawd qhov no thiaj raug tag nrho $</a:t>
            </a:r>
            <a:r>
              <a:rPr lang="x-none" u="sng" dirty="0"/>
              <a:t>4,800</a:t>
            </a:r>
          </a:p>
          <a:p>
            <a:pPr marL="171450" indent="-171450">
              <a:buFont typeface="Arial" panose="020B0604020202020204" pitchFamily="34" charset="0"/>
              <a:buChar char="•"/>
            </a:pPr>
            <a:r>
              <a:rPr lang="x-none"/>
              <a:t>Kev tawm mus pw ua si rau tom tshav puam rau thaum lub caij ntuj sov yog Kev Pabcuam Kom Zoo  </a:t>
            </a:r>
          </a:p>
          <a:p>
            <a:pPr marL="171450" indent="-171450">
              <a:buFont typeface="Arial" panose="020B0604020202020204" pitchFamily="34" charset="0"/>
              <a:buChar char="•"/>
            </a:pPr>
            <a:r>
              <a:rPr lang="x-none"/>
              <a:t>Chav Kawm Txoj Txuj Ci Kos Duab yog Cov Kev Pab Txhawb Ntau Yam Ua Ke Nyob Hauv Lub Zos –  cov nqi hauv chav kawm mus txog rau ntawm lub chaw ua si thiab kev so ua si hauv nws feem kawm</a:t>
            </a:r>
          </a:p>
          <a:p>
            <a:pPr marL="171450" indent="-171450">
              <a:buFont typeface="Arial" panose="020B0604020202020204" pitchFamily="34" charset="0"/>
              <a:buChar char="•"/>
            </a:pPr>
            <a:r>
              <a:rPr lang="x-none"/>
              <a:t>Tus kws cev lus ua haujlwm ywj pheej – Tau khwv yees 50 teev @ $20/teev (suav nrog cov nqi se) los tsim kho qhov kev npaj rau tus neeg thiab tshuaj xyuas cov kev pabcuam rau thaum ua nws qhov IPP, IEP thiab nrog rau cov chaw ua haujlwm saib xyuas cov txiaj ntsig ntawm pej xeem sawd daws</a:t>
            </a:r>
          </a:p>
          <a:p>
            <a:pPr marL="171450" indent="-171450">
              <a:buFont typeface="Arial" panose="020B0604020202020204" pitchFamily="34" charset="0"/>
              <a:buChar char="•"/>
            </a:pPr>
            <a:r>
              <a:rPr lang="x-none"/>
              <a:t>FMS – 12 hlis @ $75/hli</a:t>
            </a:r>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x-none" dirty="0"/>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x-none" i="1" dirty="0">
                <a:solidFill>
                  <a:schemeClr val="tx1"/>
                </a:solidFill>
              </a:rPr>
              <a:t>Ntaub Ntawv Xov Xwm:</a:t>
            </a:r>
            <a:r>
              <a:rPr lang="x-none"/>
              <a:t> </a:t>
            </a:r>
            <a:r>
              <a:rPr lang="x-none" b="1" i="0" dirty="0">
                <a:solidFill>
                  <a:schemeClr val="tx1"/>
                </a:solidFill>
              </a:rPr>
              <a:t>Txoj Haujlwm Ua Qhov Kev Npaj Siv Nyiaj </a:t>
            </a:r>
            <a:r>
              <a:rPr lang="x-none" i="1" dirty="0">
                <a:solidFill>
                  <a:schemeClr val="tx1"/>
                </a:solidFill>
              </a:rPr>
              <a:t>(Yuav tsum siv sijhawm ntev li 15 feeb.)</a:t>
            </a:r>
            <a:endParaRPr lang="x-none" i="0" dirty="0">
              <a:solidFill>
                <a:schemeClr val="tx1"/>
              </a:solidFill>
            </a:endParaRPr>
          </a:p>
          <a:p>
            <a:endParaRPr lang="x-none" i="0" dirty="0">
              <a:solidFill>
                <a:schemeClr val="tx1"/>
              </a:solidFill>
            </a:endParaRPr>
          </a:p>
          <a:p>
            <a:r>
              <a:rPr lang="x-none" i="0" dirty="0">
                <a:solidFill>
                  <a:schemeClr val="tx1"/>
                </a:solidFill>
              </a:rPr>
              <a:t>Tam sim no peb tab tom siv ib daim ntawv kawm uas yuav pab ua rau koj xav txog koj tus kheej ntiag tug cov nyiaj npaj siv ntawm SDP.</a:t>
            </a:r>
            <a:endParaRPr lang="x-none" i="1" dirty="0">
              <a:solidFill>
                <a:schemeClr val="tx1"/>
              </a:solidFill>
            </a:endParaRPr>
          </a:p>
          <a:p>
            <a:pPr lvl="0">
              <a:buFont typeface="Arial"/>
              <a:buChar char="•"/>
            </a:pPr>
            <a:r>
              <a:rPr lang="x-none" dirty="0">
                <a:solidFill>
                  <a:schemeClr val="tx1"/>
                </a:solidFill>
              </a:rPr>
              <a:t>Xav txog ib ntawm koj cov hom phiaj uas koj muaj nyob rau hauv qhov SDP. </a:t>
            </a:r>
          </a:p>
          <a:p>
            <a:pPr lvl="0">
              <a:buFont typeface="Arial"/>
              <a:buChar char="•"/>
            </a:pPr>
            <a:r>
              <a:rPr lang="x-none" dirty="0">
                <a:solidFill>
                  <a:schemeClr val="tx1"/>
                </a:solidFill>
              </a:rPr>
              <a:t>Yam kev pabcuam uas koj yuav siv ua kom tau lub hom phiaj ntawd yog dab tsi.</a:t>
            </a:r>
          </a:p>
          <a:p>
            <a:pPr lvl="0">
              <a:buFont typeface="Arial"/>
              <a:buChar char="•"/>
            </a:pPr>
            <a:r>
              <a:rPr lang="x-none" dirty="0">
                <a:solidFill>
                  <a:schemeClr val="tx1"/>
                </a:solidFill>
              </a:rPr>
              <a:t>Xav txog seb qhov kev pabcuam ntawd yuav raug tus nqi ntau npaum li cas.Koj tuaj yeem khwv yees qhov no kom tau zoo tshaj plaws.Koj yuav tau txais kev pab thaum xam txog koj cov nqi siv nyiaj rau thaum lub sijhawm ua qhov kev npaj tiag. </a:t>
            </a:r>
          </a:p>
          <a:p>
            <a:pPr lvl="0">
              <a:buFont typeface="Arial"/>
              <a:buChar char="•"/>
            </a:pPr>
            <a:r>
              <a:rPr lang="x-none" dirty="0">
                <a:solidFill>
                  <a:schemeClr val="tx1"/>
                </a:solidFill>
              </a:rPr>
              <a:t>Puas yog koj them nqi rau ib tug neeg?  Raws sijhawm teev?  Ntau puas tsawg teev toj asthiv?  Ntau puas tsawg asthiv toj xyoo?</a:t>
            </a:r>
          </a:p>
          <a:p>
            <a:pPr lvl="0">
              <a:buFont typeface="Arial"/>
              <a:buChar char="•"/>
            </a:pPr>
            <a:r>
              <a:rPr lang="x-none" dirty="0">
                <a:solidFill>
                  <a:schemeClr val="tx1"/>
                </a:solidFill>
              </a:rPr>
              <a:t>Puas yog them tus nqi ua ib zaug xwb?  Tus nqi hauv lub hlis?</a:t>
            </a:r>
          </a:p>
          <a:p>
            <a:pPr lvl="0">
              <a:buFont typeface="Arial"/>
              <a:buChar char="•"/>
            </a:pPr>
            <a:r>
              <a:rPr lang="x-none" dirty="0">
                <a:solidFill>
                  <a:schemeClr val="tx1"/>
                </a:solidFill>
              </a:rPr>
              <a:t>Qhov kev pabcuam no yuav pib rau thaum twg?  Qhov kev pabcuam no yuav kawg rau thaum twg?  </a:t>
            </a:r>
          </a:p>
          <a:p>
            <a:pPr lvl="0">
              <a:buFont typeface="Arial"/>
              <a:buNone/>
            </a:pPr>
            <a:r>
              <a:rPr lang="x-none" dirty="0">
                <a:solidFill>
                  <a:schemeClr val="tx1"/>
                </a:solidFill>
              </a:rPr>
              <a:t>Thov siv ob peb feeb los saib yog peb tuaj yeem ua qhov no mus tau. </a:t>
            </a:r>
          </a:p>
          <a:p>
            <a:pPr lvl="0">
              <a:buFont typeface="Arial"/>
              <a:buNone/>
            </a:pPr>
            <a:endParaRPr lang="x-none" baseline="0" dirty="0">
              <a:solidFill>
                <a:schemeClr val="tx1"/>
              </a:solidFill>
            </a:endParaRPr>
          </a:p>
          <a:p>
            <a:pPr lvl="0">
              <a:buFont typeface="Arial"/>
              <a:buNone/>
            </a:pPr>
            <a:r>
              <a:rPr lang="x-none" b="1" baseline="0" dirty="0">
                <a:solidFill>
                  <a:schemeClr val="tx1"/>
                </a:solidFill>
              </a:rPr>
              <a:t>Cov Lus Qhia Tseem Ceeb Txog Kev Cob Qhia! Tsis txhob sau ntau thiaj tsis cuam tshuam.Pab cov neeg mus koom kom paub lub ntsiab lus los ntawm hais kom lawv tsuas npaj rau ib qho kev pabcuam los sis pab txhawb xwb.Qhia kom lawv tsuas khwv yees xwb.Lub hom phiaj ntawm no yog pab kom lawv paub lub ntsiab lus ntawm kev tsim kho qhov kev npaj siv nyiaj, tsis tas yuav ua kom raug zoo.</a:t>
            </a:r>
            <a:endParaRPr lang="x-none" b="1"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x-none" dirty="0"/>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x-none" sz="1200" b="1" dirty="0">
              <a:solidFill>
                <a:schemeClr val="tx1"/>
              </a:solidFill>
              <a:latin typeface="+mn-lt"/>
            </a:endParaRPr>
          </a:p>
          <a:p>
            <a:pPr marL="342900" indent="-342900">
              <a:buFont typeface="Wingdings" panose="05000000000000000000" pitchFamily="2" charset="2"/>
              <a:buChar char="ü"/>
            </a:pPr>
            <a:r>
              <a:rPr lang="x-none" sz="1200" dirty="0">
                <a:solidFill>
                  <a:schemeClr val="tx1"/>
                </a:solidFill>
                <a:latin typeface="+mn-lt"/>
              </a:rPr>
              <a:t>Yuav tsum npaj ntsees rau cov kev pabcuam pab txhawb tus neeg thiab muaj nyob hauv koj qhov IPP. </a:t>
            </a:r>
          </a:p>
          <a:p>
            <a:endParaRPr lang="x-none" sz="1200" dirty="0">
              <a:solidFill>
                <a:schemeClr val="tx1"/>
              </a:solidFill>
              <a:latin typeface="+mn-lt"/>
            </a:endParaRPr>
          </a:p>
          <a:p>
            <a:pPr marL="342900" indent="-342900">
              <a:buFont typeface="Wingdings" panose="05000000000000000000" pitchFamily="2" charset="2"/>
              <a:buChar char="ü"/>
            </a:pPr>
            <a:r>
              <a:rPr lang="x-none" sz="1200" dirty="0">
                <a:solidFill>
                  <a:schemeClr val="tx1"/>
                </a:solidFill>
                <a:latin typeface="+mn-lt"/>
              </a:rPr>
              <a:t>Koj thiab koj cov neeg pab txhawb/pawg kws ua haujlwm yuav xam seb yam kev pabcuam uas koj xav ua kom tau raws li koj cov hom phiaj yog dab tsi.</a:t>
            </a:r>
          </a:p>
          <a:p>
            <a:endParaRPr lang="x-none" sz="1200" dirty="0">
              <a:solidFill>
                <a:schemeClr val="tx1"/>
              </a:solidFill>
              <a:latin typeface="+mn-lt"/>
            </a:endParaRPr>
          </a:p>
          <a:p>
            <a:pPr marL="342900" indent="-342900">
              <a:buFont typeface="Wingdings" panose="05000000000000000000" pitchFamily="2" charset="2"/>
              <a:buChar char="ü"/>
            </a:pPr>
            <a:r>
              <a:rPr lang="x-none" sz="1200" dirty="0">
                <a:solidFill>
                  <a:schemeClr val="tx1"/>
                </a:solidFill>
                <a:latin typeface="+mn-lt"/>
              </a:rPr>
              <a:t>Koj xam txog cov kev pab thuaj pais uas uas muaj xub thawj rau koj yog cov kev pab dab tsi. </a:t>
            </a:r>
          </a:p>
          <a:p>
            <a:endParaRPr lang="x-none" sz="1200" dirty="0">
              <a:solidFill>
                <a:schemeClr val="tx1"/>
              </a:solidFill>
              <a:latin typeface="+mn-lt"/>
            </a:endParaRPr>
          </a:p>
          <a:p>
            <a:pPr marL="342900" indent="-342900">
              <a:buFont typeface="Wingdings" panose="05000000000000000000" pitchFamily="2" charset="2"/>
              <a:buChar char="ü"/>
            </a:pPr>
            <a:r>
              <a:rPr lang="x-none" sz="1200" dirty="0">
                <a:solidFill>
                  <a:schemeClr val="tx1"/>
                </a:solidFill>
                <a:latin typeface="+mn-lt"/>
              </a:rPr>
              <a:t>Koj yuav tshawb nrhiav thiab xam cov nqi seem ntawm koj cov kev pabcuam thiab pab txhawb nyob hauv koj qhov kev npaj siv nyiaj. </a:t>
            </a:r>
          </a:p>
          <a:p>
            <a:pPr marL="342900" indent="-342900">
              <a:buFont typeface="Wingdings" panose="05000000000000000000" pitchFamily="2" charset="2"/>
              <a:buChar char="ü"/>
            </a:pPr>
            <a:endParaRPr lang="x-none" sz="1200" dirty="0">
              <a:solidFill>
                <a:schemeClr val="tx1"/>
              </a:solidFill>
              <a:latin typeface="+mn-lt"/>
            </a:endParaRPr>
          </a:p>
          <a:p>
            <a:pPr marL="0" indent="0">
              <a:buFont typeface="Wingdings" panose="05000000000000000000" pitchFamily="2" charset="2"/>
              <a:buNone/>
            </a:pPr>
            <a:r>
              <a:rPr lang="x-none" sz="1200" b="1" dirty="0">
                <a:solidFill>
                  <a:schemeClr val="tx1"/>
                </a:solidFill>
                <a:latin typeface="+mn-lt"/>
              </a:rPr>
              <a:t>Cov Lus Qhia Tseem Ceeb Txog Kev Cob Qhia! Tshooj ntawv txuas mus ntxiv ntawm FMS yog ib qho ntsiab lus zoo heev, xav txog kev siv ib lub sijhawm so ntawm no los sis muab ib lub so kom ntev zog los xav ua ntej yuav ua qhov FMS.</a:t>
            </a: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x-none" dirty="0"/>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x-none" dirty="0"/>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x-none" dirty="0"/>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x-none" baseline="0" dirty="0">
                <a:solidFill>
                  <a:schemeClr val="tx1"/>
                </a:solidFill>
                <a:latin typeface="+mn-lt"/>
              </a:rPr>
              <a:t>Ib ntawm cov kev pab txhawb ntau tshaj plaws rau koj yog koj feem kev tswj xyuas nyiaj txiag, los sis FMS. </a:t>
            </a:r>
          </a:p>
          <a:p>
            <a:pPr marL="174708" indent="-174708" defTabSz="931774">
              <a:defRPr/>
            </a:pPr>
            <a:r>
              <a:rPr lang="x-none" baseline="0" dirty="0">
                <a:solidFill>
                  <a:schemeClr val="tx1"/>
                </a:solidFill>
                <a:latin typeface="+mn-lt"/>
              </a:rPr>
              <a:t>Qhov FMS tsuas yog </a:t>
            </a:r>
            <a:r>
              <a:rPr lang="x-none" b="1" baseline="0" dirty="0">
                <a:solidFill>
                  <a:schemeClr val="tx1"/>
                </a:solidFill>
                <a:latin typeface="+mn-lt"/>
              </a:rPr>
              <a:t>ib qho muab kev pabcuam uas tus neeg no yuav tsum cog lus ua haujlwm </a:t>
            </a:r>
            <a:r>
              <a:rPr lang="x-none" baseline="0" dirty="0">
                <a:solidFill>
                  <a:schemeClr val="tx1"/>
                </a:solidFill>
                <a:latin typeface="+mn-lt"/>
              </a:rPr>
              <a:t>nrog lub chaw ua haujlwm hauv ib cheeb tsam thiab tsuas yog qhov kev pabcuam uas yuav tsum muab rau koj xwb. </a:t>
            </a:r>
          </a:p>
          <a:p>
            <a:pPr marL="174708" indent="-174708" defTabSz="931774">
              <a:buFont typeface="Arial" panose="020B0604020202020204" pitchFamily="34" charset="0"/>
              <a:buChar char="•"/>
              <a:defRPr/>
            </a:pPr>
            <a:r>
              <a:rPr lang="x-none" dirty="0">
                <a:solidFill>
                  <a:schemeClr val="tx1"/>
                </a:solidFill>
                <a:latin typeface="+mn-lt"/>
              </a:rPr>
              <a:t>Qhov FMS siv koj qhov ke npaj siv nyiaj los them cov nqi pabcuam thiab pab txhawb hauv koj qhov IPP.</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Lawv xa cov ntsiab lus teev tseg hauv </a:t>
            </a:r>
            <a:r>
              <a:rPr lang="x-none" sz="1200" baseline="0" dirty="0">
                <a:solidFill>
                  <a:schemeClr val="tx1"/>
                </a:solidFill>
                <a:latin typeface="+mn-lt"/>
              </a:rPr>
              <a:t>txhua</a:t>
            </a:r>
            <a:r>
              <a:rPr lang="x-none" sz="1200" dirty="0">
                <a:solidFill>
                  <a:schemeClr val="tx1"/>
                </a:solidFill>
                <a:latin typeface="+mn-lt"/>
              </a:rPr>
              <a:t>lub hlis </a:t>
            </a:r>
            <a:r>
              <a:rPr lang="x-none" baseline="0" dirty="0">
                <a:solidFill>
                  <a:schemeClr val="tx1"/>
                </a:solidFill>
                <a:latin typeface="+mn-lt"/>
              </a:rPr>
              <a:t>nyob ntawm koj qhov kev npaj siv nyiaj</a:t>
            </a:r>
            <a:r>
              <a:rPr lang="x-none"/>
              <a:t> tuaj rau koj thiab koj lub chaw ua haujlwm hauv ib cheeb tsam.</a:t>
            </a:r>
          </a:p>
          <a:p>
            <a:pPr marL="174708" indent="-174708" defTabSz="931774">
              <a:buFont typeface="Arial" panose="020B0604020202020204" pitchFamily="34" charset="0"/>
              <a:buChar char="•"/>
              <a:defRPr/>
            </a:pPr>
            <a:r>
              <a:rPr lang="x-none" baseline="0" dirty="0">
                <a:solidFill>
                  <a:schemeClr val="tx1"/>
                </a:solidFill>
                <a:latin typeface="+mn-lt"/>
              </a:rPr>
              <a:t>Lawv yuav pab koj saib xyuas kom koj txhob siv cov nyiaj tshaj.</a:t>
            </a:r>
          </a:p>
          <a:p>
            <a:pPr marL="174708" indent="-174708" defTabSz="931774">
              <a:buFont typeface="Arial" panose="020B0604020202020204" pitchFamily="34" charset="0"/>
              <a:buChar char="•"/>
              <a:defRPr/>
            </a:pPr>
            <a:r>
              <a:rPr lang="x-none" baseline="0" dirty="0">
                <a:solidFill>
                  <a:schemeClr val="tx1"/>
                </a:solidFill>
                <a:latin typeface="+mn-lt"/>
              </a:rPr>
              <a:t>Qhov FMS yuav saib xyuas kom cov neeg uas koj xaiv los ua haulwm rau koj ntawd muaj kev paub ua haujlwm rau yam haujlwm uas ntiav lawv ua. </a:t>
            </a:r>
          </a:p>
          <a:p>
            <a:pPr marL="174708" indent="-174708" defTabSz="931774">
              <a:buFont typeface="Arial" panose="020B0604020202020204" pitchFamily="34" charset="0"/>
              <a:buChar char="•"/>
              <a:defRPr/>
            </a:pPr>
            <a:r>
              <a:rPr lang="x-none" baseline="0" dirty="0">
                <a:solidFill>
                  <a:schemeClr val="tx1"/>
                </a:solidFill>
                <a:latin typeface="+mn-lt"/>
              </a:rPr>
              <a:t>Lawv yuav pab kuaj xyuas koj cov neeg ua haujlwm seb puas muaj kev paub txaus, yog xav tau.</a:t>
            </a:r>
            <a:endParaRPr lang="x-none"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x-none" dirty="0"/>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Cov ntawv xab laib tom ntej no yog hais txog yuav txiav txim txog kev muaj feem ntsig txog rau FMS uas koj XAV TAU rau cov kev pabcuam thiab pab txhawb hauv koj qhov kev npaj siv nyiaj yog zoo li cas.</a:t>
            </a:r>
            <a:endParaRPr lang="x-none" dirty="0"/>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x-none" dirty="0"/>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Koj muaj koj qhov IPP thiab koj qhov kev npaj siv nyiaj uas qhia txog cov kev pabcuam thiab pab txhawb uas koj tau xaiv lawm. </a:t>
            </a:r>
          </a:p>
          <a:p>
            <a:r>
              <a:rPr lang="x-none"/>
              <a:t>Yuav xam txog qhov muaj feem ntsig txog ntawm koj nrog koj qhov FMS, pib nug koj tus kheej yog koj yuav muaj cov neeg ua haujlwm los koom ua koj qhov kev npaj.Thiab, yog koj yuav muaj cov neeg ua haujlwm, cov neeg uas yuav muaj feem ntsig txog ntawm tus tswv num nrog lawv yog leej twg. </a:t>
            </a:r>
          </a:p>
          <a:p>
            <a:r>
              <a:rPr lang="x-none"/>
              <a:t>Thov saib ntau txoj hau kev los teb rau cov nqe lus nug no.</a:t>
            </a:r>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x-none" dirty="0"/>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a:t>Koj muaj koj qhov IPP thiab koj qhov kev npaj siv nyiaj uas qhia txog cov kev pabcuam thiab pab txhawb uas koj tau xaiv lawm. </a:t>
            </a:r>
            <a:endParaRPr lang="x-none" dirty="0">
              <a:solidFill>
                <a:schemeClr val="tx1"/>
              </a:solidFill>
            </a:endParaRPr>
          </a:p>
          <a:p>
            <a:r>
              <a:rPr lang="x-none" dirty="0">
                <a:solidFill>
                  <a:schemeClr val="tx1"/>
                </a:solidFill>
              </a:rPr>
              <a:t>Yog li ntawd, koj</a:t>
            </a:r>
            <a:r>
              <a:rPr lang="x-none"/>
              <a:t> </a:t>
            </a:r>
            <a:r>
              <a:rPr lang="x-none" dirty="0">
                <a:solidFill>
                  <a:schemeClr val="tx1"/>
                </a:solidFill>
              </a:rPr>
              <a:t>nug nqe lus, “Kuv puas muaj cov neeg ua haujlwm?”</a:t>
            </a:r>
          </a:p>
          <a:p>
            <a:pPr marL="0" indent="0">
              <a:buFont typeface="Arial" panose="020B0604020202020204" pitchFamily="34" charset="0"/>
              <a:buNone/>
            </a:pPr>
            <a:r>
              <a:rPr lang="x-none" dirty="0">
                <a:solidFill>
                  <a:schemeClr val="tx1"/>
                </a:solidFill>
              </a:rPr>
              <a:t>Tsis muaj – Tsis muaj cov neeg ua haujlwm. </a:t>
            </a:r>
          </a:p>
          <a:p>
            <a:pPr marL="628650" lvl="1" indent="-171450">
              <a:buFont typeface="Arial" panose="020B0604020202020204" pitchFamily="34" charset="0"/>
              <a:buChar char="•"/>
            </a:pPr>
            <a:r>
              <a:rPr lang="x-none" dirty="0">
                <a:solidFill>
                  <a:schemeClr val="tx1"/>
                </a:solidFill>
              </a:rPr>
              <a:t>Kuv tsuas ntiav lawv nkaus xwb</a:t>
            </a:r>
            <a:r>
              <a:rPr lang="x-none"/>
              <a:t> </a:t>
            </a:r>
          </a:p>
          <a:p>
            <a:pPr marL="628650" lvl="1" indent="-171450">
              <a:buFont typeface="Arial" panose="020B0604020202020204" pitchFamily="34" charset="0"/>
              <a:buChar char="•"/>
            </a:pPr>
            <a:r>
              <a:rPr lang="x-none" dirty="0">
                <a:solidFill>
                  <a:schemeClr val="tx1"/>
                </a:solidFill>
              </a:rPr>
              <a:t>Kuv yuav tsis muaj cov neeg ua haujlwm vim kuv tab tom ntiav ib lub chaw ua haujlwm/lub tuam txhab haujlwm kom muab neeg los ua haujlwm nrog kuv xwb.Kuv tsis muaj ib tug tswv num/neeg ua haujlwm uas yuav muaj feem ntsig txog cov neeg ntawd los pab kuv.Kuv twb ntiav ib lub chaw ua haujlwm/lub tuam txhab haujlwm thiab cov neeg uas pab kuv ntawd yog raug ntiav los ntawm lub chaw ua haujlwm/lub tuam txhab haujlwm.</a:t>
            </a:r>
          </a:p>
          <a:p>
            <a:pPr marL="0" indent="0" defTabSz="931774">
              <a:buFont typeface="+mj-lt"/>
              <a:buNone/>
              <a:defRPr/>
            </a:pPr>
            <a:r>
              <a:rPr lang="x-none" b="1" dirty="0">
                <a:solidFill>
                  <a:schemeClr val="tx1"/>
                </a:solidFill>
              </a:rPr>
              <a:t>Qhov no yuav tsum Qauv Ntawm Tus Neeg Them Nqi:</a:t>
            </a:r>
          </a:p>
          <a:p>
            <a:pPr marL="228600" indent="-228600" defTabSz="931774">
              <a:buFont typeface="+mj-lt"/>
              <a:buAutoNum type="arabicParenR"/>
              <a:defRPr/>
            </a:pPr>
            <a:r>
              <a:rPr lang="x-none" dirty="0">
                <a:solidFill>
                  <a:schemeClr val="tx1"/>
                </a:solidFill>
              </a:rPr>
              <a:t>Qhov FMS sau ua nyiaj tshev thiab them rau cov kev pabcuam thiab pab txhawb uas muaj npe nyob hauv qhov IPP tam rau koj ntiag tug.  </a:t>
            </a:r>
          </a:p>
          <a:p>
            <a:pPr marL="228600" indent="-228600" defTabSz="931774">
              <a:buFont typeface="+mj-lt"/>
              <a:buAutoNum type="arabicParenR"/>
              <a:defRPr/>
            </a:pPr>
            <a:r>
              <a:rPr lang="x-none" dirty="0">
                <a:solidFill>
                  <a:schemeClr val="tx1"/>
                </a:solidFill>
              </a:rPr>
              <a:t>Yav dhau los yeej tsis pom muaj qhov muaj feem ntsig txog rau ntawm tus tswv num/neeg ua haujlwm thiab FMS, lub chaw muab kev pabcuam, los sis tus neeg mus koom.  </a:t>
            </a:r>
          </a:p>
          <a:p>
            <a:pPr marL="228600" indent="-228600" defTabSz="931774">
              <a:buFont typeface="+mj-lt"/>
              <a:buAutoNum type="arabicParenR"/>
              <a:defRPr/>
            </a:pPr>
            <a:r>
              <a:rPr lang="x-none" dirty="0">
                <a:solidFill>
                  <a:schemeClr val="tx1"/>
                </a:solidFill>
              </a:rPr>
              <a:t>Tej zaum ib tug neeg mus koom yuav xaiv hom qauv ntawm FMS rau thaum lawv yuav cov khoom nkaus xwb los sis thaum lawv yuav cov kev pabcuam thiab pab txhawb los ntawm ib lub chaw ua haujlwm los sis lub tuam txhab haujlwm.  </a:t>
            </a:r>
          </a:p>
          <a:p>
            <a:pPr marL="228600" indent="-228600" defTabSz="931774">
              <a:buFont typeface="+mj-lt"/>
              <a:buAutoNum type="arabicParenR"/>
              <a:defRPr/>
            </a:pPr>
            <a:r>
              <a:rPr lang="x-none" dirty="0">
                <a:solidFill>
                  <a:schemeClr val="tx1"/>
                </a:solidFill>
              </a:rPr>
              <a:t>Lub chaw ua haujlwm los sis lub tuam txhab haujlwm yuav lav muab cov khoom siv ntawd rau lawv thiab/los sis cov neeg ua haujlwm, thiab tus neeg muab kev pabcuam ntawm FMS yuav sau daim nyiaj tshev them rau cov kev pabcuam thiab pab txhawb ntawd. </a:t>
            </a:r>
          </a:p>
          <a:p>
            <a:pPr marL="228600" indent="-228600" defTabSz="931774">
              <a:buFont typeface="+mj-lt"/>
              <a:buAutoNum type="arabicParenR"/>
              <a:defRPr/>
            </a:pPr>
            <a:r>
              <a:rPr lang="x-none" dirty="0">
                <a:solidFill>
                  <a:schemeClr val="tx1"/>
                </a:solidFill>
              </a:rPr>
              <a:t>Nws yog lub chaw ua haujlwm los sis lub tuam txhab haujlwm uas muaj feem ntsig txog rau ntawm tus tswv num/neeg ua haujlwm nrog tus neeg ua haujlwm thiab yog li ntawd nws thiaj li lav saib xyuas rau txhua txoj cai lij choj ntawm kev ntiav neeg ua haujlwm thiab cov nqi se thiab nrhiav cov pab kas phais tsim nyog rau lawv (xws li kev them cov nqi dag zog rau cov neeg ua haujlwm). </a:t>
            </a:r>
          </a:p>
          <a:p>
            <a:pPr defTabSz="931774">
              <a:defRPr/>
            </a:pPr>
            <a:r>
              <a:rPr lang="x-none" dirty="0">
                <a:solidFill>
                  <a:schemeClr val="tx1"/>
                </a:solidFill>
              </a:rPr>
              <a:t>Piv Txwv:</a:t>
            </a:r>
          </a:p>
          <a:p>
            <a:pPr marL="174708" indent="-174708" defTabSz="931774">
              <a:buFont typeface="Arial" panose="020B0604020202020204" pitchFamily="34" charset="0"/>
              <a:buChar char="•"/>
              <a:defRPr/>
            </a:pPr>
            <a:r>
              <a:rPr lang="x-none" dirty="0">
                <a:solidFill>
                  <a:schemeClr val="tx1"/>
                </a:solidFill>
              </a:rPr>
              <a:t>Npaj ua ib chav kawm los ntawm cov chaw ua si thiab lub tsev ua kev lom zem</a:t>
            </a:r>
          </a:p>
          <a:p>
            <a:pPr marL="174708" indent="-174708" defTabSz="931774">
              <a:buFont typeface="Arial" panose="020B0604020202020204" pitchFamily="34" charset="0"/>
              <a:buChar char="•"/>
              <a:defRPr/>
            </a:pPr>
            <a:r>
              <a:rPr lang="x-none" dirty="0">
                <a:solidFill>
                  <a:schemeClr val="tx1"/>
                </a:solidFill>
              </a:rPr>
              <a:t>Yuav ib lub koo pij tawj los ntawm ib lub tuam txhab haujlwm</a:t>
            </a:r>
          </a:p>
          <a:p>
            <a:pPr marL="174708" indent="-174708" defTabSz="931774">
              <a:buFont typeface="Arial" panose="020B0604020202020204" pitchFamily="34" charset="0"/>
              <a:buChar char="•"/>
              <a:defRPr/>
            </a:pPr>
            <a:r>
              <a:rPr lang="x-none" dirty="0">
                <a:solidFill>
                  <a:schemeClr val="tx1"/>
                </a:solidFill>
              </a:rPr>
              <a:t>Them tus nqi thauj mus los rau ib lub tuam txhab haujlwm</a:t>
            </a:r>
          </a:p>
          <a:p>
            <a:pPr marL="174708" indent="-174708" defTabSz="931774">
              <a:buFont typeface="Arial" panose="020B0604020202020204" pitchFamily="34" charset="0"/>
              <a:buChar char="•"/>
              <a:defRPr/>
            </a:pPr>
            <a:r>
              <a:rPr lang="x-none" dirty="0">
                <a:solidFill>
                  <a:schemeClr val="tx1"/>
                </a:solidFill>
              </a:rPr>
              <a:t>Ntiav ib lub tuam txhab haujlwm pab them nqi rau koj cov neeg ua haujlwm hauv koj lub tsev</a:t>
            </a:r>
          </a:p>
          <a:p>
            <a:pPr marL="174708" indent="-174708" defTabSz="931774">
              <a:buFont typeface="Arial" panose="020B0604020202020204" pitchFamily="34" charset="0"/>
              <a:buChar char="•"/>
              <a:defRPr/>
            </a:pPr>
            <a:r>
              <a:rPr lang="x-none" dirty="0">
                <a:solidFill>
                  <a:schemeClr val="tx1"/>
                </a:solidFill>
              </a:rPr>
              <a:t>Ua haujlwm nrog ib lub chaw ua haujlwm los pab koj sau ntawv nrhiav ib txoj haujlwm</a:t>
            </a:r>
          </a:p>
          <a:p>
            <a:pPr marL="174708" indent="-174708" defTabSz="931774">
              <a:buFont typeface="Arial" panose="020B0604020202020204" pitchFamily="34" charset="0"/>
              <a:buChar char="•"/>
              <a:defRPr/>
            </a:pPr>
            <a:r>
              <a:rPr lang="x-none" baseline="0" dirty="0">
                <a:solidFill>
                  <a:schemeClr val="tx1"/>
                </a:solidFill>
              </a:rPr>
              <a:t>Cov kws muab kev pabcuam uas yog cov yeej npaj txhij los ua haujlwm nrog koj lub chaw ua haujlwm hauv ib cheeb tsam</a:t>
            </a: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x-none" dirty="0"/>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Yog li ntawd, rov qab nug nqe lus, “Kuv puas muaj cov neeg ua haujlwm?”</a:t>
            </a:r>
          </a:p>
          <a:p>
            <a:endParaRPr lang="x-none" baseline="0" dirty="0">
              <a:solidFill>
                <a:schemeClr val="tx1"/>
              </a:solidFill>
            </a:endParaRPr>
          </a:p>
          <a:p>
            <a:r>
              <a:rPr lang="x-none" dirty="0">
                <a:solidFill>
                  <a:schemeClr val="tx1"/>
                </a:solidFill>
              </a:rPr>
              <a:t>Muaj- Kuv yuav muaj cov neeg ua haujlwm ncaj qha rau kuv thiab kuv yuav tau lav txhua yam kom lawv tus tswv num muab kev pab txhawb kom mus raws li cov cai ntiav neeg ua haujlwm los ntawm kuv qhov FMS.</a:t>
            </a:r>
            <a:endParaRPr lang="x-none" u="sng" dirty="0">
              <a:solidFill>
                <a:schemeClr val="tx1"/>
              </a:solidFill>
            </a:endParaRPr>
          </a:p>
          <a:p>
            <a:pPr defTabSz="931774">
              <a:defRPr/>
            </a:pPr>
            <a:r>
              <a:rPr lang="x-none" b="1" dirty="0">
                <a:solidFill>
                  <a:schemeClr val="tx1"/>
                </a:solidFill>
              </a:rPr>
              <a:t>Qhov no yuav tsum yog Qauv Ntawm Tus Tswv Num Ib Leeg:</a:t>
            </a:r>
          </a:p>
          <a:p>
            <a:pPr defTabSz="931774">
              <a:defRPr/>
            </a:pPr>
            <a:r>
              <a:rPr lang="x-none" dirty="0">
                <a:solidFill>
                  <a:schemeClr val="tx1"/>
                </a:solidFill>
              </a:rPr>
              <a:t>Tej zaum ib tug neeg mus koom yuav xaiv hom qauv no yog lawv xav yog tus tswv num ncaj qha ntawm kev muab cov kev pabcuam no. </a:t>
            </a:r>
          </a:p>
          <a:p>
            <a:pPr defTabSz="931774">
              <a:defRPr/>
            </a:pPr>
            <a:r>
              <a:rPr lang="x-none" dirty="0">
                <a:solidFill>
                  <a:schemeClr val="tx1"/>
                </a:solidFill>
              </a:rPr>
              <a:t>FMS muab kev pabcuam raws li hom qauv no los pab rau tus neeg mus koom txog:</a:t>
            </a:r>
          </a:p>
          <a:p>
            <a:pPr marL="228600" indent="-228600" defTabSz="931774">
              <a:buFont typeface="+mj-lt"/>
              <a:buAutoNum type="arabicParenR"/>
              <a:defRPr/>
            </a:pPr>
            <a:r>
              <a:rPr lang="x-none" dirty="0">
                <a:solidFill>
                  <a:schemeClr val="tx1"/>
                </a:solidFill>
              </a:rPr>
              <a:t>Pab lawv saib xyuas kom ua mus raws li txhua txoj cai lij choj ntiav neeg ua haujlwm</a:t>
            </a:r>
          </a:p>
          <a:p>
            <a:pPr marL="228600" indent="-228600" defTabSz="931774">
              <a:buFont typeface="+mj-lt"/>
              <a:buAutoNum type="arabicParenR"/>
              <a:defRPr/>
            </a:pPr>
            <a:r>
              <a:rPr lang="x-none" dirty="0">
                <a:solidFill>
                  <a:schemeClr val="tx1"/>
                </a:solidFill>
              </a:rPr>
              <a:t>Tshuaj xyuas txog kev kawm thiab kev paub ua haujlwm ntawm tus kws muab kev pabcuam thiab tshuaj xyuas keeb kwm yav dhau los ntawm tus neeg ntawd </a:t>
            </a:r>
          </a:p>
          <a:p>
            <a:pPr marL="228600" indent="-228600" defTabSz="931774">
              <a:buFont typeface="+mj-lt"/>
              <a:buAutoNum type="arabicParenR"/>
              <a:defRPr/>
            </a:pPr>
            <a:r>
              <a:rPr lang="x-none" dirty="0">
                <a:solidFill>
                  <a:schemeClr val="tx1"/>
                </a:solidFill>
              </a:rPr>
              <a:t>Txheej txheem them nyiaj. </a:t>
            </a:r>
          </a:p>
          <a:p>
            <a:pPr marL="0" indent="0" defTabSz="931774">
              <a:buFont typeface="+mj-lt"/>
              <a:buNone/>
              <a:defRPr/>
            </a:pPr>
            <a:r>
              <a:rPr lang="x-none" dirty="0">
                <a:solidFill>
                  <a:schemeClr val="tx1"/>
                </a:solidFill>
              </a:rPr>
              <a:t>Tus neeg mus koom yuav tsum raug saib xyuas los ntawm tus tswv num loj thiab yuav:</a:t>
            </a:r>
          </a:p>
          <a:p>
            <a:pPr marL="228600" indent="-228600" defTabSz="931774">
              <a:buFont typeface="+mj-lt"/>
              <a:buAutoNum type="arabicParenR"/>
              <a:defRPr/>
            </a:pPr>
            <a:r>
              <a:rPr lang="x-none" dirty="0">
                <a:solidFill>
                  <a:schemeClr val="tx1"/>
                </a:solidFill>
              </a:rPr>
              <a:t>Tau txais pab kas phais ntsig txog kev ua haujlwm (xws li kev them nyiaj rau tus neeg ua haujlwm)Cov nqi no yuav raug muab ntxiv rau tus nqi ua haujlwm raws teev uas koj npaj them rau koj cov neeg ua haujlwm.(Nco ntsoov, qhov no yog 18% uas peb siv ua ib qho qauv/khwv yees rau hauv qhov kev npaj siv nyiaj.)</a:t>
            </a:r>
            <a:r>
              <a:rPr lang="x-none"/>
              <a:t> </a:t>
            </a:r>
          </a:p>
          <a:p>
            <a:pPr defTabSz="931774">
              <a:defRPr/>
            </a:pPr>
            <a:r>
              <a:rPr lang="x-none" dirty="0">
                <a:solidFill>
                  <a:schemeClr val="tx1"/>
                </a:solidFill>
              </a:rPr>
              <a:t>Tej zaum koj yuav xaiv hom qauv no yog koj xav muaj kev tswj xyuas rau koj cov kev pabcuam thiab pab txhawb thiab xav piv xam txog lub luag haujlwm ntawm ib tug tswv num nrog rau qhov kev pab txhawb ntawm FMS.  </a:t>
            </a:r>
          </a:p>
          <a:p>
            <a:endParaRPr lang="x-none"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x-none" dirty="0"/>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Yog li ntawd, rov qab nug nqe lus, “Kuv puas muaj cov neeg ua haujlwm?”</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Muaj- Thiab kuv xav kom muaj kev sib koom lav ua ib tug tswv num nrog kuv qhov FMS.</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1" u="none" dirty="0">
                <a:solidFill>
                  <a:schemeClr val="tx1"/>
                </a:solidFill>
              </a:rPr>
              <a:t>Qhov no yuav tsum yog Qauv Ntawm Tus Tswv Num Sib Koom Ua Ke:</a:t>
            </a:r>
            <a:endParaRPr lang="x-none" b="1" u="none" dirty="0">
              <a:solidFill>
                <a:schemeClr val="tx1"/>
              </a:solidFill>
              <a:latin typeface="+mn-lt"/>
            </a:endParaRPr>
          </a:p>
          <a:p>
            <a:pPr marL="228600" indent="-228600">
              <a:buFont typeface="+mj-lt"/>
              <a:buAutoNum type="arabicParenR"/>
            </a:pPr>
            <a:r>
              <a:rPr lang="x-none" dirty="0">
                <a:solidFill>
                  <a:schemeClr val="tx1"/>
                </a:solidFill>
                <a:latin typeface="+mn-lt"/>
              </a:rPr>
              <a:t>Ib tug neeg mus koom hom qauv no yog lawv xav sib koom ua qee lub luag haujlwm ntawm qhov yog tus tswv num nrog FMS. </a:t>
            </a:r>
          </a:p>
          <a:p>
            <a:pPr marL="228600" indent="-228600">
              <a:buFont typeface="+mj-lt"/>
              <a:buAutoNum type="arabicParenR"/>
            </a:pPr>
            <a:r>
              <a:rPr lang="x-none" dirty="0">
                <a:solidFill>
                  <a:schemeClr val="tx1"/>
                </a:solidFill>
                <a:latin typeface="+mn-lt"/>
              </a:rPr>
              <a:t>Thaum tus kws muab kev pabcuam ntawm FMS nyob rau hauv yam qauv no yog tus tswv num muaj feem nrog, tus neeg mus koom tseem muaj rab peev xwm ntiav cov neeg ua haujlwm thiab muab lawv tshem tawm tau los ntawm cov lus xam pom hauv tus kws muab kev pabcuam ntawm FMS. </a:t>
            </a:r>
          </a:p>
          <a:p>
            <a:pPr marL="228600" indent="-228600">
              <a:buFont typeface="+mj-lt"/>
              <a:buAutoNum type="arabicParenR"/>
            </a:pPr>
            <a:r>
              <a:rPr lang="x-none" dirty="0">
                <a:solidFill>
                  <a:schemeClr val="tx1"/>
                </a:solidFill>
                <a:latin typeface="+mn-lt"/>
              </a:rPr>
              <a:t>Tus kws muab kev pabcuam ntawm FMS yuav yog tus tswv num loj.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dirty="0">
                <a:solidFill>
                  <a:schemeClr val="tx1"/>
                </a:solidFill>
              </a:rPr>
              <a:t>FMS tau txais pab kas phais tseem ceeb ntsig txog kev ua haujlwm (xws li kev them nyiaj rau tus neeg ua haujlwm) uas yuav siv cov nyiaj hauv koj qhov kev npaj siv them.Cov nqi no yuav raug muab ntxiv rau tus nqi ua haujlwm raws teev uas koj npaj them rau koj cov neeg ua haujlwm.(Nco ntsoov, qhov no yog 18% uas peb siv ua ib qho qauv/khwv yees rau hauv qhov kev npaj siv nyiaj.)</a:t>
            </a:r>
            <a:r>
              <a:rPr lang="x-none"/>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arenR"/>
              <a:tabLst/>
              <a:defRPr/>
            </a:pPr>
            <a:r>
              <a:rPr lang="x-none" dirty="0">
                <a:solidFill>
                  <a:schemeClr val="tx1"/>
                </a:solidFill>
                <a:latin typeface="+mn-lt"/>
              </a:rPr>
              <a:t>FMS kuj yuav pab tshuaj xyuas txog feem kev paub ua haujlwm ntawm tus kws muab kev pabcuam, kuaj xyuas keeb kwm yav dhau los thiab txheej txheem them nyiaj. </a:t>
            </a:r>
            <a:endParaRPr lang="x-none" dirty="0">
              <a:solidFill>
                <a:schemeClr val="tx1"/>
              </a:solidFill>
            </a:endParaRPr>
          </a:p>
          <a:p>
            <a:pPr marL="228600" indent="-228600">
              <a:buFont typeface="+mj-lt"/>
              <a:buAutoNum type="arabicParenR"/>
            </a:pPr>
            <a:endParaRPr lang="x-none" dirty="0">
              <a:solidFill>
                <a:schemeClr val="tx1"/>
              </a:solidFill>
              <a:latin typeface="+mn-lt"/>
              <a:cs typeface="Arial" panose="020B0604020202020204" pitchFamily="34" charset="0"/>
            </a:endParaRPr>
          </a:p>
          <a:p>
            <a:endParaRPr lang="x-none"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x-none" dirty="0"/>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x-none" dirty="0">
                <a:solidFill>
                  <a:schemeClr val="tx1"/>
                </a:solidFill>
              </a:rPr>
              <a:t>Hauv Sofia kis, nws tsev neeg yuav siv hom qauv Tus Neeg Them Nqi vim tias:</a:t>
            </a:r>
          </a:p>
          <a:p>
            <a:pPr marL="171450" indent="-171450" defTabSz="931774">
              <a:buFont typeface="Arial" panose="020B0604020202020204" pitchFamily="34" charset="0"/>
              <a:buChar char="•"/>
              <a:defRPr/>
            </a:pPr>
            <a:r>
              <a:rPr lang="x-none" dirty="0">
                <a:solidFill>
                  <a:schemeClr val="tx1"/>
                </a:solidFill>
              </a:rPr>
              <a:t>Nws cov kev pabcuam tag nrho yog rau muab los ntawm cov tuam txhab haujlwm los sis cov chaw ua haujlwm.Nws tus kws cev lus ua haujlwm ywj pheej thiab cov neeg ua haujlwm pab txhawb yeej muaj feem ntsig txog rau ntawm tus neeg ua haujwm/tus tswv num nrog cov chaw ua haujlwm uas Sofia thiab nws tsev neeg tau ntiav.Nws thiab FMS tsis muaj feem ntsig txog rau ntawm neeg ua haujlwm/tus tswv num rau cov neeg uas muab kev pabcuam rau hauv nws qhov kev npaj siv nyiaj.Nws lwm yam kev pabcuam, nws chav kawm kos duab thiab tawm mus rau tom tshav puam yeej yog los ntawm cov chaw ua haujlwm tib si. </a:t>
            </a:r>
          </a:p>
          <a:p>
            <a:pPr marL="171450" indent="-171450" defTabSz="931774">
              <a:buFont typeface="Arial" panose="020B0604020202020204" pitchFamily="34" charset="0"/>
              <a:buChar char="•"/>
              <a:defRPr/>
            </a:pPr>
            <a:r>
              <a:rPr lang="x-none" dirty="0">
                <a:solidFill>
                  <a:schemeClr val="tx1"/>
                </a:solidFill>
              </a:rPr>
              <a:t>Tus kws muab kev pabcuam ntawm FMS tsuas sau cov nyiaj tshev thiab them rau cov tuam txhab haujlwm los sis cov chaw ua haujlwm xwb.</a:t>
            </a: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x-none" dirty="0"/>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Hauv Sofia kis, nws tsis muaj cov neeg ua haujlwm.Ib tug neeg uas haujlwm nrog nws yuav tsum raug muab los ntawm ib lub chaw ua haujlwm los sis lub tuam txhab haujlwm.</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aseline="0" dirty="0">
                <a:solidFill>
                  <a:schemeClr val="tx1"/>
                </a:solidFill>
              </a:rPr>
              <a:t>Tab si, yog nws muaj ib yam kev pabcuam sib koom ua ke yuav zoo li cas? Yog koj muaj cov chaw ua haujlwm thiab cov neeg ua haujlwm koj puas ntiav lawv ncaj qha?</a:t>
            </a: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Thaum koj tawm qauv koj cov kev pabcuam thiab pab txhawb rau hauv koj qhov IPP, tej zawm yuav poob rau ntau hom qauv ntawm FMS raws li peb nyuam qhuav tham txog dhau los.  </a:t>
            </a:r>
          </a:p>
          <a:p>
            <a:endParaRPr lang="x-none"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x-none" dirty="0"/>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Jason muaj cov kev pabcuam sib koom tes ua ke rau hauv nws qhov kev npaj siv nyiaj.Nws yuav ntiav cov neeg ua haujlwm los ntawm ib lub chaw ua haujlwm rau nws txoj haujlwm qhia ua vaj zaub </a:t>
            </a:r>
            <a:r>
              <a:rPr lang="x-none" b="1" dirty="0"/>
              <a:t>THIAB</a:t>
            </a:r>
            <a:r>
              <a:rPr lang="x-none"/>
              <a:t> nws yuav ntiav cov neeg ua haujlwm los ua tus kws hais lus thiab nws lwm cov neeg ua haujlwm raws li qhov xav tau thaum nyob hauv lub zos.</a:t>
            </a:r>
            <a:endParaRPr lang="x-none" dirty="0"/>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x-none" dirty="0"/>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x-none" b="0" i="1" dirty="0">
                <a:solidFill>
                  <a:schemeClr val="tx1"/>
                </a:solidFill>
              </a:rPr>
              <a:t>Ntaub Ntawv Xov Xwm</a:t>
            </a:r>
            <a:r>
              <a:rPr lang="x-none" b="1" i="1" dirty="0">
                <a:solidFill>
                  <a:schemeClr val="tx1"/>
                </a:solidFill>
              </a:rPr>
              <a:t>:</a:t>
            </a:r>
            <a:r>
              <a:rPr lang="x-none"/>
              <a:t>  </a:t>
            </a:r>
            <a:r>
              <a:rPr lang="x-none" b="1" i="0" dirty="0">
                <a:solidFill>
                  <a:schemeClr val="tx1"/>
                </a:solidFill>
              </a:rPr>
              <a:t>FMS Cov Nqi Kws Muab Kev Pabcuam Cov Nqi Siab Kawg Nkaus</a:t>
            </a:r>
          </a:p>
          <a:p>
            <a:pPr defTabSz="931774">
              <a:defRPr/>
            </a:pPr>
            <a:endParaRPr lang="x-none" dirty="0">
              <a:solidFill>
                <a:schemeClr val="tx1"/>
              </a:solidFill>
            </a:endParaRPr>
          </a:p>
          <a:p>
            <a:pPr defTabSz="931774">
              <a:defRPr/>
            </a:pPr>
            <a:r>
              <a:rPr lang="x-none" dirty="0">
                <a:solidFill>
                  <a:schemeClr val="tx1"/>
                </a:solidFill>
              </a:rPr>
              <a:t>Koj tus nqi rau cov kev pabcuam ntawm FMS yog saib raws li </a:t>
            </a:r>
            <a:r>
              <a:rPr lang="x-none" b="1" dirty="0">
                <a:solidFill>
                  <a:schemeClr val="tx1"/>
                </a:solidFill>
              </a:rPr>
              <a:t>tus nqi siab kawg nkaus ntawm </a:t>
            </a:r>
            <a:r>
              <a:rPr lang="x-none" dirty="0">
                <a:solidFill>
                  <a:schemeClr val="tx1"/>
                </a:solidFill>
              </a:rPr>
              <a:t>koj cov qauv sib koom ua ke, qhov no txhais tau tias FMS yuav muaj </a:t>
            </a:r>
            <a:r>
              <a:rPr lang="x-none" b="1" baseline="0" dirty="0">
                <a:solidFill>
                  <a:schemeClr val="tx1"/>
                </a:solidFill>
              </a:rPr>
              <a:t>kev saib xyuas siab heev </a:t>
            </a:r>
            <a:r>
              <a:rPr lang="x-none" dirty="0">
                <a:solidFill>
                  <a:schemeClr val="tx1"/>
                </a:solidFill>
              </a:rPr>
              <a:t>rau kis ua haujlwm nrog koj.</a:t>
            </a:r>
          </a:p>
          <a:p>
            <a:pPr defTabSz="931774">
              <a:defRPr/>
            </a:pPr>
            <a:r>
              <a:rPr lang="x-none" dirty="0">
                <a:solidFill>
                  <a:schemeClr val="tx1"/>
                </a:solidFill>
              </a:rPr>
              <a:t>Piv txwv, yog qee yam kev pabcuam uas ua raws li hom qauv ntawm tus neeg them nyiaj thiab qee yam ua raws li hom qauv ntawm tus tswv num sib koom ua ke, koj cov nqi siag kawg nkaus yuav tsum saib raws li hom qauv ntawm tus tswv num sib koom ua ke. </a:t>
            </a:r>
          </a:p>
          <a:p>
            <a:pPr defTabSz="931774">
              <a:defRPr/>
            </a:pPr>
            <a:r>
              <a:rPr lang="x-none" dirty="0">
                <a:solidFill>
                  <a:schemeClr val="tx1"/>
                </a:solidFill>
              </a:rPr>
              <a:t>FMS cov nqi yog:</a:t>
            </a:r>
          </a:p>
          <a:p>
            <a:pPr marL="171450" indent="-171450" defTabSz="931774">
              <a:buFont typeface="Arial" panose="020B0604020202020204" pitchFamily="34" charset="0"/>
              <a:buChar char="•"/>
              <a:defRPr/>
            </a:pPr>
            <a:r>
              <a:rPr lang="x-none" dirty="0">
                <a:solidFill>
                  <a:schemeClr val="tx1"/>
                </a:solidFill>
              </a:rPr>
              <a:t>Cov nqi siab kawg nkaus </a:t>
            </a:r>
          </a:p>
          <a:p>
            <a:pPr marL="171450" indent="-171450" defTabSz="931774">
              <a:buFont typeface="Arial" panose="020B0604020202020204" pitchFamily="34" charset="0"/>
              <a:buChar char="•"/>
              <a:defRPr/>
            </a:pPr>
            <a:r>
              <a:rPr lang="x-none" dirty="0">
                <a:solidFill>
                  <a:schemeClr val="tx1"/>
                </a:solidFill>
              </a:rPr>
              <a:t>them raws li cov kev pabcuam rau los ntawm koj cov nyiaj npaj siv</a:t>
            </a:r>
            <a:endParaRPr lang="x-none" i="1" dirty="0">
              <a:solidFill>
                <a:schemeClr val="tx1"/>
              </a:solidFill>
            </a:endParaRPr>
          </a:p>
          <a:p>
            <a:pPr defTabSz="931774">
              <a:defRPr/>
            </a:pPr>
            <a:r>
              <a:rPr lang="x-none" dirty="0">
                <a:solidFill>
                  <a:schemeClr val="tx1"/>
                </a:solidFill>
              </a:rPr>
              <a:t>Koj tuaj yeem sib khom tus nqi nrog koj tus kws muab kev pabcuam ntawm FMS yog koj xav hais kom txo tus nqi qis zog cov nqi no. </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x-none" dirty="0"/>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Kev rov qab kuaj xyuas qee yam rau tam sim no yeeb vim yog nej txhua tus tau saib xyuas thoob plaws cov ntaub ntawv no lawm.Tab sis, nyob hauv tshooj Nthuav Qhia no, peb yuav hais txog cov ntsiab lus tob thiab nthuav qhia ib qho zuj zus.</a:t>
            </a: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x-none" dirty="0"/>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x-none" dirty="0">
                <a:solidFill>
                  <a:schemeClr val="tx1"/>
                </a:solidFill>
              </a:rPr>
              <a:t>Peb pom hauv Jason kis, nws muaj cov kev pabcuam sib xyaws ua ke; nws yuav ntiav cov neeg ua haujlwm ncaj qha</a:t>
            </a:r>
            <a:r>
              <a:rPr lang="x-none"/>
              <a:t> </a:t>
            </a:r>
            <a:r>
              <a:rPr lang="x-none" u="sng" baseline="0" dirty="0">
                <a:solidFill>
                  <a:schemeClr val="tx1"/>
                </a:solidFill>
              </a:rPr>
              <a:t>thia</a:t>
            </a:r>
            <a:r>
              <a:rPr lang="x-none" u="sng" dirty="0">
                <a:solidFill>
                  <a:schemeClr val="tx1"/>
                </a:solidFill>
              </a:rPr>
              <a:t>b</a:t>
            </a:r>
            <a:r>
              <a:rPr lang="x-none"/>
              <a:t> </a:t>
            </a:r>
            <a:r>
              <a:rPr lang="x-none" dirty="0">
                <a:solidFill>
                  <a:schemeClr val="tx1"/>
                </a:solidFill>
              </a:rPr>
              <a:t>nws yuav yog tus them nyiaj rau cov tuam txhab haujlwm. </a:t>
            </a:r>
          </a:p>
          <a:p>
            <a:r>
              <a:rPr lang="x-none" dirty="0">
                <a:solidFill>
                  <a:schemeClr val="tx1"/>
                </a:solidFill>
              </a:rPr>
              <a:t>Hauv qhov SDP, yog FMS qhia txog kev them nyiaj los ntawm ntau dua ib hom qauv, ces koj tus nqi siab kawg nkaus yuav tsum tsis pub tshaj tus nqi ntawm hom qauv no rau tag nrho cov kev pabcuam. </a:t>
            </a:r>
          </a:p>
          <a:p>
            <a:pPr defTabSz="931774">
              <a:defRPr/>
            </a:pPr>
            <a:r>
              <a:rPr lang="x-none" dirty="0">
                <a:solidFill>
                  <a:schemeClr val="tx1"/>
                </a:solidFill>
              </a:rPr>
              <a:t>Jason qhov muaj feem ntsig txog nrog nws li FMS yuav tsum poob rau hauv tus qauv Tus Tswv Num Sib Koom Ua Ke vim nws muaj cov neeg ua haujlwm thiab cov kev pabcuam ntawm cov tuam txhab haujlwm ntawm nws li FMS mam them ncaj qha.</a:t>
            </a:r>
          </a:p>
          <a:p>
            <a:pPr defTabSz="931774">
              <a:defRPr/>
            </a:pPr>
            <a:r>
              <a:rPr lang="x-none" dirty="0">
                <a:solidFill>
                  <a:schemeClr val="tx1"/>
                </a:solidFill>
              </a:rPr>
              <a:t>Jason muaj ntau dua 5 yam. </a:t>
            </a: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x-none" dirty="0"/>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Raws li peb daim ntawv nthuav qhia no, hom qauv ntawm Tus Tswv Num Sib Koom Ua Ke rau ntau dua 5 yam kev pabcuam them nws tus nqi siab kawg nkaus rau hauv txhua lub hlis yog $165.</a:t>
            </a:r>
            <a:endParaRPr lang="x-none" baseline="0" dirty="0">
              <a:solidFill>
                <a:schemeClr val="tx1"/>
              </a:solidFill>
            </a:endParaRPr>
          </a:p>
          <a:p>
            <a:pPr marL="228600" indent="-228600">
              <a:buAutoNum type="arabicParenR"/>
            </a:pPr>
            <a:r>
              <a:rPr lang="x-none" baseline="0" dirty="0">
                <a:solidFill>
                  <a:schemeClr val="tx1"/>
                </a:solidFill>
              </a:rPr>
              <a:t>Xam txog txhua yam uas muaj feem ntsig txog</a:t>
            </a:r>
          </a:p>
          <a:p>
            <a:pPr marL="228600" indent="-228600">
              <a:buAutoNum type="arabicParenR"/>
            </a:pPr>
            <a:r>
              <a:rPr lang="x-none" baseline="0" dirty="0">
                <a:solidFill>
                  <a:schemeClr val="tx1"/>
                </a:solidFill>
              </a:rPr>
              <a:t>Xam txog cov qauv uas muaj sib xyaws rau hauv koj li yog yam kim tshaj plaws (feem ntau yog them rau FMS)</a:t>
            </a:r>
          </a:p>
          <a:p>
            <a:pPr marL="228600" indent="-228600">
              <a:buAutoNum type="arabicParenR"/>
            </a:pPr>
            <a:r>
              <a:rPr lang="x-none" baseline="0" dirty="0">
                <a:solidFill>
                  <a:schemeClr val="tx1"/>
                </a:solidFill>
              </a:rPr>
              <a:t>Xam cov kev pabcuam raws li qhov kev npaj siv nyiaj</a:t>
            </a:r>
          </a:p>
          <a:p>
            <a:pPr marL="228600" indent="-228600">
              <a:buAutoNum type="arabicParenR" startAt="4"/>
            </a:pPr>
            <a:r>
              <a:rPr lang="x-none" baseline="0" dirty="0">
                <a:solidFill>
                  <a:schemeClr val="tx1"/>
                </a:solidFill>
              </a:rPr>
              <a:t>Saib raws li </a:t>
            </a:r>
            <a:r>
              <a:rPr lang="x-none" sz="1200" b="1" i="0" u="none" strike="noStrike" kern="1200" baseline="0" dirty="0">
                <a:solidFill>
                  <a:schemeClr val="tx1"/>
                </a:solidFill>
                <a:latin typeface="+mn-lt"/>
              </a:rPr>
              <a:t>Cov Nqi Siab Kawg Nkaus Ntawm Feem Tswj Xyuas Nyiaj Txiag (FMS) </a:t>
            </a:r>
            <a:r>
              <a:rPr lang="x-none" sz="1200" b="0" i="0" u="none" strike="noStrike" kern="1200" baseline="0" dirty="0">
                <a:solidFill>
                  <a:schemeClr val="tx1"/>
                </a:solidFill>
                <a:latin typeface="+mn-lt"/>
              </a:rPr>
              <a:t>daim ntawv xyaum kawm los xam koj tus nqi ntawm FMS</a:t>
            </a:r>
          </a:p>
          <a:p>
            <a:pPr marL="228600" indent="-228600">
              <a:buAutoNum type="arabicParenR" startAt="4"/>
            </a:pPr>
            <a:endParaRPr lang="x-none" sz="1200" b="0" i="0" u="none" strike="noStrike" kern="1200" baseline="0" dirty="0">
              <a:solidFill>
                <a:schemeClr val="tx1"/>
              </a:solidFill>
              <a:latin typeface="+mn-lt"/>
              <a:ea typeface="+mn-ea"/>
              <a:cs typeface="+mn-cs"/>
            </a:endParaRPr>
          </a:p>
          <a:p>
            <a:pPr marL="0" indent="0">
              <a:buNone/>
            </a:pPr>
            <a:r>
              <a:rPr lang="x-none" sz="1200" b="1" i="0" u="none" strike="noStrike" kern="1200" baseline="0" dirty="0">
                <a:solidFill>
                  <a:schemeClr val="tx1"/>
                </a:solidFill>
                <a:latin typeface="+mn-lt"/>
              </a:rPr>
              <a:t>******</a:t>
            </a:r>
            <a:r>
              <a:rPr lang="x-none"/>
              <a:t> </a:t>
            </a:r>
            <a:r>
              <a:rPr lang="x-none" sz="1200" b="1" i="0" u="none" strike="noStrike" kern="1200" baseline="0" dirty="0">
                <a:solidFill>
                  <a:schemeClr val="tx1"/>
                </a:solidFill>
                <a:latin typeface="+mn-lt"/>
              </a:rPr>
              <a:t>(siab tshaj plaws $ hom qauv + cov # kev pabcuam = TUS NQI ) ******</a:t>
            </a:r>
          </a:p>
          <a:p>
            <a:pPr marL="0" indent="0">
              <a:buNone/>
            </a:pPr>
            <a:endParaRPr lang="x-none"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Hauv qhov SDP, yog FMS qhia txog kev them nyiaj los ntawm ntau dua ib hom qauv, ces koj tus nqi siab kawg nkaus yuav tsum tsis pub tshaj tus nqi ntawm hom qauv no rau tag nrho cov kev pabcuam. </a:t>
            </a: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x-none" dirty="0"/>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solidFill>
                  <a:schemeClr val="tx1"/>
                </a:solidFill>
              </a:rPr>
              <a:t>Raws li peb daim ntawv nthuav qhia no, hom qauv ntawm Tus Neeg Them rau thaj tsam 4-6 yam kev pabcuam uas them Sofia tus nqi siab kawg nkaus rau hauv txhua lub hlis yog $75.</a:t>
            </a:r>
            <a:endParaRPr lang="x-none" baseline="0" dirty="0">
              <a:solidFill>
                <a:schemeClr val="tx1"/>
              </a:solidFill>
            </a:endParaRPr>
          </a:p>
          <a:p>
            <a:pPr marL="228600" indent="-228600">
              <a:buAutoNum type="arabicParenR"/>
            </a:pPr>
            <a:r>
              <a:rPr lang="x-none" baseline="0" dirty="0">
                <a:solidFill>
                  <a:schemeClr val="tx1"/>
                </a:solidFill>
              </a:rPr>
              <a:t>Xam txog txhua yam uas muaj feem ntsig txog</a:t>
            </a:r>
          </a:p>
          <a:p>
            <a:pPr marL="228600" indent="-228600">
              <a:buAutoNum type="arabicParenR"/>
            </a:pPr>
            <a:r>
              <a:rPr lang="x-none" baseline="0" dirty="0">
                <a:solidFill>
                  <a:schemeClr val="tx1"/>
                </a:solidFill>
              </a:rPr>
              <a:t>Xam txog cov qauv uas muaj sib xyaws rau hauv nws li yog yam kim tshaj plaws (feem ntau yog them rau FMS)</a:t>
            </a:r>
          </a:p>
          <a:p>
            <a:pPr marL="228600" indent="-228600">
              <a:buAutoNum type="arabicParenR"/>
            </a:pPr>
            <a:r>
              <a:rPr lang="x-none" baseline="0" dirty="0">
                <a:solidFill>
                  <a:schemeClr val="tx1"/>
                </a:solidFill>
              </a:rPr>
              <a:t>Xam cov kev pabcuam raws li qhov kev npaj siv nyiaj</a:t>
            </a:r>
          </a:p>
          <a:p>
            <a:pPr marL="228600" indent="-228600">
              <a:buAutoNum type="arabicParenR" startAt="4"/>
            </a:pPr>
            <a:r>
              <a:rPr lang="x-none" baseline="0" dirty="0">
                <a:solidFill>
                  <a:schemeClr val="tx1"/>
                </a:solidFill>
              </a:rPr>
              <a:t>Saib raws li </a:t>
            </a:r>
            <a:r>
              <a:rPr lang="x-none" sz="1200" b="1" i="0" u="none" strike="noStrike" kern="1200" baseline="0" dirty="0">
                <a:solidFill>
                  <a:schemeClr val="tx1"/>
                </a:solidFill>
                <a:latin typeface="+mn-lt"/>
              </a:rPr>
              <a:t>Cov Nqi Siab Kawg Nkaus Ntawm Feem Tswj Xyuas Nyiaj Txiag (FMS) </a:t>
            </a:r>
            <a:r>
              <a:rPr lang="x-none" sz="1200" b="0" i="0" u="none" strike="noStrike" kern="1200" baseline="0" dirty="0">
                <a:solidFill>
                  <a:schemeClr val="tx1"/>
                </a:solidFill>
                <a:latin typeface="+mn-lt"/>
              </a:rPr>
              <a:t>daim ntawv xyaum kawm los xam koj tus nqi ntawm FMS</a:t>
            </a:r>
          </a:p>
          <a:p>
            <a:pPr marL="228600" indent="-228600">
              <a:buAutoNum type="arabicParenR" startAt="4"/>
            </a:pPr>
            <a:endParaRPr lang="x-non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b="1" i="0" u="none" strike="noStrike" kern="1200" baseline="0" dirty="0">
                <a:solidFill>
                  <a:schemeClr val="tx1"/>
                </a:solidFill>
                <a:latin typeface="+mn-lt"/>
              </a:rPr>
              <a:t>******</a:t>
            </a:r>
            <a:r>
              <a:rPr lang="x-none"/>
              <a:t> </a:t>
            </a:r>
            <a:r>
              <a:rPr lang="x-none" sz="1200" b="1" i="0" u="none" strike="noStrike" kern="1200" baseline="0" dirty="0">
                <a:solidFill>
                  <a:schemeClr val="tx1"/>
                </a:solidFill>
                <a:latin typeface="+mn-lt"/>
              </a:rPr>
              <a:t>(siab tshaj plaws $ hom qauv + cov # kev pabcuam = TUS NQI ) ******</a:t>
            </a:r>
            <a:r>
              <a:rPr lang="en-US"/>
              <a:t>	</a:t>
            </a:r>
          </a:p>
          <a:p>
            <a:endParaRPr lang="x-none" dirty="0">
              <a:solidFill>
                <a:schemeClr val="tx1"/>
              </a:solidFill>
            </a:endParaRPr>
          </a:p>
          <a:p>
            <a:r>
              <a:rPr lang="x-none" dirty="0">
                <a:solidFill>
                  <a:schemeClr val="tx1"/>
                </a:solidFill>
              </a:rPr>
              <a:t>Hauv qhov SDP, yog FMS qhia txog kev them nyiaj los ntawm ntau dua ib hom qauv, ces koj tus nqi siab kawg nkaus yuav tsum tsis pub tshaj tus nqi ntawm hom qauv no rau tag nrho cov kev pabcuam. </a:t>
            </a:r>
          </a:p>
          <a:p>
            <a:endParaRPr lang="x-none" dirty="0">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x-none" dirty="0"/>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baseline="0" dirty="0">
                <a:solidFill>
                  <a:schemeClr val="tx1"/>
                </a:solidFill>
              </a:rPr>
              <a:t>Cia cov neeg ua khub sib tham txog feem nram qab no </a:t>
            </a:r>
            <a:r>
              <a:rPr lang="x-none" i="1" u="sng" baseline="0" dirty="0">
                <a:solidFill>
                  <a:schemeClr val="tx1"/>
                </a:solidFill>
              </a:rPr>
              <a:t>los sis</a:t>
            </a:r>
            <a:r>
              <a:rPr lang="x-none" i="1" u="none" baseline="0" dirty="0">
                <a:solidFill>
                  <a:schemeClr val="tx1"/>
                </a:solidFill>
              </a:rPr>
              <a:t> tham nrog lawv </a:t>
            </a:r>
            <a:r>
              <a:rPr lang="x-none" i="1" baseline="0" dirty="0">
                <a:solidFill>
                  <a:schemeClr val="tx1"/>
                </a:solidFill>
              </a:rPr>
              <a:t> txog hom kev pabcuam nyob hauv ib qho kev npaj thiab hais kom lawv xav seb yauv siv hom kws FMS li cas thia yog vim li cas.Yuav siv sijhawm li 5-10 feeb.</a:t>
            </a:r>
          </a:p>
          <a:p>
            <a:pPr>
              <a:buFont typeface="Arial"/>
              <a:buChar char="•"/>
            </a:pPr>
            <a:endParaRPr lang="x-none" baseline="0" dirty="0">
              <a:solidFill>
                <a:schemeClr val="tx1"/>
              </a:solidFill>
            </a:endParaRPr>
          </a:p>
          <a:p>
            <a:pPr>
              <a:buFont typeface="Arial"/>
              <a:buChar char="•"/>
            </a:pPr>
            <a:r>
              <a:rPr lang="x-none" baseline="0" dirty="0">
                <a:solidFill>
                  <a:schemeClr val="tx1"/>
                </a:solidFill>
              </a:rPr>
              <a:t>Koj puas ntiav cov neeg ua haujlwm ncaj qha?</a:t>
            </a:r>
          </a:p>
          <a:p>
            <a:pPr>
              <a:buFont typeface="Arial"/>
              <a:buChar char="•"/>
            </a:pPr>
            <a:r>
              <a:rPr lang="x-none" baseline="0" dirty="0">
                <a:solidFill>
                  <a:schemeClr val="tx1"/>
                </a:solidFill>
              </a:rPr>
              <a:t>Yog ntiav, koj puas xav lav los sis tswj xyuas txhua yam los sis koj puas xav kom sib koom ua ke nrog FMS?</a:t>
            </a:r>
          </a:p>
          <a:p>
            <a:pPr>
              <a:buFont typeface="Arial"/>
              <a:buChar char="•"/>
            </a:pPr>
            <a:r>
              <a:rPr lang="x-none" baseline="0" dirty="0">
                <a:solidFill>
                  <a:schemeClr val="tx1"/>
                </a:solidFill>
              </a:rPr>
              <a:t>Puas yog koj tsuas ntiav cov neeg ua haujlwm uas ua haujlwm rau cov chaw ua haujlwm xwb los sis npaj nrhiav yuav cov kev pabcuam ntawd xwb?</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x-none" dirty="0"/>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x-none" sz="1200" b="0" dirty="0">
                <a:solidFill>
                  <a:schemeClr val="tx1"/>
                </a:solidFill>
                <a:latin typeface="+mn-lt"/>
              </a:rPr>
              <a:t>FMS YUAV TSUM:</a:t>
            </a:r>
          </a:p>
          <a:p>
            <a:pPr marL="174708" indent="-174708" defTabSz="931774">
              <a:buFont typeface="Arial" panose="020B0604020202020204" pitchFamily="34" charset="0"/>
              <a:buChar char="•"/>
              <a:defRPr/>
            </a:pPr>
            <a:r>
              <a:rPr lang="x-none" b="1" baseline="0" dirty="0">
                <a:solidFill>
                  <a:schemeClr val="tx1"/>
                </a:solidFill>
                <a:latin typeface="+mn-lt"/>
              </a:rPr>
              <a:t>Yog tus muab kev pabcuam uas tau cog lus </a:t>
            </a:r>
            <a:r>
              <a:rPr lang="x-none" baseline="0" dirty="0">
                <a:solidFill>
                  <a:schemeClr val="tx1"/>
                </a:solidFill>
                <a:latin typeface="+mn-lt"/>
              </a:rPr>
              <a:t>nrog lub chaw ua haujlwm hauv ib cheeb tsam</a:t>
            </a:r>
          </a:p>
          <a:p>
            <a:pPr marL="174708" indent="-174708" defTabSz="931774">
              <a:buFont typeface="Arial" panose="020B0604020202020204" pitchFamily="34" charset="0"/>
              <a:buChar char="•"/>
              <a:defRPr/>
            </a:pPr>
            <a:r>
              <a:rPr lang="x-none" baseline="0" dirty="0">
                <a:solidFill>
                  <a:schemeClr val="tx1"/>
                </a:solidFill>
                <a:latin typeface="+mn-lt"/>
              </a:rPr>
              <a:t>Kev siv koj qhov ke npaj siv nyiaj los </a:t>
            </a:r>
            <a:r>
              <a:rPr lang="x-none" b="1" baseline="0" dirty="0">
                <a:solidFill>
                  <a:schemeClr val="tx1"/>
                </a:solidFill>
                <a:latin typeface="+mn-lt"/>
              </a:rPr>
              <a:t>them</a:t>
            </a:r>
            <a:r>
              <a:rPr lang="x-none" baseline="0" dirty="0">
                <a:solidFill>
                  <a:schemeClr val="tx1"/>
                </a:solidFill>
                <a:latin typeface="+mn-lt"/>
              </a:rPr>
              <a:t> cov nqi pabcuam thiab pab txhawb hauv koj qhov IPP.</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Xa cov ntsiab lus teev tseg hauv </a:t>
            </a:r>
            <a:r>
              <a:rPr lang="x-none" sz="1200" baseline="0" dirty="0">
                <a:solidFill>
                  <a:schemeClr val="tx1"/>
                </a:solidFill>
                <a:latin typeface="+mn-lt"/>
              </a:rPr>
              <a:t>txhua</a:t>
            </a:r>
            <a:r>
              <a:rPr lang="x-none" sz="1200" dirty="0">
                <a:solidFill>
                  <a:schemeClr val="tx1"/>
                </a:solidFill>
                <a:latin typeface="+mn-lt"/>
              </a:rPr>
              <a:t>lub hlis </a:t>
            </a:r>
            <a:r>
              <a:rPr lang="x-none" baseline="0" dirty="0">
                <a:solidFill>
                  <a:schemeClr val="tx1"/>
                </a:solidFill>
                <a:latin typeface="+mn-lt"/>
              </a:rPr>
              <a:t>nyob ntawm koj qhov kev npaj siv nyiaj</a:t>
            </a:r>
            <a:r>
              <a:rPr lang="x-none"/>
              <a:t> tuaj rau koj thiab koj lub chaw ua haujlwm hauv ib cheeb tsam.</a:t>
            </a:r>
          </a:p>
          <a:p>
            <a:pPr marL="171450" marR="0" lvl="0" indent="-171450" algn="l" defTabSz="931774"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x-none" baseline="0" dirty="0">
                <a:solidFill>
                  <a:schemeClr val="tx1"/>
                </a:solidFill>
                <a:latin typeface="+mn-lt"/>
              </a:rPr>
              <a:t>FMS yog ib qho chaw uas yuav tsum tau muab kev pabcuam rau SDP</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baseline="0" dirty="0">
                <a:solidFill>
                  <a:schemeClr val="tx1"/>
                </a:solidFill>
                <a:latin typeface="+mn-lt"/>
              </a:rPr>
              <a:t>2) Kev muaj feem ntsig txog koj cov neeg ua haujlwm, yog koj muaj ib tug, yuav xam txog qhov muaj feem ntsig txog ntawm koj li FMS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baseline="0" dirty="0">
                <a:solidFill>
                  <a:schemeClr val="tx1"/>
                </a:solidFill>
                <a:latin typeface="+mn-lt"/>
              </a:rPr>
              <a:t>3) Nws muaj peb hom qauv rau qhov muaj feem ntsig txog ntawd. </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x-none" baseline="0" dirty="0">
              <a:solidFill>
                <a:schemeClr val="tx1"/>
              </a:solidFill>
              <a:latin typeface="+mn-lt"/>
            </a:endParaRP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baseline="0" dirty="0">
                <a:solidFill>
                  <a:schemeClr val="tx1"/>
                </a:solidFill>
                <a:latin typeface="+mn-lt"/>
              </a:rPr>
              <a:t>4) Hom qauv thiab cov kev pabcuam uas koj muaj rau ntawm koj qhov kev npaj siv nyiaj yog siv xam rau tus nqi ntawm FMS. </a:t>
            </a:r>
          </a:p>
          <a:p>
            <a:pPr algn="l"/>
            <a:endParaRPr lang="x-none" sz="1200" b="0" dirty="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x-none" dirty="0"/>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x-none" dirty="0"/>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x-none" dirty="0"/>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x-none" dirty="0">
                <a:solidFill>
                  <a:schemeClr val="tx1"/>
                </a:solidFill>
              </a:rPr>
              <a:t>Hauv qhov SDP, koj yuav muaj ib cov cai ib yam nkaus li koj muaj tam sim no.</a:t>
            </a:r>
            <a:r>
              <a:rPr lang="x-none"/>
              <a:t> </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x-none" baseline="0" dirty="0">
                <a:solidFill>
                  <a:schemeClr val="tx1"/>
                </a:solidFill>
              </a:rPr>
              <a:t>Cov cai no raug muab tso rau hauv:</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Qhov txheej txheem ua IPP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kev taug xyuas kom ncaj ncees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rPr>
              <a:t>kev thov hais kom rov qab txiav txim dua</a:t>
            </a:r>
          </a:p>
          <a:p>
            <a:pPr>
              <a:buFont typeface="Arial"/>
              <a:buNone/>
            </a:pPr>
            <a:r>
              <a:rPr lang="x-none" dirty="0">
                <a:solidFill>
                  <a:schemeClr val="tx1"/>
                </a:solidFill>
              </a:rPr>
              <a:t>Ua haujlwm nrog cov tswvcuab ntawm koj pawg kws ua haujlwm los daws cov teeb meem uas siv 5 lub  niam tswv yim rau, cov txheej txheem ua qhov kev npaj rau tus neeg thiab cov cai uas koj kawm tau los ntawm hnub no. </a:t>
            </a:r>
          </a:p>
          <a:p>
            <a:pPr>
              <a:buFont typeface="Arial"/>
              <a:buNone/>
            </a:pPr>
            <a:endParaRPr lang="x-none" dirty="0">
              <a:solidFill>
                <a:schemeClr val="tx1"/>
              </a:solidFill>
            </a:endParaRPr>
          </a:p>
          <a:p>
            <a:pPr>
              <a:buFont typeface="Arial"/>
              <a:buNone/>
            </a:pPr>
            <a:r>
              <a:rPr lang="x-none" dirty="0">
                <a:solidFill>
                  <a:schemeClr val="tx1"/>
                </a:solidFill>
              </a:rPr>
              <a:t>Vim peb tag nrog yog cov kawm ua ke rau hnub no, yog koj xav tau kev pab, koj lub chaw ua haujlwm hauv ib cheeb tsam tuaj ntawm no yog tuaj pab txhawb koj.Thiab, koj los sis koj lub chaw ua haujlwm hauv ib cheeb tsam tuaj yeem email mus rau DDS rau ntawm sdp@dds.ca.gov. </a:t>
            </a:r>
          </a:p>
          <a:p>
            <a:pPr>
              <a:buFont typeface="Arial"/>
              <a:buNone/>
            </a:pPr>
            <a:endParaRPr lang="x-none" baseline="0" dirty="0">
              <a:solidFill>
                <a:schemeClr val="tx1"/>
              </a:solidFill>
            </a:endParaRPr>
          </a:p>
          <a:p>
            <a:pPr>
              <a:buFont typeface="Arial"/>
              <a:buNone/>
            </a:pPr>
            <a:r>
              <a:rPr lang="x-none" baseline="0" dirty="0">
                <a:solidFill>
                  <a:schemeClr val="tx1"/>
                </a:solidFill>
              </a:rPr>
              <a:t>Koj tuaj yeem nrhiav cov ntaub ntawv ntsig txog koj cov cai rau ntawm DDS lub website ntawm www.dds.ca.gov.</a:t>
            </a:r>
            <a:endParaRPr lang="x-none" dirty="0">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x-none" dirty="0"/>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x-none" sz="1200" dirty="0">
                <a:solidFill>
                  <a:schemeClr val="tx1"/>
                </a:solidFill>
                <a:latin typeface="+mn-lt"/>
              </a:rPr>
              <a:t>COV NTSIAB LUS TSEEM CEEB</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sz="1200" dirty="0">
                <a:solidFill>
                  <a:schemeClr val="tx1"/>
                </a:solidFill>
                <a:latin typeface="+mn-lt"/>
              </a:rPr>
              <a:t>Qee cov kws muab kev pabcuam uas koj ntiav ua haujlwm ntawd yuav tsum raug tshuaj xyuas keeb kwm kev ua txhaum cai yav dhau los.Qhov no yog ib qho tseem ceeb heev txog kev nyab xeeb hauv qhov SDP.</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sz="1200" baseline="0" dirty="0">
                <a:solidFill>
                  <a:schemeClr val="tx1"/>
                </a:solidFill>
                <a:latin typeface="+mn-lt"/>
              </a:rPr>
              <a:t>Kev tshuaj xyuas keeb kwm kev ua txhaum cai yav dhau los yuav tsum muaj rau cov neeg uas raug them nqi los ntawm koj qhov kev npaj siv nyiaj uas yog cov muab kev saib xyuas ncaj qha rau koj, suav txog cov tswvcuab hauv tsev neeg thiab cov phooj ywg.Kev saib xyuas ncaj qha rau tus kheej yog </a:t>
            </a:r>
            <a:r>
              <a:rPr lang="x-none" sz="1200" b="0" i="0" u="none" strike="noStrike" kern="1200" baseline="0" dirty="0">
                <a:solidFill>
                  <a:schemeClr val="tx1"/>
                </a:solidFill>
                <a:latin typeface="+mn-lt"/>
              </a:rPr>
              <a:t>pab nag ris tsho, ntsis plaub hau, da dej los sis tu  tus kheej lub cev.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sz="1200" b="0" i="0" u="none" strike="noStrike" kern="1200" baseline="0" dirty="0">
                <a:solidFill>
                  <a:schemeClr val="tx1"/>
                </a:solidFill>
                <a:latin typeface="+mn-lt"/>
              </a:rPr>
              <a:t>Tej zaum koj los sis koj li FMS yuav tsum kom muaj kev tshuaj xyuas keeb kwm kev ua txhaum cai yav dhau los ntawm lwm cov kws muab kev pabcuam ib yam nkaus.Nws yuav yog ib qho ua piv txwv tseem ceeb rau koj los sis koj tus kws muab kev pabcuam ntawm FMS.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sz="1200" baseline="0" dirty="0">
                <a:solidFill>
                  <a:schemeClr val="tx1"/>
                </a:solidFill>
                <a:latin typeface="+mn-lt"/>
              </a:rPr>
              <a:t>Koj tus kws FMS yuav saib xyuas kom tshuaj xyuas keeb kwm kev ua txhaum cai yav dhau los kom raug ua tiav</a:t>
            </a:r>
            <a:r>
              <a:rPr lang="x-none" sz="1200" b="0" i="0" u="none" strike="noStrike" kern="1200" baseline="0" dirty="0">
                <a:solidFill>
                  <a:schemeClr val="tx1"/>
                </a:solidFill>
                <a:latin typeface="+mn-lt"/>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latin typeface="+mn-lt"/>
              </a:rPr>
              <a:t>Lub chaw muab kev pabcuam los sis cov neeg ua haujlwm YUAV TSUM tau txais daim ntawv foos tshiab tshuaj xyuas keeb kwm kev ua txhaum cai yav dhau los ntawm DDS, txawm tias lawv yeej raug tshuaj xyuas ib zaug dhau los ntawm lwm cov chaw muab kev pabcuam lawm los xij (xws li: IHSS).Lawv yuav tsum muaj ib daim ntawv tshuaj xyuas keeb kwm kev ua txhaum cai yav dhau los ntawm DDS.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x-none" baseline="0" dirty="0">
                <a:solidFill>
                  <a:schemeClr val="tx1"/>
                </a:solidFill>
                <a:latin typeface="+mn-lt"/>
              </a:rPr>
              <a:t>Tsuas tshuaj xyuas keeb kwm kev ua txhaum cai yav dhau los ib zaug xwb rau hauv qhov SDP, txawm tias lub chaw muab kev pabcuam yeej saib xyuas ntau tus neeg.</a:t>
            </a:r>
          </a:p>
          <a:p>
            <a:endParaRPr lang="x-none"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x-none" baseline="0" dirty="0">
                <a:solidFill>
                  <a:schemeClr val="tx1"/>
                </a:solidFill>
                <a:latin typeface="+mn-lt"/>
              </a:rPr>
              <a:t>Qhov txheej txheem no yuav ua haujlwm li cas: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dirty="0">
                <a:solidFill>
                  <a:schemeClr val="tx1"/>
                </a:solidFill>
                <a:latin typeface="+mn-lt"/>
              </a:rPr>
              <a:t>Koj tus FMS tuaj yeem pab koj lub chaw muab kev pabcuam nrhiav cov chaw luam ntiv tes.</a:t>
            </a:r>
            <a:r>
              <a:rPr lang="x-none" baseline="0" dirty="0">
                <a:solidFill>
                  <a:schemeClr val="tx1"/>
                </a:solidFill>
                <a:latin typeface="+mn-lt"/>
              </a:rPr>
              <a:t>Yeej muaj cov chaw no nyob thoob plaws hauv California.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Koj tus FMS yuav muab cov ntaub ntawv siv rau kev luam cov ntiv 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Lub chaw uas yuav muab kev pabcuam yuav yog tus them cov nqi luam ntiv tes 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Qhov ua tau los no ib txwm yeej raug xa mus rau Lub Xeev California (Lub Tsev Haujlwm Saib Xyuas Kev Ncaj Ncees thiab DDS) rau hauv lub sijhawm 48 teev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FMS yuav txais qhov ua tau los ntawm qhov kev tshuaj xyuas keeb kwm kev ua txhaum cai yav dhau los los ntawm DDS, tab sis yuav tsis hais txog tej yam tshwj xeeb rau hauv.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Yog tus kws uas yuav muab kev pabcuam </a:t>
            </a:r>
            <a:r>
              <a:rPr lang="x-none" sz="1200" baseline="0" dirty="0">
                <a:solidFill>
                  <a:schemeClr val="tx1"/>
                </a:solidFill>
                <a:latin typeface="+mn-lt"/>
              </a:rPr>
              <a:t>tau</a:t>
            </a:r>
            <a:r>
              <a:rPr lang="x-none" sz="1200" dirty="0">
                <a:solidFill>
                  <a:schemeClr val="tx1"/>
                </a:solidFill>
                <a:latin typeface="+mn-lt"/>
              </a:rPr>
              <a:t>ua txhaum cai </a:t>
            </a:r>
            <a:r>
              <a:rPr lang="x-none" sz="1200" b="1" dirty="0">
                <a:solidFill>
                  <a:schemeClr val="tx1"/>
                </a:solidFill>
                <a:latin typeface="+mn-lt"/>
              </a:rPr>
              <a:t>me</a:t>
            </a:r>
            <a:r>
              <a:rPr lang="x-none" sz="1200" dirty="0">
                <a:solidFill>
                  <a:schemeClr val="tx1"/>
                </a:solidFill>
                <a:latin typeface="+mn-lt"/>
              </a:rPr>
              <a:t>? </a:t>
            </a:r>
            <a:r>
              <a:rPr lang="x-none" sz="1200" b="1" dirty="0">
                <a:solidFill>
                  <a:schemeClr val="tx1"/>
                </a:solidFill>
                <a:latin typeface="+mn-lt"/>
              </a:rPr>
              <a:t>DDS</a:t>
            </a:r>
            <a:r>
              <a:rPr lang="x-none" sz="1200" dirty="0">
                <a:solidFill>
                  <a:schemeClr val="tx1"/>
                </a:solidFill>
                <a:latin typeface="+mn-lt"/>
              </a:rPr>
              <a:t> yuav tsum pom zoo ua ntej lawv yuav pib ua </a:t>
            </a:r>
            <a:endParaRPr lang="x-none" baseline="0" dirty="0">
              <a:solidFill>
                <a:schemeClr val="tx1"/>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baseline="0" dirty="0">
                <a:solidFill>
                  <a:schemeClr val="tx1"/>
                </a:solidFill>
                <a:latin typeface="+mn-lt"/>
              </a:rPr>
              <a:t>Yog tus kws uas yuav muab kev pabcuam raug ntes los sis raug ua txhaum cai </a:t>
            </a:r>
            <a:r>
              <a:rPr lang="x-none" b="1" baseline="0" dirty="0">
                <a:solidFill>
                  <a:schemeClr val="tx1"/>
                </a:solidFill>
                <a:latin typeface="+mn-lt"/>
              </a:rPr>
              <a:t>loj</a:t>
            </a:r>
            <a:r>
              <a:rPr lang="x-none" baseline="0" dirty="0">
                <a:solidFill>
                  <a:schemeClr val="tx1"/>
                </a:solidFill>
                <a:latin typeface="+mn-lt"/>
              </a:rPr>
              <a:t>, lawv yuav tsis raug txais daim ntawv pov thawj muaj kev dawb huv.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x-none"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x-none" b="1" u="sng" baseline="0" dirty="0">
                <a:solidFill>
                  <a:schemeClr val="tx1"/>
                </a:solidFill>
                <a:latin typeface="+mn-lt"/>
              </a:rPr>
              <a:t>Ib qho ua txhaum cai loj muaj xws li</a:t>
            </a:r>
            <a:r>
              <a:rPr lang="x-none" b="1" u="none" baseline="0" dirty="0">
                <a:solidFill>
                  <a:schemeClr val="tx1"/>
                </a:solidFill>
                <a:latin typeface="+mn-lt"/>
              </a:rPr>
              <a:t> tus</a:t>
            </a:r>
            <a:r>
              <a:rPr lang="x-none" sz="1200" b="1" kern="1200" dirty="0">
                <a:solidFill>
                  <a:schemeClr val="tx1"/>
                </a:solidFill>
                <a:effectLst/>
                <a:latin typeface="+mn-lt"/>
              </a:rPr>
              <a:t>neeg uas raug ua txhaum cai, los sis tseem nyob lub txim txhaum cai rau;  kev tua neeg los sis muaj lub siab yuav tua neeg; kev ua phem rau menyuam yaus, neeg laus los sis cov neeg loj nyob nrog; kev yuam deev los sis quab yuam deev; kev tub sab tub nyiag; kev nyiag hlawv; kev nyiag coj neeg; kev tsoo tsheb nyiag tsheb; kev hawv ua phem.</a:t>
            </a:r>
            <a:endParaRPr lang="x-none" b="1" u="sng"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x-none" b="0"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x-none" b="0" baseline="0" dirty="0">
                <a:solidFill>
                  <a:schemeClr val="tx1"/>
                </a:solidFill>
                <a:latin typeface="+mn-lt"/>
              </a:rPr>
              <a:t>Koj tus FMS yuav qhia rau koj tias nws muaj qee yam nyob rau ntawm lawv qhov kev tshuaj xyuas keeb kwm kev ua txhaum cai yav dhau los thiab qhov ntawd ua rau lawv tsis tuaj yeem muab kev saib xyuas rau koj los ntawm SDP.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x-none" b="0" baseline="0" dirty="0">
                <a:solidFill>
                  <a:schemeClr val="tx1"/>
                </a:solidFill>
                <a:latin typeface="+mn-lt"/>
              </a:rPr>
              <a:t>Ib zaug ntxiv, thaum koj pib npaj koj cov kev pabcuam, txhua nqe lus nug txog </a:t>
            </a:r>
            <a:r>
              <a:rPr lang="x-none" sz="1200" dirty="0">
                <a:solidFill>
                  <a:schemeClr val="tx1"/>
                </a:solidFill>
                <a:latin typeface="+mn-lt"/>
              </a:rPr>
              <a:t>kev tshuaj xyuas keeb kwm kev ua txhaum cai yav dhau los yuav tsum mus saib hauv </a:t>
            </a:r>
            <a:r>
              <a:rPr lang="x-none" sz="1200" dirty="0">
                <a:solidFill>
                  <a:schemeClr val="tx1"/>
                </a:solidFill>
                <a:latin typeface="+mn-lt"/>
                <a:hlinkClick r:id="rId3"/>
              </a:rPr>
              <a:t>sdpbackground@dds.ca.gov</a:t>
            </a:r>
            <a:r>
              <a:rPr lang="x-none"/>
              <a:t> </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x-none" dirty="0"/>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200" baseline="0" dirty="0"/>
              <a:t>Ib qho tseem ceeb tshaj plaws yog kev nyab xeeb yuav tsum raug paub thiab tiv thaiv kom txhob muaj kev ua phem.Peb tab tom tham txog kev ua phem rau cov ntawv xab laib tom ntej no. </a:t>
            </a:r>
          </a:p>
          <a:p>
            <a:r>
              <a:rPr lang="x-none" sz="1200" baseline="0" dirty="0"/>
              <a:t>Nws tseem ceeb heev rau koj, koj tsev neeg thiab cov neeg uas muab kev pabcuam thiab pab txhawb rau koj kawm lawv paub tias kev ua phem yog li cas, yog ib tug neeg raug ua phem yuav hais qhia li cas, thiab yuav ua li cas yog muaj ib qho ua rau ntseeg tau tias ib tug neeg raug ua phem.</a:t>
            </a:r>
          </a:p>
          <a:p>
            <a:r>
              <a:rPr lang="x-none" sz="1200" baseline="0" dirty="0"/>
              <a:t>Nws muaj ntau yam kev ua phem:</a:t>
            </a:r>
          </a:p>
          <a:p>
            <a:pPr marL="171450" indent="-171450">
              <a:buFont typeface="Arial" panose="020B0604020202020204" pitchFamily="34" charset="0"/>
              <a:buChar char="•"/>
            </a:pPr>
            <a:r>
              <a:rPr lang="x-none" sz="1200" baseline="0" dirty="0"/>
              <a:t>Kev ua phem rau lub cev</a:t>
            </a:r>
          </a:p>
          <a:p>
            <a:pPr marL="171450" indent="-171450">
              <a:buFont typeface="Arial" panose="020B0604020202020204" pitchFamily="34" charset="0"/>
              <a:buChar char="•"/>
            </a:pPr>
            <a:r>
              <a:rPr lang="x-none" sz="1200" baseline="0" dirty="0"/>
              <a:t>Kev ua phem rau kev sib deev</a:t>
            </a:r>
          </a:p>
          <a:p>
            <a:pPr marL="171450" indent="-171450">
              <a:buFont typeface="Arial" panose="020B0604020202020204" pitchFamily="34" charset="0"/>
              <a:buChar char="•"/>
            </a:pPr>
            <a:r>
              <a:rPr lang="x-none" sz="1200" baseline="0" dirty="0"/>
              <a:t>Kev ua phem los ntawm kev tsis quav ntsej </a:t>
            </a:r>
          </a:p>
          <a:p>
            <a:pPr marL="171450" indent="-171450">
              <a:buFont typeface="Arial" panose="020B0604020202020204" pitchFamily="34" charset="0"/>
              <a:buChar char="•"/>
            </a:pPr>
            <a:r>
              <a:rPr lang="x-none" sz="1200" baseline="0" dirty="0"/>
              <a:t>Kev ua phem kom nyuaj siab </a:t>
            </a:r>
          </a:p>
          <a:p>
            <a:pPr marL="171450" indent="-171450">
              <a:buFont typeface="Arial" panose="020B0604020202020204" pitchFamily="34" charset="0"/>
              <a:buChar char="•"/>
            </a:pPr>
            <a:r>
              <a:rPr lang="x-none" sz="1200" baseline="0" dirty="0"/>
              <a:t>Kev ua phem rau feem nyiaj txiag</a:t>
            </a:r>
          </a:p>
          <a:p>
            <a:pPr marL="0" indent="0">
              <a:buFont typeface="Arial" panose="020B0604020202020204" pitchFamily="34" charset="0"/>
              <a:buNone/>
            </a:pPr>
            <a:r>
              <a:rPr lang="x-none" sz="1200" baseline="0" dirty="0"/>
              <a:t>Tej no yeej raug ua los ntawm cov neeg txawv los sis tej tug neeg uas koj paub thiab tej zaum yeej yuav qhia rau lwm tus neeg nyuaj heev tias koj raug los sis tsis raug ua phem.Yog koj xeeb txob nrog qhov kev coj ntawm ib tug neeg uas nws ua rau koj, koj yuav tsum qhia rau tus neeg koj ntseeg siab. </a:t>
            </a:r>
          </a:p>
          <a:p>
            <a:pPr marL="0" indent="0">
              <a:buFont typeface="Arial" panose="020B0604020202020204" pitchFamily="34" charset="0"/>
              <a:buNone/>
            </a:pPr>
            <a:endParaRPr lang="x-none" sz="1200" baseline="0" dirty="0"/>
          </a:p>
          <a:p>
            <a:pPr marL="0" indent="0">
              <a:buFont typeface="Arial" panose="020B0604020202020204" pitchFamily="34" charset="0"/>
              <a:buNone/>
            </a:pPr>
            <a:r>
              <a:rPr lang="x-none" sz="1200" b="1" baseline="0" dirty="0"/>
              <a:t>Cov Lus Qhia Tseem Ceeb Txog Kev Cob Qhia! Yuav tau npaj thaum nthuav qhia thiab sib tham txog kev ua phem, tej zaum koj yuav muaj cov neeg uas yeej paub txog tej no los sib pauv tswv yim txog yam lawv ntsib rau koj mloog.Yuav tau npaj mloog thiab ua raws li qhov tsim nyog.</a:t>
            </a:r>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x-none" dirty="0"/>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sz="1200" baseline="0" dirty="0">
                <a:solidFill>
                  <a:schemeClr val="tx1"/>
                </a:solidFill>
                <a:latin typeface="+mn-lt"/>
              </a:rPr>
              <a:t>Yog li ntawd, qhov Kev Txiav Txim Siab Ntawm Tus Kheej yog dab tsi?</a:t>
            </a:r>
          </a:p>
          <a:p>
            <a:pPr>
              <a:buFont typeface="Arial"/>
              <a:buNone/>
            </a:pPr>
            <a:r>
              <a:rPr lang="x-none" sz="1200" dirty="0">
                <a:solidFill>
                  <a:schemeClr val="tx1"/>
                </a:solidFill>
                <a:latin typeface="+mn-lt"/>
              </a:rPr>
              <a:t>California Qhov Kev Pab Txhawb Txog Kev Txiav Txim Siab Ntawm Tus Kheej, los sis SDP yog ib txoj haus kev los txais cov kev pabcuam thiab pab txhawb los ntawm lub chaw ua haujlwm hauv ib cheeb tsam.</a:t>
            </a:r>
            <a:r>
              <a:rPr lang="x-none"/>
              <a:t> </a:t>
            </a:r>
            <a:endParaRPr kumimoji="0" lang="x-none"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dirty="0">
                <a:solidFill>
                  <a:schemeClr val="tx1"/>
                </a:solidFill>
                <a:latin typeface="+mn-lt"/>
              </a:rPr>
              <a:t>KEV XAIV, KEV TSWJ XYUAS THIAB LUB LUAG HAUJLWM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dirty="0">
                <a:solidFill>
                  <a:schemeClr val="tx1"/>
                </a:solidFill>
                <a:latin typeface="+mn-lt"/>
              </a:rPr>
              <a:t>COV KEV PABCUAM THIAB PAB TXHAWB UAS PHIM RAU KOJ LUB NEEJ</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dirty="0">
                <a:solidFill>
                  <a:schemeClr val="tx1"/>
                </a:solidFill>
                <a:latin typeface="+mn-lt"/>
              </a:rPr>
              <a:t>TXIAV TXIM SIAB SEB TAU SIV KOJ COV NYIAJ NPAJ SIV MUS LI CAS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dirty="0">
                <a:solidFill>
                  <a:schemeClr val="tx1"/>
                </a:solidFill>
                <a:latin typeface="+mn-lt"/>
              </a:rPr>
              <a:t>NTAU YAM KEV PAB TXHAWB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x-none" sz="1200" kern="1200" dirty="0">
                <a:solidFill>
                  <a:schemeClr val="tx1"/>
                </a:solidFill>
                <a:latin typeface="+mn-lt"/>
              </a:rPr>
              <a:t>NPAJ RAU TUS NEEG</a:t>
            </a:r>
            <a:endParaRPr kumimoji="0" lang="x-none" sz="12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x-none" sz="1200" b="0" i="0" u="none" strike="noStrike" kern="1200" cap="none" spc="0" normalizeH="0" baseline="0" noProof="0" dirty="0">
                <a:ln>
                  <a:noFill/>
                </a:ln>
                <a:solidFill>
                  <a:schemeClr val="tx1"/>
                </a:solidFill>
                <a:effectLst/>
                <a:uLnTx/>
                <a:uFillTx/>
                <a:latin typeface="+mn-lt"/>
              </a:rPr>
              <a:t>Qee yam ntawm Qhov Kev Pab Txhawb Txog Kev Txiav Txim Siabb Ntawm Tus Kheej yeej zoo ib yam nkaus li txheej txheem kev pabcuam yav ua dhau los thiab qee yam yuav sib txawv. </a:t>
            </a:r>
            <a:endParaRPr lang="x-none"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x-none" dirty="0"/>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sz="1200" baseline="0" dirty="0"/>
          </a:p>
          <a:p>
            <a:endParaRPr lang="en-US" sz="1200" baseline="0" dirty="0"/>
          </a:p>
          <a:p>
            <a:endParaRPr lang="en-US" sz="1200" dirty="0"/>
          </a:p>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x-none" dirty="0"/>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x-none" sz="1200" i="1" baseline="0" dirty="0"/>
              <a:t>Ntaub Ntawv Xov Xwm: </a:t>
            </a:r>
            <a:r>
              <a:rPr lang="x-none" sz="1200" b="1" i="0" baseline="0" dirty="0"/>
              <a:t>Yuav Pov Thaiv Tus Kheej Li Cas – </a:t>
            </a:r>
            <a:r>
              <a:rPr lang="x-none" sz="1200" b="1" i="1" baseline="0" dirty="0"/>
              <a:t>Ua Pauj Rov Qab!: TipSheet_HowtoDefendYourself_v6</a:t>
            </a:r>
            <a:endParaRPr lang="x-none" sz="1200" baseline="0" dirty="0"/>
          </a:p>
          <a:p>
            <a:pPr marL="0" indent="0">
              <a:buFont typeface="Arial" panose="020B0604020202020204" pitchFamily="34" charset="0"/>
              <a:buNone/>
            </a:pPr>
            <a:endParaRPr lang="x-none" sz="1200" baseline="0" dirty="0"/>
          </a:p>
          <a:p>
            <a:pPr marL="0" indent="0">
              <a:buFont typeface="Arial" panose="020B0604020202020204" pitchFamily="34" charset="0"/>
              <a:buNone/>
            </a:pPr>
            <a:r>
              <a:rPr lang="x-none" sz="1200" baseline="0" dirty="0"/>
              <a:t>Koj muaj kev pab txhawb los ntawm ntau tus neeg thiab koj kuj yog ib tug pab txhawb rau koj cov phooj ywg thiab lwm tus neeg nyob hauv koj lub neej thiab.Ib zaug ntxiv, tham nrog ib tug neeg uas koj ntseeg siab. </a:t>
            </a:r>
          </a:p>
          <a:p>
            <a:r>
              <a:rPr lang="x-none" sz="1200" dirty="0"/>
              <a:t>Tsis muaj ib tug neeg twg ua:</a:t>
            </a:r>
          </a:p>
          <a:p>
            <a:pPr marL="171450" indent="-171450">
              <a:buFont typeface="Arial" panose="020B0604020202020204" pitchFamily="34" charset="0"/>
              <a:buChar char="•"/>
            </a:pPr>
            <a:r>
              <a:rPr lang="x-none" sz="1200" dirty="0"/>
              <a:t>rau koj xeeb txob</a:t>
            </a:r>
          </a:p>
          <a:p>
            <a:pPr marL="171450" indent="-171450">
              <a:buFont typeface="Arial" panose="020B0604020202020204" pitchFamily="34" charset="0"/>
              <a:buChar char="•"/>
            </a:pPr>
            <a:r>
              <a:rPr lang="x-none" sz="1200" dirty="0"/>
              <a:t>muab cov khoom uas yog koj li</a:t>
            </a:r>
          </a:p>
          <a:p>
            <a:pPr marL="171450" indent="-171450">
              <a:buFont typeface="Arial" panose="020B0604020202020204" pitchFamily="34" charset="0"/>
              <a:buChar char="•"/>
            </a:pPr>
            <a:r>
              <a:rPr lang="x-none" sz="1200" dirty="0"/>
              <a:t>nyob ze ntawm koj los sis chwv koj tshwj tsis yog koj kam</a:t>
            </a:r>
            <a:endParaRPr lang="x-none" sz="1200" baseline="0" dirty="0"/>
          </a:p>
          <a:p>
            <a:r>
              <a:rPr lang="x-none" sz="1200" baseline="0" dirty="0"/>
              <a:t>Tsis txhob cia li kav liam txawm tias koj yuav xav li cas los xij.Tham nrog ib tug neeg uas koj ntseeg siab. </a:t>
            </a:r>
          </a:p>
          <a:p>
            <a:r>
              <a:rPr lang="x-none" sz="1200" dirty="0"/>
              <a:t>Koj yuav tsum ua li cas yog koj nyob rau kis tsis nyab xeeb….koj yuav tsum hais kiag tam sim ntawd thiaj li yuav ua rau koj muaj kev nyab xeeb. </a:t>
            </a:r>
          </a:p>
          <a:p>
            <a:r>
              <a:rPr lang="x-none" sz="1200" dirty="0"/>
              <a:t>Nws muaj ib co ntaub ntawv nyob rau hauv koj phau ntawv uas qhia txog cov tswv yim daws tej yam tsis zoo ntawd los sis tej yam yuav cuam tshuam phem ntawd li cas. </a:t>
            </a:r>
            <a:endParaRPr lang="x-none" sz="1200" baseline="0" dirty="0"/>
          </a:p>
          <a:p>
            <a:r>
              <a:rPr lang="x-none" sz="1200" b="1" baseline="0" dirty="0"/>
              <a:t>Cov Lus Qhia Tseem Ceeb Txog Kev Cob Qhia! Qhov no yog ib lub sijhawm zoo so, thiab nug koj cov neeg kom xav txog lawv tus kheej tias lawv yuav tau qhia rau leej twg.Lawv tsis tas yuav muab tej no hais qhia rau lwm tus neeg kom nrov nrov, tab sis xav txog tus neeg uas tej zaum nws tuaj yeem pab lawv tau.</a:t>
            </a:r>
            <a:endParaRPr lang="x-none" sz="1200" b="1" dirty="0"/>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x-none" dirty="0"/>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dirty="0"/>
              <a:t>Koj pawg kws ua haujlwm, tsev neeg thiab cov phooj ywg tuaj ntawm no yog tuaj pab txhawb koj kom nyab xeeb thiab noj qab haus huv thiab tuaj pab saib xyuas kom koj muaj kev nyab xeeb thiab nyob taus nrog cov neeg nyob ib puag ncig ntawm koj.</a:t>
            </a:r>
          </a:p>
          <a:p>
            <a:r>
              <a:rPr lang="x-none" sz="1200" dirty="0"/>
              <a:t>Yam koj yuav tsum tau ua thaum koj ntsib, ua pov thawj, raug qhia txog los sis poob siab tias muaj ib qho ua phem koj yuav tau ua li cas?</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dirty="0">
                <a:latin typeface="+mn-lt"/>
              </a:rPr>
              <a:t>Qhia rau ib tug neeg uas koj ntseeg siab! </a:t>
            </a:r>
          </a:p>
          <a:p>
            <a:pPr marL="171450" indent="-171450">
              <a:buFont typeface="Wingdings" pitchFamily="2" charset="2"/>
              <a:buChar char="ü"/>
            </a:pPr>
            <a:r>
              <a:rPr lang="x-none" sz="1200" dirty="0">
                <a:latin typeface="+mn-lt"/>
              </a:rPr>
              <a:t>Yog koj muaj cov laj thawj zoo ntseeg tau tias koj los sis ib tug neeg uas koj paub raug ua phem, yuav tau nqis tes ua kiag tam sim thiaj li yuav ua rau koj thiab/los sis cov tus neeg raug cuam tshuam ntawd muaj kev nyab xeeb. </a:t>
            </a:r>
          </a:p>
          <a:p>
            <a:pPr marL="171450" indent="-171450">
              <a:buFont typeface="Wingdings" pitchFamily="2" charset="2"/>
              <a:buChar char="ü"/>
            </a:pPr>
            <a:r>
              <a:rPr lang="x-none" sz="1200" baseline="0" dirty="0">
                <a:latin typeface="+mn-lt"/>
              </a:rPr>
              <a:t>Dhau ntawd ces hais qhia txog qhov tau poob siab tias raug ua phem ntawd mus rau ib tug neeg uas koj ntseeg siab.Koj tuaj yeem qhia rau ib tug neeg uas koj xav tias yuav pab tau koj. </a:t>
            </a:r>
          </a:p>
          <a:p>
            <a:pPr marL="171450" indent="-171450">
              <a:buFont typeface="Wingdings" pitchFamily="2" charset="2"/>
              <a:buChar char="ü"/>
            </a:pPr>
            <a:endParaRPr lang="x-none" sz="1200" baseline="0" dirty="0">
              <a:latin typeface="+mn-lt"/>
            </a:endParaRPr>
          </a:p>
          <a:p>
            <a:r>
              <a:rPr lang="x-none" i="1" dirty="0">
                <a:latin typeface="+mn-lt"/>
              </a:rPr>
              <a:t>Thaum lub sijhawm nthuav qhia, cov chaw ua haujlwm hauv ib cheeb tsam tuaj yeem</a:t>
            </a:r>
            <a:r>
              <a:rPr lang="x-none"/>
              <a:t> </a:t>
            </a:r>
            <a:r>
              <a:rPr lang="x-none" i="1" dirty="0">
                <a:latin typeface="+mn-lt"/>
              </a:rPr>
              <a:t>muab cov ntaub ntawv no tso nrog ua ke rau hauv no:</a:t>
            </a:r>
          </a:p>
          <a:p>
            <a:pPr marL="342900" marR="0" lvl="0" indent="-342900">
              <a:spcBef>
                <a:spcPts val="0"/>
              </a:spcBef>
              <a:spcAft>
                <a:spcPts val="0"/>
              </a:spcAft>
              <a:buFont typeface="Symbol" panose="05050102010706020507" pitchFamily="18" charset="2"/>
              <a:buChar char=""/>
            </a:pPr>
            <a:r>
              <a:rPr lang="x-none" i="1" dirty="0">
                <a:latin typeface="+mn-lt"/>
              </a:rPr>
              <a:t>Cov Neeg Hauv Ib Cheeb Tsam rau kis Hais Qhia Rau Cov Chaw Ua Haujlwm</a:t>
            </a:r>
          </a:p>
          <a:p>
            <a:pPr marL="342900" marR="0" lvl="0" indent="-342900">
              <a:spcBef>
                <a:spcPts val="0"/>
              </a:spcBef>
              <a:spcAft>
                <a:spcPts val="0"/>
              </a:spcAft>
              <a:buFont typeface="Symbol" panose="05050102010706020507" pitchFamily="18" charset="2"/>
              <a:buChar char=""/>
            </a:pPr>
            <a:r>
              <a:rPr lang="x-none" i="1" dirty="0">
                <a:latin typeface="+mn-lt"/>
              </a:rPr>
              <a:t>Cov Neeg Hauv Ib Cheeb Tsam rau kis pab rau Cov Neeg Dim Los Ntawm Kev Ua Phem</a:t>
            </a:r>
          </a:p>
          <a:p>
            <a:pPr marL="0" indent="0">
              <a:buFont typeface="Wingdings" pitchFamily="2" charset="2"/>
              <a:buNone/>
            </a:pPr>
            <a:endParaRPr lang="x-none" sz="1200" baseline="0" dirty="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x-none" dirty="0"/>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x-none" dirty="0"/>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x-none" dirty="0"/>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x-none" dirty="0"/>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dirty="0"/>
              <a:t>Qhov no yog lub chaw uas txhua lub chaw RC tuaj yeem muab yam lawv yuav npaj ua tso rau yog dab tsi thiab yam yuav tshwm sim txuas mus yog dab tsi. </a:t>
            </a:r>
          </a:p>
          <a:p>
            <a:endParaRPr lang="x-none" dirty="0"/>
          </a:p>
          <a:p>
            <a:r>
              <a:rPr lang="x-none" i="1" dirty="0"/>
              <a:t>Puas kom txhua tus neeg mus ntsib lawv tus kws lis haujlwm kiag tam sim los sis yuav mus ntsib kom sai li sai tau? </a:t>
            </a:r>
          </a:p>
          <a:p>
            <a:r>
              <a:rPr lang="x-none" i="1" dirty="0"/>
              <a:t>Puas kom txhua tus neeg tau ib daim ntawv theej ntawm lawv Cov Ntaub Ntawv Tshaj Tawm Txog Cov Nqi Siv Hauv Ib Lub Xyoos Puag Ncig thiaj paub lawv tus kheej cov nyiaj npaj siv? </a:t>
            </a:r>
          </a:p>
          <a:p>
            <a:r>
              <a:rPr lang="x-none" i="1" dirty="0"/>
              <a:t>RC yuav pab lawv nrhiav ib tug kws FMS li cas vim lawv tsuas siv yam kev pabcuam uas tau cog lus nrog xwb? </a:t>
            </a:r>
          </a:p>
          <a:p>
            <a:endParaRPr lang="x-none" i="1" dirty="0"/>
          </a:p>
          <a:p>
            <a:endParaRPr lang="x-none" i="1" dirty="0"/>
          </a:p>
          <a:p>
            <a:endParaRPr lang="x-none" dirty="0"/>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x-none" dirty="0"/>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Koj lub chaw ua haujlwm hauv ib cheeb tsam tuaj ntawm no yog tuaj pab txhawb koj, tab sis nws muaj lwm cov chaw ua haujlwm tuaj ntawm pawg kws pab tswv yim pub dawb rau sawd daws thiab. </a:t>
            </a:r>
          </a:p>
          <a:p>
            <a:endParaRPr lang="x-none" baseline="0" dirty="0"/>
          </a:p>
          <a:p>
            <a:r>
              <a:rPr lang="x-none"/>
              <a:t>Pawg kws saib xyuas qhov kev txiav txim siab ntawm tus kheej yuav soj qab xyuas txog qhov txawv txav thiab qhov ua tau zoo los li cas lawm ntawm qhov kev pab txhawb. </a:t>
            </a:r>
          </a:p>
          <a:p>
            <a:endParaRPr lang="x-none" dirty="0"/>
          </a:p>
          <a:p>
            <a:r>
              <a:rPr lang="x-none"/>
              <a:t>Mus koom cov rooj sib tham thiab lub chaw ua haujlwm sib koom ua ke nrog lwm cov tsev neeg thiab cov neeg mus koom uas yog cov raug xaiv rau qhov SDP.Muab lus taw qhia rau kev tsim kho.Tham txog yam uas ua tau zoo nrog koj qhov kev npaj ua thiab kev txiav txim siab ntawm tus kheej rau hauv lub neej!</a:t>
            </a:r>
            <a:endParaRPr lang="x-non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i="1" dirty="0"/>
              <a:t>Nov yog txhua tus neeg raug tso cai ua haujlwm tam rau RCs/LVACs los sau cov ntaub ntawv.</a:t>
            </a:r>
          </a:p>
          <a:p>
            <a:endParaRPr lang="x-none" dirty="0"/>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x-none" dirty="0"/>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i="1" dirty="0"/>
              <a:t>Lub chaw ua haujlwm hauv ib cheeb tsam muaj lwm cov ntaub ntawv los pab nrhiav cov kev pab txhawb nyob hauv ib cheeb tsam rau hauv koj lub zos.</a:t>
            </a:r>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x-none" dirty="0"/>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x-none" sz="1200" kern="1200" dirty="0">
                <a:solidFill>
                  <a:schemeClr val="tx1"/>
                </a:solidFill>
                <a:latin typeface="+mn-lt"/>
              </a:rPr>
              <a:t>Regional Center will guide your next steps.</a:t>
            </a:r>
          </a:p>
          <a:p>
            <a:pPr marL="342900" indent="-342900" algn="l" defTabSz="914400" rtl="0" eaLnBrk="1" latinLnBrk="0" hangingPunct="1">
              <a:lnSpc>
                <a:spcPct val="90000"/>
              </a:lnSpc>
              <a:spcBef>
                <a:spcPct val="0"/>
              </a:spcBef>
              <a:buFont typeface="Wingdings" panose="05000000000000000000" pitchFamily="2" charset="2"/>
              <a:buChar char="ü"/>
            </a:pPr>
            <a:endParaRPr lang="x-none"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x-none" sz="1200" kern="1200" dirty="0">
                <a:solidFill>
                  <a:schemeClr val="tx1"/>
                </a:solidFill>
                <a:latin typeface="+mn-lt"/>
              </a:rPr>
              <a:t>Lub Ua Haujlwm Hauv Ib Cheeb Tsam yuav qhia koj ua cov khauj ruam txuas mus ntxiv. </a:t>
            </a:r>
          </a:p>
          <a:p>
            <a:pPr marL="342900" indent="-342900" algn="l" defTabSz="914400" rtl="0" eaLnBrk="1" latinLnBrk="0" hangingPunct="1">
              <a:lnSpc>
                <a:spcPct val="90000"/>
              </a:lnSpc>
              <a:spcBef>
                <a:spcPct val="0"/>
              </a:spcBef>
              <a:buFont typeface="Wingdings" panose="05000000000000000000" pitchFamily="2" charset="2"/>
              <a:buChar char="ü"/>
            </a:pPr>
            <a:endParaRPr lang="x-none" sz="1200" kern="1200" dirty="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x-none" sz="1200" kern="1200" dirty="0">
                <a:solidFill>
                  <a:schemeClr val="tx1"/>
                </a:solidFill>
                <a:latin typeface="+mn-lt"/>
              </a:rPr>
              <a:t>Xav nrhiav cov ntaub ntawv ntau ntxiv txog cov chaw muab kev pabcuam kom paub ntau ntxiv txog SDP, koj cov cai, thiab koj cov kev xaiv!</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x-none" dirty="0"/>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Thaum saib, koj yuav pom tias muaj qee zoo ib yam nkaus li cov nyob hauv SDP.  </a:t>
            </a:r>
          </a:p>
          <a:p>
            <a:endParaRPr lang="x-none" baseline="0" dirty="0"/>
          </a:p>
          <a:p>
            <a:r>
              <a:rPr lang="x-none"/>
              <a:t>Txawm li cas los xij, peb yuav saib xyuas kom thoob plaws seb yam twg yog yam zoo ib yam, qhov tseeb tiag nws yeej sib txawv me ntsis.</a:t>
            </a:r>
          </a:p>
          <a:p>
            <a:endParaRPr lang="x-none" baseline="0" dirty="0"/>
          </a:p>
          <a:p>
            <a:r>
              <a:rPr lang="x-none"/>
              <a:t>Los peb pib ua qhov kev npaj rau tus neeg.</a:t>
            </a:r>
            <a:r>
              <a:rPr lang="x-none" sz="1200" kern="1200" dirty="0">
                <a:solidFill>
                  <a:schemeClr val="tx1"/>
                </a:solidFill>
                <a:effectLst/>
                <a:latin typeface="+mn-lt"/>
              </a:rPr>
              <a:t>Kev npaj rau tus neeg yog yam tseem ceeb ntawm ob hom qauv ua raws li yav ua dhau los thiab SDP.Hauv qhov kev txiav txim siab ntawm tus kheej, ruaj khov, qhov kev npaj rau tus neeg uas siv tau zoo yog yuav tsum npaj rau ib tug neeg nkaus xwb, npaj kom muaj meej, thiab yam tshwm sim tau los muaj txiaj ntsig zoo.Qhov tshwm sim tau los muaj meej, koj thiab koj qhov txheej txheem kev pab txhawb yuav tuaj yeem tshawb nrhiav tau cov kev pabcuam tshwj xeeb thiab cov kev pab txhawb tseem ceeb los pab ua kom lawv ua tiav tau zoo.Qhov ntawd yog ib qho tseem ceeb los tsim kho qhov Kev Npaj Siv kom raug zoo.Qhov kev npaj rau tus neeg ntawd yuav raug muab sau rau hauv IPP thiab nws</a:t>
            </a:r>
            <a:r>
              <a:rPr lang="x-none"/>
              <a:t>yeej raug ua los ntawm qhov kev npaj rau tus neeg uas koj xam txog ntawd yog koj xav siv cov kws muab kev pabcuam los sis tsis yog cov kws muab kev pabcuam; koj yuav txiav txim siab seb koj yuav npaj tus kheej cov nyiaj npaj siv li cas los muas cov kev pabcuam thiab kev pab txhawb uas xav tau ntawd (thiab yuav raug tus nqi ntau npaum li cas); tej zaum koj xav tau ib Tug Kws Cev Lus Ua Haujlwm Ywj Pheej sab nrauv los pab koj; thiab yam kev pab txhawb uas koj xav tau los ntawm lub chaw muab kev pabcuam txog Kev Tswj Xyuas Nyiaj Txiag yog yam dab tsi. </a:t>
            </a:r>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x-none" dirty="0"/>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x-none" dirty="0"/>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x-none" dirty="0"/>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x-none" dirty="0"/>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dirty="0"/>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Subtitle 2"/>
          <p:cNvSpPr txBox="1">
            <a:spLocks/>
          </p:cNvSpPr>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x-none"/>
              <a:t>ZOO SIAB TXAIS TOS</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42388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61935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40085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403362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303680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4/17/2019</a:t>
            </a:fld>
            <a:endParaRPr lang="en-US" dirty="0"/>
          </a:p>
        </p:txBody>
      </p:sp>
      <p:sp>
        <p:nvSpPr>
          <p:cNvPr id="5" name="Footer Placeholder 4"/>
          <p:cNvSpPr>
            <a:spLocks noGrp="1"/>
          </p:cNvSpPr>
          <p:nvPr>
            <p:ph type="ftr" sz="quarter" idx="11"/>
          </p:nvPr>
        </p:nvSpPr>
        <p:spPr/>
        <p:txBody>
          <a:bodyPr/>
          <a:lstStyle/>
          <a:p>
            <a:r>
              <a:rPr lang="en-US" dirty="0"/>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pPr/>
              <a:t>‹#›</a:t>
            </a:fld>
            <a:endParaRPr lang="en-US" dirty="0"/>
          </a:p>
        </p:txBody>
      </p:sp>
    </p:spTree>
    <p:extLst>
      <p:ext uri="{BB962C8B-B14F-4D97-AF65-F5344CB8AC3E}">
        <p14:creationId xmlns:p14="http://schemas.microsoft.com/office/powerpoint/2010/main" val="12734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4148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03807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2706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159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4"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0 w 16912804"/>
              <a:gd name="connsiteY3" fmla="*/ 8459895 h 8459895"/>
              <a:gd name="connsiteX4" fmla="*/ 0 w 16912804"/>
              <a:gd name="connsiteY4" fmla="*/ 0 h 8459895"/>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dirty="0"/>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dirty="0" smtClean="0">
                <a:solidFill>
                  <a:schemeClr val="accent5">
                    <a:lumMod val="50000"/>
                  </a:schemeClr>
                </a:solidFill>
                <a:latin typeface="Century Gothic" panose="020B0502020202020204" pitchFamily="34" charset="0"/>
                <a:ea typeface="+mj-ea"/>
                <a:cs typeface="+mj-cs"/>
              </a:defRPr>
            </a:lvl1pPr>
          </a:lstStyle>
          <a:p>
            <a:pPr lvl="0"/>
            <a:r>
              <a:rPr lang="en-US" sz="2000" dirty="0"/>
              <a:t>5 PRINCIPELS</a:t>
            </a:r>
          </a:p>
          <a:p>
            <a:pPr lvl="0"/>
            <a:endParaRPr lang="en-US" sz="2000" dirty="0"/>
          </a:p>
          <a:p>
            <a:pPr lvl="0"/>
            <a:r>
              <a:rPr lang="en-US" sz="2000" dirty="0"/>
              <a:t>ROLES AND RESPONSABILITY</a:t>
            </a:r>
            <a:endParaRPr lang="en-US" dirty="0"/>
          </a:p>
        </p:txBody>
      </p:sp>
    </p:spTree>
    <p:extLst>
      <p:ext uri="{BB962C8B-B14F-4D97-AF65-F5344CB8AC3E}">
        <p14:creationId xmlns:p14="http://schemas.microsoft.com/office/powerpoint/2010/main" val="17972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51486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60511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121234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17899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377452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416365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dirty="0"/>
          </a:p>
        </p:txBody>
      </p:sp>
    </p:spTree>
    <p:extLst>
      <p:ext uri="{BB962C8B-B14F-4D97-AF65-F5344CB8AC3E}">
        <p14:creationId xmlns:p14="http://schemas.microsoft.com/office/powerpoint/2010/main" val="3751939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15168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74315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3401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072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35590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32379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4165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407634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513463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140131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55284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dirty="0"/>
          </a:p>
        </p:txBody>
      </p:sp>
    </p:spTree>
    <p:extLst>
      <p:ext uri="{BB962C8B-B14F-4D97-AF65-F5344CB8AC3E}">
        <p14:creationId xmlns:p14="http://schemas.microsoft.com/office/powerpoint/2010/main" val="2753080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874925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21149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dirty="0"/>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161666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267766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114868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31466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1326414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3583709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09037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4178703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574017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dirty="0"/>
          </a:p>
        </p:txBody>
      </p:sp>
    </p:spTree>
    <p:extLst>
      <p:ext uri="{BB962C8B-B14F-4D97-AF65-F5344CB8AC3E}">
        <p14:creationId xmlns:p14="http://schemas.microsoft.com/office/powerpoint/2010/main" val="239255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372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dirty="0"/>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7994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300042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555079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0780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21674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264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2896638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768421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1676651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964571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dirty="0"/>
          </a:p>
        </p:txBody>
      </p:sp>
    </p:spTree>
    <p:extLst>
      <p:ext uri="{BB962C8B-B14F-4D97-AF65-F5344CB8AC3E}">
        <p14:creationId xmlns:p14="http://schemas.microsoft.com/office/powerpoint/2010/main" val="3833525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01499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58486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291592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dirty="0"/>
          </a:p>
        </p:txBody>
      </p:sp>
    </p:spTree>
    <p:extLst>
      <p:ext uri="{BB962C8B-B14F-4D97-AF65-F5344CB8AC3E}">
        <p14:creationId xmlns:p14="http://schemas.microsoft.com/office/powerpoint/2010/main" val="333827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dirty="0"/>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dirty="0"/>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dirty="0"/>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dirty="0"/>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dirty="0"/>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2.xml"/><Relationship Id="rId16" Type="http://schemas.openxmlformats.org/officeDocument/2006/relationships/hyperlink" Target="DO%20NOT%20MOVE-SDP%20Orientation%20Handouts%20LINKS/The%205%20Principles.docx" TargetMode="Externa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hyperlink" Target="DO%20NOT%20MOVE-SDP%20Orientation%20Handouts%20LINKS/H1%20Draft%20Principles%206%204%2018.docx" TargetMode="External"/><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8.tiff"/><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TSIS%20TXHOB%20TSHEM%20TAWM-SDP%20Cov%20Ntaub%20Ntawv%20Xov%20Xwm%20Nthuav%20Qhia%20Txog%20Cov%20LINKS/Kev%20Ntiav%20Cov%20Kws%20Muab%20Kev%20Pabcuam%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TSIS%20TXHOB%20TSHEM%20TAWM-SDP%20Cov%20Ntaub%20Ntawv%20Xov%20Xwm%20Nthuav%20Qhia%20Txog%20Cov%20LINKS/Kev%20Ntiav%20Cov%20Kws%20Muab%20Kev%20Pabcuam%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TSIS%20TXHOB%20TSHEM%20TAWM-SDP%20Cov%20Ntaub%20Ntawv%20Xov%20Xwm%20Nthuav%20Qhia%20Txog%20Cov%20LINKS/Kev%20Ntiav%20Cov%20Kws%20Muab%20Kev%20Pabcuam%20TEMPLATE.doc"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TSIS%20TXHOB%20TSHEM%20TAWM-SDP%20Cov%20Ntaub%20Ntawv%20Xov%20Xwm%20Nthuav%20Qhia%20Txog%20Cov%20LINKS/Kev%20Cog%20Lus%20Nrog%20Tus%20Kws%20Muab%20Kev%20Pabcuam%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TSIS%20TXHOB%20TSHEM%20TAWM-SDP%20Cov%20Ntaub%20Ntawv%20Xov%20Xwm%20Nthuav%20Qhia%20Txog%20Cov%20LINKS/Ntsib%20Jason%20&amp;%20Sofia.docx" TargetMode="External"/><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3.tiff"/><Relationship Id="rId5" Type="http://schemas.openxmlformats.org/officeDocument/2006/relationships/image" Target="../media/image34.tiff"/><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TSIS%20TXHOB%20TSHEM%20TAWM-SDP%20Cov%20Ntaub%20Ntawv%20Xov%20Xwm%20Nthuav%20Qhia%20Txog%20Cov%20LINKS/PCP%20Cov%20Ntaub%20Ntawv.docx" TargetMode="External"/><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TSIS%20TXHOB%20TSHEM%20TAWM-SDP%20Cov%20Ntaub%20Ntawv%20Xov%20Xwm%20Nthuav%20Qhia%20Txog%20Cov%20LINKS/Jason%20&amp;%20Sofia%20Qhov%20Kev%20Npaj.docx" TargetMode="External"/><Relationship Id="rId7" Type="http://schemas.openxmlformats.org/officeDocument/2006/relationships/image" Target="../media/image33.tiff"/><Relationship Id="rId12"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9.jpg"/><Relationship Id="rId5" Type="http://schemas.openxmlformats.org/officeDocument/2006/relationships/image" Target="../media/image36.jpg"/><Relationship Id="rId10" Type="http://schemas.openxmlformats.org/officeDocument/2006/relationships/image" Target="../media/image48.png"/><Relationship Id="rId4" Type="http://schemas.openxmlformats.org/officeDocument/2006/relationships/image" Target="../media/image34.tiff"/><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tif"/><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TSIS%20TXHOB%20TSHEM%20TAWM-SDP%20Cov%20Ntaub%20Ntawv%20Xov%20Xwm%20Nthuav%20Qhia%20Txog%20Cov%20LINKS/SDP%20Cov%20Ntsiab%20Lus%20Hais%20Txog%20Kev%20Pabcuam.docx"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TSIS%20TXHOB%20TSHEM%20TAWM-SDP%20Cov%20Ntaub%20Ntawv%20Xov%20Xwm%20Nthuav%20Qhia%20Txog%20Cov%20LINKS/HCBSF%20Txoj%20Cai%20Pom%20Zoo%20Zawm%20Kawg.docx" TargetMode="External"/><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3.tiff"/><Relationship Id="rId5" Type="http://schemas.openxmlformats.org/officeDocument/2006/relationships/image" Target="../media/image62.tiff"/><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TSIS%20TXHOB%20TSHEM%20TAWM-SDP%20Cov%20Ntaub%20Ntawv%20Xov%20Xwm%20Nthuav%20Qhia%20Txog%20Cov%20LINKS/Jason%20&amp;%20Sofia%20Tus%20Kheej%20Ntiag%20Cov%20Nyiaj%20Npaj%20Siv.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8.png"/><Relationship Id="rId7" Type="http://schemas.openxmlformats.org/officeDocument/2006/relationships/hyperlink" Target="TSIS%20TXHOB%20TSHEM%20TAWM-SDP%20Cov%20Ntaub%20Ntawv%20Xov%20Xwm%20Nthuav%20Qhia%20Txog%20Cov%20LINKS/Jason%20&amp;%20Sofia%20Tus%20Kheej%20Ntiag%20Cov%20Nyiaj%20Npaj%20Siv.doc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43.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10.gif"/><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61.png"/><Relationship Id="rId9" Type="http://schemas.openxmlformats.org/officeDocument/2006/relationships/image" Target="../media/image72.png"/></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TSIS%20TXHOB%20TSHEM%20TAWM-SDP%20Cov%20Ntaub%20Ntawv%20Xov%20Xwm%20Nthuav%20Qhia%20Txog%20Cov%20LINKS/Jason%20Qhov%20Kev%20Npaj.docx"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50.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61.png"/><Relationship Id="rId9" Type="http://schemas.openxmlformats.org/officeDocument/2006/relationships/image" Target="../media/image72.png"/></Relationships>
</file>

<file path=ppt/slides/_rels/slide5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TSIS%20TXHOB%20TSHEM%20TAWM-SDP%20Cov%20Ntaub%20Ntawv%20Xov%20Xwm%20Nthuav%20Qhia%20Txog%20Cov%20LINKS/Sofia%20Qhov%20Kev%20Npaj.doc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DO%20NOT%20MOVE-SDP%20Orientation%20Handouts%20LINKS/Spending%20Plan%20Activity.doc"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tiff"/><Relationship Id="rId7" Type="http://schemas.openxmlformats.org/officeDocument/2006/relationships/image" Target="../media/image84.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72.png"/><Relationship Id="rId10" Type="http://schemas.openxmlformats.org/officeDocument/2006/relationships/image" Target="../media/image89.png"/><Relationship Id="rId4" Type="http://schemas.openxmlformats.org/officeDocument/2006/relationships/image" Target="../media/image61.png"/><Relationship Id="rId9"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g"/><Relationship Id="rId7"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81.tiff"/></Relationships>
</file>

<file path=ppt/slides/_rels/slide64.xml.rels><?xml version="1.0" encoding="UTF-8" standalone="yes"?>
<Relationships xmlns="http://schemas.openxmlformats.org/package/2006/relationships"><Relationship Id="rId3" Type="http://schemas.openxmlformats.org/officeDocument/2006/relationships/image" Target="../media/image81.tiff"/><Relationship Id="rId7" Type="http://schemas.openxmlformats.org/officeDocument/2006/relationships/image" Target="../media/image83.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95.jpg"/><Relationship Id="rId5" Type="http://schemas.openxmlformats.org/officeDocument/2006/relationships/image" Target="../media/image89.png"/><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81.tiff"/><Relationship Id="rId7"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83.tiff"/><Relationship Id="rId5" Type="http://schemas.openxmlformats.org/officeDocument/2006/relationships/image" Target="../media/image89.png"/><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102.png"/><Relationship Id="rId4" Type="http://schemas.openxmlformats.org/officeDocument/2006/relationships/image" Target="../media/image101.jpe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8.png"/><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hyperlink" Target="TSIS%20TXHOB%20TSHEM%20TAWM-SDP%20Cov%20Ntaub%20Ntawv%20Xov%20Xwm%20Nthuav%20Qhia%20Txog%20Cov%20LINKS/FMS%20Cov%20Nqi.docx" TargetMode="External"/><Relationship Id="rId7" Type="http://schemas.openxmlformats.org/officeDocument/2006/relationships/image" Target="../media/image89.png"/><Relationship Id="rId12" Type="http://schemas.openxmlformats.org/officeDocument/2006/relationships/image" Target="../media/image104.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81.tiff"/><Relationship Id="rId11" Type="http://schemas.openxmlformats.org/officeDocument/2006/relationships/image" Target="../media/image103.jpeg"/><Relationship Id="rId5" Type="http://schemas.openxmlformats.org/officeDocument/2006/relationships/image" Target="../media/image10.gif"/><Relationship Id="rId10" Type="http://schemas.openxmlformats.org/officeDocument/2006/relationships/image" Target="../media/image95.jpg"/><Relationship Id="rId4" Type="http://schemas.openxmlformats.org/officeDocument/2006/relationships/hyperlink" Target="DO%20NOT%20MOVE-SDP%20Orientation%20Handouts%20LINKS/SDP%20FMS%20Rates.pdf" TargetMode="External"/><Relationship Id="rId9"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2.png"/><Relationship Id="rId7"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85.png"/><Relationship Id="rId4" Type="http://schemas.openxmlformats.org/officeDocument/2006/relationships/image" Target="../media/image72.png"/><Relationship Id="rId9" Type="http://schemas.openxmlformats.org/officeDocument/2006/relationships/image" Target="../media/image89.png"/></Relationships>
</file>

<file path=ppt/slides/_rels/slide7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08.jpeg"/><Relationship Id="rId5" Type="http://schemas.openxmlformats.org/officeDocument/2006/relationships/image" Target="../media/image85.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TSIS%20TXHOB%20TSHEM%20TAWM-SDP%20Cov%20Ntaub%20Ntawv%20Xov%20Xwm%20Nthuav%20Qhia%20Txog%20Cov%20LINKS/Cov%20Cai%20nyob%20rau%20ntawm%20DDS%20Webpage.doc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hyperlink" Target="mailto:sdpbackground@dds.ca.gov" TargetMode="External"/><Relationship Id="rId7" Type="http://schemas.openxmlformats.org/officeDocument/2006/relationships/image" Target="../media/image112.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11.tiff"/><Relationship Id="rId5" Type="http://schemas.openxmlformats.org/officeDocument/2006/relationships/image" Target="../media/image83.tiff"/><Relationship Id="rId4" Type="http://schemas.openxmlformats.org/officeDocument/2006/relationships/image" Target="../media/image10.gif"/><Relationship Id="rId9" Type="http://schemas.openxmlformats.org/officeDocument/2006/relationships/image" Target="../media/image113.tiff"/></Relationships>
</file>

<file path=ppt/slides/_rels/slide79.xml.rels><?xml version="1.0" encoding="UTF-8" standalone="yes"?>
<Relationships xmlns="http://schemas.openxmlformats.org/package/2006/relationships"><Relationship Id="rId8" Type="http://schemas.openxmlformats.org/officeDocument/2006/relationships/image" Target="../media/image119.tiff"/><Relationship Id="rId3" Type="http://schemas.openxmlformats.org/officeDocument/2006/relationships/image" Target="../media/image114.tiff"/><Relationship Id="rId7" Type="http://schemas.openxmlformats.org/officeDocument/2006/relationships/image" Target="../media/image118.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17.tiff"/><Relationship Id="rId5" Type="http://schemas.openxmlformats.org/officeDocument/2006/relationships/image" Target="../media/image116.tiff"/><Relationship Id="rId4" Type="http://schemas.openxmlformats.org/officeDocument/2006/relationships/image" Target="../media/image115.tiff"/><Relationship Id="rId9" Type="http://schemas.openxmlformats.org/officeDocument/2006/relationships/image" Target="../media/image120.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21.tiff"/><Relationship Id="rId13" Type="http://schemas.openxmlformats.org/officeDocument/2006/relationships/image" Target="../media/image126.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5.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24.tiff"/><Relationship Id="rId5" Type="http://schemas.openxmlformats.org/officeDocument/2006/relationships/diagramQuickStyle" Target="../diagrams/quickStyle1.xml"/><Relationship Id="rId10" Type="http://schemas.openxmlformats.org/officeDocument/2006/relationships/image" Target="../media/image123.tiff"/><Relationship Id="rId4" Type="http://schemas.openxmlformats.org/officeDocument/2006/relationships/diagramLayout" Target="../diagrams/layout1.xml"/><Relationship Id="rId9" Type="http://schemas.openxmlformats.org/officeDocument/2006/relationships/image" Target="../media/image122.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tiff"/></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32.gif"/><Relationship Id="rId5" Type="http://schemas.openxmlformats.org/officeDocument/2006/relationships/image" Target="../media/image131.png"/><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50"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x-none" dirty="0">
                <a:latin typeface="Century Gothic" panose="020B0502020202020204" pitchFamily="34" charset="0"/>
              </a:rPr>
              <a:t>ELIZABETH HARRELL</a:t>
            </a:r>
          </a:p>
        </p:txBody>
      </p:sp>
      <p:sp>
        <p:nvSpPr>
          <p:cNvPr id="2" name="Title 1"/>
          <p:cNvSpPr>
            <a:spLocks noGrp="1"/>
          </p:cNvSpPr>
          <p:nvPr>
            <p:ph type="ctrTitle" idx="4294967295"/>
          </p:nvPr>
        </p:nvSpPr>
        <p:spPr>
          <a:xfrm>
            <a:off x="3015915" y="2342388"/>
            <a:ext cx="6689558" cy="2428875"/>
          </a:xfrm>
        </p:spPr>
        <p:txBody>
          <a:bodyPr>
            <a:normAutofit fontScale="90000"/>
          </a:bodyPr>
          <a:lstStyle/>
          <a:p>
            <a:pPr algn="ctr"/>
            <a:r>
              <a:rPr lang="x-none" dirty="0">
                <a:latin typeface="Century Gothic" panose="020B0502020202020204" pitchFamily="34" charset="0"/>
              </a:rPr>
              <a:t>Kev Nthuav Qhia Txog Kev Txiav Txim Siab Ntawm Tus Kheej  </a:t>
            </a:r>
            <a:br>
              <a:rPr dirty="0"/>
            </a:br>
            <a:r>
              <a:rPr lang="x-none" b="1" dirty="0">
                <a:latin typeface="Century Gothic" panose="020B0502020202020204" pitchFamily="34" charset="0"/>
              </a:rPr>
              <a:t>Cob Qhia thiab Kws Qhia</a:t>
            </a:r>
          </a:p>
        </p:txBody>
      </p:sp>
      <p:sp>
        <p:nvSpPr>
          <p:cNvPr id="7" name="Subtitle 2"/>
          <p:cNvSpPr txBox="1">
            <a:spLocks/>
          </p:cNvSpPr>
          <p:nvPr/>
        </p:nvSpPr>
        <p:spPr>
          <a:xfrm>
            <a:off x="1788694" y="2102542"/>
            <a:ext cx="9144000" cy="36671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x-none" dirty="0">
                <a:latin typeface="Century Gothic" panose="020B0502020202020204" pitchFamily="34" charset="0"/>
              </a:rPr>
              <a:t>ZOO SIAB TXAIS TOS</a:t>
            </a:r>
          </a:p>
        </p:txBody>
      </p:sp>
    </p:spTree>
    <p:extLst>
      <p:ext uri="{BB962C8B-B14F-4D97-AF65-F5344CB8AC3E}">
        <p14:creationId xmlns:p14="http://schemas.microsoft.com/office/powerpoint/2010/main" val="602035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0972949" cy="784146"/>
          </a:xfrm>
        </p:spPr>
        <p:txBody>
          <a:bodyPr/>
          <a:lstStyle/>
          <a:p>
            <a:r>
              <a:rPr lang="x-none" sz="2800" dirty="0"/>
              <a:t>KEV TXIAV TXIM SIAB NTAWM TUS KHEEJ YOG DAB TSI?</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588254"/>
            <a:ext cx="11430149"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KEEB KWM YAV DHAU LOS KEV TXIAV TXIM SIAB NTAWM TUS KHEEJ</a:t>
            </a: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18615"/>
            <a:ext cx="11789359" cy="1356698"/>
            <a:chOff x="110210" y="3216960"/>
            <a:chExt cx="11351031" cy="822579"/>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246262"/>
                <a:ext cx="2065791" cy="544146"/>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x-none" b="1" kern="1200" dirty="0">
                    <a:solidFill>
                      <a:schemeClr val="bg2">
                        <a:lumMod val="25000"/>
                      </a:schemeClr>
                    </a:solidFill>
                    <a:latin typeface="Century Gothic" panose="020B0502020202020204" pitchFamily="34" charset="0"/>
                  </a:rPr>
                  <a:t>TXAWV TEB CHAWS</a:t>
                </a:r>
                <a:r>
                  <a:rPr lang="x-none" dirty="0"/>
                  <a:t> </a:t>
                </a:r>
                <a:endParaRPr lang="x-none" sz="1600" kern="1200" dirty="0">
                  <a:solidFill>
                    <a:schemeClr val="bg2">
                      <a:lumMod val="25000"/>
                    </a:schemeClr>
                  </a:solidFill>
                  <a:latin typeface="Century Gothic" panose="020B0502020202020204" pitchFamily="34" charset="0"/>
                  <a:ea typeface="+mj-ea"/>
                  <a:cs typeface="+mj-cs"/>
                </a:endParaRP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4005" y="5354815"/>
                <a:ext cx="1704201" cy="794315"/>
              </a:xfrm>
              <a:prstGeom prst="rect">
                <a:avLst/>
              </a:prstGeom>
              <a:grpFill/>
              <a:ln>
                <a:noFill/>
              </a:ln>
            </p:spPr>
            <p:txBody>
              <a:bodyPr wrap="square" rtlCol="0" anchor="ctr">
                <a:spAutoFit/>
              </a:bodyPr>
              <a:lstStyle/>
              <a:p>
                <a:pPr algn="ctr">
                  <a:lnSpc>
                    <a:spcPct val="90000"/>
                  </a:lnSpc>
                  <a:spcBef>
                    <a:spcPct val="0"/>
                  </a:spcBef>
                </a:pPr>
                <a:r>
                  <a:rPr lang="x-none" b="1" dirty="0">
                    <a:solidFill>
                      <a:schemeClr val="bg2">
                        <a:lumMod val="25000"/>
                      </a:schemeClr>
                    </a:solidFill>
                    <a:latin typeface="Century Gothic" panose="020B0502020202020204" pitchFamily="34" charset="0"/>
                  </a:rPr>
                  <a:t>KEV TAWM TSAM NTAWM PEJ XEEM COV CAI </a:t>
                </a:r>
                <a:endParaRPr lang="x-none" sz="1600" b="1" kern="1200" dirty="0">
                  <a:solidFill>
                    <a:schemeClr val="bg2">
                      <a:lumMod val="25000"/>
                    </a:schemeClr>
                  </a:solidFill>
                  <a:latin typeface="Century Gothic" panose="020B0502020202020204" pitchFamily="34" charset="0"/>
                  <a:ea typeface="+mj-ea"/>
                  <a:cs typeface="+mj-cs"/>
                </a:endParaRP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1539" y="2246962"/>
                <a:ext cx="1838175" cy="794315"/>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x-none" b="1" kern="1200" dirty="0">
                    <a:solidFill>
                      <a:schemeClr val="bg2">
                        <a:lumMod val="25000"/>
                      </a:schemeClr>
                    </a:solidFill>
                    <a:latin typeface="Century Gothic" panose="020B0502020202020204" pitchFamily="34" charset="0"/>
                  </a:rPr>
                  <a:t>LANTERMAN TXOJ CAI</a:t>
                </a:r>
                <a:endParaRPr lang="x-none" sz="1600" kern="1200" dirty="0">
                  <a:solidFill>
                    <a:schemeClr val="bg2">
                      <a:lumMod val="25000"/>
                    </a:schemeClr>
                  </a:solidFill>
                  <a:latin typeface="Century Gothic" panose="020B0502020202020204" pitchFamily="34" charset="0"/>
                  <a:ea typeface="+mj-ea"/>
                  <a:cs typeface="+mj-cs"/>
                </a:endParaRP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1639" y="2372610"/>
                <a:ext cx="2192956" cy="1129416"/>
              </a:xfrm>
              <a:prstGeom prst="rect">
                <a:avLst/>
              </a:prstGeom>
              <a:grpFill/>
              <a:ln>
                <a:noFill/>
              </a:ln>
            </p:spPr>
            <p:txBody>
              <a:bodyPr wrap="square" rtlCol="0" anchor="ctr">
                <a:spAutoFit/>
              </a:bodyPr>
              <a:lstStyle/>
              <a:p>
                <a:pPr algn="ctr">
                  <a:lnSpc>
                    <a:spcPct val="90000"/>
                  </a:lnSpc>
                  <a:spcBef>
                    <a:spcPct val="0"/>
                  </a:spcBef>
                </a:pPr>
                <a:r>
                  <a:rPr lang="x-none" b="1" dirty="0">
                    <a:solidFill>
                      <a:schemeClr val="bg2">
                        <a:lumMod val="25000"/>
                      </a:schemeClr>
                    </a:solidFill>
                    <a:latin typeface="Century Gothic" panose="020B0502020202020204" pitchFamily="34" charset="0"/>
                  </a:rPr>
                  <a:t>KEV TXIAV TXIM SIAB NTAWM TUS KHEEJ RAU HAUV CA</a:t>
                </a:r>
                <a:endParaRPr lang="x-none" sz="1600" b="1" kern="1200" dirty="0">
                  <a:solidFill>
                    <a:schemeClr val="bg2">
                      <a:lumMod val="25000"/>
                    </a:schemeClr>
                  </a:solidFill>
                  <a:latin typeface="Century Gothic" panose="020B0502020202020204" pitchFamily="34" charset="0"/>
                  <a:ea typeface="+mj-ea"/>
                  <a:cs typeface="+mj-cs"/>
                </a:endParaRP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6960"/>
              <a:ext cx="2177770" cy="814472"/>
              <a:chOff x="4211029" y="4043743"/>
              <a:chExt cx="2447993" cy="123697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dirty="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17137" y="4043743"/>
                <a:ext cx="2372008" cy="1232831"/>
              </a:xfrm>
              <a:prstGeom prst="rect">
                <a:avLst/>
              </a:prstGeom>
              <a:grpFill/>
              <a:ln>
                <a:noFill/>
              </a:ln>
            </p:spPr>
            <p:txBody>
              <a:bodyPr wrap="square" rtlCol="0" anchor="ctr">
                <a:spAutoFit/>
              </a:bodyPr>
              <a:lstStyle/>
              <a:p>
                <a:pPr algn="ctr">
                  <a:lnSpc>
                    <a:spcPct val="90000"/>
                  </a:lnSpc>
                  <a:spcBef>
                    <a:spcPct val="0"/>
                  </a:spcBef>
                </a:pPr>
                <a:r>
                  <a:rPr lang="x-none" b="1" dirty="0">
                    <a:solidFill>
                      <a:schemeClr val="bg2">
                        <a:lumMod val="25000"/>
                      </a:schemeClr>
                    </a:solidFill>
                    <a:latin typeface="Century Gothic" panose="020B0502020202020204" pitchFamily="34" charset="0"/>
                  </a:rPr>
                  <a:t>TXOJ HAUJLWM SIM UA TXOG QHOV KEV TXIAV TXIM SIAB NTAWM TUS KHEEJ </a:t>
                </a:r>
                <a:endParaRPr lang="x-none" sz="1600" b="1" kern="1200" dirty="0">
                  <a:solidFill>
                    <a:schemeClr val="bg2">
                      <a:lumMod val="25000"/>
                    </a:schemeClr>
                  </a:solidFill>
                  <a:latin typeface="Century Gothic" panose="020B0502020202020204" pitchFamily="34" charset="0"/>
                  <a:ea typeface="+mj-ea"/>
                  <a:cs typeface="+mj-cs"/>
                </a:endParaRP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56955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162135" cy="784146"/>
          </a:xfrm>
        </p:spPr>
        <p:txBody>
          <a:bodyPr/>
          <a:lstStyle/>
          <a:p>
            <a:r>
              <a:rPr lang="x-none" sz="2800" dirty="0"/>
              <a:t>KEV TXIAV TXIM SIAB NTAWM TUS KHEEJ YOG DAB TSI?</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8450466"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YAM UAS YUAV TAU NCO QAB</a:t>
            </a: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x-none" sz="2400" dirty="0">
                <a:latin typeface="Century Gothic" panose="020B0502020202020204" pitchFamily="34" charset="0"/>
              </a:endParaRPr>
            </a:p>
            <a:p>
              <a:pPr algn="ctr"/>
              <a:endParaRPr lang="x-none" sz="2400" dirty="0">
                <a:latin typeface="Century Gothic" panose="020B0502020202020204" pitchFamily="34" charset="0"/>
              </a:endParaRPr>
            </a:p>
            <a:p>
              <a:pPr algn="ctr"/>
              <a:r>
                <a:rPr lang="x-none" sz="2400" dirty="0">
                  <a:latin typeface="Century Gothic" panose="020B0502020202020204" pitchFamily="34" charset="0"/>
                </a:rPr>
                <a:t>Qhov yeem dawb mus koom</a:t>
              </a:r>
            </a:p>
            <a:p>
              <a:pPr algn="ctr"/>
              <a:endParaRPr lang="x-none" sz="2400" dirty="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x-none" sz="2400" dirty="0">
                <a:latin typeface="Century Gothic" panose="020B0502020202020204" pitchFamily="34" charset="0"/>
              </a:endParaRPr>
            </a:p>
            <a:p>
              <a:pPr algn="ctr"/>
              <a:endParaRPr lang="x-none" sz="2400" dirty="0">
                <a:latin typeface="Century Gothic" panose="020B0502020202020204" pitchFamily="34" charset="0"/>
              </a:endParaRPr>
            </a:p>
            <a:p>
              <a:pPr algn="ctr"/>
              <a:endParaRPr lang="x-none" sz="2400" dirty="0">
                <a:latin typeface="Century Gothic" panose="020B0502020202020204" pitchFamily="34" charset="0"/>
              </a:endParaRPr>
            </a:p>
            <a:p>
              <a:pPr algn="ctr"/>
              <a:r>
                <a:rPr lang="x-none" sz="2400" dirty="0">
                  <a:latin typeface="Century Gothic" panose="020B0502020202020204" pitchFamily="34" charset="0"/>
                </a:rPr>
                <a:t>Tseem nyob hauv qhov kev pab txhawb txawm tias koj tsiv mus lawm los xij</a:t>
              </a:r>
            </a:p>
            <a:p>
              <a:pPr algn="ctr"/>
              <a:endParaRPr lang="x-none" sz="2400" dirty="0">
                <a:latin typeface="Century Gothic" panose="020B050202020202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x-none" sz="2400" dirty="0">
                <a:latin typeface="Century Gothic" panose="020B0502020202020204" pitchFamily="34" charset="0"/>
              </a:endParaRPr>
            </a:p>
            <a:p>
              <a:pPr algn="ctr"/>
              <a:endParaRPr lang="x-none" sz="2400" dirty="0">
                <a:latin typeface="Century Gothic" panose="020B0502020202020204" pitchFamily="34" charset="0"/>
              </a:endParaRPr>
            </a:p>
            <a:p>
              <a:pPr algn="ctr"/>
              <a:endParaRPr lang="x-none" sz="2400" dirty="0">
                <a:latin typeface="Century Gothic" panose="020B0502020202020204" pitchFamily="34" charset="0"/>
              </a:endParaRPr>
            </a:p>
            <a:p>
              <a:pPr algn="ctr"/>
              <a:r>
                <a:rPr lang="x-none" sz="2400" dirty="0">
                  <a:latin typeface="Century Gothic" panose="020B0502020202020204" pitchFamily="34" charset="0"/>
                </a:rPr>
                <a:t>Yuav tsum nyob hauv lub zos</a:t>
              </a:r>
            </a:p>
            <a:p>
              <a:pPr algn="ctr"/>
              <a:endParaRPr lang="x-none" sz="2400" dirty="0">
                <a:latin typeface="Century Gothic" panose="020B050202020202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rotWithShape="1">
              <a:blip r:embed="rId3">
                <a:extLst/>
              </a:blip>
              <a:srcRect l="-11658" r="-11658"/>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a:picLocks/>
              </p:cNvPicPr>
              <p:nvPr/>
            </p:nvPicPr>
            <p:blipFill rotWithShape="1">
              <a:blip r:embed="rId4"/>
              <a:srcRect l="-3831" t="-11111" r="-3831" b="-11111"/>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9435557">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092029">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522535" cy="784146"/>
          </a:xfrm>
        </p:spPr>
        <p:txBody>
          <a:bodyPr/>
          <a:lstStyle/>
          <a:p>
            <a:r>
              <a:rPr lang="x-none" sz="2800" dirty="0"/>
              <a:t>KEV TXIAV TXIM SIAB NTAWM TUS KHEEJ YOG DAB TSI?</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7134"/>
            <a:ext cx="11871582"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5 LUB NIAM TSWV YIM NTAWM KEV TXIAV TXIM SIAB NTAWM TUS KHEEJ</a:t>
            </a:r>
          </a:p>
        </p:txBody>
      </p:sp>
      <p:sp>
        <p:nvSpPr>
          <p:cNvPr id="66" name="TextBox 65">
            <a:hlinkClick r:id="rId15" action="ppaction://hlinkfile"/>
            <a:extLst>
              <a:ext uri="{FF2B5EF4-FFF2-40B4-BE49-F238E27FC236}">
                <a16:creationId xmlns:a16="http://schemas.microsoft.com/office/drawing/2014/main" id="{41D46AEA-6C9F-384F-84C0-606A67D4B072}"/>
              </a:ext>
            </a:extLst>
          </p:cNvPr>
          <p:cNvSpPr txBox="1"/>
          <p:nvPr/>
        </p:nvSpPr>
        <p:spPr>
          <a:xfrm>
            <a:off x="2664293" y="1160722"/>
            <a:ext cx="7488700" cy="867930"/>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x-none" sz="3200" b="1" kern="1200" dirty="0">
                <a:solidFill>
                  <a:schemeClr val="accent5">
                    <a:lumMod val="50000"/>
                  </a:schemeClr>
                </a:solidFill>
                <a:latin typeface="Century Gothic" panose="020B0502020202020204" pitchFamily="34" charset="0"/>
                <a:hlinkClick r:id="rId16" action="ppaction://hlinkfile"/>
              </a:rPr>
              <a:t>*</a:t>
            </a:r>
            <a:r>
              <a:rPr lang="x-none" sz="2400" b="1" kern="1200" dirty="0">
                <a:solidFill>
                  <a:schemeClr val="accent5">
                    <a:lumMod val="50000"/>
                  </a:schemeClr>
                </a:solidFill>
                <a:latin typeface="Century Gothic" panose="020B0502020202020204" pitchFamily="34" charset="0"/>
                <a:hlinkClick r:id="rId16" action="ppaction://hlinkfile"/>
              </a:rPr>
              <a:t>5 LUB NIAM TSWV YIM</a:t>
            </a:r>
          </a:p>
          <a:p>
            <a:pPr algn="ctr" defTabSz="914400" rtl="0" eaLnBrk="1" latinLnBrk="0" hangingPunct="1">
              <a:lnSpc>
                <a:spcPct val="90000"/>
              </a:lnSpc>
              <a:spcBef>
                <a:spcPct val="0"/>
              </a:spcBef>
              <a:buNone/>
            </a:pPr>
            <a:r>
              <a:rPr lang="x-none" sz="2400" b="1" dirty="0">
                <a:solidFill>
                  <a:schemeClr val="accent5">
                    <a:lumMod val="50000"/>
                  </a:schemeClr>
                </a:solidFill>
                <a:latin typeface="Century Gothic" panose="020B0502020202020204" pitchFamily="34" charset="0"/>
                <a:hlinkClick r:id="rId16" action="ppaction://hlinkfile"/>
              </a:rPr>
              <a:t>NTAWM KEV TXIAV TXIM SIAB NTAWM TUS KHEEJ</a:t>
            </a:r>
            <a:endParaRPr lang="x-none" sz="2400" b="1" dirty="0">
              <a:solidFill>
                <a:schemeClr val="accent5">
                  <a:lumMod val="50000"/>
                </a:schemeClr>
              </a:solidFill>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9315" y="4315558"/>
            <a:ext cx="2133600" cy="2293463"/>
            <a:chOff x="664814" y="2335463"/>
            <a:chExt cx="2133600" cy="2293463"/>
          </a:xfrm>
        </p:grpSpPr>
        <p:sp>
          <p:nvSpPr>
            <p:cNvPr id="68" name="Oval 67">
              <a:extLst>
                <a:ext uri="{FF2B5EF4-FFF2-40B4-BE49-F238E27FC236}">
                  <a16:creationId xmlns:a16="http://schemas.microsoft.com/office/drawing/2014/main" id="{532B178B-A26D-424C-B0E5-63A983BD8CF8}"/>
                </a:ext>
              </a:extLst>
            </p:cNvPr>
            <p:cNvSpPr>
              <a:spLocks/>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x-none" sz="1200" b="1" dirty="0">
                  <a:solidFill>
                    <a:schemeClr val="bg2">
                      <a:lumMod val="25000"/>
                    </a:schemeClr>
                  </a:solidFill>
                  <a:latin typeface="Century Gothic" panose="020B0502020202020204" pitchFamily="34" charset="0"/>
                </a:rPr>
                <a:t>KEV YWJ PHEEJ</a:t>
              </a:r>
            </a:p>
          </p:txBody>
        </p:sp>
        <p:sp>
          <p:nvSpPr>
            <p:cNvPr id="52" name="TextBox 51">
              <a:extLst>
                <a:ext uri="{FF2B5EF4-FFF2-40B4-BE49-F238E27FC236}">
                  <a16:creationId xmlns:a16="http://schemas.microsoft.com/office/drawing/2014/main" id="{A96E92F0-1F7C-1346-8EC6-C7E8575DDBF9}"/>
                </a:ext>
              </a:extLst>
            </p:cNvPr>
            <p:cNvSpPr txBox="1"/>
            <p:nvPr/>
          </p:nvSpPr>
          <p:spPr>
            <a:xfrm>
              <a:off x="664814" y="3035912"/>
              <a:ext cx="2133600" cy="867930"/>
            </a:xfrm>
            <a:prstGeom prst="rect">
              <a:avLst/>
            </a:prstGeom>
            <a:noFill/>
          </p:spPr>
          <p:txBody>
            <a:bodyPr wrap="square" rtlCol="0">
              <a:spAutoFit/>
            </a:bodyPr>
            <a:lstStyle/>
            <a:p>
              <a:pPr marL="0" lvl="1" indent="-228600" algn="ctr">
                <a:lnSpc>
                  <a:spcPct val="90000"/>
                </a:lnSpc>
                <a:spcBef>
                  <a:spcPct val="0"/>
                </a:spcBef>
                <a:spcAft>
                  <a:spcPct val="15000"/>
                </a:spcAft>
              </a:pPr>
              <a:r>
                <a:rPr lang="x-none" sz="1400" dirty="0">
                  <a:latin typeface="Century Gothic" panose="020B0502020202020204" pitchFamily="34" charset="0"/>
                </a:rPr>
                <a:t>Muaj cai npaj koj tus kheej lub neej thiab txiav txim siab los ntawm koj tus kheej</a:t>
              </a: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499136" y="2722544"/>
            <a:ext cx="2149539" cy="2293463"/>
            <a:chOff x="7131571" y="2345085"/>
            <a:chExt cx="2149539" cy="2293463"/>
          </a:xfrm>
        </p:grpSpPr>
        <p:sp>
          <p:nvSpPr>
            <p:cNvPr id="70" name="Oval 69">
              <a:extLst>
                <a:ext uri="{FF2B5EF4-FFF2-40B4-BE49-F238E27FC236}">
                  <a16:creationId xmlns:a16="http://schemas.microsoft.com/office/drawing/2014/main" id="{CCA44130-BB22-AF43-99E1-D316E89B01B2}"/>
                </a:ext>
              </a:extLst>
            </p:cNvPr>
            <p:cNvSpPr>
              <a:spLocks/>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x-none" sz="1200" b="1" dirty="0">
                  <a:solidFill>
                    <a:schemeClr val="bg2">
                      <a:lumMod val="25000"/>
                    </a:schemeClr>
                  </a:solidFill>
                  <a:latin typeface="Century Gothic" panose="020B0502020202020204" pitchFamily="34" charset="0"/>
                </a:rPr>
                <a:t>LUB LUAG </a:t>
              </a:r>
              <a:br>
                <a:rPr lang="en-US" sz="1200" b="1" dirty="0">
                  <a:solidFill>
                    <a:schemeClr val="bg2">
                      <a:lumMod val="25000"/>
                    </a:schemeClr>
                  </a:solidFill>
                  <a:latin typeface="Century Gothic" panose="020B0502020202020204" pitchFamily="34" charset="0"/>
                </a:rPr>
              </a:br>
              <a:r>
                <a:rPr lang="x-none" sz="1200" b="1" dirty="0">
                  <a:solidFill>
                    <a:schemeClr val="bg2">
                      <a:lumMod val="25000"/>
                    </a:schemeClr>
                  </a:solidFill>
                  <a:latin typeface="Century Gothic" panose="020B0502020202020204" pitchFamily="34" charset="0"/>
                </a:rPr>
                <a:t>HAUJLWM SAIB XYUAS</a:t>
              </a:r>
            </a:p>
          </p:txBody>
        </p:sp>
        <p:sp>
          <p:nvSpPr>
            <p:cNvPr id="57" name="TextBox 56">
              <a:extLst>
                <a:ext uri="{FF2B5EF4-FFF2-40B4-BE49-F238E27FC236}">
                  <a16:creationId xmlns:a16="http://schemas.microsoft.com/office/drawing/2014/main" id="{7CE17976-8CD0-E141-B807-488F3EA6B1F2}"/>
                </a:ext>
              </a:extLst>
            </p:cNvPr>
            <p:cNvSpPr txBox="1"/>
            <p:nvPr/>
          </p:nvSpPr>
          <p:spPr>
            <a:xfrm>
              <a:off x="7131571" y="3160561"/>
              <a:ext cx="2073929" cy="1255728"/>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x-none" sz="1400" dirty="0">
                  <a:latin typeface="Century Gothic" panose="020B0502020202020204" pitchFamily="34" charset="0"/>
                </a:rPr>
                <a:t>Txiav txim siab rau hauv koj lub neej thiab muaj lub luag haujlwm tseem ceeb rau hauv koj lub zos</a:t>
              </a: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6558" y="2135960"/>
            <a:ext cx="2133600" cy="2293466"/>
            <a:chOff x="4996390" y="2335463"/>
            <a:chExt cx="2133600" cy="2293466"/>
          </a:xfrm>
        </p:grpSpPr>
        <p:sp>
          <p:nvSpPr>
            <p:cNvPr id="71" name="Oval 70">
              <a:extLst>
                <a:ext uri="{FF2B5EF4-FFF2-40B4-BE49-F238E27FC236}">
                  <a16:creationId xmlns:a16="http://schemas.microsoft.com/office/drawing/2014/main" id="{B5825038-0357-3146-BFBF-8B06F0EC5649}"/>
                </a:ext>
              </a:extLst>
            </p:cNvPr>
            <p:cNvSpPr>
              <a:spLocks/>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x-none" sz="1200" b="1" dirty="0">
                  <a:solidFill>
                    <a:schemeClr val="bg2">
                      <a:lumMod val="25000"/>
                    </a:schemeClr>
                  </a:solidFill>
                  <a:latin typeface="Century Gothic" panose="020B0502020202020204" pitchFamily="34" charset="0"/>
                </a:rPr>
                <a:t>KEV PAB TXHAWB</a:t>
              </a:r>
            </a:p>
          </p:txBody>
        </p:sp>
        <p:sp>
          <p:nvSpPr>
            <p:cNvPr id="58" name="TextBox 57">
              <a:extLst>
                <a:ext uri="{FF2B5EF4-FFF2-40B4-BE49-F238E27FC236}">
                  <a16:creationId xmlns:a16="http://schemas.microsoft.com/office/drawing/2014/main" id="{96188E6C-35EE-ED49-B609-0DBFF1A6E0BD}"/>
                </a:ext>
              </a:extLst>
            </p:cNvPr>
            <p:cNvSpPr txBox="1"/>
            <p:nvPr/>
          </p:nvSpPr>
          <p:spPr>
            <a:xfrm>
              <a:off x="4996390" y="3058304"/>
              <a:ext cx="2133600" cy="1200329"/>
            </a:xfrm>
            <a:prstGeom prst="rect">
              <a:avLst/>
            </a:prstGeom>
            <a:noFill/>
          </p:spPr>
          <p:txBody>
            <a:bodyPr wrap="square" rtlCol="0">
              <a:spAutoFit/>
            </a:bodyPr>
            <a:lstStyle/>
            <a:p>
              <a:pPr algn="ctr"/>
              <a:r>
                <a:rPr lang="x-none" sz="1400" dirty="0">
                  <a:latin typeface="Century Gothic" panose="020B0502020202020204" pitchFamily="34" charset="0"/>
                </a:rPr>
                <a:t>Xaiv cov kev pab txhawb thiab cov neeg uas pab ua rau koj nyob tau, ua ua haujlwm, thiab ua si</a:t>
              </a: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6740" y="2722544"/>
            <a:ext cx="2133600" cy="2293463"/>
            <a:chOff x="2839442" y="2335463"/>
            <a:chExt cx="2133600" cy="2293463"/>
          </a:xfrm>
        </p:grpSpPr>
        <p:sp>
          <p:nvSpPr>
            <p:cNvPr id="72" name="Oval 71">
              <a:extLst>
                <a:ext uri="{FF2B5EF4-FFF2-40B4-BE49-F238E27FC236}">
                  <a16:creationId xmlns:a16="http://schemas.microsoft.com/office/drawing/2014/main" id="{269007E3-1DF6-9D42-8588-2BD495861FB3}"/>
                </a:ext>
              </a:extLst>
            </p:cNvPr>
            <p:cNvSpPr>
              <a:spLocks/>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x-none" sz="1200" b="1" dirty="0">
                  <a:solidFill>
                    <a:schemeClr val="bg2">
                      <a:lumMod val="10000"/>
                    </a:schemeClr>
                  </a:solidFill>
                  <a:latin typeface="Century Gothic" panose="020B0502020202020204" pitchFamily="34" charset="0"/>
                </a:rPr>
                <a:t>KEV MUAJ CAI</a:t>
              </a:r>
            </a:p>
          </p:txBody>
        </p:sp>
        <p:sp>
          <p:nvSpPr>
            <p:cNvPr id="59" name="TextBox 58">
              <a:extLst>
                <a:ext uri="{FF2B5EF4-FFF2-40B4-BE49-F238E27FC236}">
                  <a16:creationId xmlns:a16="http://schemas.microsoft.com/office/drawing/2014/main" id="{FD4A3C13-64A8-BC47-B891-D76AD1A3C722}"/>
                </a:ext>
              </a:extLst>
            </p:cNvPr>
            <p:cNvSpPr txBox="1"/>
            <p:nvPr/>
          </p:nvSpPr>
          <p:spPr>
            <a:xfrm>
              <a:off x="2839442" y="3058304"/>
              <a:ext cx="2133600" cy="738664"/>
            </a:xfrm>
            <a:prstGeom prst="rect">
              <a:avLst/>
            </a:prstGeom>
            <a:noFill/>
          </p:spPr>
          <p:txBody>
            <a:bodyPr wrap="square" rtlCol="0">
              <a:spAutoFit/>
            </a:bodyPr>
            <a:lstStyle/>
            <a:p>
              <a:pPr algn="ctr"/>
              <a:r>
                <a:rPr lang="x-none" sz="1400" dirty="0">
                  <a:latin typeface="Century Gothic" panose="020B0502020202020204" pitchFamily="34" charset="0"/>
                </a:rPr>
                <a:t>Tau tswj xyuas rau ib qho nyiaj npaj siv rau cov kev pabcuam </a:t>
              </a: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9145" y="4315559"/>
            <a:ext cx="2133600" cy="2293463"/>
            <a:chOff x="9280365" y="2335463"/>
            <a:chExt cx="2133600" cy="2293463"/>
          </a:xfrm>
        </p:grpSpPr>
        <p:sp>
          <p:nvSpPr>
            <p:cNvPr id="69" name="Oval 68">
              <a:extLst>
                <a:ext uri="{FF2B5EF4-FFF2-40B4-BE49-F238E27FC236}">
                  <a16:creationId xmlns:a16="http://schemas.microsoft.com/office/drawing/2014/main" id="{9198EA1F-011D-1D41-8E0A-32BB77087E15}"/>
                </a:ext>
              </a:extLst>
            </p:cNvPr>
            <p:cNvSpPr>
              <a:spLocks/>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x-none" sz="1200" b="1" dirty="0">
                  <a:solidFill>
                    <a:schemeClr val="bg2">
                      <a:lumMod val="25000"/>
                    </a:schemeClr>
                  </a:solidFill>
                  <a:latin typeface="Century Gothic" panose="020B0502020202020204" pitchFamily="34" charset="0"/>
                </a:rPr>
                <a:t>KEV LEES</a:t>
              </a:r>
            </a:p>
          </p:txBody>
        </p:sp>
        <p:sp>
          <p:nvSpPr>
            <p:cNvPr id="60" name="TextBox 59">
              <a:extLst>
                <a:ext uri="{FF2B5EF4-FFF2-40B4-BE49-F238E27FC236}">
                  <a16:creationId xmlns:a16="http://schemas.microsoft.com/office/drawing/2014/main" id="{F71C3F23-C5ED-F94A-8193-606D4C860442}"/>
                </a:ext>
              </a:extLst>
            </p:cNvPr>
            <p:cNvSpPr txBox="1"/>
            <p:nvPr/>
          </p:nvSpPr>
          <p:spPr>
            <a:xfrm>
              <a:off x="9280365" y="3035912"/>
              <a:ext cx="2133600" cy="523220"/>
            </a:xfrm>
            <a:prstGeom prst="rect">
              <a:avLst/>
            </a:prstGeom>
            <a:noFill/>
          </p:spPr>
          <p:txBody>
            <a:bodyPr wrap="square" rtlCol="0">
              <a:spAutoFit/>
            </a:bodyPr>
            <a:lstStyle/>
            <a:p>
              <a:pPr algn="ctr"/>
              <a:r>
                <a:rPr lang="x-none" sz="1400" b="1" dirty="0">
                  <a:latin typeface="Century Gothic" panose="020B0502020202020204" pitchFamily="34" charset="0"/>
                </a:rPr>
                <a:t>Koj</a:t>
              </a:r>
              <a:r>
                <a:rPr lang="x-none" sz="1400" dirty="0">
                  <a:latin typeface="Century Gothic" panose="020B0502020202020204" pitchFamily="34" charset="0"/>
                </a:rPr>
                <a:t> yog tus txiav txim txog koj lub neej</a:t>
              </a:r>
            </a:p>
          </p:txBody>
        </p:sp>
      </p:grpSp>
      <p:cxnSp>
        <p:nvCxnSpPr>
          <p:cNvPr id="15" name="Straight Connector 14">
            <a:extLst>
              <a:ext uri="{FF2B5EF4-FFF2-40B4-BE49-F238E27FC236}">
                <a16:creationId xmlns:a16="http://schemas.microsoft.com/office/drawing/2014/main" id="{79D58EAC-9D50-A345-8E49-494A7ED3818F}"/>
              </a:ext>
            </a:extLst>
          </p:cNvPr>
          <p:cNvCxnSpPr>
            <a:cxnSpLocks/>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a:cxnSpLocks/>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a:cxnSpLocks/>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a:cxnSpLocks/>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0988714" cy="784146"/>
          </a:xfrm>
        </p:spPr>
        <p:txBody>
          <a:bodyPr/>
          <a:lstStyle/>
          <a:p>
            <a:r>
              <a:rPr lang="x-none" sz="2800" dirty="0"/>
              <a:t>KEV TXIAV TXIM SIAB NTAWM TUS KHEEJ YOG DAB TSI?</a:t>
            </a: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2275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NPAJ RAU TUS NEEG</a:t>
            </a:r>
          </a:p>
        </p:txBody>
      </p:sp>
      <p:sp>
        <p:nvSpPr>
          <p:cNvPr id="2" name="Rectangle 1">
            <a:extLst>
              <a:ext uri="{FF2B5EF4-FFF2-40B4-BE49-F238E27FC236}">
                <a16:creationId xmlns:a16="http://schemas.microsoft.com/office/drawing/2014/main" id="{0B70882D-BB84-4F40-9D06-D6D97D637F97}"/>
              </a:ext>
            </a:extLst>
          </p:cNvPr>
          <p:cNvSpPr/>
          <p:nvPr/>
        </p:nvSpPr>
        <p:spPr>
          <a:xfrm>
            <a:off x="7550330" y="3728255"/>
            <a:ext cx="4432120" cy="2954655"/>
          </a:xfrm>
          <a:prstGeom prst="rect">
            <a:avLst/>
          </a:prstGeom>
        </p:spPr>
        <p:txBody>
          <a:bodyPr wrap="square">
            <a:spAutoFit/>
          </a:bodyPr>
          <a:lstStyle/>
          <a:p>
            <a:pPr lvl="1"/>
            <a:r>
              <a:rPr lang="x-none" sz="3100" b="1" dirty="0">
                <a:latin typeface="Century Gothic" panose="020B0502020202020204" pitchFamily="34" charset="0"/>
              </a:rPr>
              <a:t>Koj</a:t>
            </a:r>
            <a:r>
              <a:rPr lang="x-none" sz="3100" dirty="0">
                <a:latin typeface="Century Gothic" panose="020B0502020202020204" pitchFamily="34" charset="0"/>
              </a:rPr>
              <a:t> npaj txog yam tseem ceeb </a:t>
            </a:r>
            <a:r>
              <a:rPr lang="x-none" sz="3100" b="1" u="sng" dirty="0">
                <a:latin typeface="Century Gothic" panose="020B0502020202020204" pitchFamily="34" charset="0"/>
              </a:rPr>
              <a:t>rau</a:t>
            </a:r>
            <a:r>
              <a:rPr lang="x-none" sz="3100" dirty="0">
                <a:latin typeface="Century Gothic" panose="020B0502020202020204" pitchFamily="34" charset="0"/>
              </a:rPr>
              <a:t> koj kom noj qab nyob zoo, nyab xeeb thiab nyob taus rau hauv koj lub zos.</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0810" cy="2000548"/>
          </a:xfrm>
          <a:prstGeom prst="rect">
            <a:avLst/>
          </a:prstGeom>
          <a:noFill/>
        </p:spPr>
        <p:txBody>
          <a:bodyPr wrap="square" rtlCol="0">
            <a:spAutoFit/>
          </a:bodyPr>
          <a:lstStyle/>
          <a:p>
            <a:pPr lvl="1"/>
            <a:r>
              <a:rPr lang="x-none" sz="3100" b="1" dirty="0">
                <a:solidFill>
                  <a:schemeClr val="bg1"/>
                </a:solidFill>
                <a:latin typeface="Century Gothic" panose="020B0502020202020204" pitchFamily="34" charset="0"/>
              </a:rPr>
              <a:t>Koj</a:t>
            </a:r>
            <a:r>
              <a:rPr lang="x-none" sz="3100" dirty="0">
                <a:solidFill>
                  <a:schemeClr val="bg1"/>
                </a:solidFill>
                <a:latin typeface="Century Gothic" panose="020B0502020202020204" pitchFamily="34" charset="0"/>
              </a:rPr>
              <a:t> txiav txim txog yam tseem ceeb </a:t>
            </a:r>
            <a:r>
              <a:rPr lang="x-none" sz="3100" b="1" u="sng" dirty="0">
                <a:solidFill>
                  <a:schemeClr val="bg1"/>
                </a:solidFill>
                <a:latin typeface="Century Gothic" panose="020B0502020202020204" pitchFamily="34" charset="0"/>
              </a:rPr>
              <a:t>rau</a:t>
            </a:r>
            <a:r>
              <a:rPr lang="x-none" sz="3100" dirty="0">
                <a:solidFill>
                  <a:schemeClr val="bg1"/>
                </a:solidFill>
                <a:latin typeface="Century Gothic" panose="020B0502020202020204" pitchFamily="34" charset="0"/>
              </a:rPr>
              <a:t> koj uas yuav ua rau koj muaj txiaj ntsig thiab zoo siab. </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9329" y="1287347"/>
            <a:ext cx="7764120" cy="1089529"/>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x-none" sz="3600" b="1" dirty="0">
                <a:solidFill>
                  <a:schemeClr val="bg2">
                    <a:lumMod val="25000"/>
                  </a:schemeClr>
                </a:solidFill>
                <a:latin typeface="Century Gothic" panose="020B0502020202020204" pitchFamily="34" charset="0"/>
              </a:rPr>
              <a:t>Kev Npaj Rau Tus Neeg yog ntsig txog KOJ!</a:t>
            </a:r>
            <a:endParaRPr lang="x-none" sz="3600" b="1" i="1" dirty="0">
              <a:solidFill>
                <a:schemeClr val="bg2">
                  <a:lumMod val="25000"/>
                </a:schemeClr>
              </a:solidFill>
              <a:latin typeface="Century Gothic" panose="020B0502020202020204" pitchFamily="34" charset="0"/>
            </a:endParaRPr>
          </a:p>
        </p:txBody>
      </p:sp>
    </p:spTree>
    <p:extLst>
      <p:ext uri="{BB962C8B-B14F-4D97-AF65-F5344CB8AC3E}">
        <p14:creationId xmlns:p14="http://schemas.microsoft.com/office/powerpoint/2010/main" val="1272501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rcRect/>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493211" cy="784146"/>
          </a:xfrm>
        </p:spPr>
        <p:txBody>
          <a:bodyPr/>
          <a:lstStyle/>
          <a:p>
            <a:r>
              <a:rPr lang="x-none" sz="2800" dirty="0"/>
              <a:t>KEV TXIAV TXIM SIAB NTAWM TUS KHEEJ YOG DAB TSI? </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SAIB XYUAS</a:t>
            </a: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31334" y="1778331"/>
            <a:ext cx="7911547" cy="4682183"/>
            <a:chOff x="7278478" y="3324108"/>
            <a:chExt cx="3579183" cy="4980566"/>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422420" y="3426558"/>
              <a:ext cx="3291298" cy="4878116"/>
            </a:xfrm>
            <a:prstGeom prst="rect">
              <a:avLst/>
            </a:prstGeom>
            <a:noFill/>
          </p:spPr>
          <p:txBody>
            <a:bodyPr wrap="square" rtlCol="0">
              <a:spAutoFit/>
            </a:bodyPr>
            <a:lstStyle/>
            <a:p>
              <a:pPr marL="0" lvl="1" algn="ctr"/>
              <a:r>
                <a:rPr lang="x-none" sz="2800" b="1" dirty="0">
                  <a:solidFill>
                    <a:schemeClr val="bg2">
                      <a:lumMod val="10000"/>
                    </a:schemeClr>
                  </a:solidFill>
                  <a:latin typeface="Century Gothic" panose="020B0502020202020204" pitchFamily="34" charset="0"/>
                </a:rPr>
                <a:t>KEV SAIB XYUAS TXOG QHOV KEV </a:t>
              </a:r>
              <a:br>
                <a:rPr lang="en-US" sz="2800" b="1" dirty="0">
                  <a:solidFill>
                    <a:schemeClr val="bg2">
                      <a:lumMod val="10000"/>
                    </a:schemeClr>
                  </a:solidFill>
                  <a:latin typeface="Century Gothic" panose="020B0502020202020204" pitchFamily="34" charset="0"/>
                </a:rPr>
              </a:br>
              <a:r>
                <a:rPr lang="x-none" sz="2800" b="1" dirty="0">
                  <a:solidFill>
                    <a:schemeClr val="bg2">
                      <a:lumMod val="10000"/>
                    </a:schemeClr>
                  </a:solidFill>
                  <a:latin typeface="Century Gothic" panose="020B0502020202020204" pitchFamily="34" charset="0"/>
                </a:rPr>
                <a:t>TXIAV TXIM SIAB NTAWM TUS KHEEJ</a:t>
              </a:r>
            </a:p>
            <a:p>
              <a:pPr lvl="1" algn="ctr"/>
              <a:endParaRPr lang="x-none" sz="2400" b="1" dirty="0">
                <a:solidFill>
                  <a:schemeClr val="bg2">
                    <a:lumMod val="10000"/>
                  </a:schemeClr>
                </a:solidFill>
                <a:latin typeface="Century Gothic" panose="020B0502020202020204" pitchFamily="34" charset="0"/>
              </a:endParaRPr>
            </a:p>
            <a:p>
              <a:pPr marL="800100" lvl="1" indent="-342900">
                <a:buFont typeface="Wingdings" pitchFamily="2" charset="2"/>
                <a:buChar char="ü"/>
              </a:pPr>
              <a:r>
                <a:rPr lang="x-none" dirty="0">
                  <a:latin typeface="Century Gothic" panose="020B0502020202020204" pitchFamily="34" charset="0"/>
                </a:rPr>
                <a:t>Cov ntsiab lus hais txog kev txiav txim siab ntawm </a:t>
              </a:r>
              <a:br>
                <a:rPr lang="en-US" dirty="0">
                  <a:latin typeface="Century Gothic" panose="020B0502020202020204" pitchFamily="34" charset="0"/>
                </a:rPr>
              </a:br>
              <a:r>
                <a:rPr lang="x-none" dirty="0">
                  <a:latin typeface="Century Gothic" panose="020B0502020202020204" pitchFamily="34" charset="0"/>
                </a:rPr>
                <a:t>tus kheej</a:t>
              </a:r>
            </a:p>
            <a:p>
              <a:pPr lvl="1"/>
              <a:endParaRPr lang="x-none" sz="1200" dirty="0">
                <a:latin typeface="Century Gothic" panose="020B0502020202020204" pitchFamily="34" charset="0"/>
              </a:endParaRPr>
            </a:p>
            <a:p>
              <a:pPr marL="800100" lvl="1" indent="-342900">
                <a:buFont typeface="Wingdings" pitchFamily="2" charset="2"/>
                <a:buChar char="ü"/>
              </a:pPr>
              <a:r>
                <a:rPr lang="x-none" dirty="0">
                  <a:latin typeface="Century Gothic" panose="020B0502020202020204" pitchFamily="34" charset="0"/>
                </a:rPr>
                <a:t>Keeb kwm yav dhau los ntawm kev txiav txim siab </a:t>
              </a:r>
              <a:br>
                <a:rPr lang="en-US" dirty="0">
                  <a:latin typeface="Century Gothic" panose="020B0502020202020204" pitchFamily="34" charset="0"/>
                </a:rPr>
              </a:br>
              <a:r>
                <a:rPr lang="x-none" dirty="0">
                  <a:latin typeface="Century Gothic" panose="020B0502020202020204" pitchFamily="34" charset="0"/>
                </a:rPr>
                <a:t>ntawm tus kheej</a:t>
              </a:r>
            </a:p>
            <a:p>
              <a:pPr lvl="1"/>
              <a:endParaRPr lang="x-none" sz="1200" dirty="0">
                <a:latin typeface="Century Gothic" panose="020B0502020202020204" pitchFamily="34" charset="0"/>
              </a:endParaRPr>
            </a:p>
            <a:p>
              <a:pPr marL="800100" lvl="1" indent="-342900">
                <a:buFont typeface="Wingdings" pitchFamily="2" charset="2"/>
                <a:buChar char="ü"/>
              </a:pPr>
              <a:r>
                <a:rPr lang="x-none" dirty="0">
                  <a:latin typeface="Century Gothic" panose="020B0502020202020204" pitchFamily="34" charset="0"/>
                </a:rPr>
                <a:t>Yam yuav tsum tau nco qab</a:t>
              </a:r>
            </a:p>
            <a:p>
              <a:pPr lvl="1"/>
              <a:endParaRPr lang="x-none" sz="1200" dirty="0">
                <a:latin typeface="Century Gothic" panose="020B0502020202020204" pitchFamily="34" charset="0"/>
              </a:endParaRPr>
            </a:p>
            <a:p>
              <a:pPr marL="800100" lvl="1" indent="-342900">
                <a:buFont typeface="Wingdings" pitchFamily="2" charset="2"/>
                <a:buChar char="ü"/>
              </a:pPr>
              <a:r>
                <a:rPr lang="x-none" dirty="0">
                  <a:latin typeface="Century Gothic" panose="020B0502020202020204" pitchFamily="34" charset="0"/>
                </a:rPr>
                <a:t>5 Lub Niam Tswv Yim</a:t>
              </a:r>
            </a:p>
            <a:p>
              <a:pPr marL="800100" lvl="1" indent="-342900">
                <a:buFont typeface="Wingdings" pitchFamily="2" charset="2"/>
                <a:buChar char="ü"/>
              </a:pPr>
              <a:endParaRPr lang="x-none" sz="1200" dirty="0">
                <a:latin typeface="Century Gothic" panose="020B0502020202020204" pitchFamily="34" charset="0"/>
              </a:endParaRPr>
            </a:p>
            <a:p>
              <a:pPr marL="800100" lvl="1" indent="-342900">
                <a:buFont typeface="Wingdings" pitchFamily="2" charset="2"/>
                <a:buChar char="ü"/>
              </a:pPr>
              <a:r>
                <a:rPr lang="x-none" dirty="0">
                  <a:latin typeface="Century Gothic" panose="020B0502020202020204" pitchFamily="34" charset="0"/>
                </a:rPr>
                <a:t>Kev npaj rau tus neeg </a:t>
              </a:r>
              <a:endParaRPr lang="x-none" b="1" dirty="0">
                <a:solidFill>
                  <a:schemeClr val="bg2">
                    <a:lumMod val="10000"/>
                  </a:schemeClr>
                </a:solidFill>
                <a:latin typeface="Century Gothic" panose="020B0502020202020204" pitchFamily="34" charset="0"/>
              </a:endParaRPr>
            </a:p>
            <a:p>
              <a:pPr marL="914400" lvl="1" indent="-457200">
                <a:buFont typeface="Wingdings" pitchFamily="2" charset="2"/>
                <a:buChar char="ü"/>
              </a:pPr>
              <a:endParaRPr lang="x-none" sz="32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x-none"/>
              <a:t>LUB LUAG HAUJLWM</a:t>
            </a: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87029" y="1031187"/>
            <a:ext cx="3579183" cy="4744893"/>
            <a:chOff x="7387029" y="2259916"/>
            <a:chExt cx="3579183" cy="4744893"/>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87029" y="2259916"/>
              <a:ext cx="3579183" cy="4646090"/>
              <a:chOff x="1833818" y="3334821"/>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833818" y="3334821"/>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9A7CBF-B2FB-1544-9BF7-62A1A9FE23B6}"/>
                  </a:ext>
                </a:extLst>
              </p:cNvPr>
              <p:cNvSpPr/>
              <p:nvPr/>
            </p:nvSpPr>
            <p:spPr>
              <a:xfrm>
                <a:off x="1859437" y="3377426"/>
                <a:ext cx="3515463" cy="404630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460274" y="4031687"/>
              <a:ext cx="3388701" cy="2973122"/>
            </a:xfrm>
            <a:prstGeom prst="rect">
              <a:avLst/>
            </a:prstGeom>
            <a:noFill/>
          </p:spPr>
          <p:txBody>
            <a:bodyPr wrap="square" rtlCol="0">
              <a:spAutoFit/>
            </a:bodyPr>
            <a:lstStyle/>
            <a:p>
              <a:pPr>
                <a:lnSpc>
                  <a:spcPct val="90000"/>
                </a:lnSpc>
                <a:spcBef>
                  <a:spcPct val="0"/>
                </a:spcBef>
              </a:pPr>
              <a:r>
                <a:rPr lang="x-none" b="1"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Koj </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Tsev Neeg/Txheej Txheem ntawm Kev Pab Txhawb</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Tus Kws Lis Haujlwm</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Kev Tswj Xyuas Feem Nyiaj Txiag </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Tus Kws Muab Kev Pabcuam</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Tus Kws Cev Lus Ua Haujlwm Ywj Pheej</a:t>
              </a:r>
            </a:p>
            <a:p>
              <a:pPr marL="342900" indent="-342900">
                <a:lnSpc>
                  <a:spcPct val="90000"/>
                </a:lnSpc>
                <a:spcBef>
                  <a:spcPct val="0"/>
                </a:spcBef>
                <a:buFont typeface="Arial" panose="020B0604020202020204" pitchFamily="34" charset="0"/>
                <a:buChar char="•"/>
              </a:pPr>
              <a:endParaRPr lang="x-none"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460274" y="2259916"/>
              <a:ext cx="3109170" cy="1837426"/>
            </a:xfrm>
            <a:prstGeom prst="rect">
              <a:avLst/>
            </a:prstGeom>
            <a:noFill/>
          </p:spPr>
          <p:txBody>
            <a:bodyPr wrap="square" rtlCol="0">
              <a:spAutoFit/>
            </a:bodyPr>
            <a:lstStyle/>
            <a:p>
              <a:r>
                <a:rPr lang="x-none" b="1" dirty="0">
                  <a:solidFill>
                    <a:schemeClr val="accent5">
                      <a:lumMod val="50000"/>
                    </a:schemeClr>
                  </a:solidFill>
                  <a:latin typeface="Century Gothic" panose="020B0502020202020204" pitchFamily="34" charset="0"/>
                </a:rPr>
                <a:t>5 LUB NIAM TSWV YIM</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Muaj kev ywj pheej</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Kev muaj cai</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Kev pab txhawb </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700" dirty="0">
                  <a:solidFill>
                    <a:schemeClr val="accent5">
                      <a:lumMod val="50000"/>
                    </a:schemeClr>
                  </a:solidFill>
                  <a:latin typeface="Century Gothic" panose="020B0502020202020204" pitchFamily="34" charset="0"/>
                </a:rPr>
                <a:t>Kev lees  </a:t>
              </a:r>
            </a:p>
            <a:p>
              <a:pPr algn="l" defTabSz="914400" rtl="0" eaLnBrk="1" latinLnBrk="0" hangingPunct="1">
                <a:lnSpc>
                  <a:spcPct val="90000"/>
                </a:lnSpc>
                <a:spcBef>
                  <a:spcPct val="0"/>
                </a:spcBef>
                <a:buNone/>
              </a:pPr>
              <a:endParaRPr lang="x-none"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2" y="2047516"/>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600" b="1" kern="1200" dirty="0">
                <a:latin typeface="Century Gothic" panose="020B0502020202020204" pitchFamily="34" charset="0"/>
              </a:rPr>
              <a:t>LUB LUAG HAUJLWM</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x-none" sz="2800" dirty="0"/>
              <a:t>LUB LUAG HAUJLWM</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3423591"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COV NTSIAB LUS</a:t>
            </a:r>
            <a:endParaRPr lang="x-none" sz="2700" b="1" kern="1200" dirty="0">
              <a:solidFill>
                <a:schemeClr val="bg2">
                  <a:lumMod val="10000"/>
                </a:schemeClr>
              </a:solidFill>
              <a:latin typeface="Century Gothic" panose="020B0502020202020204" pitchFamily="34" charset="0"/>
              <a:ea typeface="+mj-ea"/>
              <a:cs typeface="+mj-cs"/>
            </a:endParaRP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62449" cy="3477875"/>
          </a:xfrm>
          <a:prstGeom prst="rect">
            <a:avLst/>
          </a:prstGeom>
        </p:spPr>
        <p:txBody>
          <a:bodyPr wrap="square">
            <a:spAutoFit/>
          </a:bodyPr>
          <a:lstStyle/>
          <a:p>
            <a:pPr marL="914400" lvl="1" indent="-457200">
              <a:buFont typeface="Wingdings" pitchFamily="2" charset="2"/>
              <a:buChar char="ü"/>
            </a:pPr>
            <a:r>
              <a:rPr lang="x-none" sz="2000" dirty="0">
                <a:latin typeface="Century Gothic" panose="020B0502020202020204" pitchFamily="34" charset="0"/>
              </a:rPr>
              <a:t>KOJ LUB LUAG HAUJLWM</a:t>
            </a:r>
          </a:p>
          <a:p>
            <a:pPr lvl="1"/>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COV NEEG UAS KOJ XAIV LOS NTAWM KOJ LUB NEEJ</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KOJ TUS KWS LIS HAUJLWM NTAWM LUB CHAW UA HAUJLWM HAUV IB CHEEB TSAM</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TUS KWS CEV LUS UA HAUJLWM YWJ PHEEJ</a:t>
            </a:r>
          </a:p>
          <a:p>
            <a:pPr lvl="1"/>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COV KWS MUAB KEV PABCUAM</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KEV TSWJ XYUAS FEEM NYIAJ TXIAG (FMS) </a:t>
            </a:r>
          </a:p>
        </p:txBody>
      </p:sp>
    </p:spTree>
    <p:extLst>
      <p:ext uri="{BB962C8B-B14F-4D97-AF65-F5344CB8AC3E}">
        <p14:creationId xmlns:p14="http://schemas.microsoft.com/office/powerpoint/2010/main" val="30526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KOJ LUB LUAG HAUJLWM </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oup 14">
            <a:extLst>
              <a:ext uri="{FF2B5EF4-FFF2-40B4-BE49-F238E27FC236}">
                <a16:creationId xmlns:a16="http://schemas.microsoft.com/office/drawing/2014/main" id="{D71F689D-BD78-5546-A34A-6CDC9FC18ACF}"/>
              </a:ext>
            </a:extLst>
          </p:cNvPr>
          <p:cNvGrpSpPr/>
          <p:nvPr/>
        </p:nvGrpSpPr>
        <p:grpSpPr>
          <a:xfrm rot="20609596">
            <a:off x="5683792" y="1292145"/>
            <a:ext cx="1664208" cy="1761224"/>
            <a:chOff x="4440733" y="3399075"/>
            <a:chExt cx="1664208" cy="1993392"/>
          </a:xfrm>
        </p:grpSpPr>
        <p:sp>
          <p:nvSpPr>
            <p:cNvPr id="12" name="Oval 11">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0733" y="3539756"/>
              <a:ext cx="1608316" cy="1608316"/>
            </a:xfrm>
            <a:prstGeom prst="rect">
              <a:avLst/>
            </a:prstGeom>
          </p:spPr>
        </p:pic>
      </p:grpSp>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5EA5DB2-180A-9847-8C47-7CE988E0DA14}"/>
              </a:ext>
            </a:extLst>
          </p:cNvPr>
          <p:cNvSpPr/>
          <p:nvPr/>
        </p:nvSpPr>
        <p:spPr>
          <a:xfrm>
            <a:off x="-127007" y="4644096"/>
            <a:ext cx="7955739" cy="1569660"/>
          </a:xfrm>
          <a:prstGeom prst="rect">
            <a:avLst/>
          </a:prstGeom>
        </p:spPr>
        <p:txBody>
          <a:bodyPr wrap="square">
            <a:spAutoFit/>
          </a:bodyPr>
          <a:lstStyle/>
          <a:p>
            <a:pPr marL="914400" lvl="1" indent="-457200">
              <a:buFont typeface="+mj-lt"/>
              <a:buAutoNum type="arabicParenR"/>
            </a:pPr>
            <a:r>
              <a:rPr lang="x-none" sz="2400" dirty="0">
                <a:latin typeface="Century Gothic" panose="020B0502020202020204" pitchFamily="34" charset="0"/>
              </a:rPr>
              <a:t>Mus koom qhov kev nthuav qhia SDP </a:t>
            </a:r>
          </a:p>
          <a:p>
            <a:pPr marL="914400" lvl="1" indent="-457200">
              <a:buFont typeface="+mj-lt"/>
              <a:buAutoNum type="arabicParenR"/>
            </a:pPr>
            <a:r>
              <a:rPr lang="x-none" sz="2400" dirty="0">
                <a:latin typeface="Century Gothic" panose="020B0502020202020204" pitchFamily="34" charset="0"/>
              </a:rPr>
              <a:t>Muaj qhov IPP uas yog npaj rau tus neeg</a:t>
            </a:r>
          </a:p>
          <a:p>
            <a:pPr marL="914400" lvl="1" indent="-457200">
              <a:buFont typeface="+mj-lt"/>
              <a:buAutoNum type="arabicParenR"/>
            </a:pPr>
            <a:r>
              <a:rPr lang="x-none" sz="2400" dirty="0">
                <a:latin typeface="Century Gothic" panose="020B0502020202020204" pitchFamily="34" charset="0"/>
              </a:rPr>
              <a:t>Tsim ib qho kev npaj siv</a:t>
            </a:r>
          </a:p>
          <a:p>
            <a:pPr marL="914400" lvl="1" indent="-457200">
              <a:buFont typeface="+mj-lt"/>
              <a:buAutoNum type="arabicParenR"/>
            </a:pPr>
            <a:r>
              <a:rPr lang="x-none" sz="2400" dirty="0">
                <a:latin typeface="Century Gothic" panose="020B0502020202020204" pitchFamily="34" charset="0"/>
              </a:rPr>
              <a:t>Siv qhov kev tswj xyuas feem nyiaj txiag</a:t>
            </a:r>
            <a:endParaRPr lang="x-none" dirty="0">
              <a:latin typeface="Century Gothic" panose="020B0502020202020204" pitchFamily="34" charset="0"/>
            </a:endParaRP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270319">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3" name="Group 12">
            <a:extLst>
              <a:ext uri="{FF2B5EF4-FFF2-40B4-BE49-F238E27FC236}">
                <a16:creationId xmlns:a16="http://schemas.microsoft.com/office/drawing/2014/main" id="{B1BC737C-4E87-C44F-8CB7-AD1B981FAFFC}"/>
              </a:ext>
            </a:extLst>
          </p:cNvPr>
          <p:cNvGrpSpPr/>
          <p:nvPr/>
        </p:nvGrpSpPr>
        <p:grpSpPr>
          <a:xfrm rot="20234076">
            <a:off x="6720419" y="2834400"/>
            <a:ext cx="1682496" cy="1761224"/>
            <a:chOff x="6236208" y="2267712"/>
            <a:chExt cx="1664208" cy="1993392"/>
          </a:xfrm>
        </p:grpSpPr>
        <p:sp>
          <p:nvSpPr>
            <p:cNvPr id="11" name="Oval 10">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
        <p:nvSpPr>
          <p:cNvPr id="6" name="Content Placeholder 2">
            <a:extLst>
              <a:ext uri="{FF2B5EF4-FFF2-40B4-BE49-F238E27FC236}">
                <a16:creationId xmlns:a16="http://schemas.microsoft.com/office/drawing/2014/main" id="{CA775326-19F0-4742-BA65-3A466E9AEFC5}"/>
              </a:ext>
            </a:extLst>
          </p:cNvPr>
          <p:cNvSpPr txBox="1">
            <a:spLocks/>
          </p:cNvSpPr>
          <p:nvPr/>
        </p:nvSpPr>
        <p:spPr>
          <a:xfrm>
            <a:off x="293620" y="6178880"/>
            <a:ext cx="9931400" cy="49579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x-none" sz="4100" b="1" dirty="0">
                <a:latin typeface="Century Gothic" panose="020B0502020202020204" pitchFamily="34" charset="0"/>
              </a:rPr>
              <a:t>Koj Lub Luag Haujlwm</a:t>
            </a:r>
          </a:p>
          <a:p>
            <a:pPr>
              <a:buFont typeface="Arial" panose="020B0604020202020204" pitchFamily="34" charset="0"/>
              <a:buNone/>
            </a:pPr>
            <a:endParaRPr lang="x-none" b="1" dirty="0"/>
          </a:p>
          <a:p>
            <a:pPr marL="457200" lvl="1" indent="0">
              <a:buNone/>
            </a:pPr>
            <a:endParaRPr lang="x-none" dirty="0"/>
          </a:p>
        </p:txBody>
      </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777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40052" cy="424732"/>
          </a:xfrm>
          <a:prstGeom prst="rect">
            <a:avLst/>
          </a:prstGeom>
          <a:noFill/>
        </p:spPr>
        <p:txBody>
          <a:bodyPr wrap="square" rtlCol="0">
            <a:spAutoFit/>
          </a:bodyPr>
          <a:lstStyle/>
          <a:p>
            <a:pPr defTabSz="914400" rtl="0" eaLnBrk="1" latinLnBrk="0" hangingPunct="1">
              <a:lnSpc>
                <a:spcPct val="90000"/>
              </a:lnSpc>
              <a:spcBef>
                <a:spcPct val="0"/>
              </a:spcBef>
              <a:buNone/>
            </a:pPr>
            <a:r>
              <a:rPr lang="x-none" sz="2400" b="1" kern="1200" dirty="0">
                <a:solidFill>
                  <a:schemeClr val="bg2">
                    <a:lumMod val="10000"/>
                  </a:schemeClr>
                </a:solidFill>
                <a:latin typeface="Century Gothic" panose="020B0502020202020204" pitchFamily="34" charset="0"/>
              </a:rPr>
              <a:t>TSEV NEEG, COV PHOOJ YWG THIAB TXHEEJ TXHEEM NTAWM KEV PAB TXHAWB</a:t>
            </a:r>
          </a:p>
        </p:txBody>
      </p:sp>
      <p:grpSp>
        <p:nvGrpSpPr>
          <p:cNvPr id="9" name="Group 8"/>
          <p:cNvGrpSpPr/>
          <p:nvPr/>
        </p:nvGrpSpPr>
        <p:grpSpPr>
          <a:xfrm>
            <a:off x="2412545" y="1379325"/>
            <a:ext cx="7458714" cy="5119391"/>
            <a:chOff x="2679245" y="1405301"/>
            <a:chExt cx="7458714"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C4FE89F2-3451-8543-8683-3385B279C3D5}"/>
                </a:ext>
              </a:extLst>
            </p:cNvPr>
            <p:cNvSpPr txBox="1">
              <a:spLocks/>
            </p:cNvSpPr>
            <p:nvPr/>
          </p:nvSpPr>
          <p:spPr>
            <a:xfrm>
              <a:off x="3207263" y="2826360"/>
              <a:ext cx="6527332" cy="3698332"/>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x-none" sz="2800" dirty="0">
                  <a:solidFill>
                    <a:prstClr val="black"/>
                  </a:solidFill>
                  <a:latin typeface="Century Gothic" panose="020B0502020202020204" pitchFamily="34" charset="0"/>
                </a:rPr>
                <a:t>Cov neeg uas koj ntseeg siab </a:t>
              </a:r>
            </a:p>
            <a:p>
              <a:pPr lvl="1"/>
              <a:r>
                <a:rPr lang="x-none" sz="2800" dirty="0">
                  <a:solidFill>
                    <a:prstClr val="black"/>
                  </a:solidFill>
                  <a:latin typeface="Century Gothic" panose="020B0502020202020204" pitchFamily="34" charset="0"/>
                </a:rPr>
                <a:t>Cov neeg uas paub koj zoo tshaj plaws </a:t>
              </a:r>
            </a:p>
            <a:p>
              <a:pPr lvl="1"/>
              <a:r>
                <a:rPr lang="x-none" sz="2800" dirty="0">
                  <a:solidFill>
                    <a:prstClr val="black"/>
                  </a:solidFill>
                  <a:latin typeface="Century Gothic" panose="020B0502020202020204" pitchFamily="34" charset="0"/>
                </a:rPr>
                <a:t>Cov neeg uas tuaj yeem pab koj tau</a:t>
              </a:r>
            </a:p>
            <a:p>
              <a:pPr lvl="1"/>
              <a:r>
                <a:rPr lang="x-none" sz="2800" dirty="0">
                  <a:latin typeface="Century Gothic" panose="020B0502020202020204" pitchFamily="34" charset="0"/>
                </a:rPr>
                <a:t>Cov phooj ywg thiab tsev neeg</a:t>
              </a:r>
            </a:p>
            <a:p>
              <a:pPr lvl="1"/>
              <a:r>
                <a:rPr lang="x-none" sz="2800" dirty="0">
                  <a:latin typeface="Century Gothic" panose="020B0502020202020204" pitchFamily="34" charset="0"/>
                </a:rPr>
                <a:t>Cov xibfwb qhia ntawv, kws kho mob, thawj kws qhia</a:t>
              </a:r>
            </a:p>
            <a:p>
              <a:pPr lvl="1"/>
              <a:r>
                <a:rPr lang="x-none" sz="2800" dirty="0">
                  <a:latin typeface="Century Gothic" panose="020B0502020202020204" pitchFamily="34" charset="0"/>
                </a:rPr>
                <a:t>Koj tus kws lis haujlwm</a:t>
              </a:r>
            </a:p>
            <a:p>
              <a:pPr lvl="1"/>
              <a:r>
                <a:rPr lang="x-none" sz="2800" dirty="0">
                  <a:latin typeface="Century Gothic" panose="020B0502020202020204" pitchFamily="34" charset="0"/>
                </a:rPr>
                <a:t>Tus Tswv Num</a:t>
              </a:r>
            </a:p>
            <a:p>
              <a:pPr lvl="1"/>
              <a:r>
                <a:rPr lang="x-none" sz="2800" dirty="0">
                  <a:latin typeface="Century Gothic" panose="020B0502020202020204" pitchFamily="34" charset="0"/>
                </a:rPr>
                <a:t>Tus Kws Cev Lus Ua Haujlwm Ywj Pheej</a:t>
              </a:r>
            </a:p>
            <a:p>
              <a:pPr lvl="1" algn="r">
                <a:buFont typeface="Arial" panose="020B0604020202020204" pitchFamily="34" charset="0"/>
                <a:buNone/>
              </a:pPr>
              <a:endParaRPr lang="x-none" sz="3294" i="1" dirty="0">
                <a:solidFill>
                  <a:srgbClr val="FF0000"/>
                </a:solidFill>
              </a:endParaRPr>
            </a:p>
            <a:p>
              <a:pPr lvl="1" algn="r">
                <a:buFont typeface="Arial" panose="020B0604020202020204" pitchFamily="34" charset="0"/>
                <a:buNone/>
              </a:pPr>
              <a:endParaRPr lang="x-none" sz="3294" i="1" dirty="0">
                <a:solidFill>
                  <a:srgbClr val="FF0000"/>
                </a:solidFill>
              </a:endParaRPr>
            </a:p>
            <a:p>
              <a:pPr lvl="1" algn="r">
                <a:buFont typeface="Arial" panose="020B0604020202020204" pitchFamily="34" charset="0"/>
                <a:buNone/>
              </a:pPr>
              <a:endParaRPr lang="x-none" sz="3294"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3F4E41B-B69A-1046-A1AE-D9373CB83DB9}"/>
                </a:ext>
              </a:extLst>
            </p:cNvPr>
            <p:cNvSpPr/>
            <p:nvPr/>
          </p:nvSpPr>
          <p:spPr>
            <a:xfrm>
              <a:off x="2679245" y="1405301"/>
              <a:ext cx="7458713" cy="1200329"/>
            </a:xfrm>
            <a:prstGeom prst="rect">
              <a:avLst/>
            </a:prstGeom>
          </p:spPr>
          <p:txBody>
            <a:bodyPr wrap="square">
              <a:spAutoFit/>
            </a:bodyPr>
            <a:lstStyle/>
            <a:p>
              <a:pPr algn="ctr"/>
              <a:r>
                <a:rPr lang="x-none" sz="2400" u="sng" dirty="0">
                  <a:solidFill>
                    <a:prstClr val="black"/>
                  </a:solidFill>
                  <a:latin typeface="Century Gothic" panose="020B0502020202020204" pitchFamily="34" charset="0"/>
                </a:rPr>
                <a:t>Leej twg</a:t>
              </a:r>
              <a:r>
                <a:rPr lang="x-none" sz="2400" dirty="0">
                  <a:solidFill>
                    <a:prstClr val="black"/>
                  </a:solidFill>
                  <a:latin typeface="Century Gothic" panose="020B0502020202020204" pitchFamily="34" charset="0"/>
                </a:rPr>
                <a:t> yog tus koj tuaj yeem </a:t>
              </a:r>
              <a:br>
                <a:rPr lang="en-US" sz="2400" dirty="0">
                  <a:solidFill>
                    <a:prstClr val="black"/>
                  </a:solidFill>
                  <a:latin typeface="Century Gothic" panose="020B0502020202020204" pitchFamily="34" charset="0"/>
                </a:rPr>
              </a:br>
              <a:r>
                <a:rPr lang="x-none" sz="2400" dirty="0">
                  <a:solidFill>
                    <a:prstClr val="black"/>
                  </a:solidFill>
                  <a:latin typeface="Century Gothic" panose="020B0502020202020204" pitchFamily="34" charset="0"/>
                </a:rPr>
                <a:t>hais ua haujlwm nrog koj tau? </a:t>
              </a:r>
            </a:p>
            <a:p>
              <a:pPr algn="ctr">
                <a:buFont typeface="Arial" panose="020B0604020202020204" pitchFamily="34" charset="0"/>
                <a:buNone/>
              </a:pPr>
              <a:r>
                <a:rPr lang="x-none" sz="2400" b="1" dirty="0">
                  <a:latin typeface="Century Gothic" panose="020B0502020202020204" pitchFamily="34" charset="0"/>
                </a:rPr>
                <a:t>Ib tug neeg</a:t>
              </a:r>
              <a:r>
                <a:rPr lang="x-none" sz="2400" dirty="0"/>
                <a:t> </a:t>
              </a:r>
              <a:r>
                <a:rPr lang="x-none" sz="2400" b="1" u="sng" dirty="0">
                  <a:latin typeface="Century Gothic" panose="020B0502020202020204" pitchFamily="34" charset="0"/>
                </a:rPr>
                <a:t>koj</a:t>
              </a:r>
              <a:r>
                <a:rPr lang="x-none" sz="2400" dirty="0">
                  <a:latin typeface="Century Gothic" panose="020B0502020202020204" pitchFamily="34" charset="0"/>
                </a:rPr>
                <a:t> xaiv!!!</a:t>
              </a:r>
            </a:p>
          </p:txBody>
        </p:sp>
      </p:grpSp>
    </p:spTree>
    <p:extLst>
      <p:ext uri="{BB962C8B-B14F-4D97-AF65-F5344CB8AC3E}">
        <p14:creationId xmlns:p14="http://schemas.microsoft.com/office/powerpoint/2010/main" val="364638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71583" cy="424732"/>
          </a:xfrm>
          <a:prstGeom prst="rect">
            <a:avLst/>
          </a:prstGeom>
          <a:noFill/>
        </p:spPr>
        <p:txBody>
          <a:bodyPr wrap="square" rtlCol="0">
            <a:spAutoFit/>
          </a:bodyPr>
          <a:lstStyle/>
          <a:p>
            <a:pPr defTabSz="914400" rtl="0" eaLnBrk="1" latinLnBrk="0" hangingPunct="1">
              <a:lnSpc>
                <a:spcPct val="90000"/>
              </a:lnSpc>
              <a:spcBef>
                <a:spcPct val="0"/>
              </a:spcBef>
              <a:buNone/>
            </a:pPr>
            <a:r>
              <a:rPr lang="x-none" sz="2400" b="1" kern="1200" dirty="0">
                <a:solidFill>
                  <a:schemeClr val="bg2">
                    <a:lumMod val="10000"/>
                  </a:schemeClr>
                </a:solidFill>
                <a:latin typeface="Century Gothic" panose="020B0502020202020204" pitchFamily="34" charset="0"/>
              </a:rPr>
              <a:t>TUS KWS LIS HAUJLWM NTAWM LUB CHAW UA HAUJLWM HAUV IB CHEEB TSAM</a:t>
            </a: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C78664-7B16-F64A-87AA-BA112FE62171}"/>
                </a:ext>
              </a:extLst>
            </p:cNvPr>
            <p:cNvSpPr txBox="1">
              <a:spLocks/>
            </p:cNvSpPr>
            <p:nvPr/>
          </p:nvSpPr>
          <p:spPr>
            <a:xfrm>
              <a:off x="2929122" y="2314800"/>
              <a:ext cx="8595119" cy="339229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x-none" b="1" dirty="0"/>
            </a:p>
            <a:p>
              <a:pPr marL="514350" indent="-514350"/>
              <a:r>
                <a:rPr lang="x-none" dirty="0">
                  <a:latin typeface="Century Gothic" panose="020B0502020202020204" pitchFamily="34" charset="0"/>
                </a:rPr>
                <a:t>Pab koj tsim kho koj qhov IPP.</a:t>
              </a:r>
            </a:p>
            <a:p>
              <a:pPr marL="514350" indent="-514350"/>
              <a:r>
                <a:rPr lang="x-none" dirty="0">
                  <a:latin typeface="Century Gothic" panose="020B0502020202020204" pitchFamily="34" charset="0"/>
                </a:rPr>
                <a:t>Ua pov thawj txog cov nyiaj ntawm koj tus kheej ntiag tug qhov nyiaj npaj siv</a:t>
              </a:r>
            </a:p>
            <a:p>
              <a:pPr marL="514350" indent="-514350"/>
              <a:r>
                <a:rPr lang="x-none" dirty="0">
                  <a:latin typeface="Century Gothic" panose="020B0502020202020204" pitchFamily="34" charset="0"/>
                </a:rPr>
                <a:t>Pab qhia kom koj nkag siab txog cov kev pabcuam uas koj muaj cai rau cov nyiaj pab ntawd</a:t>
              </a:r>
            </a:p>
            <a:p>
              <a:pPr marL="514350" indent="-514350"/>
              <a:r>
                <a:rPr lang="x-none" dirty="0">
                  <a:latin typeface="Century Gothic" panose="020B0502020202020204" pitchFamily="34" charset="0"/>
                </a:rPr>
                <a:t>Pab ua kom koj noj qab nyob zoo thiab nyab xeeb</a:t>
              </a:r>
            </a:p>
          </p:txBody>
        </p:sp>
      </p:grpSp>
      <p:sp>
        <p:nvSpPr>
          <p:cNvPr id="9" name="Rectangle 8">
            <a:extLst>
              <a:ext uri="{FF2B5EF4-FFF2-40B4-BE49-F238E27FC236}">
                <a16:creationId xmlns:a16="http://schemas.microsoft.com/office/drawing/2014/main" id="{9F82F547-00F0-4546-8AAE-6DD06CB59C9F}"/>
              </a:ext>
            </a:extLst>
          </p:cNvPr>
          <p:cNvSpPr/>
          <p:nvPr/>
        </p:nvSpPr>
        <p:spPr>
          <a:xfrm>
            <a:off x="3848100" y="1612465"/>
            <a:ext cx="759045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3848100" y="1633312"/>
            <a:ext cx="7590455" cy="892552"/>
          </a:xfrm>
          <a:prstGeom prst="rect">
            <a:avLst/>
          </a:prstGeom>
        </p:spPr>
        <p:txBody>
          <a:bodyPr wrap="square">
            <a:spAutoFit/>
          </a:bodyPr>
          <a:lstStyle/>
          <a:p>
            <a:pPr algn="ctr"/>
            <a:r>
              <a:rPr lang="x-none" sz="2600" u="sng" dirty="0">
                <a:solidFill>
                  <a:prstClr val="black"/>
                </a:solidFill>
                <a:latin typeface="Century Gothic" panose="020B0502020202020204" pitchFamily="34" charset="0"/>
              </a:rPr>
              <a:t>Koj</a:t>
            </a:r>
            <a:r>
              <a:rPr lang="x-none" sz="2600" dirty="0">
                <a:solidFill>
                  <a:prstClr val="black"/>
                </a:solidFill>
                <a:latin typeface="Century Gothic" panose="020B0502020202020204" pitchFamily="34" charset="0"/>
              </a:rPr>
              <a:t> lub chaw ua haujlwm hauv ib cheeb tsam tseem yuav yog ib feem </a:t>
            </a:r>
            <a:r>
              <a:rPr lang="x-none" sz="2600" b="1" u="sng" dirty="0">
                <a:solidFill>
                  <a:prstClr val="black"/>
                </a:solidFill>
                <a:latin typeface="Century Gothic" panose="020B0502020202020204" pitchFamily="34" charset="0"/>
              </a:rPr>
              <a:t>tseem ceeb</a:t>
            </a:r>
            <a:r>
              <a:rPr lang="x-none" sz="2600" dirty="0">
                <a:solidFill>
                  <a:prstClr val="black"/>
                </a:solidFill>
                <a:latin typeface="Century Gothic" panose="020B0502020202020204" pitchFamily="34" charset="0"/>
              </a:rPr>
              <a:t> los:</a:t>
            </a:r>
            <a:endParaRPr lang="x-none" sz="2600" dirty="0">
              <a:latin typeface="Century Gothic" panose="020B0502020202020204" pitchFamily="34" charset="0"/>
            </a:endParaRPr>
          </a:p>
        </p:txBody>
      </p:sp>
      <p:sp>
        <p:nvSpPr>
          <p:cNvPr id="10" name="TextBox 9"/>
          <p:cNvSpPr txBox="1"/>
          <p:nvPr/>
        </p:nvSpPr>
        <p:spPr>
          <a:xfrm>
            <a:off x="110210" y="1173152"/>
            <a:ext cx="10405390" cy="369332"/>
          </a:xfrm>
          <a:prstGeom prst="rect">
            <a:avLst/>
          </a:prstGeom>
          <a:noFill/>
        </p:spPr>
        <p:txBody>
          <a:bodyPr wrap="square" rtlCol="0">
            <a:spAutoFit/>
          </a:bodyPr>
          <a:lstStyle/>
          <a:p>
            <a:pPr>
              <a:lnSpc>
                <a:spcPct val="90000"/>
              </a:lnSpc>
              <a:spcBef>
                <a:spcPct val="0"/>
              </a:spcBef>
            </a:pPr>
            <a:r>
              <a:rPr lang="x-none" sz="2000" dirty="0">
                <a:effectLst>
                  <a:outerShdw blurRad="38100" dist="38100" dir="2700000" algn="tl">
                    <a:srgbClr val="000000">
                      <a:alpha val="43137"/>
                    </a:srgbClr>
                  </a:outerShdw>
                </a:effectLst>
                <a:latin typeface="Century Gothic" panose="020B0502020202020204" pitchFamily="34" charset="0"/>
              </a:rPr>
              <a:t>Lub Luag Haujlwm Ntawm Lub Chaw Ua Haujlwm Hauv Ib Cheeb Tsam </a:t>
            </a:r>
            <a:endParaRPr lang="x-none"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40996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79475"/>
            <a:ext cx="9550400" cy="523220"/>
          </a:xfrm>
          <a:prstGeom prst="rect">
            <a:avLst/>
          </a:prstGeom>
        </p:spPr>
        <p:txBody>
          <a:bodyPr wrap="square">
            <a:spAutoFit/>
          </a:bodyPr>
          <a:lstStyle/>
          <a:p>
            <a:r>
              <a:rPr lang="x-none" sz="2800" dirty="0">
                <a:latin typeface="Century Gothic" panose="020B0502020202020204" pitchFamily="34" charset="0"/>
              </a:rPr>
              <a:t>KEV NTHUAV QHIA TXOG KEV TXIAV TXIM SIAB NTAWM TUS KHEEJ </a:t>
            </a:r>
            <a:r>
              <a:rPr lang="x-none" sz="2800" b="1" dirty="0">
                <a:latin typeface="Century Gothic" panose="020B0502020202020204" pitchFamily="34" charset="0"/>
              </a:rPr>
              <a:t>COB QHIA THIAB KWS QHIA</a:t>
            </a:r>
            <a:endParaRPr lang="x-none" sz="2800" dirty="0"/>
          </a:p>
        </p:txBody>
      </p:sp>
      <p:sp>
        <p:nvSpPr>
          <p:cNvPr id="7" name="TextBox 6"/>
          <p:cNvSpPr txBox="1"/>
          <p:nvPr/>
        </p:nvSpPr>
        <p:spPr>
          <a:xfrm>
            <a:off x="875903" y="2425105"/>
            <a:ext cx="9858357" cy="34163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x-none" sz="2400" kern="1200" dirty="0">
                <a:solidFill>
                  <a:schemeClr val="accent5">
                    <a:lumMod val="50000"/>
                  </a:schemeClr>
                </a:solidFill>
                <a:latin typeface="Century Gothic" panose="020B0502020202020204" pitchFamily="34" charset="0"/>
              </a:rPr>
              <a:t>Zoo Siab Txais Tos thiab Ncauj Lus Qhia</a:t>
            </a:r>
          </a:p>
          <a:p>
            <a:pPr marL="342900" indent="-342900" algn="l" defTabSz="914400" rtl="0" eaLnBrk="1" latinLnBrk="0" hangingPunct="1">
              <a:lnSpc>
                <a:spcPct val="90000"/>
              </a:lnSpc>
              <a:spcBef>
                <a:spcPct val="0"/>
              </a:spcBef>
              <a:buFont typeface="Arial" panose="020B0604020202020204" pitchFamily="34" charset="0"/>
              <a:buChar char="•"/>
            </a:pPr>
            <a:endParaRPr lang="x-none"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400" kern="1200" dirty="0">
                <a:solidFill>
                  <a:schemeClr val="accent5">
                    <a:lumMod val="50000"/>
                  </a:schemeClr>
                </a:solidFill>
                <a:latin typeface="Century Gothic" panose="020B0502020202020204" pitchFamily="34" charset="0"/>
              </a:rPr>
              <a:t>Vim li cas peb thiaj tuaj ntawm no</a:t>
            </a:r>
            <a:r>
              <a:rPr lang="x-none" sz="2400" dirty="0">
                <a:solidFill>
                  <a:schemeClr val="accent5">
                    <a:lumMod val="50000"/>
                  </a:schemeClr>
                </a:solidFill>
                <a:latin typeface="Century Gothic" panose="020B0502020202020204" pitchFamily="34" charset="0"/>
              </a:rPr>
              <a:t>?</a:t>
            </a:r>
          </a:p>
          <a:p>
            <a:pPr marL="342900" indent="-342900" algn="l" defTabSz="914400" rtl="0" eaLnBrk="1" latinLnBrk="0" hangingPunct="1">
              <a:lnSpc>
                <a:spcPct val="90000"/>
              </a:lnSpc>
              <a:spcBef>
                <a:spcPct val="0"/>
              </a:spcBef>
              <a:buFont typeface="Arial" panose="020B0604020202020204" pitchFamily="34" charset="0"/>
              <a:buChar char="•"/>
            </a:pPr>
            <a:endParaRPr lang="x-none"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400" kern="1200" dirty="0">
                <a:solidFill>
                  <a:schemeClr val="accent5">
                    <a:lumMod val="50000"/>
                  </a:schemeClr>
                </a:solidFill>
                <a:latin typeface="Century Gothic" panose="020B0502020202020204" pitchFamily="34" charset="0"/>
              </a:rPr>
              <a:t>Koj lub luag haujlwm ua ib tug kws qhia ntawm Kev Nthuav Qhia Txog Kev Txiav Txim Siab Ntawm Tus Kheej yog dab tsi?</a:t>
            </a:r>
          </a:p>
          <a:p>
            <a:pPr marL="342900" indent="-342900" algn="l" defTabSz="914400" rtl="0" eaLnBrk="1" latinLnBrk="0" hangingPunct="1">
              <a:lnSpc>
                <a:spcPct val="90000"/>
              </a:lnSpc>
              <a:spcBef>
                <a:spcPct val="0"/>
              </a:spcBef>
              <a:buFont typeface="Arial" panose="020B0604020202020204" pitchFamily="34" charset="0"/>
              <a:buChar char="•"/>
            </a:pPr>
            <a:endParaRPr lang="x-none" sz="24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400" dirty="0">
                <a:solidFill>
                  <a:schemeClr val="accent5">
                    <a:lumMod val="50000"/>
                  </a:schemeClr>
                </a:solidFill>
                <a:latin typeface="Century Gothic" panose="020B0502020202020204" pitchFamily="34" charset="0"/>
              </a:rPr>
              <a:t>Qhov kev cob qhia hnub no peb yuav qhia mus li cas?</a:t>
            </a:r>
          </a:p>
          <a:p>
            <a:pPr marL="342900" indent="-342900" algn="l" defTabSz="914400" rtl="0" eaLnBrk="1" latinLnBrk="0" hangingPunct="1">
              <a:lnSpc>
                <a:spcPct val="90000"/>
              </a:lnSpc>
              <a:spcBef>
                <a:spcPct val="0"/>
              </a:spcBef>
              <a:buFont typeface="Arial" panose="020B0604020202020204" pitchFamily="34" charset="0"/>
              <a:buChar char="•"/>
            </a:pPr>
            <a:endParaRPr lang="x-none" sz="24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400" kern="1200" dirty="0">
                <a:solidFill>
                  <a:schemeClr val="accent5">
                    <a:lumMod val="50000"/>
                  </a:schemeClr>
                </a:solidFill>
                <a:latin typeface="Century Gothic" panose="020B0502020202020204" pitchFamily="34" charset="0"/>
              </a:rPr>
              <a:t>Kev saib xyuas hauv lub tsev</a:t>
            </a: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289298" y="1276362"/>
            <a:ext cx="5613403"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5400" kern="1200" dirty="0">
                <a:solidFill>
                  <a:schemeClr val="accent5">
                    <a:lumMod val="50000"/>
                  </a:schemeClr>
                </a:solidFill>
                <a:latin typeface="Century Gothic" panose="020B0502020202020204" pitchFamily="34" charset="0"/>
              </a:rPr>
              <a:t>Ncauj Lus Qhia </a:t>
            </a:r>
          </a:p>
        </p:txBody>
      </p:sp>
    </p:spTree>
    <p:extLst>
      <p:ext uri="{BB962C8B-B14F-4D97-AF65-F5344CB8AC3E}">
        <p14:creationId xmlns:p14="http://schemas.microsoft.com/office/powerpoint/2010/main" val="999946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KWS CEV LUS UA HAUJLWM YWJ PHEEJ</a:t>
            </a: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405619" cy="4530708"/>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A1536EF-C8AF-4443-9384-4E40CC0042F4}"/>
                </a:ext>
              </a:extLst>
            </p:cNvPr>
            <p:cNvSpPr txBox="1">
              <a:spLocks/>
            </p:cNvSpPr>
            <p:nvPr/>
          </p:nvSpPr>
          <p:spPr>
            <a:xfrm>
              <a:off x="4967827" y="3278619"/>
              <a:ext cx="6054323" cy="3296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2000" u="sng" dirty="0">
                  <a:latin typeface="Century Gothic" panose="020B0502020202020204" pitchFamily="34" charset="0"/>
                </a:rPr>
                <a:t>Lawv </a:t>
              </a:r>
              <a:r>
                <a:rPr lang="x-none" sz="2000" b="1" u="sng" dirty="0">
                  <a:latin typeface="Century Gothic" panose="020B0502020202020204" pitchFamily="34" charset="0"/>
                </a:rPr>
                <a:t>YUAV TSUM</a:t>
              </a:r>
              <a:r>
                <a:rPr lang="x-none" sz="2000" dirty="0">
                  <a:latin typeface="Century Gothic" panose="020B0502020202020204" pitchFamily="34" charset="0"/>
                </a:rPr>
                <a:t>:</a:t>
              </a:r>
            </a:p>
            <a:p>
              <a:r>
                <a:rPr lang="x-none" sz="2000" dirty="0">
                  <a:latin typeface="Century Gothic" panose="020B0502020202020204" pitchFamily="34" charset="0"/>
                </a:rPr>
                <a:t>Tau txais kev cob qhia</a:t>
              </a:r>
            </a:p>
            <a:p>
              <a:r>
                <a:rPr lang="x-none" sz="2000" dirty="0">
                  <a:latin typeface="Century Gothic" panose="020B0502020202020204" pitchFamily="34" charset="0"/>
                </a:rPr>
                <a:t>TSIS muab lwm yam kev pabcuam rau koj</a:t>
              </a:r>
            </a:p>
            <a:p>
              <a:pPr marL="0" indent="0">
                <a:buNone/>
              </a:pPr>
              <a:r>
                <a:rPr lang="x-none" sz="2000" u="sng" dirty="0">
                  <a:latin typeface="Century Gothic" panose="020B0502020202020204" pitchFamily="34" charset="0"/>
                </a:rPr>
                <a:t>Lawv </a:t>
              </a:r>
              <a:r>
                <a:rPr lang="x-none" sz="2000" b="1" u="sng" dirty="0">
                  <a:latin typeface="Century Gothic" panose="020B0502020202020204" pitchFamily="34" charset="0"/>
                </a:rPr>
                <a:t>TUAJ YEEM</a:t>
              </a:r>
              <a:r>
                <a:rPr lang="x-none" sz="2000" dirty="0">
                  <a:latin typeface="Century Gothic" panose="020B0502020202020204" pitchFamily="34" charset="0"/>
                </a:rPr>
                <a:t>:</a:t>
              </a:r>
            </a:p>
            <a:p>
              <a:r>
                <a:rPr lang="x-none" sz="2000" dirty="0">
                  <a:latin typeface="Century Gothic" panose="020B0502020202020204" pitchFamily="34" charset="0"/>
                </a:rPr>
                <a:t>Tau txais nyiaj hli los ntawm koj cov nyiaj npaj siv, yog raug ntiav </a:t>
              </a:r>
            </a:p>
            <a:p>
              <a:r>
                <a:rPr lang="x-none" sz="2000" dirty="0">
                  <a:latin typeface="Century Gothic" panose="020B0502020202020204" pitchFamily="34" charset="0"/>
                </a:rPr>
                <a:t>Yog ib tug kws lis haujlwm</a:t>
              </a:r>
            </a:p>
            <a:p>
              <a:r>
                <a:rPr lang="x-none" sz="2000" dirty="0">
                  <a:latin typeface="Century Gothic" panose="020B0502020202020204" pitchFamily="34" charset="0"/>
                </a:rPr>
                <a:t>Yog cov tswvcuab ntawm koj tsev neeg</a:t>
              </a: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4568087"/>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a:t>ib tug neeg uas nws tuaj yeem pab koj ua koj qhov kev pab txhawb</a:t>
              </a:r>
            </a:p>
            <a:p>
              <a:endParaRPr lang="x-none" dirty="0"/>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5" y="2515246"/>
              <a:ext cx="8734697" cy="1686311"/>
            </a:xfrm>
            <a:prstGeom prst="rect">
              <a:avLst/>
            </a:prstGeom>
            <a:noFill/>
          </p:spPr>
          <p:txBody>
            <a:bodyPr wrap="square" rtlCol="0">
              <a:spAutoFit/>
            </a:bodyPr>
            <a:lstStyle/>
            <a:p>
              <a:r>
                <a:rPr lang="x-none" sz="2000" dirty="0">
                  <a:latin typeface="Century Gothic" panose="020B0502020202020204" pitchFamily="34" charset="0"/>
                </a:rPr>
                <a:t>Lawv </a:t>
              </a:r>
              <a:r>
                <a:rPr lang="x-none" sz="2000" b="1" dirty="0">
                  <a:latin typeface="Century Gothic" panose="020B0502020202020204" pitchFamily="34" charset="0"/>
                </a:rPr>
                <a:t>TUAJ YEEM</a:t>
              </a:r>
              <a:r>
                <a:rPr lang="x-none" sz="2000" dirty="0">
                  <a:latin typeface="Century Gothic" panose="020B0502020202020204" pitchFamily="34" charset="0"/>
                </a:rPr>
                <a:t> pab </a:t>
              </a:r>
              <a:r>
                <a:rPr lang="x-none" sz="2000" u="sng" dirty="0">
                  <a:latin typeface="Century Gothic" panose="020B0502020202020204" pitchFamily="34" charset="0"/>
                </a:rPr>
                <a:t>koj</a:t>
              </a:r>
              <a:r>
                <a:rPr lang="x-none" sz="2000" dirty="0">
                  <a:latin typeface="Century Gothic" panose="020B0502020202020204" pitchFamily="34" charset="0"/>
                </a:rPr>
                <a:t>:</a:t>
              </a:r>
            </a:p>
            <a:p>
              <a:endParaRPr lang="x-none" sz="800" dirty="0">
                <a:latin typeface="Century Gothic" panose="020B0502020202020204" pitchFamily="34" charset="0"/>
              </a:endParaRPr>
            </a:p>
            <a:p>
              <a:pPr marL="171450" indent="-171450">
                <a:buFont typeface="Arial" panose="020B0604020202020204" pitchFamily="34" charset="0"/>
                <a:buChar char="•"/>
              </a:pPr>
              <a:r>
                <a:rPr lang="x-none" sz="2000" dirty="0">
                  <a:latin typeface="Century Gothic" panose="020B0502020202020204" pitchFamily="34" charset="0"/>
                </a:rPr>
                <a:t>Txiav txim siab txog koj tus kheej qhov nyiaj npaj siv;</a:t>
              </a:r>
            </a:p>
            <a:p>
              <a:pPr marL="171450" indent="-171450">
                <a:buFont typeface="Arial" panose="020B0604020202020204" pitchFamily="34" charset="0"/>
                <a:buChar char="•"/>
              </a:pPr>
              <a:r>
                <a:rPr lang="x-none" sz="2000" dirty="0">
                  <a:latin typeface="Century Gothic" panose="020B0502020202020204" pitchFamily="34" charset="0"/>
                </a:rPr>
                <a:t>Nrhiav, nkag mus thiab lis haujlwm txog cov kev pabcuam thiab pab txhawb rau hauv koj qhov IPP;</a:t>
              </a:r>
            </a:p>
            <a:p>
              <a:pPr marL="171450" indent="-171450">
                <a:buFont typeface="Arial" panose="020B0604020202020204" pitchFamily="34" charset="0"/>
                <a:buChar char="•"/>
              </a:pPr>
              <a:endParaRPr lang="x-none" sz="800" dirty="0">
                <a:latin typeface="Century Gothic" panose="020B0502020202020204" pitchFamily="34" charset="0"/>
              </a:endParaRPr>
            </a:p>
            <a:p>
              <a:pPr marL="171450" indent="-171450">
                <a:buFont typeface="Arial" panose="020B0604020202020204" pitchFamily="34" charset="0"/>
                <a:buChar char="•"/>
              </a:pPr>
              <a:r>
                <a:rPr lang="x-none" sz="2000" dirty="0">
                  <a:latin typeface="Century Gothic" panose="020B0502020202020204" pitchFamily="34" charset="0"/>
                </a:rPr>
                <a:t>Txheeb xyuas txog yam koj xav tau thiab tshawb nrhiav feem kev xaiv kom tau raws li lub siab xav;  </a:t>
              </a:r>
            </a:p>
            <a:p>
              <a:pPr marL="171450" indent="-171450">
                <a:buFont typeface="Arial" panose="020B0604020202020204" pitchFamily="34" charset="0"/>
                <a:buChar char="•"/>
              </a:pPr>
              <a:endParaRPr lang="x-none" sz="800" dirty="0">
                <a:latin typeface="Century Gothic" panose="020B0502020202020204" pitchFamily="34" charset="0"/>
              </a:endParaRPr>
            </a:p>
            <a:p>
              <a:pPr marL="171450" indent="-171450">
                <a:buFont typeface="Arial" panose="020B0604020202020204" pitchFamily="34" charset="0"/>
                <a:buChar char="•"/>
              </a:pPr>
              <a:r>
                <a:rPr lang="x-none" sz="2000" dirty="0">
                  <a:latin typeface="Century Gothic" panose="020B0502020202020204" pitchFamily="34" charset="0"/>
                </a:rPr>
                <a:t>Kev ua tus ntaus thawj, mus koom, rau hauv thiab/los sis kev qhuab qhia tam rau koj tus kheej ntiag tug rau thaum lub rooj npaj rau tus neeg thiab thaum koj tsim kho koj qhov IPP.</a:t>
              </a: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257651"/>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70F65024-29B3-284B-9BAC-4DA48F1B71CE}"/>
                </a:ext>
              </a:extLst>
            </p:cNvPr>
            <p:cNvSpPr txBox="1">
              <a:spLocks/>
            </p:cNvSpPr>
            <p:nvPr/>
          </p:nvSpPr>
          <p:spPr>
            <a:xfrm>
              <a:off x="1386075" y="2015013"/>
              <a:ext cx="9397791" cy="11156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x-none" sz="2000" dirty="0">
                  <a:latin typeface="Century Gothic" panose="020B0502020202020204" pitchFamily="34" charset="0"/>
                </a:rPr>
                <a:t>Ib </a:t>
              </a:r>
              <a:r>
                <a:rPr lang="x-none" sz="2000" u="sng" dirty="0">
                  <a:latin typeface="Century Gothic" panose="020B0502020202020204" pitchFamily="34" charset="0"/>
                </a:rPr>
                <a:t>tus kws cev lus ua haujlwm ywj pheej</a:t>
              </a:r>
              <a:r>
                <a:rPr lang="x-none" sz="2000" dirty="0">
                  <a:latin typeface="Century Gothic" panose="020B0502020202020204" pitchFamily="34" charset="0"/>
                </a:rPr>
                <a:t> yog leej twg?  </a:t>
              </a:r>
            </a:p>
            <a:p>
              <a:pPr marL="0" indent="0" algn="ctr">
                <a:buNone/>
              </a:pPr>
              <a:r>
                <a:rPr lang="x-none" sz="2000" dirty="0">
                  <a:latin typeface="Century Gothic" panose="020B0502020202020204" pitchFamily="34" charset="0"/>
                </a:rPr>
                <a:t>Ib tug neeg uas nws tuaj yeem </a:t>
              </a:r>
              <a:r>
                <a:rPr lang="x-none" sz="2000" b="1" u="sng" dirty="0">
                  <a:latin typeface="Century Gothic" panose="020B0502020202020204" pitchFamily="34" charset="0"/>
                </a:rPr>
                <a:t>pab koj </a:t>
              </a:r>
              <a:r>
                <a:rPr lang="x-none" sz="2000" dirty="0">
                  <a:latin typeface="Century Gothic" panose="020B0502020202020204" pitchFamily="34" charset="0"/>
                </a:rPr>
                <a:t>ua koj qhov kev pab txhawb</a:t>
              </a:r>
            </a:p>
          </p:txBody>
        </p:sp>
      </p:grpSp>
      <p:sp>
        <p:nvSpPr>
          <p:cNvPr id="3" name="TextBox 2"/>
          <p:cNvSpPr txBox="1"/>
          <p:nvPr/>
        </p:nvSpPr>
        <p:spPr>
          <a:xfrm>
            <a:off x="92518" y="1069958"/>
            <a:ext cx="11211358" cy="369332"/>
          </a:xfrm>
          <a:prstGeom prst="rect">
            <a:avLst/>
          </a:prstGeom>
          <a:noFill/>
        </p:spPr>
        <p:txBody>
          <a:bodyPr wrap="square" rtlCol="0">
            <a:spAutoFit/>
          </a:bodyPr>
          <a:lstStyle/>
          <a:p>
            <a:pPr>
              <a:lnSpc>
                <a:spcPct val="90000"/>
              </a:lnSpc>
              <a:spcBef>
                <a:spcPct val="0"/>
              </a:spcBef>
            </a:pPr>
            <a:r>
              <a:rPr lang="x-none" sz="2000" dirty="0">
                <a:effectLst>
                  <a:outerShdw blurRad="38100" dist="38100" dir="2700000" algn="tl">
                    <a:srgbClr val="000000">
                      <a:alpha val="43137"/>
                    </a:srgbClr>
                  </a:outerShdw>
                </a:effectLst>
                <a:latin typeface="Century Gothic" panose="020B0502020202020204" pitchFamily="34" charset="0"/>
              </a:rPr>
              <a:t>Lub Luag Haujlwm ntawm Tus Kws Cev Lus Ua Haujlwm Ywj Pheej </a:t>
            </a:r>
            <a:endParaRPr lang="x-none"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1961342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KWS CEV LUS UA HAUJLWM YWJ PHEEJ</a:t>
            </a: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5" name="TextBox 14">
            <a:hlinkClick r:id="rId5" action="ppaction://hlinkfile"/>
          </p:cNvPr>
          <p:cNvSpPr txBox="1"/>
          <p:nvPr/>
        </p:nvSpPr>
        <p:spPr>
          <a:xfrm>
            <a:off x="102785" y="1109934"/>
            <a:ext cx="8016456" cy="369332"/>
          </a:xfrm>
          <a:prstGeom prst="rect">
            <a:avLst/>
          </a:prstGeom>
          <a:noFill/>
        </p:spPr>
        <p:txBody>
          <a:bodyPr wrap="square" rtlCol="0">
            <a:spAutoFit/>
          </a:bodyPr>
          <a:lstStyle/>
          <a:p>
            <a:pPr>
              <a:lnSpc>
                <a:spcPct val="90000"/>
              </a:lnSpc>
              <a:spcBef>
                <a:spcPct val="0"/>
              </a:spcBef>
            </a:pPr>
            <a:r>
              <a:rPr lang="x-none" sz="2000" dirty="0">
                <a:effectLst>
                  <a:outerShdw blurRad="38100" dist="38100" dir="2700000" algn="tl">
                    <a:srgbClr val="000000">
                      <a:alpha val="43137"/>
                    </a:srgbClr>
                  </a:outerShdw>
                </a:effectLst>
                <a:latin typeface="Century Gothic" panose="020B0502020202020204" pitchFamily="34" charset="0"/>
                <a:hlinkClick r:id="rId6" action="ppaction://hlinkfile"/>
              </a:rPr>
              <a:t>*Kev Xaiv Tus Kws Cev Lus Ua Haujlwm Ywj Pheej Tau Zoo</a:t>
            </a:r>
            <a:endParaRPr lang="x-none"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16" name="Content Placeholder 2">
            <a:extLst>
              <a:ext uri="{FF2B5EF4-FFF2-40B4-BE49-F238E27FC236}">
                <a16:creationId xmlns:a16="http://schemas.microsoft.com/office/drawing/2014/main" id="{FB36FF11-4900-AB4E-A479-E474D55281A4}"/>
              </a:ext>
            </a:extLst>
          </p:cNvPr>
          <p:cNvSpPr txBox="1">
            <a:spLocks/>
          </p:cNvSpPr>
          <p:nvPr/>
        </p:nvSpPr>
        <p:spPr>
          <a:xfrm>
            <a:off x="572812" y="2965116"/>
            <a:ext cx="5237709" cy="3704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1900" dirty="0">
                <a:latin typeface="Century Gothic" panose="020B0502020202020204" pitchFamily="34" charset="0"/>
              </a:rPr>
              <a:t>YAM KOJ </a:t>
            </a:r>
            <a:r>
              <a:rPr lang="x-none" sz="1900" b="1" u="sng" dirty="0">
                <a:latin typeface="Century Gothic" panose="020B0502020202020204" pitchFamily="34" charset="0"/>
              </a:rPr>
              <a:t>XAV KOM TAU</a:t>
            </a:r>
            <a:r>
              <a:rPr lang="x-none" sz="1900" dirty="0">
                <a:latin typeface="Century Gothic" panose="020B0502020202020204" pitchFamily="34" charset="0"/>
              </a:rPr>
              <a:t> YOG DAB TSI?</a:t>
            </a:r>
          </a:p>
          <a:p>
            <a:r>
              <a:rPr lang="x-none" sz="1800" dirty="0">
                <a:latin typeface="Century Gothic" panose="020B0502020202020204" pitchFamily="34" charset="0"/>
              </a:rPr>
              <a:t>Koj puas xav tau kev pab kom nkag mus cuag tau cov chaw pab hauv koj lub zos los sis ib cheeb tsam ze ntawm koj?</a:t>
            </a:r>
            <a:r>
              <a:rPr lang="en-US" sz="1800" dirty="0">
                <a:latin typeface="Century Gothic" panose="020B0502020202020204" pitchFamily="34" charset="0"/>
              </a:rPr>
              <a:t>	</a:t>
            </a:r>
          </a:p>
          <a:p>
            <a:r>
              <a:rPr lang="x-none" sz="1800" dirty="0">
                <a:latin typeface="Century Gothic" panose="020B0502020202020204" pitchFamily="34" charset="0"/>
              </a:rPr>
              <a:t>Koj puas xav tau lwm cov neeg txawv los ua tej yam sib txawv?</a:t>
            </a:r>
          </a:p>
          <a:p>
            <a:r>
              <a:rPr lang="x-none" sz="1800" dirty="0">
                <a:latin typeface="Century Gothic" panose="020B0502020202020204" pitchFamily="34" charset="0"/>
              </a:rPr>
              <a:t>Koj puas xav tau kev pab los ua qhov kev npaj rau tus neeg?</a:t>
            </a:r>
          </a:p>
          <a:p>
            <a:r>
              <a:rPr lang="x-none" sz="1800" dirty="0">
                <a:latin typeface="Century Gothic" panose="020B0502020202020204" pitchFamily="34" charset="0"/>
              </a:rPr>
              <a:t>Puas xav tau kev pab txog kev qhuab qhia txog txoj cai?</a:t>
            </a:r>
          </a:p>
          <a:p>
            <a:r>
              <a:rPr lang="x-none" sz="1800" dirty="0">
                <a:latin typeface="Century Gothic" panose="020B0502020202020204" pitchFamily="34" charset="0"/>
              </a:rPr>
              <a:t>Puas xav tau kev pab kom tau txais cov txiaj ntsig ntawm tsoomfwv?</a:t>
            </a:r>
          </a:p>
          <a:p>
            <a:endParaRPr lang="x-none" sz="2000" dirty="0"/>
          </a:p>
        </p:txBody>
      </p:sp>
      <p:sp>
        <p:nvSpPr>
          <p:cNvPr id="3" name="TextBox 2"/>
          <p:cNvSpPr txBox="1"/>
          <p:nvPr/>
        </p:nvSpPr>
        <p:spPr>
          <a:xfrm>
            <a:off x="2131137" y="1902672"/>
            <a:ext cx="7846447" cy="830997"/>
          </a:xfrm>
          <a:prstGeom prst="rect">
            <a:avLst/>
          </a:prstGeom>
          <a:noFill/>
        </p:spPr>
        <p:txBody>
          <a:bodyPr wrap="square" rtlCol="0">
            <a:spAutoFit/>
          </a:bodyPr>
          <a:lstStyle/>
          <a:p>
            <a:pPr algn="ctr"/>
            <a:r>
              <a:rPr lang="x-none" sz="2400" dirty="0">
                <a:latin typeface="Century Gothic" panose="020B0502020202020204" pitchFamily="34" charset="0"/>
              </a:rPr>
              <a:t>Xav txog yam </a:t>
            </a:r>
            <a:r>
              <a:rPr lang="x-none" sz="2400" b="1" u="sng" dirty="0">
                <a:latin typeface="Century Gothic" panose="020B0502020202020204" pitchFamily="34" charset="0"/>
              </a:rPr>
              <a:t>koj</a:t>
            </a:r>
            <a:r>
              <a:rPr lang="x-none" sz="2400" dirty="0">
                <a:latin typeface="Century Gothic" panose="020B0502020202020204" pitchFamily="34" charset="0"/>
              </a:rPr>
              <a:t> xav tau…</a:t>
            </a:r>
          </a:p>
          <a:p>
            <a:pPr algn="ctr"/>
            <a:r>
              <a:rPr lang="x-none" sz="2400" dirty="0">
                <a:latin typeface="Century Gothic" panose="020B0502020202020204" pitchFamily="34" charset="0"/>
              </a:rPr>
              <a:t>Hom neeg uas </a:t>
            </a:r>
            <a:r>
              <a:rPr lang="x-none" sz="2400" b="1" u="sng" dirty="0">
                <a:latin typeface="Century Gothic" panose="020B0502020202020204" pitchFamily="34" charset="0"/>
              </a:rPr>
              <a:t>koj</a:t>
            </a:r>
            <a:r>
              <a:rPr lang="x-none" sz="2400" dirty="0">
                <a:latin typeface="Century Gothic" panose="020B0502020202020204" pitchFamily="34" charset="0"/>
              </a:rPr>
              <a:t> nrog tau yog zoo li cas?</a:t>
            </a:r>
          </a:p>
        </p:txBody>
      </p:sp>
      <p:grpSp>
        <p:nvGrpSpPr>
          <p:cNvPr id="18" name="Group 17"/>
          <p:cNvGrpSpPr/>
          <p:nvPr/>
        </p:nvGrpSpPr>
        <p:grpSpPr>
          <a:xfrm>
            <a:off x="6422972" y="2965116"/>
            <a:ext cx="5196215" cy="3704143"/>
            <a:chOff x="5909756" y="3426263"/>
            <a:chExt cx="5148032"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002166" y="3575618"/>
              <a:ext cx="5055622" cy="2756980"/>
            </a:xfrm>
            <a:prstGeom prst="rect">
              <a:avLst/>
            </a:prstGeom>
            <a:noFill/>
          </p:spPr>
          <p:txBody>
            <a:bodyPr wrap="square" rtlCol="0">
              <a:spAutoFit/>
            </a:bodyPr>
            <a:lstStyle/>
            <a:p>
              <a:pPr>
                <a:lnSpc>
                  <a:spcPct val="90000"/>
                </a:lnSpc>
                <a:spcBef>
                  <a:spcPct val="0"/>
                </a:spcBef>
              </a:pPr>
              <a:r>
                <a:rPr lang="x-none" sz="1900" dirty="0">
                  <a:latin typeface="Century Gothic" panose="020B0502020202020204" pitchFamily="34" charset="0"/>
                </a:rPr>
                <a:t>YAM KOJ </a:t>
              </a:r>
              <a:r>
                <a:rPr lang="x-none" sz="1900" b="1" u="sng" dirty="0">
                  <a:latin typeface="Century Gothic" panose="020B0502020202020204" pitchFamily="34" charset="0"/>
                </a:rPr>
                <a:t>XAV TAU</a:t>
              </a:r>
              <a:r>
                <a:rPr lang="x-none" sz="1900" dirty="0">
                  <a:latin typeface="Century Gothic" panose="020B0502020202020204" pitchFamily="34" charset="0"/>
                </a:rPr>
                <a:t> YOG DAB TSI?</a:t>
              </a:r>
              <a:endParaRPr lang="x-none" sz="1200" dirty="0">
                <a:latin typeface="Century Gothic" panose="020B0502020202020204" pitchFamily="34" charset="0"/>
              </a:endParaRPr>
            </a:p>
            <a:p>
              <a:pPr marL="228600" indent="-228600">
                <a:lnSpc>
                  <a:spcPct val="90000"/>
                </a:lnSpc>
                <a:spcBef>
                  <a:spcPts val="1000"/>
                </a:spcBef>
                <a:buFont typeface="Arial" panose="020B0604020202020204" pitchFamily="34" charset="0"/>
                <a:buChar char="•"/>
              </a:pPr>
              <a:r>
                <a:rPr lang="x-none" dirty="0">
                  <a:latin typeface="Century Gothic" panose="020B0502020202020204" pitchFamily="34" charset="0"/>
                </a:rPr>
                <a:t>Ib tug neeg uas ua haujlwm tau zoo heev? </a:t>
              </a:r>
            </a:p>
            <a:p>
              <a:pPr marL="228600" indent="-228600">
                <a:lnSpc>
                  <a:spcPct val="90000"/>
                </a:lnSpc>
                <a:spcBef>
                  <a:spcPts val="1000"/>
                </a:spcBef>
                <a:buFont typeface="Arial" panose="020B0604020202020204" pitchFamily="34" charset="0"/>
                <a:buChar char="•"/>
              </a:pPr>
              <a:r>
                <a:rPr lang="x-none" dirty="0">
                  <a:latin typeface="Century Gothic" panose="020B0502020202020204" pitchFamily="34" charset="0"/>
                </a:rPr>
                <a:t>Koj puas xav tau ib tug neeg uas yog tus neeg nyob ntsiag to thiab hais lus maj mam?  </a:t>
              </a:r>
            </a:p>
            <a:p>
              <a:pPr marL="228600" indent="-228600">
                <a:lnSpc>
                  <a:spcPct val="90000"/>
                </a:lnSpc>
                <a:spcBef>
                  <a:spcPts val="1000"/>
                </a:spcBef>
                <a:buFont typeface="Arial" panose="020B0604020202020204" pitchFamily="34" charset="0"/>
                <a:buChar char="•"/>
              </a:pPr>
              <a:r>
                <a:rPr lang="x-none" dirty="0">
                  <a:latin typeface="Century Gothic" panose="020B0502020202020204" pitchFamily="34" charset="0"/>
                </a:rPr>
                <a:t>Koj puas xav tau ib tug neeg uas yog tus nkag siab koj tsev neeg zoo?</a:t>
              </a:r>
            </a:p>
            <a:p>
              <a:pPr marL="228600" indent="-228600">
                <a:lnSpc>
                  <a:spcPct val="90000"/>
                </a:lnSpc>
                <a:spcBef>
                  <a:spcPts val="1000"/>
                </a:spcBef>
                <a:buFont typeface="Arial" panose="020B0604020202020204" pitchFamily="34" charset="0"/>
                <a:buChar char="•"/>
              </a:pPr>
              <a:r>
                <a:rPr lang="x-none" dirty="0">
                  <a:latin typeface="Century Gothic" panose="020B0502020202020204" pitchFamily="34" charset="0"/>
                </a:rPr>
                <a:t>Ib tug neeg uas yog tus neeg nkag siab koj kab lis kev cai?</a:t>
              </a:r>
            </a:p>
          </p:txBody>
        </p:sp>
      </p:grpSp>
    </p:spTree>
    <p:extLst>
      <p:ext uri="{BB962C8B-B14F-4D97-AF65-F5344CB8AC3E}">
        <p14:creationId xmlns:p14="http://schemas.microsoft.com/office/powerpoint/2010/main" val="3932867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a:picLocks/>
          </p:cNvPicPr>
          <p:nvPr/>
        </p:nvPicPr>
        <p:blipFill rotWithShape="1">
          <a:blip r:embed="rId3" cstate="print">
            <a:extLst>
              <a:ext uri="{28A0092B-C50C-407E-A947-70E740481C1C}">
                <a14:useLocalDpi xmlns:a14="http://schemas.microsoft.com/office/drawing/2010/main" val="0"/>
              </a:ext>
            </a:extLst>
          </a:blip>
          <a:srcRect t="17110" b="-1"/>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grpSp>
        <p:nvGrpSpPr>
          <p:cNvPr id="25" name="Group 24"/>
          <p:cNvGrpSpPr/>
          <p:nvPr/>
        </p:nvGrpSpPr>
        <p:grpSpPr>
          <a:xfrm>
            <a:off x="6322100" y="2763738"/>
            <a:ext cx="5679399" cy="3927098"/>
            <a:chOff x="1439078" y="3815890"/>
            <a:chExt cx="4959267"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1525718" y="3867004"/>
              <a:ext cx="4872626" cy="3070656"/>
            </a:xfrm>
            <a:prstGeom prst="rect">
              <a:avLst/>
            </a:prstGeom>
            <a:noFill/>
          </p:spPr>
          <p:txBody>
            <a:bodyPr wrap="square" rtlCol="0">
              <a:spAutoFit/>
            </a:bodyPr>
            <a:lstStyle/>
            <a:p>
              <a:pPr>
                <a:lnSpc>
                  <a:spcPct val="90000"/>
                </a:lnSpc>
                <a:spcBef>
                  <a:spcPct val="0"/>
                </a:spcBef>
              </a:pPr>
              <a:r>
                <a:rPr lang="x-none" sz="2200" dirty="0">
                  <a:latin typeface="Century Gothic" panose="020B0502020202020204" pitchFamily="34" charset="0"/>
                </a:rPr>
                <a:t>YAM KOJ </a:t>
              </a:r>
              <a:r>
                <a:rPr lang="x-none" sz="2200" b="1" u="sng" dirty="0">
                  <a:latin typeface="Century Gothic" panose="020B0502020202020204" pitchFamily="34" charset="0"/>
                </a:rPr>
                <a:t>XAV TAU</a:t>
              </a:r>
              <a:r>
                <a:rPr lang="x-none" sz="2200" dirty="0">
                  <a:latin typeface="Century Gothic" panose="020B0502020202020204" pitchFamily="34" charset="0"/>
                </a:rPr>
                <a:t> YOG DAB TSI?</a:t>
              </a:r>
            </a:p>
            <a:p>
              <a:pPr>
                <a:lnSpc>
                  <a:spcPct val="90000"/>
                </a:lnSpc>
                <a:spcBef>
                  <a:spcPct val="0"/>
                </a:spcBef>
              </a:pPr>
              <a:endParaRPr lang="x-none" sz="2200" dirty="0">
                <a:latin typeface="Century Gothic" panose="020B0502020202020204" pitchFamily="34" charset="0"/>
              </a:endParaRP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Tus neeg uas yuav </a:t>
              </a:r>
              <a:r>
                <a:rPr lang="x-none" sz="2200" b="1" u="sng" dirty="0">
                  <a:latin typeface="Century Gothic" panose="020B0502020202020204" pitchFamily="34" charset="0"/>
                </a:rPr>
                <a:t>tsis</a:t>
              </a:r>
              <a:r>
                <a:rPr lang="x-none" sz="2200" dirty="0">
                  <a:latin typeface="Century Gothic" panose="020B0502020202020204" pitchFamily="34" charset="0"/>
                </a:rPr>
                <a:t> tham lus tam rau koj?</a:t>
              </a: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Hawm thiab saib taus </a:t>
              </a:r>
              <a:r>
                <a:rPr lang="x-none" sz="2200" u="sng" dirty="0">
                  <a:latin typeface="Century Gothic" panose="020B0502020202020204" pitchFamily="34" charset="0"/>
                </a:rPr>
                <a:t>txog</a:t>
              </a:r>
              <a:r>
                <a:rPr lang="x-none" sz="2200" dirty="0">
                  <a:latin typeface="Century Gothic" panose="020B0502020202020204" pitchFamily="34" charset="0"/>
                </a:rPr>
                <a:t> koj tus kheej?</a:t>
              </a: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Yuav </a:t>
              </a:r>
              <a:r>
                <a:rPr lang="x-none" sz="2200" b="1" u="sng" dirty="0">
                  <a:latin typeface="Century Gothic" panose="020B0502020202020204" pitchFamily="34" charset="0"/>
                </a:rPr>
                <a:t>tsis</a:t>
              </a:r>
              <a:r>
                <a:rPr lang="x-none" sz="2200" dirty="0">
                  <a:latin typeface="Century Gothic" panose="020B0502020202020204" pitchFamily="34" charset="0"/>
                </a:rPr>
                <a:t> pub cov neeg ua haujlwm hu xov tooj los sis ntaus ntawv thaum tseem ua haujlwm rau koj?</a:t>
              </a: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Tus neeg uas </a:t>
              </a:r>
              <a:r>
                <a:rPr lang="x-none" sz="2200" u="sng" dirty="0">
                  <a:latin typeface="Century Gothic" panose="020B0502020202020204" pitchFamily="34" charset="0"/>
                </a:rPr>
                <a:t>nkag siab txog</a:t>
              </a:r>
              <a:r>
                <a:rPr lang="x-none" sz="2200" dirty="0">
                  <a:latin typeface="Century Gothic" panose="020B0502020202020204" pitchFamily="34" charset="0"/>
                </a:rPr>
                <a:t> koj </a:t>
              </a:r>
              <a:r>
                <a:rPr lang="x-none" sz="2200" u="sng" dirty="0">
                  <a:latin typeface="Century Gothic" panose="020B0502020202020204" pitchFamily="34" charset="0"/>
                </a:rPr>
                <a:t>li kab lis kev cai</a:t>
              </a:r>
              <a:r>
                <a:rPr lang="x-none" sz="2200" dirty="0">
                  <a:latin typeface="Century Gothic" panose="020B0502020202020204" pitchFamily="34" charset="0"/>
                </a:rPr>
                <a:t>?</a:t>
              </a:r>
            </a:p>
          </p:txBody>
        </p:sp>
      </p:grpSp>
      <p:sp>
        <p:nvSpPr>
          <p:cNvPr id="29" name="TextBox 28">
            <a:hlinkClick r:id="rId4" action="ppaction://hlinkfile"/>
          </p:cNvPr>
          <p:cNvSpPr txBox="1"/>
          <p:nvPr/>
        </p:nvSpPr>
        <p:spPr>
          <a:xfrm>
            <a:off x="102785" y="1109934"/>
            <a:ext cx="9412690" cy="369332"/>
          </a:xfrm>
          <a:prstGeom prst="rect">
            <a:avLst/>
          </a:prstGeom>
          <a:noFill/>
        </p:spPr>
        <p:txBody>
          <a:bodyPr wrap="square" rtlCol="0">
            <a:spAutoFit/>
          </a:bodyPr>
          <a:lstStyle/>
          <a:p>
            <a:pPr>
              <a:lnSpc>
                <a:spcPct val="90000"/>
              </a:lnSpc>
              <a:spcBef>
                <a:spcPct val="0"/>
              </a:spcBef>
            </a:pPr>
            <a:r>
              <a:rPr lang="x-none" sz="2000" dirty="0">
                <a:effectLst>
                  <a:outerShdw blurRad="38100" dist="38100" dir="2700000" algn="tl">
                    <a:srgbClr val="000000">
                      <a:alpha val="43137"/>
                    </a:srgbClr>
                  </a:outerShdw>
                </a:effectLst>
                <a:latin typeface="Century Gothic" panose="020B0502020202020204" pitchFamily="34" charset="0"/>
                <a:hlinkClick r:id="rId5" action="ppaction://hlinkfile"/>
              </a:rPr>
              <a:t>*Lub Luag Haujlwm thiab Kev Xaiv Cov Kws Muab Kev Pabcuam</a:t>
            </a:r>
            <a:endParaRPr lang="x-none"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a:t>?</a:t>
            </a:r>
          </a:p>
        </p:txBody>
      </p:sp>
      <p:sp>
        <p:nvSpPr>
          <p:cNvPr id="28" name="TextBox 27"/>
          <p:cNvSpPr txBox="1"/>
          <p:nvPr/>
        </p:nvSpPr>
        <p:spPr>
          <a:xfrm>
            <a:off x="2154949" y="1743330"/>
            <a:ext cx="8334303" cy="830997"/>
          </a:xfrm>
          <a:prstGeom prst="rect">
            <a:avLst/>
          </a:prstGeom>
          <a:noFill/>
        </p:spPr>
        <p:txBody>
          <a:bodyPr wrap="square" rtlCol="0">
            <a:spAutoFit/>
          </a:bodyPr>
          <a:lstStyle/>
          <a:p>
            <a:pPr algn="ctr"/>
            <a:r>
              <a:rPr lang="x-none" sz="1600" dirty="0">
                <a:latin typeface="Century Gothic" panose="020B0502020202020204" pitchFamily="34" charset="0"/>
              </a:rPr>
              <a:t>Xav txog lub luag haujlwm uas koj </a:t>
            </a:r>
            <a:r>
              <a:rPr lang="x-none" sz="1600" b="1" u="sng" dirty="0">
                <a:latin typeface="Century Gothic" panose="020B0502020202020204" pitchFamily="34" charset="0"/>
              </a:rPr>
              <a:t>xav kom</a:t>
            </a:r>
            <a:r>
              <a:rPr lang="x-none" sz="1600" dirty="0">
                <a:latin typeface="Century Gothic" panose="020B0502020202020204" pitchFamily="34" charset="0"/>
              </a:rPr>
              <a:t> koj tus kws muab kev pabcuam ua seb yog dab tsi…</a:t>
            </a:r>
          </a:p>
          <a:p>
            <a:pPr algn="ctr"/>
            <a:r>
              <a:rPr lang="x-none" sz="1600" dirty="0">
                <a:latin typeface="Century Gothic" panose="020B0502020202020204" pitchFamily="34" charset="0"/>
              </a:rPr>
              <a:t>Hom kws muab kev pabcuam uas </a:t>
            </a:r>
            <a:r>
              <a:rPr lang="x-none" sz="1600" b="1" u="sng" dirty="0">
                <a:latin typeface="Century Gothic" panose="020B0502020202020204" pitchFamily="34" charset="0"/>
              </a:rPr>
              <a:t>koj</a:t>
            </a:r>
            <a:r>
              <a:rPr lang="x-none" sz="1600" dirty="0">
                <a:latin typeface="Century Gothic" panose="020B0502020202020204" pitchFamily="34" charset="0"/>
              </a:rPr>
              <a:t> xav tau yog zoo li cas?</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1" name="TextBox 30"/>
            <p:cNvSpPr txBox="1"/>
            <p:nvPr/>
          </p:nvSpPr>
          <p:spPr>
            <a:xfrm>
              <a:off x="-3904549" y="2915418"/>
              <a:ext cx="5004165" cy="3065455"/>
            </a:xfrm>
            <a:prstGeom prst="rect">
              <a:avLst/>
            </a:prstGeom>
            <a:noFill/>
          </p:spPr>
          <p:txBody>
            <a:bodyPr wrap="square" rtlCol="0">
              <a:spAutoFit/>
            </a:bodyPr>
            <a:lstStyle/>
            <a:p>
              <a:pPr>
                <a:lnSpc>
                  <a:spcPct val="90000"/>
                </a:lnSpc>
                <a:spcBef>
                  <a:spcPct val="0"/>
                </a:spcBef>
              </a:pPr>
              <a:r>
                <a:rPr lang="x-none" sz="2200" dirty="0">
                  <a:latin typeface="Century Gothic" panose="020B0502020202020204" pitchFamily="34" charset="0"/>
                </a:rPr>
                <a:t>YAM KOJ </a:t>
              </a:r>
              <a:r>
                <a:rPr lang="x-none" sz="2200" b="1" u="sng" dirty="0">
                  <a:latin typeface="Century Gothic" panose="020B0502020202020204" pitchFamily="34" charset="0"/>
                </a:rPr>
                <a:t>XAV KOM TAU</a:t>
              </a:r>
              <a:r>
                <a:rPr lang="x-none" sz="2200" dirty="0">
                  <a:latin typeface="Century Gothic" panose="020B0502020202020204" pitchFamily="34" charset="0"/>
                </a:rPr>
                <a:t> YOG DAB TSI?</a:t>
              </a:r>
            </a:p>
            <a:p>
              <a:pPr>
                <a:lnSpc>
                  <a:spcPct val="90000"/>
                </a:lnSpc>
                <a:spcBef>
                  <a:spcPct val="0"/>
                </a:spcBef>
              </a:pPr>
              <a:endParaRPr lang="x-none" sz="2200" dirty="0">
                <a:latin typeface="Century Gothic" panose="020B0502020202020204" pitchFamily="34" charset="0"/>
              </a:endParaRP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Ib tug neeg uas muaj kev paub txog </a:t>
              </a:r>
              <a:r>
                <a:rPr lang="x-none" sz="2200" u="sng" dirty="0">
                  <a:latin typeface="Century Gothic" panose="020B0502020202020204" pitchFamily="34" charset="0"/>
                </a:rPr>
                <a:t>kev kho mob</a:t>
              </a:r>
              <a:r>
                <a:rPr lang="x-none" sz="2200" dirty="0">
                  <a:latin typeface="Century Gothic" panose="020B0502020202020204" pitchFamily="34" charset="0"/>
                </a:rPr>
                <a:t> ? </a:t>
              </a: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Cov neeg uas </a:t>
              </a:r>
              <a:r>
                <a:rPr lang="x-none" sz="2200" u="sng" dirty="0">
                  <a:latin typeface="Century Gothic" panose="020B0502020202020204" pitchFamily="34" charset="0"/>
                </a:rPr>
                <a:t>paub</a:t>
              </a:r>
              <a:r>
                <a:rPr lang="x-none" sz="2200" dirty="0">
                  <a:latin typeface="Century Gothic" panose="020B0502020202020204" pitchFamily="34" charset="0"/>
                </a:rPr>
                <a:t> koj hom lus hais?  </a:t>
              </a: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Tus neeg uas </a:t>
              </a:r>
              <a:r>
                <a:rPr lang="x-none" sz="2200" u="sng" dirty="0">
                  <a:latin typeface="Century Gothic" panose="020B0502020202020204" pitchFamily="34" charset="0"/>
                </a:rPr>
                <a:t>tsav tsheb tau</a:t>
              </a:r>
              <a:r>
                <a:rPr lang="x-none" sz="2200" dirty="0">
                  <a:latin typeface="Century Gothic" panose="020B0502020202020204" pitchFamily="34" charset="0"/>
                </a:rPr>
                <a:t>?</a:t>
              </a:r>
            </a:p>
            <a:p>
              <a:pPr marL="342900" indent="-342900">
                <a:lnSpc>
                  <a:spcPct val="90000"/>
                </a:lnSpc>
                <a:spcBef>
                  <a:spcPct val="0"/>
                </a:spcBef>
                <a:spcAft>
                  <a:spcPts val="600"/>
                </a:spcAft>
                <a:buFont typeface="Arial" panose="020B0604020202020204" pitchFamily="34" charset="0"/>
                <a:buChar char="•"/>
              </a:pPr>
              <a:r>
                <a:rPr lang="x-none" sz="2200" dirty="0">
                  <a:latin typeface="Century Gothic" panose="020B0502020202020204" pitchFamily="34" charset="0"/>
                </a:rPr>
                <a:t>Tus neeg uas tuaj yeem pab txhawb txog </a:t>
              </a:r>
              <a:r>
                <a:rPr lang="x-none" sz="2200" u="sng" dirty="0">
                  <a:latin typeface="Century Gothic" panose="020B0502020202020204" pitchFamily="34" charset="0"/>
                </a:rPr>
                <a:t>kev saib xyuas</a:t>
              </a:r>
              <a:r>
                <a:rPr lang="x-none" dirty="0"/>
                <a:t> </a:t>
              </a:r>
              <a:r>
                <a:rPr lang="x-none" sz="2200" u="sng" dirty="0">
                  <a:latin typeface="Century Gothic" panose="020B0502020202020204" pitchFamily="34" charset="0"/>
                </a:rPr>
                <a:t>tus kheej</a:t>
              </a:r>
              <a:r>
                <a:rPr lang="x-none" sz="2200" dirty="0">
                  <a:latin typeface="Century Gothic" panose="020B0502020202020204" pitchFamily="34" charset="0"/>
                </a:rPr>
                <a:t>?</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KWS MUAB KEV PABCUAM</a:t>
            </a:r>
          </a:p>
        </p:txBody>
      </p:sp>
    </p:spTree>
    <p:extLst>
      <p:ext uri="{BB962C8B-B14F-4D97-AF65-F5344CB8AC3E}">
        <p14:creationId xmlns:p14="http://schemas.microsoft.com/office/powerpoint/2010/main" val="3455598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 (FMS)</a:t>
            </a:r>
          </a:p>
        </p:txBody>
      </p:sp>
      <p:sp>
        <p:nvSpPr>
          <p:cNvPr id="3" name="Oval 2"/>
          <p:cNvSpPr/>
          <p:nvPr/>
        </p:nvSpPr>
        <p:spPr>
          <a:xfrm>
            <a:off x="5889014" y="828319"/>
            <a:ext cx="7186612" cy="7090509"/>
          </a:xfrm>
          <a:prstGeom prst="ellipse">
            <a:avLst/>
          </a:prstGeom>
          <a:blipFill dpi="0" rotWithShape="1">
            <a:blip r:embed="rId3">
              <a:alphaModFix amt="37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D24028-0B8F-F24D-852B-770322111A8A}"/>
              </a:ext>
            </a:extLst>
          </p:cNvPr>
          <p:cNvGrpSpPr/>
          <p:nvPr/>
        </p:nvGrpSpPr>
        <p:grpSpPr>
          <a:xfrm>
            <a:off x="205124" y="2204816"/>
            <a:ext cx="7258870"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a:t>ib tug neeg uas nws tuaj yeem pab koj ua koj qhov kev pab txhawb</a:t>
              </a:r>
            </a:p>
            <a:p>
              <a:endParaRPr lang="x-none" dirty="0"/>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dirty="0">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a:spLocks/>
          </p:cNvSpPr>
          <p:nvPr/>
        </p:nvSpPr>
        <p:spPr>
          <a:xfrm>
            <a:off x="299867" y="2009175"/>
            <a:ext cx="7124742" cy="489054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x-none" sz="2000" dirty="0">
              <a:latin typeface="Century Gothic" panose="020B0502020202020204" pitchFamily="34" charset="0"/>
              <a:cs typeface="Arial" panose="020B0604020202020204" pitchFamily="34" charset="0"/>
            </a:endParaRPr>
          </a:p>
          <a:p>
            <a:r>
              <a:rPr lang="x-none" sz="2000" dirty="0">
                <a:latin typeface="Century Gothic" panose="020B0502020202020204" pitchFamily="34" charset="0"/>
              </a:rPr>
              <a:t>Koj tuaj yeem </a:t>
            </a:r>
            <a:r>
              <a:rPr lang="x-none" sz="2000" b="1" dirty="0">
                <a:latin typeface="Century Gothic" panose="020B0502020202020204" pitchFamily="34" charset="0"/>
              </a:rPr>
              <a:t>xaiv</a:t>
            </a:r>
            <a:r>
              <a:rPr lang="x-none" sz="2000" dirty="0">
                <a:latin typeface="Century Gothic" panose="020B0502020202020204" pitchFamily="34" charset="0"/>
              </a:rPr>
              <a:t> koj li FMS</a:t>
            </a:r>
          </a:p>
          <a:p>
            <a:pPr marL="0" indent="0">
              <a:buNone/>
            </a:pPr>
            <a:endParaRPr lang="x-none" sz="2000" dirty="0">
              <a:latin typeface="Century Gothic" panose="020B0502020202020204" pitchFamily="34" charset="0"/>
              <a:cs typeface="Arial" panose="020B0604020202020204" pitchFamily="34" charset="0"/>
            </a:endParaRPr>
          </a:p>
          <a:p>
            <a:r>
              <a:rPr lang="x-none" sz="2000" dirty="0">
                <a:latin typeface="Century Gothic" panose="020B0502020202020204" pitchFamily="34" charset="0"/>
              </a:rPr>
              <a:t> </a:t>
            </a:r>
            <a:r>
              <a:rPr lang="x-none" sz="2000" b="1" dirty="0">
                <a:latin typeface="Century Gothic" panose="020B0502020202020204" pitchFamily="34" charset="0"/>
              </a:rPr>
              <a:t>Yuav tsum tau</a:t>
            </a:r>
            <a:r>
              <a:rPr lang="x-none" sz="2000" dirty="0">
                <a:latin typeface="Century Gothic" panose="020B0502020202020204" pitchFamily="34" charset="0"/>
              </a:rPr>
              <a:t> muaj ib qho kev pabcuam rau qhov kev pab txhawb</a:t>
            </a:r>
          </a:p>
          <a:p>
            <a:pPr marL="0" indent="0">
              <a:buNone/>
            </a:pPr>
            <a:endParaRPr lang="x-none" sz="2000" dirty="0">
              <a:latin typeface="Century Gothic" panose="020B0502020202020204" pitchFamily="34" charset="0"/>
              <a:cs typeface="Arial" panose="020B0604020202020204" pitchFamily="34" charset="0"/>
            </a:endParaRPr>
          </a:p>
          <a:p>
            <a:r>
              <a:rPr lang="x-none" sz="2000" dirty="0">
                <a:latin typeface="Century Gothic" panose="020B0502020202020204" pitchFamily="34" charset="0"/>
              </a:rPr>
              <a:t> </a:t>
            </a:r>
            <a:r>
              <a:rPr lang="x-none" sz="2000" b="1" dirty="0">
                <a:latin typeface="Century Gothic" panose="020B0502020202020204" pitchFamily="34" charset="0"/>
              </a:rPr>
              <a:t>Yuav tsum</a:t>
            </a:r>
            <a:r>
              <a:rPr lang="x-none" sz="2000" dirty="0">
                <a:latin typeface="Century Gothic" panose="020B0502020202020204" pitchFamily="34" charset="0"/>
              </a:rPr>
              <a:t>yog tus cog lus muab kev pabcuam</a:t>
            </a:r>
          </a:p>
          <a:p>
            <a:pPr marL="0" indent="0">
              <a:buNone/>
            </a:pPr>
            <a:endParaRPr lang="x-none" sz="2000" dirty="0">
              <a:latin typeface="Century Gothic" panose="020B0502020202020204" pitchFamily="34" charset="0"/>
              <a:cs typeface="Arial" panose="020B0604020202020204" pitchFamily="34" charset="0"/>
            </a:endParaRPr>
          </a:p>
          <a:p>
            <a:r>
              <a:rPr lang="x-none" sz="2000" dirty="0">
                <a:latin typeface="Century Gothic" panose="020B0502020202020204" pitchFamily="34" charset="0"/>
              </a:rPr>
              <a:t>Koj them tus nqi rau FMS tsis yog siv koj cov nyiaj npaj siv them</a:t>
            </a:r>
          </a:p>
          <a:p>
            <a:pPr marL="0" indent="0">
              <a:buNone/>
            </a:pPr>
            <a:endParaRPr lang="x-none" sz="2000" dirty="0">
              <a:latin typeface="Century Gothic" panose="020B0502020202020204" pitchFamily="34" charset="0"/>
              <a:cs typeface="Arial" panose="020B0604020202020204" pitchFamily="34" charset="0"/>
            </a:endParaRPr>
          </a:p>
          <a:p>
            <a:r>
              <a:rPr lang="x-none" sz="2000" u="sng" dirty="0">
                <a:solidFill>
                  <a:prstClr val="black"/>
                </a:solidFill>
                <a:latin typeface="Century Gothic" panose="020B0502020202020204" pitchFamily="34" charset="0"/>
              </a:rPr>
              <a:t>Kuaj xyuas</a:t>
            </a:r>
            <a:r>
              <a:rPr lang="x-none" sz="2000" dirty="0">
                <a:solidFill>
                  <a:prstClr val="black"/>
                </a:solidFill>
                <a:latin typeface="Century Gothic" panose="020B0502020202020204" pitchFamily="34" charset="0"/>
              </a:rPr>
              <a:t> txog kev kawm thiab kev paub ua haujlwm </a:t>
            </a:r>
          </a:p>
          <a:p>
            <a:pPr marL="0" indent="0">
              <a:buNone/>
            </a:pPr>
            <a:endParaRPr lang="x-none" sz="2000" dirty="0">
              <a:solidFill>
                <a:prstClr val="black"/>
              </a:solidFill>
              <a:latin typeface="Century Gothic" panose="020B0502020202020204" pitchFamily="34" charset="0"/>
              <a:cs typeface="Arial" panose="020B0604020202020204" pitchFamily="34" charset="0"/>
            </a:endParaRPr>
          </a:p>
          <a:p>
            <a:r>
              <a:rPr lang="x-none" sz="2000" dirty="0">
                <a:latin typeface="Century Gothic" panose="020B0502020202020204" pitchFamily="34" charset="0"/>
              </a:rPr>
              <a:t>Pab koj </a:t>
            </a:r>
            <a:r>
              <a:rPr lang="x-none" sz="2000" u="sng" dirty="0">
                <a:latin typeface="Century Gothic" panose="020B0502020202020204" pitchFamily="34" charset="0"/>
              </a:rPr>
              <a:t>tswj xyuas</a:t>
            </a:r>
            <a:r>
              <a:rPr lang="x-none" sz="2000" dirty="0">
                <a:latin typeface="Century Gothic" panose="020B0502020202020204" pitchFamily="34" charset="0"/>
              </a:rPr>
              <a:t> koj cov nyiaj npaj siv</a:t>
            </a:r>
          </a:p>
          <a:p>
            <a:endParaRPr lang="x-none" sz="2000" dirty="0">
              <a:latin typeface="Century Gothic" panose="020B0502020202020204" pitchFamily="34" charset="0"/>
              <a:cs typeface="Arial" panose="020B0604020202020204" pitchFamily="34" charset="0"/>
            </a:endParaRPr>
          </a:p>
          <a:p>
            <a:r>
              <a:rPr lang="x-none" sz="2000" u="sng" dirty="0">
                <a:latin typeface="Century Gothic" panose="020B0502020202020204" pitchFamily="34" charset="0"/>
              </a:rPr>
              <a:t>Muab</a:t>
            </a:r>
            <a:r>
              <a:rPr lang="x-none" sz="2000" dirty="0">
                <a:latin typeface="Century Gothic" panose="020B0502020202020204" pitchFamily="34" charset="0"/>
              </a:rPr>
              <a:t> daim ntawv hais qhia txog koj cov nyiaj npaj siv hauv txhua lub hlis qhia rau koj</a:t>
            </a:r>
          </a:p>
          <a:p>
            <a:pPr marL="0" indent="0">
              <a:buFont typeface="Arial" panose="020B0604020202020204" pitchFamily="34" charset="0"/>
              <a:buNone/>
            </a:pPr>
            <a:endParaRPr lang="x-none" dirty="0"/>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8899" y="1157019"/>
            <a:ext cx="4154807" cy="1648630"/>
            <a:chOff x="7424609" y="3951244"/>
            <a:chExt cx="4154807"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EDDA522-AC52-E84B-9407-9AD25AADB1ED}"/>
                </a:ext>
              </a:extLst>
            </p:cNvPr>
            <p:cNvSpPr/>
            <p:nvPr/>
          </p:nvSpPr>
          <p:spPr>
            <a:xfrm>
              <a:off x="7424609" y="4150080"/>
              <a:ext cx="4115423" cy="1323439"/>
            </a:xfrm>
            <a:prstGeom prst="rect">
              <a:avLst/>
            </a:prstGeom>
          </p:spPr>
          <p:txBody>
            <a:bodyPr wrap="square">
              <a:spAutoFit/>
            </a:bodyPr>
            <a:lstStyle/>
            <a:p>
              <a:pPr algn="ctr"/>
              <a:r>
                <a:rPr lang="x-none" sz="2000" dirty="0">
                  <a:solidFill>
                    <a:prstClr val="black"/>
                  </a:solidFill>
                  <a:latin typeface="Century Gothic" panose="020B0502020202020204" pitchFamily="34" charset="0"/>
                </a:rPr>
                <a:t>Tus neeg yuav </a:t>
              </a:r>
              <a:r>
                <a:rPr lang="x-none" sz="2000" u="sng" dirty="0">
                  <a:solidFill>
                    <a:prstClr val="black"/>
                  </a:solidFill>
                  <a:latin typeface="Century Gothic" panose="020B0502020202020204" pitchFamily="34" charset="0"/>
                </a:rPr>
                <a:t>pab</a:t>
              </a:r>
              <a:r>
                <a:rPr lang="x-none" sz="2000" dirty="0">
                  <a:solidFill>
                    <a:prstClr val="black"/>
                  </a:solidFill>
                  <a:latin typeface="Century Gothic" panose="020B0502020202020204" pitchFamily="34" charset="0"/>
                </a:rPr>
                <a:t> koj </a:t>
              </a:r>
              <a:r>
                <a:rPr lang="x-none" sz="2000" b="1" u="sng" dirty="0">
                  <a:solidFill>
                    <a:prstClr val="black"/>
                  </a:solidFill>
                  <a:latin typeface="Century Gothic" panose="020B0502020202020204" pitchFamily="34" charset="0"/>
                </a:rPr>
                <a:t>them</a:t>
              </a:r>
              <a:r>
                <a:rPr lang="x-none" sz="2000" dirty="0">
                  <a:solidFill>
                    <a:prstClr val="black"/>
                  </a:solidFill>
                  <a:latin typeface="Century Gothic" panose="020B0502020202020204" pitchFamily="34" charset="0"/>
                </a:rPr>
                <a:t> cov nqi pabcuam thiab koj cov nqi rau cov neeg ua haujlwm yog leej twg?</a:t>
              </a:r>
              <a:endParaRPr lang="x-none" sz="2000" dirty="0">
                <a:latin typeface="Century Gothic" panose="020B0502020202020204" pitchFamily="34" charset="0"/>
              </a:endParaRPr>
            </a:p>
          </p:txBody>
        </p:sp>
      </p:grpSp>
      <p:sp>
        <p:nvSpPr>
          <p:cNvPr id="13" name="TextBox 12"/>
          <p:cNvSpPr txBox="1"/>
          <p:nvPr/>
        </p:nvSpPr>
        <p:spPr>
          <a:xfrm>
            <a:off x="110210" y="1173152"/>
            <a:ext cx="6219316" cy="369332"/>
          </a:xfrm>
          <a:prstGeom prst="rect">
            <a:avLst/>
          </a:prstGeom>
          <a:noFill/>
        </p:spPr>
        <p:txBody>
          <a:bodyPr wrap="square" rtlCol="0">
            <a:spAutoFit/>
          </a:bodyPr>
          <a:lstStyle/>
          <a:p>
            <a:pPr>
              <a:lnSpc>
                <a:spcPct val="90000"/>
              </a:lnSpc>
              <a:spcBef>
                <a:spcPct val="0"/>
              </a:spcBef>
            </a:pPr>
            <a:r>
              <a:rPr lang="x-none" sz="2000" dirty="0">
                <a:effectLst>
                  <a:outerShdw blurRad="38100" dist="38100" dir="2700000" algn="tl">
                    <a:srgbClr val="000000">
                      <a:alpha val="43137"/>
                    </a:srgbClr>
                  </a:outerShdw>
                </a:effectLst>
                <a:latin typeface="Century Gothic" panose="020B0502020202020204" pitchFamily="34" charset="0"/>
              </a:rPr>
              <a:t>FMS Lub Luag Haujlwm </a:t>
            </a:r>
            <a:endParaRPr lang="x-none"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71949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9" name="Oval 8"/>
          <p:cNvSpPr/>
          <p:nvPr/>
        </p:nvSpPr>
        <p:spPr>
          <a:xfrm>
            <a:off x="-413842" y="953176"/>
            <a:ext cx="7186612" cy="7090509"/>
          </a:xfrm>
          <a:prstGeom prst="ellipse">
            <a:avLst/>
          </a:prstGeom>
          <a:blipFill dpi="0" rotWithShape="1">
            <a:blip r:embed="rId3">
              <a:alphaModFix amt="56000"/>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Content Placeholder 2">
            <a:extLst>
              <a:ext uri="{FF2B5EF4-FFF2-40B4-BE49-F238E27FC236}">
                <a16:creationId xmlns:a16="http://schemas.microsoft.com/office/drawing/2014/main" id="{FB36FF11-4900-AB4E-A479-E474D55281A4}"/>
              </a:ext>
            </a:extLst>
          </p:cNvPr>
          <p:cNvSpPr txBox="1">
            <a:spLocks/>
          </p:cNvSpPr>
          <p:nvPr/>
        </p:nvSpPr>
        <p:spPr>
          <a:xfrm>
            <a:off x="760228" y="2965118"/>
            <a:ext cx="4838472" cy="37041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sz="1800" dirty="0">
                <a:latin typeface="Century Gothic" panose="020B0502020202020204" pitchFamily="34" charset="0"/>
              </a:rPr>
              <a:t>YAM KOJ </a:t>
            </a:r>
            <a:r>
              <a:rPr lang="x-none" sz="1800" b="1" u="sng" dirty="0">
                <a:latin typeface="Century Gothic" panose="020B0502020202020204" pitchFamily="34" charset="0"/>
              </a:rPr>
              <a:t>XAV KOM TAU</a:t>
            </a:r>
            <a:r>
              <a:rPr lang="x-none" sz="1800" dirty="0">
                <a:latin typeface="Century Gothic" panose="020B0502020202020204" pitchFamily="34" charset="0"/>
              </a:rPr>
              <a:t> YOG DAB TSI?</a:t>
            </a:r>
            <a:endParaRPr lang="en-US" sz="1800" dirty="0">
              <a:latin typeface="Century Gothic" panose="020B0502020202020204" pitchFamily="34" charset="0"/>
            </a:endParaRPr>
          </a:p>
          <a:p>
            <a:r>
              <a:rPr lang="x-none" sz="1800" dirty="0">
                <a:latin typeface="Century Gothic" panose="020B0502020202020204" pitchFamily="34" charset="0"/>
              </a:rPr>
              <a:t>Koj puas xav tau kev pab los ntawm cov neeg ua haujlwm?</a:t>
            </a:r>
          </a:p>
          <a:p>
            <a:pPr marL="0" indent="0">
              <a:buNone/>
            </a:pPr>
            <a:endParaRPr lang="x-none" sz="800" dirty="0">
              <a:latin typeface="Century Gothic" panose="020B0502020202020204" pitchFamily="34" charset="0"/>
            </a:endParaRPr>
          </a:p>
          <a:p>
            <a:r>
              <a:rPr lang="x-none" sz="1800" dirty="0">
                <a:latin typeface="Century Gothic" panose="020B0502020202020204" pitchFamily="34" charset="0"/>
              </a:rPr>
              <a:t>Koj puas xav tau kev pab ntxiv los sis xav kom ceeb toom kom koj tsuas siv cov npaj siv raws li qhov koj muaj?</a:t>
            </a:r>
            <a:r>
              <a:rPr lang="en-US" sz="1800" dirty="0">
                <a:latin typeface="Century Gothic" panose="020B0502020202020204" pitchFamily="34" charset="0"/>
              </a:rPr>
              <a:t>	</a:t>
            </a:r>
          </a:p>
          <a:p>
            <a:r>
              <a:rPr lang="x-none" sz="1800" dirty="0">
                <a:latin typeface="Century Gothic" panose="020B0502020202020204" pitchFamily="34" charset="0"/>
              </a:rPr>
              <a:t>Puas yog koj tsuas xav kom lawv pab koj them cov nqi thiab xa cov ntaub ntawv tuaj rau koj? </a:t>
            </a:r>
            <a:endParaRPr lang="x-none" sz="800" dirty="0">
              <a:latin typeface="Century Gothic" panose="020B0502020202020204" pitchFamily="34" charset="0"/>
            </a:endParaRPr>
          </a:p>
          <a:p>
            <a:r>
              <a:rPr lang="x-none" sz="1800" dirty="0">
                <a:latin typeface="Century Gothic" panose="020B0502020202020204" pitchFamily="34" charset="0"/>
              </a:rPr>
              <a:t>Koj puas xav kom yuav cov khoom siv ub no?</a:t>
            </a:r>
          </a:p>
          <a:p>
            <a:pPr marL="0" indent="0">
              <a:buNone/>
            </a:pPr>
            <a:endParaRPr lang="x-none" sz="100" dirty="0">
              <a:latin typeface="Century Gothic" panose="020B0502020202020204" pitchFamily="34" charset="0"/>
            </a:endParaRPr>
          </a:p>
          <a:p>
            <a:pPr marL="0" indent="0">
              <a:buNone/>
            </a:pPr>
            <a:endParaRPr lang="x-none" sz="700" dirty="0">
              <a:latin typeface="Century Gothic" panose="020B0502020202020204" pitchFamily="34" charset="0"/>
            </a:endParaRPr>
          </a:p>
          <a:p>
            <a:pPr marL="0" indent="0">
              <a:buNone/>
            </a:pPr>
            <a:endParaRPr lang="x-none" sz="800" dirty="0">
              <a:latin typeface="Century Gothic" panose="020B0502020202020204" pitchFamily="34" charset="0"/>
            </a:endParaRPr>
          </a:p>
          <a:p>
            <a:endParaRPr lang="x-none" sz="2000" dirty="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a:t>?</a:t>
              </a:r>
            </a:p>
          </p:txBody>
        </p:sp>
        <p:sp>
          <p:nvSpPr>
            <p:cNvPr id="14" name="TextBox 13"/>
            <p:cNvSpPr txBox="1"/>
            <p:nvPr/>
          </p:nvSpPr>
          <p:spPr>
            <a:xfrm>
              <a:off x="2131137" y="1961471"/>
              <a:ext cx="7846447" cy="830997"/>
            </a:xfrm>
            <a:prstGeom prst="rect">
              <a:avLst/>
            </a:prstGeom>
            <a:noFill/>
          </p:spPr>
          <p:txBody>
            <a:bodyPr wrap="square" rtlCol="0">
              <a:spAutoFit/>
            </a:bodyPr>
            <a:lstStyle/>
            <a:p>
              <a:pPr algn="ctr"/>
              <a:r>
                <a:rPr lang="x-none" sz="2400" dirty="0">
                  <a:latin typeface="Century Gothic" panose="020B0502020202020204" pitchFamily="34" charset="0"/>
                </a:rPr>
                <a:t>Xav txog yam koj </a:t>
              </a:r>
              <a:r>
                <a:rPr lang="x-none" sz="2400" b="1" u="sng" dirty="0">
                  <a:latin typeface="Century Gothic" panose="020B0502020202020204" pitchFamily="34" charset="0"/>
                </a:rPr>
                <a:t>xav kom tau</a:t>
              </a:r>
              <a:r>
                <a:rPr lang="x-none" sz="2400" dirty="0">
                  <a:latin typeface="Century Gothic" panose="020B0502020202020204" pitchFamily="34" charset="0"/>
                </a:rPr>
                <a:t>…</a:t>
              </a:r>
            </a:p>
            <a:p>
              <a:pPr algn="ctr"/>
              <a:r>
                <a:rPr lang="x-none" sz="2400" dirty="0">
                  <a:latin typeface="Century Gothic" panose="020B0502020202020204" pitchFamily="34" charset="0"/>
                </a:rPr>
                <a:t>THIAB yam koj </a:t>
              </a:r>
              <a:r>
                <a:rPr lang="x-none" sz="2400" b="1" u="sng" dirty="0">
                  <a:latin typeface="Century Gothic" panose="020B0502020202020204" pitchFamily="34" charset="0"/>
                </a:rPr>
                <a:t>xav tau</a:t>
              </a:r>
              <a:r>
                <a:rPr lang="x-none" sz="2400" dirty="0">
                  <a:latin typeface="Century Gothic" panose="020B0502020202020204" pitchFamily="34" charset="0"/>
                </a:rPr>
                <a:t>?</a:t>
              </a:r>
            </a:p>
          </p:txBody>
        </p:sp>
      </p:grpSp>
      <p:sp>
        <p:nvSpPr>
          <p:cNvPr id="12" name="TextBox 11"/>
          <p:cNvSpPr txBox="1"/>
          <p:nvPr/>
        </p:nvSpPr>
        <p:spPr>
          <a:xfrm>
            <a:off x="6569099" y="3130860"/>
            <a:ext cx="5004165" cy="3330142"/>
          </a:xfrm>
          <a:prstGeom prst="rect">
            <a:avLst/>
          </a:prstGeom>
          <a:noFill/>
        </p:spPr>
        <p:txBody>
          <a:bodyPr wrap="square" rtlCol="0">
            <a:spAutoFit/>
          </a:bodyPr>
          <a:lstStyle/>
          <a:p>
            <a:pPr>
              <a:lnSpc>
                <a:spcPct val="90000"/>
              </a:lnSpc>
              <a:spcBef>
                <a:spcPct val="0"/>
              </a:spcBef>
            </a:pPr>
            <a:r>
              <a:rPr lang="x-none" sz="2000" dirty="0">
                <a:latin typeface="Century Gothic" panose="020B0502020202020204" pitchFamily="34" charset="0"/>
              </a:rPr>
              <a:t>YAM KOJ </a:t>
            </a:r>
            <a:r>
              <a:rPr lang="x-none" sz="2000" b="1" u="sng" dirty="0">
                <a:latin typeface="Century Gothic" panose="020B0502020202020204" pitchFamily="34" charset="0"/>
              </a:rPr>
              <a:t>XAV TAU</a:t>
            </a:r>
            <a:r>
              <a:rPr lang="x-none" sz="2000" dirty="0">
                <a:latin typeface="Century Gothic" panose="020B0502020202020204" pitchFamily="34" charset="0"/>
              </a:rPr>
              <a:t> YOG DAB TSI?</a:t>
            </a:r>
            <a:endParaRPr lang="x-none" sz="800" dirty="0">
              <a:latin typeface="Century Gothic" panose="020B0502020202020204" pitchFamily="34" charset="0"/>
            </a:endParaRPr>
          </a:p>
          <a:p>
            <a:pPr marL="228600" indent="-228600">
              <a:lnSpc>
                <a:spcPct val="90000"/>
              </a:lnSpc>
              <a:spcBef>
                <a:spcPts val="1000"/>
              </a:spcBef>
              <a:buFont typeface="Arial" panose="020B0604020202020204" pitchFamily="34" charset="0"/>
              <a:buChar char="•"/>
            </a:pPr>
            <a:r>
              <a:rPr lang="x-none" dirty="0">
                <a:latin typeface="Century Gothic" panose="020B0502020202020204" pitchFamily="34" charset="0"/>
              </a:rPr>
              <a:t>Ua lub luag haujlwm tag nrho rau koj cov neeg ua haujlwm?</a:t>
            </a:r>
          </a:p>
          <a:p>
            <a:pPr marL="228600" indent="-228600">
              <a:lnSpc>
                <a:spcPct val="90000"/>
              </a:lnSpc>
              <a:spcBef>
                <a:spcPts val="1000"/>
              </a:spcBef>
              <a:buFont typeface="Arial" panose="020B0604020202020204" pitchFamily="34" charset="0"/>
              <a:buChar char="•"/>
            </a:pPr>
            <a:r>
              <a:rPr lang="x-none" dirty="0">
                <a:latin typeface="Century Gothic" panose="020B0502020202020204" pitchFamily="34" charset="0"/>
              </a:rPr>
              <a:t>Pab cov haujlwm nrhiav cov neeg ua haujlwm?</a:t>
            </a:r>
          </a:p>
          <a:p>
            <a:pPr marL="228600" indent="-228600">
              <a:lnSpc>
                <a:spcPct val="90000"/>
              </a:lnSpc>
              <a:spcBef>
                <a:spcPts val="1000"/>
              </a:spcBef>
              <a:buFont typeface="Arial" panose="020B0604020202020204" pitchFamily="34" charset="0"/>
              <a:buChar char="•"/>
            </a:pPr>
            <a:r>
              <a:rPr lang="x-none" dirty="0">
                <a:latin typeface="Century Gothic" panose="020B0502020202020204" pitchFamily="34" charset="0"/>
              </a:rPr>
              <a:t>Kev lav los sis tsis muaj kev lav? </a:t>
            </a:r>
          </a:p>
          <a:p>
            <a:pPr marL="342900" indent="-342900">
              <a:lnSpc>
                <a:spcPct val="90000"/>
              </a:lnSpc>
              <a:spcBef>
                <a:spcPct val="0"/>
              </a:spcBef>
              <a:buFont typeface="Arial" panose="020B0604020202020204" pitchFamily="34" charset="0"/>
              <a:buChar char="•"/>
            </a:pPr>
            <a:endParaRPr lang="x-none"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x-none"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x-none" sz="2000" dirty="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x-none" sz="2000" dirty="0">
              <a:latin typeface="Century Gothic" panose="020B0502020202020204" pitchFamily="34" charset="0"/>
            </a:endParaRPr>
          </a:p>
          <a:p>
            <a:pPr>
              <a:lnSpc>
                <a:spcPct val="90000"/>
              </a:lnSpc>
              <a:spcBef>
                <a:spcPct val="0"/>
              </a:spcBef>
            </a:pPr>
            <a:endParaRPr lang="x-none" sz="800" dirty="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 (FMS)</a:t>
            </a:r>
          </a:p>
        </p:txBody>
      </p:sp>
      <p:sp>
        <p:nvSpPr>
          <p:cNvPr id="6" name="TextBox 5"/>
          <p:cNvSpPr txBox="1"/>
          <p:nvPr/>
        </p:nvSpPr>
        <p:spPr>
          <a:xfrm>
            <a:off x="102785" y="1109934"/>
            <a:ext cx="6219316" cy="369332"/>
          </a:xfrm>
          <a:prstGeom prst="rect">
            <a:avLst/>
          </a:prstGeom>
          <a:noFill/>
        </p:spPr>
        <p:txBody>
          <a:bodyPr wrap="square" rtlCol="0">
            <a:spAutoFit/>
          </a:bodyPr>
          <a:lstStyle/>
          <a:p>
            <a:pPr>
              <a:lnSpc>
                <a:spcPct val="90000"/>
              </a:lnSpc>
              <a:spcBef>
                <a:spcPct val="0"/>
              </a:spcBef>
            </a:pPr>
            <a:r>
              <a:rPr lang="x-none" sz="2000" dirty="0">
                <a:effectLst>
                  <a:outerShdw blurRad="38100" dist="38100" dir="2700000" algn="tl">
                    <a:srgbClr val="000000">
                      <a:alpha val="43137"/>
                    </a:srgbClr>
                  </a:outerShdw>
                </a:effectLst>
                <a:latin typeface="Century Gothic" panose="020B0502020202020204" pitchFamily="34" charset="0"/>
                <a:hlinkClick r:id="rId5" action="ppaction://hlinkfile"/>
              </a:rPr>
              <a:t>*Kev Xaiv FMS Ua Haujlwm Tau Zoo</a:t>
            </a:r>
            <a:endParaRPr lang="x-none" sz="2000" kern="1200"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ea typeface="+mj-ea"/>
              <a:cs typeface="+mj-cs"/>
            </a:endParaRPr>
          </a:p>
        </p:txBody>
      </p:sp>
    </p:spTree>
    <p:extLst>
      <p:ext uri="{BB962C8B-B14F-4D97-AF65-F5344CB8AC3E}">
        <p14:creationId xmlns:p14="http://schemas.microsoft.com/office/powerpoint/2010/main" val="217624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18531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XAIV TUS NEEG PAUB UA HAUJLWM ZOO RAU LUB LUAG HAUJLWM</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38126" y="1125783"/>
            <a:ext cx="11458574" cy="584775"/>
          </a:xfrm>
          <a:prstGeom prst="rect">
            <a:avLst/>
          </a:prstGeom>
        </p:spPr>
        <p:txBody>
          <a:bodyPr wrap="square">
            <a:spAutoFit/>
          </a:bodyPr>
          <a:lstStyle/>
          <a:p>
            <a:r>
              <a:rPr lang="x-none" sz="3200" dirty="0">
                <a:latin typeface="Century Gothic" panose="020B0502020202020204" pitchFamily="34" charset="0"/>
                <a:hlinkClick r:id="rId5" action="ppaction://hlinkfile"/>
              </a:rPr>
              <a:t>*Kev Pom Zoo nrog Koj Cov Kws Muab Kev Pabcuam</a:t>
            </a:r>
            <a:endParaRPr lang="x-none" sz="3200" dirty="0">
              <a:latin typeface="Century Gothic" panose="020B0502020202020204" pitchFamily="34" charset="0"/>
            </a:endParaRP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a:t>ib tug neeg uas nws tuaj yeem pab koj ua koj qhov kev pab txhawb</a:t>
              </a:r>
            </a:p>
            <a:p>
              <a:endParaRPr lang="x-none" dirty="0"/>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340601" cy="3544414"/>
              <a:chOff x="715644" y="2031765"/>
              <a:chExt cx="7340601" cy="3561517"/>
            </a:xfrm>
          </p:grpSpPr>
          <p:sp>
            <p:nvSpPr>
              <p:cNvPr id="2" name="Rectangle 1">
                <a:extLst>
                  <a:ext uri="{FF2B5EF4-FFF2-40B4-BE49-F238E27FC236}">
                    <a16:creationId xmlns:a16="http://schemas.microsoft.com/office/drawing/2014/main" id="{A0B982D1-B8A4-A141-91C2-5EB1A1BA5864}"/>
                  </a:ext>
                </a:extLst>
              </p:cNvPr>
              <p:cNvSpPr/>
              <p:nvPr/>
            </p:nvSpPr>
            <p:spPr>
              <a:xfrm>
                <a:off x="5771781" y="4368019"/>
                <a:ext cx="2284464" cy="1206121"/>
              </a:xfrm>
              <a:prstGeom prst="rect">
                <a:avLst/>
              </a:prstGeom>
            </p:spPr>
            <p:txBody>
              <a:bodyPr wrap="square">
                <a:spAutoFit/>
              </a:bodyPr>
              <a:lstStyle/>
              <a:p>
                <a:pPr algn="ctr">
                  <a:defRPr/>
                </a:pPr>
                <a:r>
                  <a:rPr lang="x-none" dirty="0">
                    <a:latin typeface="Century Gothic" panose="020B0502020202020204" pitchFamily="34" charset="0"/>
                  </a:rPr>
                  <a:t>Muab kev pabcuam rau ntawm lub </a:t>
                </a:r>
                <a:br>
                  <a:rPr lang="en-US" dirty="0">
                    <a:latin typeface="Century Gothic" panose="020B0502020202020204" pitchFamily="34" charset="0"/>
                  </a:rPr>
                </a:br>
                <a:r>
                  <a:rPr lang="x-none" dirty="0">
                    <a:latin typeface="Century Gothic" panose="020B0502020202020204" pitchFamily="34" charset="0"/>
                  </a:rPr>
                  <a:t>chaw twg</a:t>
                </a: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1884045" y="2551205"/>
                <a:ext cx="2403209" cy="649450"/>
              </a:xfrm>
              <a:prstGeom prst="rect">
                <a:avLst/>
              </a:prstGeom>
              <a:noFill/>
            </p:spPr>
            <p:txBody>
              <a:bodyPr wrap="square" rtlCol="0">
                <a:spAutoFit/>
              </a:bodyPr>
              <a:lstStyle/>
              <a:p>
                <a:pPr algn="ctr">
                  <a:defRPr/>
                </a:pPr>
                <a:r>
                  <a:rPr lang="x-none" dirty="0">
                    <a:latin typeface="Century Gothic" panose="020B0502020202020204" pitchFamily="34" charset="0"/>
                  </a:rPr>
                  <a:t>Kev cia siab ntawm txoj haujlwm</a:t>
                </a:r>
              </a:p>
            </p:txBody>
          </p:sp>
          <p:sp>
            <p:nvSpPr>
              <p:cNvPr id="15" name="TextBox 14">
                <a:extLst>
                  <a:ext uri="{FF2B5EF4-FFF2-40B4-BE49-F238E27FC236}">
                    <a16:creationId xmlns:a16="http://schemas.microsoft.com/office/drawing/2014/main" id="{E4F317F8-00FA-C14B-AB0B-1B319F53995E}"/>
                  </a:ext>
                </a:extLst>
              </p:cNvPr>
              <p:cNvSpPr txBox="1"/>
              <p:nvPr/>
            </p:nvSpPr>
            <p:spPr>
              <a:xfrm>
                <a:off x="1664970" y="3361106"/>
                <a:ext cx="2628900" cy="927785"/>
              </a:xfrm>
              <a:prstGeom prst="rect">
                <a:avLst/>
              </a:prstGeom>
              <a:noFill/>
            </p:spPr>
            <p:txBody>
              <a:bodyPr wrap="square" rtlCol="0">
                <a:spAutoFit/>
              </a:bodyPr>
              <a:lstStyle/>
              <a:p>
                <a:pPr algn="ctr">
                  <a:defRPr/>
                </a:pPr>
                <a:r>
                  <a:rPr lang="x-none" dirty="0">
                    <a:latin typeface="Century Gothic" panose="020B0502020202020204" pitchFamily="34" charset="0"/>
                  </a:rPr>
                  <a:t>Cov sijhawm teev thiab hnub ntawm txoj haujlwm</a:t>
                </a:r>
              </a:p>
            </p:txBody>
          </p:sp>
          <p:sp>
            <p:nvSpPr>
              <p:cNvPr id="16" name="TextBox 15">
                <a:extLst>
                  <a:ext uri="{FF2B5EF4-FFF2-40B4-BE49-F238E27FC236}">
                    <a16:creationId xmlns:a16="http://schemas.microsoft.com/office/drawing/2014/main" id="{5AC5308F-6F37-D349-AAE4-7E287E0385BB}"/>
                  </a:ext>
                </a:extLst>
              </p:cNvPr>
              <p:cNvSpPr txBox="1"/>
              <p:nvPr/>
            </p:nvSpPr>
            <p:spPr>
              <a:xfrm>
                <a:off x="1741170" y="4387161"/>
                <a:ext cx="2456657" cy="1206121"/>
              </a:xfrm>
              <a:prstGeom prst="rect">
                <a:avLst/>
              </a:prstGeom>
              <a:noFill/>
            </p:spPr>
            <p:txBody>
              <a:bodyPr wrap="square" rtlCol="0">
                <a:spAutoFit/>
              </a:bodyPr>
              <a:lstStyle/>
              <a:p>
                <a:pPr algn="ctr">
                  <a:defRPr/>
                </a:pPr>
                <a:r>
                  <a:rPr lang="x-none" dirty="0">
                    <a:latin typeface="Century Gothic" panose="020B0502020202020204" pitchFamily="34" charset="0"/>
                  </a:rPr>
                  <a:t>Koj teev cov sijhawm ua haujlwm li cas thaum lawv ua haujlwm</a:t>
                </a:r>
              </a:p>
            </p:txBody>
          </p:sp>
          <p:sp>
            <p:nvSpPr>
              <p:cNvPr id="17" name="TextBox 16">
                <a:extLst>
                  <a:ext uri="{FF2B5EF4-FFF2-40B4-BE49-F238E27FC236}">
                    <a16:creationId xmlns:a16="http://schemas.microsoft.com/office/drawing/2014/main" id="{E69652DF-67D7-F54B-A022-7713A5D584EE}"/>
                  </a:ext>
                </a:extLst>
              </p:cNvPr>
              <p:cNvSpPr txBox="1"/>
              <p:nvPr/>
            </p:nvSpPr>
            <p:spPr>
              <a:xfrm>
                <a:off x="5738472" y="2603014"/>
                <a:ext cx="2175886" cy="649450"/>
              </a:xfrm>
              <a:prstGeom prst="rect">
                <a:avLst/>
              </a:prstGeom>
              <a:noFill/>
            </p:spPr>
            <p:txBody>
              <a:bodyPr wrap="square" rtlCol="0">
                <a:spAutoFit/>
              </a:bodyPr>
              <a:lstStyle/>
              <a:p>
                <a:pPr algn="ctr">
                  <a:defRPr/>
                </a:pPr>
                <a:r>
                  <a:rPr lang="x-none" dirty="0">
                    <a:latin typeface="Century Gothic" panose="020B0502020202020204" pitchFamily="34" charset="0"/>
                  </a:rPr>
                  <a:t>Hnub pib/hnub kawg</a:t>
                </a:r>
              </a:p>
            </p:txBody>
          </p:sp>
          <p:sp>
            <p:nvSpPr>
              <p:cNvPr id="18" name="TextBox 17">
                <a:extLst>
                  <a:ext uri="{FF2B5EF4-FFF2-40B4-BE49-F238E27FC236}">
                    <a16:creationId xmlns:a16="http://schemas.microsoft.com/office/drawing/2014/main" id="{71E17CA4-D0EF-1A4B-ACAB-0481E3E58EE6}"/>
                  </a:ext>
                </a:extLst>
              </p:cNvPr>
              <p:cNvSpPr txBox="1"/>
              <p:nvPr/>
            </p:nvSpPr>
            <p:spPr>
              <a:xfrm>
                <a:off x="5958144" y="3649402"/>
                <a:ext cx="1881128" cy="371114"/>
              </a:xfrm>
              <a:prstGeom prst="rect">
                <a:avLst/>
              </a:prstGeom>
              <a:noFill/>
            </p:spPr>
            <p:txBody>
              <a:bodyPr wrap="square" rtlCol="0">
                <a:spAutoFit/>
              </a:bodyPr>
              <a:lstStyle/>
              <a:p>
                <a:pPr algn="ctr">
                  <a:defRPr/>
                </a:pPr>
                <a:r>
                  <a:rPr lang="x-none" dirty="0">
                    <a:latin typeface="Century Gothic" panose="020B0502020202020204" pitchFamily="34" charset="0"/>
                  </a:rPr>
                  <a:t>Tus nqi them</a:t>
                </a:r>
              </a:p>
            </p:txBody>
          </p:sp>
        </p:grpSp>
      </p:grpSp>
    </p:spTree>
    <p:extLst>
      <p:ext uri="{BB962C8B-B14F-4D97-AF65-F5344CB8AC3E}">
        <p14:creationId xmlns:p14="http://schemas.microsoft.com/office/powerpoint/2010/main" val="67955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hlinkClick r:id="rId3" action="ppaction://hlinkfile"/>
              </a:rPr>
              <a:t>*JASON &amp; SOFIA COV UA PIV TXWV </a:t>
            </a:r>
            <a:r>
              <a:rPr lang="x-none"/>
              <a:t> </a:t>
            </a:r>
            <a:endParaRPr lang="x-none" sz="2700" b="1" kern="1200" dirty="0">
              <a:solidFill>
                <a:schemeClr val="bg2">
                  <a:lumMod val="10000"/>
                </a:schemeClr>
              </a:solidFill>
              <a:latin typeface="Century Gothic" panose="020B0502020202020204" pitchFamily="34" charset="0"/>
              <a:ea typeface="+mj-ea"/>
              <a:cs typeface="+mj-cs"/>
            </a:endParaRP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dobe illustrator - How do I replicate the Apple Family Sharing Icon - Graphic Design Stack Exchang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6">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10"/>
          <a:srcRect l="53809" t="24191" r="27699" b="45841"/>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6238875" y="1374484"/>
            <a:ext cx="5810250"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b="1" kern="1200" dirty="0">
                <a:solidFill>
                  <a:schemeClr val="accent5">
                    <a:lumMod val="50000"/>
                  </a:schemeClr>
                </a:solidFill>
                <a:latin typeface="Century Gothic" panose="020B0502020202020204" pitchFamily="34" charset="0"/>
              </a:rPr>
              <a:t>Kev Pab Txhawb Txog Kev Txiav Txim Siab Ntawm Tus Kheej </a:t>
            </a:r>
            <a:endParaRPr lang="x-none" sz="2800" b="1" kern="1200" dirty="0">
              <a:solidFill>
                <a:schemeClr val="accent5">
                  <a:lumMod val="50000"/>
                </a:schemeClr>
              </a:solidFill>
              <a:latin typeface="Century Gothic" panose="020B0502020202020204" pitchFamily="34" charset="0"/>
              <a:ea typeface="+mj-ea"/>
              <a:cs typeface="+mj-cs"/>
            </a:endParaRP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rotWithShape="1">
          <a:blip r:embed="rId10"/>
          <a:srcRect l="53809" t="24191" r="27699" b="45841"/>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4633" y="1292087"/>
            <a:ext cx="4672984"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b="1" kern="1200" dirty="0">
                <a:solidFill>
                  <a:schemeClr val="accent5">
                    <a:lumMod val="50000"/>
                  </a:schemeClr>
                </a:solidFill>
                <a:latin typeface="Century Gothic" panose="020B0502020202020204" pitchFamily="34" charset="0"/>
              </a:rPr>
              <a:t>Cov Kev Pabcuam </a:t>
            </a:r>
            <a:br>
              <a:rPr lang="en-US" sz="2800" b="1" kern="1200" dirty="0">
                <a:solidFill>
                  <a:schemeClr val="accent5">
                    <a:lumMod val="50000"/>
                  </a:schemeClr>
                </a:solidFill>
                <a:latin typeface="Century Gothic" panose="020B0502020202020204" pitchFamily="34" charset="0"/>
              </a:rPr>
            </a:br>
            <a:r>
              <a:rPr lang="x-none" sz="2800" b="1" kern="1200" dirty="0">
                <a:solidFill>
                  <a:schemeClr val="accent5">
                    <a:lumMod val="50000"/>
                  </a:schemeClr>
                </a:solidFill>
                <a:latin typeface="Century Gothic" panose="020B0502020202020204" pitchFamily="34" charset="0"/>
              </a:rPr>
              <a:t>Yav Ua Dhau Los</a:t>
            </a:r>
          </a:p>
        </p:txBody>
      </p:sp>
    </p:spTree>
    <p:extLst>
      <p:ext uri="{BB962C8B-B14F-4D97-AF65-F5344CB8AC3E}">
        <p14:creationId xmlns:p14="http://schemas.microsoft.com/office/powerpoint/2010/main" val="30236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SAIB XYUAS</a:t>
            </a: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LUB LUAG HAUJLWM</a:t>
            </a: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B5CFF8F1-5862-DD4D-A8D0-C12E0E4E404F}"/>
                </a:ext>
              </a:extLst>
            </p:cNvPr>
            <p:cNvSpPr/>
            <p:nvPr/>
          </p:nvSpPr>
          <p:spPr>
            <a:xfrm>
              <a:off x="435874" y="1665978"/>
              <a:ext cx="11052312" cy="523220"/>
            </a:xfrm>
            <a:prstGeom prst="rect">
              <a:avLst/>
            </a:prstGeom>
          </p:spPr>
          <p:txBody>
            <a:bodyPr wrap="square">
              <a:spAutoFit/>
            </a:bodyPr>
            <a:lstStyle/>
            <a:p>
              <a:pPr lvl="1" algn="ctr"/>
              <a:r>
                <a:rPr lang="x-none" sz="2800" b="1" dirty="0">
                  <a:solidFill>
                    <a:schemeClr val="bg2">
                      <a:lumMod val="10000"/>
                    </a:schemeClr>
                  </a:solidFill>
                  <a:latin typeface="Century Gothic" panose="020B0502020202020204" pitchFamily="34" charset="0"/>
                </a:rPr>
                <a:t>KEV SAIB XYUAS TXOG LUB LUAG HAUJLWM</a:t>
              </a:r>
            </a:p>
          </p:txBody>
        </p:sp>
        <p:sp>
          <p:nvSpPr>
            <p:cNvPr id="2" name="Rectangle 1">
              <a:extLst>
                <a:ext uri="{FF2B5EF4-FFF2-40B4-BE49-F238E27FC236}">
                  <a16:creationId xmlns:a16="http://schemas.microsoft.com/office/drawing/2014/main" id="{E2825C59-9AD2-EC49-AABE-70F84AF5DFAD}"/>
                </a:ext>
              </a:extLst>
            </p:cNvPr>
            <p:cNvSpPr/>
            <p:nvPr/>
          </p:nvSpPr>
          <p:spPr>
            <a:xfrm>
              <a:off x="2263680" y="2411794"/>
              <a:ext cx="7184291" cy="3785652"/>
            </a:xfrm>
            <a:prstGeom prst="rect">
              <a:avLst/>
            </a:prstGeom>
          </p:spPr>
          <p:txBody>
            <a:bodyPr wrap="square">
              <a:spAutoFit/>
            </a:bodyPr>
            <a:lstStyle/>
            <a:p>
              <a:pPr marL="914400" lvl="1" indent="-457200">
                <a:buFont typeface="Wingdings" pitchFamily="2" charset="2"/>
                <a:buChar char="ü"/>
              </a:pPr>
              <a:r>
                <a:rPr lang="x-none" sz="2000" dirty="0">
                  <a:latin typeface="Century Gothic" panose="020B0502020202020204" pitchFamily="34" charset="0"/>
                </a:rPr>
                <a:t>KOJ lub luag haujlwm</a:t>
              </a:r>
            </a:p>
            <a:p>
              <a:pPr lvl="1"/>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Cov neeg uas koj xaiv los ntawm koj lub neej</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Koj tus kws lis haujlwm ntawm lub chaw ua haujlwm hauv ib cheeb tsam </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Tus kws cev lus ua haujlwm ywj pheej</a:t>
              </a:r>
            </a:p>
            <a:p>
              <a:pPr lvl="1"/>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Cov kws muab kev pabcuam</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Kev tswj xyuas feem nyiaj txiag (FMS)</a:t>
              </a:r>
            </a:p>
          </p:txBody>
        </p:sp>
      </p:grpSp>
    </p:spTree>
    <p:extLst>
      <p:ext uri="{BB962C8B-B14F-4D97-AF65-F5344CB8AC3E}">
        <p14:creationId xmlns:p14="http://schemas.microsoft.com/office/powerpoint/2010/main" val="382995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x-none"/>
              <a:t>KEV NPAJ</a:t>
            </a: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222722" y="962254"/>
            <a:ext cx="3579183" cy="498997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8" y="4838955"/>
              <a:ext cx="3250567" cy="2561903"/>
            </a:xfrm>
            <a:prstGeom prst="rect">
              <a:avLst/>
            </a:prstGeom>
            <a:noFill/>
          </p:spPr>
          <p:txBody>
            <a:bodyPr wrap="square" rtlCol="0">
              <a:spAutoFit/>
            </a:bodyPr>
            <a:lstStyle/>
            <a:p>
              <a:pPr>
                <a:lnSpc>
                  <a:spcPct val="90000"/>
                </a:lnSpc>
                <a:spcBef>
                  <a:spcPct val="0"/>
                </a:spcBef>
              </a:pPr>
              <a:r>
                <a:rPr lang="x-none" sz="1600" b="1"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Koj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Tsev Neeg/Txheej Txheem ntawm Kev Pab Txhawb</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Lis Haujlwm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Tswj Xyuas Feem Nyiaj Txiag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Muab Kev Pabcuam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Cev Lus Ua Haujlwm Ywj Pheej</a:t>
              </a:r>
            </a:p>
            <a:p>
              <a:pPr marL="342900" indent="-342900">
                <a:lnSpc>
                  <a:spcPct val="90000"/>
                </a:lnSpc>
                <a:spcBef>
                  <a:spcPct val="0"/>
                </a:spcBef>
                <a:buFont typeface="Arial" panose="020B0604020202020204" pitchFamily="34" charset="0"/>
                <a:buChar char="•"/>
              </a:pPr>
              <a:endParaRPr lang="x-none" sz="1600"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8" y="3127359"/>
              <a:ext cx="3109170" cy="1553190"/>
            </a:xfrm>
            <a:prstGeom prst="rect">
              <a:avLst/>
            </a:prstGeom>
            <a:noFill/>
          </p:spPr>
          <p:txBody>
            <a:bodyPr wrap="square" rtlCol="0">
              <a:spAutoFit/>
            </a:bodyPr>
            <a:lstStyle/>
            <a:p>
              <a:r>
                <a:rPr lang="x-none" sz="1600" b="1" dirty="0">
                  <a:solidFill>
                    <a:schemeClr val="accent5">
                      <a:lumMod val="50000"/>
                    </a:schemeClr>
                  </a:solidFill>
                  <a:latin typeface="Century Gothic" panose="020B0502020202020204" pitchFamily="34" charset="0"/>
                </a:rPr>
                <a:t>5 LUB NIAM TSWV YIM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Muaj kev ywj pheej</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muaj cai</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pab txhawb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Lub luag haujlwm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lees  </a:t>
              </a:r>
            </a:p>
            <a:p>
              <a:pPr algn="l" defTabSz="914400" rtl="0" eaLnBrk="1" latinLnBrk="0" hangingPunct="1">
                <a:lnSpc>
                  <a:spcPct val="90000"/>
                </a:lnSpc>
                <a:spcBef>
                  <a:spcPct val="0"/>
                </a:spcBef>
                <a:buNone/>
              </a:pPr>
              <a:endParaRPr lang="x-none"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282226" y="2262113"/>
            <a:ext cx="3721768"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600" b="1" kern="1200" dirty="0">
                <a:latin typeface="Century Gothic" panose="020B0502020202020204" pitchFamily="34" charset="0"/>
              </a:rPr>
              <a:t>KEV NPAJ</a:t>
            </a:r>
          </a:p>
        </p:txBody>
      </p:sp>
      <p:sp>
        <p:nvSpPr>
          <p:cNvPr id="15" name="TextBox 14"/>
          <p:cNvSpPr txBox="1"/>
          <p:nvPr/>
        </p:nvSpPr>
        <p:spPr>
          <a:xfrm>
            <a:off x="2455568" y="3357168"/>
            <a:ext cx="7375084" cy="2862322"/>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x-none" sz="2000" dirty="0">
                <a:solidFill>
                  <a:schemeClr val="tx2">
                    <a:lumMod val="50000"/>
                  </a:schemeClr>
                </a:solidFill>
                <a:latin typeface="Century Gothic" panose="020B0502020202020204" pitchFamily="34" charset="0"/>
              </a:rPr>
              <a:t>KEV NPAJ RAU TUS NEEG THIAB KEV TXIAV TXIM SIAB NTAWM TUS KHEEJ </a:t>
            </a:r>
          </a:p>
          <a:p>
            <a:pPr marL="342900" indent="-342900">
              <a:lnSpc>
                <a:spcPct val="90000"/>
              </a:lnSpc>
              <a:spcBef>
                <a:spcPct val="0"/>
              </a:spcBef>
              <a:buFont typeface="Wingdings" panose="05000000000000000000" pitchFamily="2" charset="2"/>
              <a:buChar char="ü"/>
            </a:pPr>
            <a:endParaRPr lang="x-none"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x-none" sz="2000" dirty="0">
                <a:solidFill>
                  <a:schemeClr val="tx2">
                    <a:lumMod val="50000"/>
                  </a:schemeClr>
                </a:solidFill>
                <a:latin typeface="Century Gothic" panose="020B0502020202020204" pitchFamily="34" charset="0"/>
              </a:rPr>
              <a:t>KEV NPAJ PAB TXHAWB IB TUG NEEG (IPP) THIAB KEV TXIAV TXIM SIAB NTAWM TUS KHEEJ </a:t>
            </a:r>
          </a:p>
          <a:p>
            <a:pPr marL="342900" indent="-342900">
              <a:lnSpc>
                <a:spcPct val="90000"/>
              </a:lnSpc>
              <a:spcBef>
                <a:spcPct val="0"/>
              </a:spcBef>
              <a:buFont typeface="Wingdings" panose="05000000000000000000" pitchFamily="2" charset="2"/>
              <a:buChar char="ü"/>
            </a:pPr>
            <a:endParaRPr lang="x-none" sz="2000" dirty="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x-none" sz="2000" dirty="0">
                <a:solidFill>
                  <a:schemeClr val="tx2">
                    <a:lumMod val="50000"/>
                  </a:schemeClr>
                </a:solidFill>
                <a:latin typeface="Century Gothic" panose="020B0502020202020204" pitchFamily="34" charset="0"/>
              </a:rPr>
              <a:t>YAM YUAV TSUM MUAJ RAU QHOV KEV NPAJ COV KEV PABCUAM</a:t>
            </a:r>
          </a:p>
          <a:p>
            <a:pPr marL="800100" lvl="1" indent="-342900">
              <a:lnSpc>
                <a:spcPct val="90000"/>
              </a:lnSpc>
              <a:spcBef>
                <a:spcPct val="0"/>
              </a:spcBef>
              <a:buFont typeface="Wingdings" panose="05000000000000000000" pitchFamily="2" charset="2"/>
              <a:buChar char="ü"/>
            </a:pPr>
            <a:r>
              <a:rPr lang="x-none" sz="2000" dirty="0">
                <a:solidFill>
                  <a:schemeClr val="tx2">
                    <a:lumMod val="50000"/>
                  </a:schemeClr>
                </a:solidFill>
                <a:latin typeface="Century Gothic" panose="020B0502020202020204" pitchFamily="34" charset="0"/>
              </a:rPr>
              <a:t>COV NTAUB NTAWV THUAJ PAIS</a:t>
            </a:r>
          </a:p>
          <a:p>
            <a:pPr marL="800100" lvl="1" indent="-342900">
              <a:lnSpc>
                <a:spcPct val="90000"/>
              </a:lnSpc>
              <a:spcBef>
                <a:spcPct val="0"/>
              </a:spcBef>
              <a:buFont typeface="Wingdings" panose="05000000000000000000" pitchFamily="2" charset="2"/>
              <a:buChar char="ü"/>
            </a:pPr>
            <a:r>
              <a:rPr lang="x-none" sz="2000" dirty="0">
                <a:solidFill>
                  <a:schemeClr val="tx2">
                    <a:lumMod val="50000"/>
                  </a:schemeClr>
                </a:solidFill>
                <a:latin typeface="Century Gothic" panose="020B0502020202020204" pitchFamily="34" charset="0"/>
              </a:rPr>
              <a:t>TXOJ CAI POM ZOO ZAUM KAWG </a:t>
            </a:r>
          </a:p>
          <a:p>
            <a:pPr algn="ctr" defTabSz="914400" rtl="0" eaLnBrk="1" latinLnBrk="0" hangingPunct="1">
              <a:lnSpc>
                <a:spcPct val="90000"/>
              </a:lnSpc>
              <a:spcBef>
                <a:spcPct val="0"/>
              </a:spcBef>
            </a:pPr>
            <a:endParaRPr lang="x-none"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x-none" sz="2800" dirty="0"/>
              <a:t>KEV NPAJ</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COV NTSIAB LUS</a:t>
            </a:r>
            <a:endParaRPr lang="x-none"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683603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x-none" dirty="0">
                <a:latin typeface="Century Gothic" panose="020B0502020202020204" pitchFamily="34" charset="0"/>
              </a:rPr>
              <a:t>Kev Nthuav Qhia Txog Kev Txiav Txim Siab</a:t>
            </a:r>
            <a:br>
              <a:rPr dirty="0"/>
            </a:br>
            <a:r>
              <a:rPr lang="x-none" dirty="0">
                <a:latin typeface="Century Gothic" panose="020B0502020202020204" pitchFamily="34" charset="0"/>
              </a:rPr>
              <a:t>Ntawm Tus Kheej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x-none" dirty="0">
                <a:latin typeface="Century Gothic" panose="020B0502020202020204" pitchFamily="34" charset="0"/>
              </a:rPr>
              <a:t>COV KWS NTHUAV QHIA LUB NPE</a:t>
            </a:r>
          </a:p>
        </p:txBody>
      </p:sp>
    </p:spTree>
    <p:extLst>
      <p:ext uri="{BB962C8B-B14F-4D97-AF65-F5344CB8AC3E}">
        <p14:creationId xmlns:p14="http://schemas.microsoft.com/office/powerpoint/2010/main" val="3114851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5" name="TextBox 4">
            <a:extLst>
              <a:ext uri="{FF2B5EF4-FFF2-40B4-BE49-F238E27FC236}">
                <a16:creationId xmlns:a16="http://schemas.microsoft.com/office/drawing/2014/main" id="{5D4FFC79-5BEB-3244-A84F-3E90F5C61842}"/>
              </a:ext>
            </a:extLst>
          </p:cNvPr>
          <p:cNvSpPr txBox="1"/>
          <p:nvPr/>
        </p:nvSpPr>
        <p:spPr>
          <a:xfrm>
            <a:off x="-1" y="557485"/>
            <a:ext cx="11950263"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NPAJ RAU TUS NEEG THIAB KEV TXIAV TXIM SIAB NTAWM TUS KHEEJ </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x-none" sz="2000" dirty="0">
                <a:solidFill>
                  <a:schemeClr val="tx1"/>
                </a:solidFill>
                <a:latin typeface="Century Gothic" panose="020B0502020202020204" pitchFamily="34" charset="0"/>
              </a:rPr>
              <a:t>Saib xyuas kom koj yog tus tseem ceeb nruab nrab rau ntawm qhov kev npaj pab rau thaum ua qhov kev npaj rau tus neeg </a:t>
            </a:r>
            <a:r>
              <a:rPr lang="x-none" sz="2000" b="1" u="sng" dirty="0">
                <a:solidFill>
                  <a:schemeClr val="tx1"/>
                </a:solidFill>
                <a:latin typeface="Century Gothic" panose="020B0502020202020204" pitchFamily="34" charset="0"/>
              </a:rPr>
              <a:t>KOJ</a:t>
            </a:r>
            <a:r>
              <a:rPr lang="x-none" sz="2000" dirty="0">
                <a:solidFill>
                  <a:schemeClr val="tx1"/>
                </a:solidFill>
                <a:latin typeface="Century Gothic" panose="020B0502020202020204" pitchFamily="34" charset="0"/>
              </a:rPr>
              <a:t> yuav:</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Targe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2000" dirty="0">
                <a:latin typeface="Century Gothic" panose="020B0502020202020204" pitchFamily="34" charset="0"/>
              </a:rPr>
              <a:t>Nrhiav thiab teeb cov hom phiaj muaj txiaj ntsig zoo rau koj lub neej.</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x-none" sz="2000" dirty="0">
                <a:latin typeface="Century Gothic" panose="020B0502020202020204" pitchFamily="34" charset="0"/>
              </a:rPr>
              <a:t>Nrhiav yam koj nyiam thiab yam koj ua tau zoo.</a:t>
            </a:r>
          </a:p>
        </p:txBody>
      </p:sp>
      <p:sp>
        <p:nvSpPr>
          <p:cNvPr id="44" name="Parallelogram 43"/>
          <p:cNvSpPr/>
          <p:nvPr/>
        </p:nvSpPr>
        <p:spPr>
          <a:xfrm>
            <a:off x="6514120" y="5588072"/>
            <a:ext cx="5814513"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dirty="0">
                <a:latin typeface="Century Gothic" panose="020B0502020202020204" pitchFamily="34" charset="0"/>
              </a:rPr>
              <a:t>Xaiv tus neeg uas yuav muab kev pabcuam thiab pab txhawb los pab koj ua kom tau raws li koj cov hom phiaj.</a:t>
            </a:r>
          </a:p>
          <a:p>
            <a:pPr algn="ctr"/>
            <a:endParaRPr lang="x-none" sz="2000" dirty="0">
              <a:latin typeface="Century Gothic" panose="020B0502020202020204" pitchFamily="34" charset="0"/>
            </a:endParaRPr>
          </a:p>
          <a:p>
            <a:pPr algn="ctr"/>
            <a:endParaRPr lang="x-none" sz="20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x-none" sz="2000" dirty="0">
                <a:latin typeface="Century Gothic" panose="020B0502020202020204" pitchFamily="34" charset="0"/>
              </a:rPr>
              <a:t>Nrhiav koj yam kev cia siab thiab kev npau suav.</a:t>
            </a:r>
          </a:p>
          <a:p>
            <a:pPr algn="ctr"/>
            <a:endParaRPr lang="x-none" sz="2000" dirty="0">
              <a:latin typeface="Century Gothic" panose="020B0502020202020204" pitchFamily="34" charset="0"/>
            </a:endParaRPr>
          </a:p>
          <a:p>
            <a:pPr algn="ctr"/>
            <a:endParaRPr lang="x-none" sz="2000" dirty="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4000" dirty="0">
                <a:latin typeface="Century Gothic" panose="020B0502020202020204" pitchFamily="34" charset="0"/>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4400" dirty="0">
                <a:latin typeface="Century Gothic" panose="020B0502020202020204" pitchFamily="34" charset="0"/>
              </a:rPr>
              <a:t>2</a:t>
            </a:r>
            <a:endParaRPr lang="x-none" dirty="0">
              <a:latin typeface="Century Gothic" panose="020B0502020202020204" pitchFamily="34" charset="0"/>
            </a:endParaRP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4400" dirty="0">
                <a:latin typeface="Century Gothic" panose="020B0502020202020204" pitchFamily="34" charset="0"/>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4400" dirty="0">
                <a:latin typeface="Century Gothic" panose="020B0502020202020204" pitchFamily="34" charset="0"/>
              </a:rPr>
              <a:t>4</a:t>
            </a:r>
          </a:p>
        </p:txBody>
      </p:sp>
    </p:spTree>
    <p:extLst>
      <p:ext uri="{BB962C8B-B14F-4D97-AF65-F5344CB8AC3E}">
        <p14:creationId xmlns:p14="http://schemas.microsoft.com/office/powerpoint/2010/main" val="166863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5" name="TextBox 4">
            <a:extLst>
              <a:ext uri="{FF2B5EF4-FFF2-40B4-BE49-F238E27FC236}">
                <a16:creationId xmlns:a16="http://schemas.microsoft.com/office/drawing/2014/main" id="{5D4FFC79-5BEB-3244-A84F-3E90F5C61842}"/>
              </a:ext>
            </a:extLst>
          </p:cNvPr>
          <p:cNvSpPr txBox="1"/>
          <p:nvPr/>
        </p:nvSpPr>
        <p:spPr>
          <a:xfrm>
            <a:off x="-1" y="557485"/>
            <a:ext cx="12328635"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NPAJ RAU TUS NEEG THIAB KEV TXIAV TXIM SIAB NTAWM TUS KHEEJ </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4912" y="1537077"/>
            <a:ext cx="4006579" cy="4247317"/>
          </a:xfrm>
          <a:prstGeom prst="rect">
            <a:avLst/>
          </a:prstGeom>
        </p:spPr>
        <p:txBody>
          <a:bodyPr wrap="square">
            <a:spAutoFit/>
          </a:bodyPr>
          <a:lstStyle/>
          <a:p>
            <a:pPr algn="ctr"/>
            <a:r>
              <a:rPr lang="x-none"/>
              <a:t> </a:t>
            </a:r>
            <a:endParaRPr lang="x-none" b="1" dirty="0">
              <a:latin typeface="Century Gothic" panose="020B0502020202020204" pitchFamily="34" charset="0"/>
            </a:endParaRPr>
          </a:p>
          <a:p>
            <a:pPr algn="ctr"/>
            <a:r>
              <a:rPr lang="x-none" sz="3600" b="1" u="sng" dirty="0">
                <a:latin typeface="Century Gothic" panose="020B0502020202020204" pitchFamily="34" charset="0"/>
              </a:rPr>
              <a:t>Yuav pib ntawm qhov twg?</a:t>
            </a:r>
          </a:p>
          <a:p>
            <a:endParaRPr lang="x-none" sz="3600" b="1" dirty="0">
              <a:latin typeface="Century Gothic" panose="020B0502020202020204" pitchFamily="34" charset="0"/>
            </a:endParaRPr>
          </a:p>
          <a:p>
            <a:pPr algn="ctr"/>
            <a:r>
              <a:rPr lang="x-none" sz="3600" b="1" dirty="0">
                <a:latin typeface="Century Gothic" panose="020B0502020202020204" pitchFamily="34" charset="0"/>
                <a:hlinkClick r:id="rId5" action="ppaction://hlinkfile"/>
              </a:rPr>
              <a:t>*Nrhiav Cov Ntaub Ntawv </a:t>
            </a:r>
            <a:endParaRPr lang="x-none" sz="3600" b="1" dirty="0">
              <a:latin typeface="Century Gothic" panose="020B0502020202020204" pitchFamily="34" charset="0"/>
            </a:endParaRPr>
          </a:p>
          <a:p>
            <a:pPr algn="ctr"/>
            <a:endParaRPr lang="x-none" sz="3600" b="1" dirty="0">
              <a:latin typeface="Century Gothic" panose="020B0502020202020204" pitchFamily="34" charset="0"/>
            </a:endParaRPr>
          </a:p>
          <a:p>
            <a:pPr algn="ctr"/>
            <a:r>
              <a:rPr lang="x-none" sz="3600" b="1" dirty="0">
                <a:latin typeface="Century Gothic" panose="020B0502020202020204" pitchFamily="34" charset="0"/>
              </a:rPr>
              <a:t>Tau Txais Kev Pab Txhawb</a:t>
            </a:r>
          </a:p>
          <a:p>
            <a:pPr algn="ctr"/>
            <a:endParaRPr lang="x-none" sz="3600" b="1" dirty="0">
              <a:latin typeface="Century Gothic" panose="020B0502020202020204" pitchFamily="34" charset="0"/>
            </a:endParaRPr>
          </a:p>
          <a:p>
            <a:pPr algn="ctr"/>
            <a:endParaRPr lang="x-none" sz="3600" b="1" dirty="0">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hlinkClick r:id="rId3" action="ppaction://hlinkfile"/>
              </a:rPr>
              <a:t>*JASON &amp; SOFIA COV UA PIV TXWV </a:t>
            </a:r>
            <a:r>
              <a:rPr lang="x-none"/>
              <a:t> </a:t>
            </a:r>
            <a:endParaRPr lang="x-none" sz="2700" b="1" kern="1200" dirty="0">
              <a:solidFill>
                <a:schemeClr val="bg2">
                  <a:lumMod val="10000"/>
                </a:schemeClr>
              </a:solidFill>
              <a:latin typeface="Century Gothic" panose="020B0502020202020204" pitchFamily="34" charset="0"/>
              <a:ea typeface="+mj-ea"/>
              <a:cs typeface="+mj-cs"/>
            </a:endParaRP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4">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5"/>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dobe illustrator - How do I replicate the Apple Family Sharing Icon - Graphic Design Stack Exchan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8"/>
          <a:srcRect l="53809" t="24191" r="27699" b="45841"/>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a:t>  </a:t>
            </a:r>
          </a:p>
        </p:txBody>
      </p:sp>
      <p:pic>
        <p:nvPicPr>
          <p:cNvPr id="19" name="Picture 18" descr="Target 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rotWithShape="1">
          <a:blip r:embed="rId11" cstate="print">
            <a:extLst>
              <a:ext uri="{28A0092B-C50C-407E-A947-70E740481C1C}">
                <a14:useLocalDpi xmlns:a14="http://schemas.microsoft.com/office/drawing/2010/main" val="0"/>
              </a:ext>
            </a:extLst>
          </a:blip>
          <a:srcRect l="7143" r="7143"/>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1029" t="-18579" r="-6618" b="-14755"/>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971580" cy="410882"/>
          </a:xfrm>
          <a:prstGeom prst="rect">
            <a:avLst/>
          </a:prstGeom>
          <a:noFill/>
        </p:spPr>
        <p:txBody>
          <a:bodyPr wrap="square" rtlCol="0">
            <a:spAutoFit/>
          </a:bodyPr>
          <a:lstStyle/>
          <a:p>
            <a:pPr defTabSz="914400" rtl="0" eaLnBrk="1" latinLnBrk="0" hangingPunct="1">
              <a:lnSpc>
                <a:spcPct val="90000"/>
              </a:lnSpc>
              <a:spcBef>
                <a:spcPct val="0"/>
              </a:spcBef>
              <a:buNone/>
            </a:pPr>
            <a:r>
              <a:rPr lang="x-none" sz="2300" b="1" kern="1200" spc="-60" dirty="0">
                <a:solidFill>
                  <a:schemeClr val="bg2">
                    <a:lumMod val="10000"/>
                  </a:schemeClr>
                </a:solidFill>
                <a:latin typeface="Century Gothic" panose="020B0502020202020204" pitchFamily="34" charset="0"/>
              </a:rPr>
              <a:t>KEV NPAJ PAB TXHAWB IB TUG NEEG (IPP) THIAB KEV TXIAV TXIM SIAB NTAWM TUS KHEEJ </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392310" y="3162591"/>
            <a:ext cx="2111112" cy="1421928"/>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9600" kern="1200" dirty="0">
                <a:solidFill>
                  <a:schemeClr val="accent5">
                    <a:lumMod val="50000"/>
                  </a:schemeClr>
                </a:solidFill>
                <a:latin typeface="Century Gothic" panose="020B0502020202020204" pitchFamily="34" charset="0"/>
              </a:rPr>
              <a:t>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rcRect/>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130815" y="4257790"/>
            <a:ext cx="2222085" cy="2162422"/>
          </a:xfrm>
          <a:prstGeom prst="ellipse">
            <a:avLst/>
          </a:prstGeom>
          <a:blipFill dpi="0" rotWithShape="1">
            <a:blip r:embed="rId5">
              <a:alphaModFix amt="60000"/>
            </a:blip>
            <a:srcRect/>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546027" y="4081274"/>
            <a:ext cx="2262632" cy="2162422"/>
          </a:xfrm>
          <a:prstGeom prst="ellipse">
            <a:avLst/>
          </a:prstGeom>
          <a:blipFill dpi="0" rotWithShape="1">
            <a:blip r:embed="rId6">
              <a:alphaModFix amt="51000"/>
            </a:blip>
            <a:srcRect/>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2254" y="4257790"/>
            <a:ext cx="1877330" cy="707886"/>
          </a:xfrm>
          <a:prstGeom prst="rect">
            <a:avLst/>
          </a:prstGeom>
        </p:spPr>
        <p:txBody>
          <a:bodyPr wrap="square">
            <a:spAutoFit/>
          </a:bodyPr>
          <a:lstStyle/>
          <a:p>
            <a:pPr algn="ctr"/>
            <a:r>
              <a:rPr lang="x-none" sz="2000" b="1" dirty="0">
                <a:effectLst>
                  <a:outerShdw blurRad="38100" dist="38100" dir="2700000" algn="tl">
                    <a:srgbClr val="000000">
                      <a:alpha val="43137"/>
                    </a:srgbClr>
                  </a:outerShdw>
                </a:effectLst>
                <a:latin typeface="Century Gothic" panose="020B0502020202020204" pitchFamily="34" charset="0"/>
              </a:rPr>
              <a:t>Yog npaj rau tus neeg </a:t>
            </a:r>
          </a:p>
        </p:txBody>
      </p:sp>
      <p:pic>
        <p:nvPicPr>
          <p:cNvPr id="35" name="Picture 34" descr="Target 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1990923" y="2563525"/>
            <a:ext cx="2029722" cy="923330"/>
          </a:xfrm>
          <a:prstGeom prst="rect">
            <a:avLst/>
          </a:prstGeom>
        </p:spPr>
        <p:txBody>
          <a:bodyPr wrap="none">
            <a:spAutoFit/>
          </a:bodyPr>
          <a:lstStyle/>
          <a:p>
            <a:pPr algn="ctr"/>
            <a:r>
              <a:rPr lang="x-none" b="1" dirty="0">
                <a:effectLst>
                  <a:outerShdw blurRad="38100" dist="38100" dir="2700000" algn="tl">
                    <a:srgbClr val="000000">
                      <a:alpha val="43137"/>
                    </a:srgbClr>
                  </a:outerShdw>
                </a:effectLst>
                <a:latin typeface="Century Gothic" panose="020B0502020202020204" pitchFamily="34" charset="0"/>
              </a:rPr>
              <a:t>Cov kev txheeb </a:t>
            </a:r>
            <a:br>
              <a:rPr lang="en-US" b="1" dirty="0">
                <a:effectLst>
                  <a:outerShdw blurRad="38100" dist="38100" dir="2700000" algn="tl">
                    <a:srgbClr val="000000">
                      <a:alpha val="43137"/>
                    </a:srgbClr>
                  </a:outerShdw>
                </a:effectLst>
                <a:latin typeface="Century Gothic" panose="020B0502020202020204" pitchFamily="34" charset="0"/>
              </a:rPr>
            </a:br>
            <a:r>
              <a:rPr lang="x-none" b="1" dirty="0">
                <a:effectLst>
                  <a:outerShdw blurRad="38100" dist="38100" dir="2700000" algn="tl">
                    <a:srgbClr val="000000">
                      <a:alpha val="43137"/>
                    </a:srgbClr>
                  </a:outerShdw>
                </a:effectLst>
                <a:latin typeface="Century Gothic" panose="020B0502020202020204" pitchFamily="34" charset="0"/>
              </a:rPr>
              <a:t>xyuas Cov </a:t>
            </a:r>
            <a:br>
              <a:rPr lang="en-US" b="1" dirty="0">
                <a:effectLst>
                  <a:outerShdw blurRad="38100" dist="38100" dir="2700000" algn="tl">
                    <a:srgbClr val="000000">
                      <a:alpha val="43137"/>
                    </a:srgbClr>
                  </a:outerShdw>
                </a:effectLst>
                <a:latin typeface="Century Gothic" panose="020B0502020202020204" pitchFamily="34" charset="0"/>
              </a:rPr>
            </a:br>
            <a:r>
              <a:rPr lang="x-none" b="1" dirty="0">
                <a:effectLst>
                  <a:outerShdw blurRad="38100" dist="38100" dir="2700000" algn="tl">
                    <a:srgbClr val="000000">
                      <a:alpha val="43137"/>
                    </a:srgbClr>
                  </a:outerShdw>
                </a:effectLst>
                <a:latin typeface="Century Gothic" panose="020B0502020202020204" pitchFamily="34" charset="0"/>
              </a:rPr>
              <a:t>hom phiaj </a:t>
            </a:r>
          </a:p>
        </p:txBody>
      </p:sp>
      <p:sp>
        <p:nvSpPr>
          <p:cNvPr id="37" name="Rectangle 36"/>
          <p:cNvSpPr/>
          <p:nvPr/>
        </p:nvSpPr>
        <p:spPr>
          <a:xfrm>
            <a:off x="2660313" y="4870097"/>
            <a:ext cx="2074607" cy="584775"/>
          </a:xfrm>
          <a:prstGeom prst="rect">
            <a:avLst/>
          </a:prstGeom>
        </p:spPr>
        <p:txBody>
          <a:bodyPr wrap="none">
            <a:spAutoFit/>
          </a:bodyPr>
          <a:lstStyle/>
          <a:p>
            <a:pPr algn="ctr"/>
            <a:r>
              <a:rPr lang="x-none" sz="1600" b="1" dirty="0">
                <a:effectLst>
                  <a:outerShdw blurRad="38100" dist="38100" dir="2700000" algn="tl">
                    <a:srgbClr val="000000">
                      <a:alpha val="43137"/>
                    </a:srgbClr>
                  </a:outerShdw>
                </a:effectLst>
                <a:latin typeface="Century Gothic" panose="020B0502020202020204" pitchFamily="34" charset="0"/>
              </a:rPr>
              <a:t>Cov kev txheeb </a:t>
            </a:r>
            <a:br>
              <a:rPr lang="en-US" sz="1600" b="1" dirty="0">
                <a:effectLst>
                  <a:outerShdw blurRad="38100" dist="38100" dir="2700000" algn="tl">
                    <a:srgbClr val="000000">
                      <a:alpha val="43137"/>
                    </a:srgbClr>
                  </a:outerShdw>
                </a:effectLst>
                <a:latin typeface="Century Gothic" panose="020B0502020202020204" pitchFamily="34" charset="0"/>
              </a:rPr>
            </a:br>
            <a:r>
              <a:rPr lang="x-none" sz="1600" b="1" dirty="0">
                <a:effectLst>
                  <a:outerShdw blurRad="38100" dist="38100" dir="2700000" algn="tl">
                    <a:srgbClr val="000000">
                      <a:alpha val="43137"/>
                    </a:srgbClr>
                  </a:outerShdw>
                </a:effectLst>
                <a:latin typeface="Century Gothic" panose="020B0502020202020204" pitchFamily="34" charset="0"/>
              </a:rPr>
              <a:t>xyuas</a:t>
            </a:r>
            <a:r>
              <a:rPr lang="en-US" sz="1600" b="1" dirty="0">
                <a:effectLst>
                  <a:outerShdw blurRad="38100" dist="38100" dir="2700000" algn="tl">
                    <a:srgbClr val="000000">
                      <a:alpha val="43137"/>
                    </a:srgbClr>
                  </a:outerShdw>
                </a:effectLst>
                <a:latin typeface="Century Gothic" panose="020B0502020202020204" pitchFamily="34" charset="0"/>
              </a:rPr>
              <a:t> </a:t>
            </a:r>
            <a:r>
              <a:rPr lang="x-none" sz="1600" b="1" dirty="0">
                <a:effectLst>
                  <a:outerShdw blurRad="38100" dist="38100" dir="2700000" algn="tl">
                    <a:srgbClr val="000000">
                      <a:alpha val="43137"/>
                    </a:srgbClr>
                  </a:outerShdw>
                </a:effectLst>
                <a:latin typeface="Century Gothic" panose="020B0502020202020204" pitchFamily="34" charset="0"/>
              </a:rPr>
              <a:t>pab txhawb</a:t>
            </a:r>
            <a:r>
              <a:rPr lang="x-none" sz="1600" dirty="0"/>
              <a:t> </a:t>
            </a:r>
          </a:p>
        </p:txBody>
      </p:sp>
      <p:sp>
        <p:nvSpPr>
          <p:cNvPr id="38" name="Rectangle 37"/>
          <p:cNvSpPr/>
          <p:nvPr/>
        </p:nvSpPr>
        <p:spPr>
          <a:xfrm>
            <a:off x="5226996" y="4965837"/>
            <a:ext cx="2029723" cy="923330"/>
          </a:xfrm>
          <a:prstGeom prst="rect">
            <a:avLst/>
          </a:prstGeom>
        </p:spPr>
        <p:txBody>
          <a:bodyPr wrap="none">
            <a:spAutoFit/>
          </a:bodyPr>
          <a:lstStyle/>
          <a:p>
            <a:pPr algn="ctr"/>
            <a:r>
              <a:rPr lang="x-none" b="1" dirty="0">
                <a:effectLst>
                  <a:outerShdw blurRad="38100" dist="38100" dir="2700000" algn="tl">
                    <a:srgbClr val="000000">
                      <a:alpha val="43137"/>
                    </a:srgbClr>
                  </a:outerShdw>
                </a:effectLst>
                <a:latin typeface="Century Gothic" panose="020B0502020202020204" pitchFamily="34" charset="0"/>
              </a:rPr>
              <a:t>Cov kev txheeb </a:t>
            </a:r>
            <a:br>
              <a:rPr lang="en-US" b="1" dirty="0">
                <a:effectLst>
                  <a:outerShdw blurRad="38100" dist="38100" dir="2700000" algn="tl">
                    <a:srgbClr val="000000">
                      <a:alpha val="43137"/>
                    </a:srgbClr>
                  </a:outerShdw>
                </a:effectLst>
                <a:latin typeface="Century Gothic" panose="020B0502020202020204" pitchFamily="34" charset="0"/>
              </a:rPr>
            </a:br>
            <a:r>
              <a:rPr lang="x-none" b="1" dirty="0">
                <a:effectLst>
                  <a:outerShdw blurRad="38100" dist="38100" dir="2700000" algn="tl">
                    <a:srgbClr val="000000">
                      <a:alpha val="43137"/>
                    </a:srgbClr>
                  </a:outerShdw>
                </a:effectLst>
                <a:latin typeface="Century Gothic" panose="020B0502020202020204" pitchFamily="34" charset="0"/>
              </a:rPr>
              <a:t>xyuas</a:t>
            </a:r>
            <a:r>
              <a:rPr lang="en-US" b="1" dirty="0">
                <a:effectLst>
                  <a:outerShdw blurRad="38100" dist="38100" dir="2700000" algn="tl">
                    <a:srgbClr val="000000">
                      <a:alpha val="43137"/>
                    </a:srgbClr>
                  </a:outerShdw>
                </a:effectLst>
                <a:latin typeface="Century Gothic" panose="020B0502020202020204" pitchFamily="34" charset="0"/>
              </a:rPr>
              <a:t> </a:t>
            </a:r>
            <a:r>
              <a:rPr lang="x-none" b="1" dirty="0">
                <a:effectLst>
                  <a:outerShdw blurRad="38100" dist="38100" dir="2700000" algn="tl">
                    <a:srgbClr val="000000">
                      <a:alpha val="43137"/>
                    </a:srgbClr>
                  </a:outerShdw>
                </a:effectLst>
                <a:latin typeface="Century Gothic" panose="020B0502020202020204" pitchFamily="34" charset="0"/>
              </a:rPr>
              <a:t>cov </a:t>
            </a:r>
            <a:br>
              <a:rPr lang="en-US" b="1" dirty="0">
                <a:effectLst>
                  <a:outerShdw blurRad="38100" dist="38100" dir="2700000" algn="tl">
                    <a:srgbClr val="000000">
                      <a:alpha val="43137"/>
                    </a:srgbClr>
                  </a:outerShdw>
                </a:effectLst>
                <a:latin typeface="Century Gothic" panose="020B0502020202020204" pitchFamily="34" charset="0"/>
              </a:rPr>
            </a:br>
            <a:r>
              <a:rPr lang="x-none" b="1" dirty="0">
                <a:effectLst>
                  <a:outerShdw blurRad="38100" dist="38100" dir="2700000" algn="tl">
                    <a:srgbClr val="000000">
                      <a:alpha val="43137"/>
                    </a:srgbClr>
                  </a:outerShdw>
                </a:effectLst>
                <a:latin typeface="Century Gothic" panose="020B0502020202020204" pitchFamily="34" charset="0"/>
              </a:rPr>
              <a:t>kev pabcuam</a:t>
            </a:r>
            <a:r>
              <a:rPr lang="x-none" dirty="0"/>
              <a:t> </a:t>
            </a:r>
          </a:p>
        </p:txBody>
      </p:sp>
      <p:sp>
        <p:nvSpPr>
          <p:cNvPr id="39" name="Rectangle 38"/>
          <p:cNvSpPr/>
          <p:nvPr/>
        </p:nvSpPr>
        <p:spPr>
          <a:xfrm>
            <a:off x="4349654" y="2695495"/>
            <a:ext cx="1973338" cy="707886"/>
          </a:xfrm>
          <a:prstGeom prst="rect">
            <a:avLst/>
          </a:prstGeom>
        </p:spPr>
        <p:txBody>
          <a:bodyPr wrap="square">
            <a:spAutoFit/>
          </a:bodyPr>
          <a:lstStyle/>
          <a:p>
            <a:pPr algn="ctr"/>
            <a:r>
              <a:rPr lang="x-none" sz="2000" b="1" dirty="0">
                <a:effectLst>
                  <a:outerShdw blurRad="38100" dist="38100" dir="2700000" algn="tl">
                    <a:srgbClr val="000000">
                      <a:alpha val="43137"/>
                    </a:srgbClr>
                  </a:outerShdw>
                </a:effectLst>
                <a:latin typeface="Century Gothic" panose="020B0502020202020204" pitchFamily="34" charset="0"/>
              </a:rPr>
              <a:t>Suav nrog</a:t>
            </a:r>
          </a:p>
          <a:p>
            <a:pPr algn="ctr"/>
            <a:r>
              <a:rPr lang="x-none" sz="2000"/>
              <a:t> </a:t>
            </a:r>
            <a:r>
              <a:rPr lang="x-none" sz="2000" b="1" dirty="0">
                <a:effectLst>
                  <a:outerShdw blurRad="38100" dist="38100" dir="2700000" algn="tl">
                    <a:srgbClr val="000000">
                      <a:alpha val="43137"/>
                    </a:srgbClr>
                  </a:outerShdw>
                </a:effectLst>
                <a:latin typeface="Century Gothic" panose="020B0502020202020204" pitchFamily="34" charset="0"/>
              </a:rPr>
              <a:t>kev npaj siv</a:t>
            </a: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76084" cy="461665"/>
          </a:xfrm>
          <a:prstGeom prst="rect">
            <a:avLst/>
          </a:prstGeom>
        </p:spPr>
        <p:txBody>
          <a:bodyPr wrap="square">
            <a:spAutoFit/>
          </a:bodyPr>
          <a:lstStyle/>
          <a:p>
            <a:r>
              <a:rPr lang="x-none" sz="2400" dirty="0">
                <a:effectLst>
                  <a:outerShdw blurRad="38100" dist="38100" dir="2700000" algn="tl">
                    <a:srgbClr val="000000">
                      <a:alpha val="43137"/>
                    </a:srgbClr>
                  </a:outerShdw>
                </a:effectLst>
                <a:latin typeface="Century Gothic" panose="020B0502020202020204" pitchFamily="34" charset="0"/>
              </a:rPr>
              <a:t>Koj them cov nqi pabcuam rau los ntawm koj qhov kev npaj siv nyiaj </a:t>
            </a:r>
            <a:r>
              <a:rPr lang="x-none" sz="2400" b="1" u="sng" dirty="0">
                <a:effectLst>
                  <a:outerShdw blurRad="38100" dist="38100" dir="2700000" algn="tl">
                    <a:srgbClr val="000000">
                      <a:alpha val="43137"/>
                    </a:srgbClr>
                  </a:outerShdw>
                </a:effectLst>
                <a:latin typeface="Century Gothic" panose="020B0502020202020204" pitchFamily="34" charset="0"/>
              </a:rPr>
              <a:t>YUAV TSUM</a:t>
            </a:r>
            <a:r>
              <a:rPr lang="x-none" sz="2400" dirty="0">
                <a:effectLst>
                  <a:outerShdw blurRad="38100" dist="38100" dir="2700000" algn="tl">
                    <a:srgbClr val="000000">
                      <a:alpha val="43137"/>
                    </a:srgbClr>
                  </a:outerShdw>
                </a:effectLst>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1966176"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YAM YUAV TSUM MUAJ RAU QHOV KEV NPAJ COV KEV PABCUAM </a:t>
            </a:r>
          </a:p>
        </p:txBody>
      </p:sp>
      <p:grpSp>
        <p:nvGrpSpPr>
          <p:cNvPr id="23" name="Group 22"/>
          <p:cNvGrpSpPr/>
          <p:nvPr/>
        </p:nvGrpSpPr>
        <p:grpSpPr>
          <a:xfrm>
            <a:off x="881253" y="1880281"/>
            <a:ext cx="10375326" cy="2757731"/>
            <a:chOff x="2191712" y="1423426"/>
            <a:chExt cx="7434736" cy="2757731"/>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1712" y="2703829"/>
              <a:ext cx="1466850" cy="1200329"/>
            </a:xfrm>
            <a:prstGeom prst="rect">
              <a:avLst/>
            </a:prstGeom>
            <a:noFill/>
          </p:spPr>
          <p:txBody>
            <a:bodyPr wrap="square" rtlCol="0">
              <a:spAutoFit/>
            </a:bodyPr>
            <a:lstStyle/>
            <a:p>
              <a:pPr algn="ctr"/>
              <a:r>
                <a:rPr lang="x-none" dirty="0">
                  <a:latin typeface="Century Gothic" panose="020B0502020202020204" pitchFamily="34" charset="0"/>
                  <a:hlinkClick r:id="rId4" action="ppaction://hlinkfile"/>
                </a:rPr>
                <a:t>*</a:t>
              </a:r>
              <a:r>
                <a:rPr lang="x-none" dirty="0">
                  <a:latin typeface="Century Gothic" panose="020B0502020202020204" pitchFamily="34" charset="0"/>
                </a:rPr>
                <a:t> Yog ib qho kev pabcuam uas raug lees paub los ntawm tsoomfwv</a:t>
              </a:r>
            </a:p>
          </p:txBody>
        </p:sp>
        <p:sp>
          <p:nvSpPr>
            <p:cNvPr id="13" name="TextBox 12"/>
            <p:cNvSpPr txBox="1"/>
            <p:nvPr/>
          </p:nvSpPr>
          <p:spPr>
            <a:xfrm>
              <a:off x="4104625" y="2703829"/>
              <a:ext cx="1464683" cy="1477328"/>
            </a:xfrm>
            <a:prstGeom prst="rect">
              <a:avLst/>
            </a:prstGeom>
            <a:noFill/>
          </p:spPr>
          <p:txBody>
            <a:bodyPr wrap="square" rtlCol="0">
              <a:spAutoFit/>
            </a:bodyPr>
            <a:lstStyle/>
            <a:p>
              <a:pPr algn="ctr"/>
              <a:r>
                <a:rPr lang="x-none" dirty="0">
                  <a:latin typeface="Century Gothic" panose="020B0502020202020204" pitchFamily="34" charset="0"/>
                </a:rPr>
                <a:t>Cov kws muab kev pabcuam yauv tsum yog cov muaj kev paub</a:t>
              </a:r>
            </a:p>
          </p:txBody>
        </p:sp>
        <p:sp>
          <p:nvSpPr>
            <p:cNvPr id="14" name="TextBox 13"/>
            <p:cNvSpPr txBox="1"/>
            <p:nvPr/>
          </p:nvSpPr>
          <p:spPr>
            <a:xfrm>
              <a:off x="6122081" y="2703829"/>
              <a:ext cx="1299398" cy="1200329"/>
            </a:xfrm>
            <a:prstGeom prst="rect">
              <a:avLst/>
            </a:prstGeom>
            <a:noFill/>
          </p:spPr>
          <p:txBody>
            <a:bodyPr wrap="square" rtlCol="0">
              <a:spAutoFit/>
            </a:bodyPr>
            <a:lstStyle/>
            <a:p>
              <a:pPr algn="ctr"/>
              <a:r>
                <a:rPr lang="x-none" dirty="0">
                  <a:latin typeface="Century Gothic" panose="020B0502020202020204" pitchFamily="34" charset="0"/>
                </a:rPr>
                <a:t>Kev xaiv pab txhawb thiab txhua yam</a:t>
              </a:r>
            </a:p>
          </p:txBody>
        </p:sp>
        <p:sp>
          <p:nvSpPr>
            <p:cNvPr id="15" name="TextBox 14"/>
            <p:cNvSpPr txBox="1"/>
            <p:nvPr/>
          </p:nvSpPr>
          <p:spPr>
            <a:xfrm>
              <a:off x="8020314" y="2703828"/>
              <a:ext cx="1299398" cy="1200329"/>
            </a:xfrm>
            <a:prstGeom prst="rect">
              <a:avLst/>
            </a:prstGeom>
            <a:noFill/>
          </p:spPr>
          <p:txBody>
            <a:bodyPr wrap="square" rtlCol="0">
              <a:spAutoFit/>
            </a:bodyPr>
            <a:lstStyle/>
            <a:p>
              <a:pPr algn="ctr"/>
              <a:r>
                <a:rPr lang="x-none" dirty="0">
                  <a:latin typeface="Century Gothic" panose="020B0502020202020204" pitchFamily="34" charset="0"/>
                </a:rPr>
                <a:t>Yog tus kws pabcuam uas tau cog lus nrog thiab tsis cog lus nrog</a:t>
              </a:r>
            </a:p>
          </p:txBody>
        </p:sp>
      </p:grpSp>
      <p:pic>
        <p:nvPicPr>
          <p:cNvPr id="18" name="Picture 17" descr="File:Number 2 in light blue rounded square.svg - Wikimedia Commons"/>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7510" y="4872053"/>
            <a:ext cx="4373426" cy="1200329"/>
          </a:xfrm>
          <a:prstGeom prst="rect">
            <a:avLst/>
          </a:prstGeom>
        </p:spPr>
        <p:txBody>
          <a:bodyPr wrap="square">
            <a:spAutoFit/>
          </a:bodyPr>
          <a:lstStyle/>
          <a:p>
            <a:pPr algn="ctr">
              <a:lnSpc>
                <a:spcPct val="100000"/>
              </a:lnSpc>
              <a:spcBef>
                <a:spcPts val="0"/>
              </a:spcBef>
              <a:buNone/>
            </a:pPr>
            <a:r>
              <a:rPr lang="x-none" b="1" dirty="0">
                <a:latin typeface="Century Gothic" panose="020B0502020202020204" pitchFamily="34" charset="0"/>
              </a:rPr>
              <a:t>YUAV TSUM muaj rau ntawm lub chaw uas koj muaj nyob rau hauv </a:t>
            </a:r>
            <a:br>
              <a:rPr lang="en-US" b="1" dirty="0">
                <a:latin typeface="Century Gothic" panose="020B0502020202020204" pitchFamily="34" charset="0"/>
              </a:rPr>
            </a:br>
            <a:r>
              <a:rPr lang="x-none" b="1" dirty="0">
                <a:latin typeface="Century Gothic" panose="020B0502020202020204" pitchFamily="34" charset="0"/>
              </a:rPr>
              <a:t>lub zos </a:t>
            </a:r>
            <a:r>
              <a:rPr lang="x-none" dirty="0">
                <a:latin typeface="Century Gothic" panose="020B0502020202020204" pitchFamily="34" charset="0"/>
              </a:rPr>
              <a:t>(hu ua “Txoj Cai Pom Zoo Zawm Kawg”)</a:t>
            </a:r>
          </a:p>
        </p:txBody>
      </p:sp>
      <p:sp>
        <p:nvSpPr>
          <p:cNvPr id="8" name="TextBox 7">
            <a:extLst>
              <a:ext uri="{FF2B5EF4-FFF2-40B4-BE49-F238E27FC236}">
                <a16:creationId xmlns:a16="http://schemas.microsoft.com/office/drawing/2014/main" id="{5DB304AD-19BA-0542-813A-1F893931F635}"/>
              </a:ext>
            </a:extLst>
          </p:cNvPr>
          <p:cNvSpPr txBox="1"/>
          <p:nvPr/>
        </p:nvSpPr>
        <p:spPr>
          <a:xfrm>
            <a:off x="1753924" y="4904510"/>
            <a:ext cx="3731206" cy="1200329"/>
          </a:xfrm>
          <a:prstGeom prst="rect">
            <a:avLst/>
          </a:prstGeom>
          <a:noFill/>
        </p:spPr>
        <p:txBody>
          <a:bodyPr wrap="square" rtlCol="0">
            <a:spAutoFit/>
          </a:bodyPr>
          <a:lstStyle/>
          <a:p>
            <a:pPr algn="ctr"/>
            <a:r>
              <a:rPr lang="x-none" b="1" dirty="0">
                <a:latin typeface="Century Gothic" panose="020B0502020202020204" pitchFamily="34" charset="0"/>
              </a:rPr>
              <a:t>YUAV TSUM sim ua seb puas muaj lwm feem los them ua ntej </a:t>
            </a:r>
          </a:p>
          <a:p>
            <a:pPr algn="ctr"/>
            <a:r>
              <a:rPr lang="x-none" dirty="0">
                <a:latin typeface="Century Gothic" panose="020B0502020202020204" pitchFamily="34" charset="0"/>
              </a:rPr>
              <a:t>(hu ua “Cov Ntaub Ntawv Thuaj Pais”)</a:t>
            </a:r>
          </a:p>
        </p:txBody>
      </p:sp>
    </p:spTree>
    <p:extLst>
      <p:ext uri="{BB962C8B-B14F-4D97-AF65-F5344CB8AC3E}">
        <p14:creationId xmlns:p14="http://schemas.microsoft.com/office/powerpoint/2010/main" val="1690773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228148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YAM YUAV TSUM MUAJ RAU QHOV KEV NPAJ COV KEV PABCUAM </a:t>
            </a:r>
          </a:p>
        </p:txBody>
      </p:sp>
      <p:sp>
        <p:nvSpPr>
          <p:cNvPr id="6" name="TextBox 5">
            <a:extLst>
              <a:ext uri="{FF2B5EF4-FFF2-40B4-BE49-F238E27FC236}">
                <a16:creationId xmlns:a16="http://schemas.microsoft.com/office/drawing/2014/main" id="{DB17C97D-B8C6-BE47-8E32-7601FB4362DA}"/>
              </a:ext>
            </a:extLst>
          </p:cNvPr>
          <p:cNvSpPr txBox="1"/>
          <p:nvPr/>
        </p:nvSpPr>
        <p:spPr>
          <a:xfrm>
            <a:off x="3090041" y="1146184"/>
            <a:ext cx="6798689" cy="46628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Ntaub Ntawv Thuaj Pais </a:t>
            </a: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41108" y="2079349"/>
            <a:ext cx="2707078" cy="2585323"/>
          </a:xfrm>
          <a:prstGeom prst="rect">
            <a:avLst/>
          </a:prstGeom>
          <a:noFill/>
        </p:spPr>
        <p:txBody>
          <a:bodyPr wrap="square" rtlCol="0">
            <a:spAutoFit/>
          </a:bodyPr>
          <a:lstStyle/>
          <a:p>
            <a:pPr algn="ctr">
              <a:lnSpc>
                <a:spcPct val="90000"/>
              </a:lnSpc>
              <a:spcBef>
                <a:spcPct val="0"/>
              </a:spcBef>
            </a:pPr>
            <a:r>
              <a:rPr lang="x-none" sz="2000" dirty="0">
                <a:latin typeface="Century Gothic" panose="020B0502020202020204" pitchFamily="34" charset="0"/>
              </a:rPr>
              <a:t>Saib xyuas rau tus kheej</a:t>
            </a:r>
          </a:p>
          <a:p>
            <a:pPr algn="ctr">
              <a:lnSpc>
                <a:spcPct val="90000"/>
              </a:lnSpc>
              <a:spcBef>
                <a:spcPct val="0"/>
              </a:spcBef>
            </a:pPr>
            <a:endParaRPr lang="x-none" sz="2000" dirty="0">
              <a:latin typeface="Century Gothic" panose="020B0502020202020204" pitchFamily="34" charset="0"/>
            </a:endParaRPr>
          </a:p>
          <a:p>
            <a:pPr algn="ctr">
              <a:lnSpc>
                <a:spcPct val="90000"/>
              </a:lnSpc>
              <a:spcBef>
                <a:spcPct val="0"/>
              </a:spcBef>
            </a:pPr>
            <a:endParaRPr lang="x-none" sz="2000" dirty="0">
              <a:latin typeface="Century Gothic" panose="020B0502020202020204" pitchFamily="34" charset="0"/>
            </a:endParaRPr>
          </a:p>
          <a:p>
            <a:pPr algn="ctr">
              <a:lnSpc>
                <a:spcPct val="90000"/>
              </a:lnSpc>
              <a:spcBef>
                <a:spcPct val="0"/>
              </a:spcBef>
            </a:pPr>
            <a:r>
              <a:rPr lang="x-none" sz="2000" dirty="0">
                <a:latin typeface="Century Gothic" panose="020B0502020202020204" pitchFamily="34" charset="0"/>
              </a:rPr>
              <a:t>Kev qhia tshwj xeeb</a:t>
            </a:r>
          </a:p>
          <a:p>
            <a:pPr algn="ctr">
              <a:lnSpc>
                <a:spcPct val="90000"/>
              </a:lnSpc>
              <a:spcBef>
                <a:spcPct val="0"/>
              </a:spcBef>
            </a:pPr>
            <a:endParaRPr lang="x-none" sz="2800" dirty="0">
              <a:latin typeface="Century Gothic" panose="020B0502020202020204" pitchFamily="34" charset="0"/>
            </a:endParaRPr>
          </a:p>
          <a:p>
            <a:pPr algn="ctr">
              <a:lnSpc>
                <a:spcPct val="90000"/>
              </a:lnSpc>
              <a:spcBef>
                <a:spcPct val="0"/>
              </a:spcBef>
            </a:pPr>
            <a:endParaRPr lang="x-none" sz="2800" dirty="0">
              <a:latin typeface="Century Gothic" panose="020B0502020202020204" pitchFamily="34" charset="0"/>
            </a:endParaRPr>
          </a:p>
          <a:p>
            <a:pPr algn="ctr">
              <a:lnSpc>
                <a:spcPct val="90000"/>
              </a:lnSpc>
              <a:spcBef>
                <a:spcPct val="0"/>
              </a:spcBef>
            </a:pPr>
            <a:r>
              <a:rPr lang="x-none" sz="2400" dirty="0">
                <a:latin typeface="Century Gothic" panose="020B0502020202020204" pitchFamily="34" charset="0"/>
              </a:rPr>
              <a:t>Kev kho mob</a:t>
            </a:r>
            <a:endParaRPr lang="x-none" sz="2400" kern="1200" dirty="0">
              <a:solidFill>
                <a:schemeClr val="accent5">
                  <a:lumMod val="50000"/>
                </a:schemeClr>
              </a:solidFill>
              <a:latin typeface="Century Gothic" panose="020B0502020202020204" pitchFamily="34" charset="0"/>
              <a:ea typeface="+mj-ea"/>
              <a:cs typeface="+mj-cs"/>
            </a:endParaRP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8427000" y="1968550"/>
            <a:ext cx="2870864" cy="2419124"/>
          </a:xfrm>
          <a:prstGeom prst="rect">
            <a:avLst/>
          </a:prstGeom>
          <a:noFill/>
        </p:spPr>
        <p:txBody>
          <a:bodyPr wrap="square" rtlCol="0">
            <a:spAutoFit/>
          </a:bodyPr>
          <a:lstStyle/>
          <a:p>
            <a:pPr algn="ctr">
              <a:lnSpc>
                <a:spcPct val="90000"/>
              </a:lnSpc>
              <a:spcBef>
                <a:spcPct val="0"/>
              </a:spcBef>
            </a:pPr>
            <a:r>
              <a:rPr lang="x-none" sz="2000" dirty="0">
                <a:latin typeface="Century Gothic" panose="020B0502020202020204" pitchFamily="34" charset="0"/>
              </a:rPr>
              <a:t>IHSS</a:t>
            </a:r>
          </a:p>
          <a:p>
            <a:pPr algn="ctr">
              <a:lnSpc>
                <a:spcPct val="90000"/>
              </a:lnSpc>
              <a:spcBef>
                <a:spcPct val="0"/>
              </a:spcBef>
            </a:pPr>
            <a:endParaRPr lang="x-none" sz="2800" dirty="0">
              <a:latin typeface="Century Gothic" panose="020B0502020202020204" pitchFamily="34" charset="0"/>
            </a:endParaRPr>
          </a:p>
          <a:p>
            <a:pPr algn="ctr">
              <a:lnSpc>
                <a:spcPct val="90000"/>
              </a:lnSpc>
              <a:spcBef>
                <a:spcPct val="0"/>
              </a:spcBef>
            </a:pPr>
            <a:r>
              <a:rPr lang="x-none" sz="2000" dirty="0">
                <a:latin typeface="Century Gothic" panose="020B0502020202020204" pitchFamily="34" charset="0"/>
              </a:rPr>
              <a:t>Lub Chaw Saib Xyuas Tsev Kawm Ntawv</a:t>
            </a:r>
          </a:p>
          <a:p>
            <a:pPr algn="ctr">
              <a:lnSpc>
                <a:spcPct val="90000"/>
              </a:lnSpc>
              <a:spcBef>
                <a:spcPct val="0"/>
              </a:spcBef>
            </a:pPr>
            <a:endParaRPr lang="x-none" sz="2000" dirty="0">
              <a:latin typeface="Century Gothic" panose="020B0502020202020204" pitchFamily="34" charset="0"/>
            </a:endParaRPr>
          </a:p>
          <a:p>
            <a:pPr algn="ctr">
              <a:lnSpc>
                <a:spcPct val="90000"/>
              </a:lnSpc>
              <a:spcBef>
                <a:spcPct val="0"/>
              </a:spcBef>
            </a:pPr>
            <a:r>
              <a:rPr lang="x-none" sz="2000" dirty="0">
                <a:latin typeface="Century Gothic" panose="020B0502020202020204" pitchFamily="34" charset="0"/>
              </a:rPr>
              <a:t>Medi-Cal los sis pab kas phais pov hwm kev noj qab haus huv</a:t>
            </a: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6544" y="5414122"/>
            <a:ext cx="11216488" cy="1077218"/>
          </a:xfrm>
          <a:prstGeom prst="rect">
            <a:avLst/>
          </a:prstGeom>
        </p:spPr>
        <p:txBody>
          <a:bodyPr wrap="square">
            <a:spAutoFit/>
          </a:bodyPr>
          <a:lstStyle/>
          <a:p>
            <a:pPr marL="285750" indent="-285750">
              <a:buFont typeface="Arial" panose="020B0604020202020204" pitchFamily="34" charset="0"/>
              <a:buChar char="•"/>
            </a:pPr>
            <a:r>
              <a:rPr lang="x-none" sz="1600" b="1" u="sng" dirty="0">
                <a:latin typeface="Century Gothic" panose="020B0502020202020204" pitchFamily="34" charset="0"/>
              </a:rPr>
              <a:t>TIB YAM</a:t>
            </a:r>
            <a:r>
              <a:rPr lang="x-none" sz="1600" dirty="0">
                <a:latin typeface="Century Gothic" panose="020B0502020202020204" pitchFamily="34" charset="0"/>
              </a:rPr>
              <a:t> cai uas yuav tsum muaj raws li muaj nyob rau hauv feem kev saib xyuas uas ib txwm ua dhau los ntawm lub chaw ua haujlwm hauv ib cheeb tsam.</a:t>
            </a:r>
          </a:p>
          <a:p>
            <a:pPr marL="285750" indent="-285750">
              <a:buFont typeface="Arial" panose="020B0604020202020204" pitchFamily="34" charset="0"/>
              <a:buChar char="•"/>
            </a:pPr>
            <a:r>
              <a:rPr lang="x-none" sz="1600" dirty="0">
                <a:latin typeface="Century Gothic" panose="020B0502020202020204" pitchFamily="34" charset="0"/>
              </a:rPr>
              <a:t>Pab koj </a:t>
            </a:r>
            <a:r>
              <a:rPr lang="x-none" sz="1600" b="1" u="sng" dirty="0">
                <a:latin typeface="Century Gothic" panose="020B0502020202020204" pitchFamily="34" charset="0"/>
              </a:rPr>
              <a:t>txuag</a:t>
            </a:r>
            <a:r>
              <a:rPr lang="x-none" sz="1600"/>
              <a:t> </a:t>
            </a:r>
            <a:r>
              <a:rPr lang="x-none" sz="1600" b="1" dirty="0">
                <a:solidFill>
                  <a:srgbClr val="00B050"/>
                </a:solidFill>
                <a:latin typeface="Century Gothic" panose="020B0502020202020204" pitchFamily="34" charset="0"/>
              </a:rPr>
              <a:t>nyiaj tau</a:t>
            </a:r>
            <a:r>
              <a:rPr lang="x-none" sz="1600" dirty="0">
                <a:latin typeface="Century Gothic" panose="020B0502020202020204" pitchFamily="34" charset="0"/>
              </a:rPr>
              <a:t> rau thaum siv koj cov nyiaj npaj siv rau lwm yam.</a:t>
            </a:r>
          </a:p>
          <a:p>
            <a:pPr marL="285750" indent="-285750">
              <a:buFont typeface="Arial" panose="020B0604020202020204" pitchFamily="34" charset="0"/>
              <a:buChar char="•"/>
            </a:pPr>
            <a:r>
              <a:rPr lang="x-none" sz="1600" dirty="0">
                <a:latin typeface="Century Gothic" panose="020B0502020202020204" pitchFamily="34" charset="0"/>
              </a:rPr>
              <a:t>Tham nrog koj pawg kws ua haujlwm yog muaj ib co ntaub ntawv tsis raug raws li qhov koj xav tau.</a:t>
            </a:r>
          </a:p>
        </p:txBody>
      </p:sp>
    </p:spTree>
    <p:extLst>
      <p:ext uri="{BB962C8B-B14F-4D97-AF65-F5344CB8AC3E}">
        <p14:creationId xmlns:p14="http://schemas.microsoft.com/office/powerpoint/2010/main" val="793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x-none" sz="2200" dirty="0">
                <a:solidFill>
                  <a:schemeClr val="bg1"/>
                </a:solidFill>
                <a:latin typeface="Century Gothic" panose="020B0502020202020204" pitchFamily="34" charset="0"/>
              </a:rPr>
              <a:t>Koj nyob hauv cov chaw sib ze ntawm qhov koj xaiv</a:t>
            </a: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latin typeface="Century Gothic" panose="020B0502020202020204" pitchFamily="34" charset="0"/>
              </a:rPr>
              <a:t>Koj tuaj yeem ua phooj </a:t>
            </a:r>
            <a:br>
              <a:rPr lang="en-US" sz="2200" dirty="0">
                <a:latin typeface="Century Gothic" panose="020B0502020202020204" pitchFamily="34" charset="0"/>
              </a:rPr>
            </a:br>
            <a:r>
              <a:rPr lang="x-none" sz="2200" dirty="0">
                <a:latin typeface="Century Gothic" panose="020B0502020202020204" pitchFamily="34" charset="0"/>
              </a:rPr>
              <a:t>ywg nrog cov neeg tsis taus </a:t>
            </a:r>
            <a:br>
              <a:rPr lang="en-US" sz="2200" dirty="0">
                <a:latin typeface="Century Gothic" panose="020B0502020202020204" pitchFamily="34" charset="0"/>
              </a:rPr>
            </a:br>
            <a:r>
              <a:rPr lang="x-none" sz="2200" dirty="0">
                <a:latin typeface="Century Gothic" panose="020B0502020202020204" pitchFamily="34" charset="0"/>
              </a:rPr>
              <a:t>thiab taus</a:t>
            </a: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latin typeface="Century Gothic" panose="020B0502020202020204" pitchFamily="34" charset="0"/>
              </a:rPr>
              <a:t>Koj yeej muaj caij nyoog mus </a:t>
            </a:r>
            <a:br>
              <a:rPr lang="en-US" sz="2200" dirty="0">
                <a:latin typeface="Century Gothic" panose="020B0502020202020204" pitchFamily="34" charset="0"/>
              </a:rPr>
            </a:br>
            <a:r>
              <a:rPr lang="x-none" sz="2200" dirty="0">
                <a:latin typeface="Century Gothic" panose="020B0502020202020204" pitchFamily="34" charset="0"/>
              </a:rPr>
              <a:t>ua haujlwm thiab ua haujlwm </a:t>
            </a:r>
            <a:br>
              <a:rPr lang="en-US" sz="2200" dirty="0">
                <a:latin typeface="Century Gothic" panose="020B0502020202020204" pitchFamily="34" charset="0"/>
              </a:rPr>
            </a:br>
            <a:r>
              <a:rPr lang="x-none" sz="2200" dirty="0">
                <a:latin typeface="Century Gothic" panose="020B0502020202020204" pitchFamily="34" charset="0"/>
              </a:rPr>
              <a:t>pab dawb tau</a:t>
            </a: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latin typeface="Century Gothic" panose="020B0502020202020204" pitchFamily="34" charset="0"/>
              </a:rPr>
              <a:t>Koj xaiv rau koj tus kheej</a:t>
            </a: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1855818"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YAM YUAV TSUM MUAJ RAU QHOV KEV NPAJ COV KEV PABCUAM </a:t>
            </a:r>
          </a:p>
        </p:txBody>
      </p:sp>
      <p:sp>
        <p:nvSpPr>
          <p:cNvPr id="7" name="TextBox 6">
            <a:extLst>
              <a:ext uri="{FF2B5EF4-FFF2-40B4-BE49-F238E27FC236}">
                <a16:creationId xmlns:a16="http://schemas.microsoft.com/office/drawing/2014/main" id="{3051A093-AB51-1249-A5C5-562DF5D0FF79}"/>
              </a:ext>
            </a:extLst>
          </p:cNvPr>
          <p:cNvSpPr txBox="1"/>
          <p:nvPr/>
        </p:nvSpPr>
        <p:spPr>
          <a:xfrm>
            <a:off x="253265" y="1144900"/>
            <a:ext cx="11424385"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b="1" kern="1200" dirty="0">
                <a:solidFill>
                  <a:schemeClr val="bg2">
                    <a:lumMod val="10000"/>
                  </a:schemeClr>
                </a:solidFill>
                <a:latin typeface="Century Gothic" panose="020B0502020202020204" pitchFamily="34" charset="0"/>
                <a:hlinkClick r:id="rId3" action="ppaction://hlinkfile"/>
              </a:rPr>
              <a:t>* Cov Kev Pabcuam Hauv Tsev thiab Hauv Lub Zos thiab Txoj Cai Pom Zoo Zawm Kawg</a:t>
            </a:r>
            <a:endParaRPr lang="x-none" sz="2000" b="1" kern="1200" dirty="0">
              <a:solidFill>
                <a:schemeClr val="bg2">
                  <a:lumMod val="10000"/>
                </a:schemeClr>
              </a:solidFill>
              <a:latin typeface="Century Gothic" panose="020B0502020202020204" pitchFamily="34" charset="0"/>
              <a:ea typeface="+mj-ea"/>
              <a:cs typeface="+mj-cs"/>
            </a:endParaRPr>
          </a:p>
        </p:txBody>
      </p:sp>
      <p:sp>
        <p:nvSpPr>
          <p:cNvPr id="8" name="Content Placeholder 5">
            <a:extLst>
              <a:ext uri="{FF2B5EF4-FFF2-40B4-BE49-F238E27FC236}">
                <a16:creationId xmlns:a16="http://schemas.microsoft.com/office/drawing/2014/main" id="{D944099F-7D60-F74B-8CE6-1BE0E1E11A34}"/>
              </a:ext>
            </a:extLst>
          </p:cNvPr>
          <p:cNvSpPr txBox="1">
            <a:spLocks/>
          </p:cNvSpPr>
          <p:nvPr/>
        </p:nvSpPr>
        <p:spPr>
          <a:xfrm>
            <a:off x="7136709" y="2093418"/>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x-none" sz="2600" dirty="0">
                <a:latin typeface="Century Gothic" panose="020B0502020202020204" pitchFamily="34" charset="0"/>
              </a:rPr>
              <a:t>Qhov Kev </a:t>
            </a:r>
            <a:br>
              <a:rPr lang="en-US" sz="2600" dirty="0">
                <a:latin typeface="Century Gothic" panose="020B0502020202020204" pitchFamily="34" charset="0"/>
              </a:rPr>
            </a:br>
            <a:r>
              <a:rPr lang="x-none" sz="2600" dirty="0">
                <a:latin typeface="Century Gothic" panose="020B0502020202020204" pitchFamily="34" charset="0"/>
              </a:rPr>
              <a:t>Pab Txhawb Txog </a:t>
            </a:r>
            <a:br>
              <a:rPr lang="en-US" sz="2600" dirty="0">
                <a:latin typeface="Century Gothic" panose="020B0502020202020204" pitchFamily="34" charset="0"/>
              </a:rPr>
            </a:br>
            <a:r>
              <a:rPr lang="x-none" sz="2600" dirty="0">
                <a:latin typeface="Century Gothic" panose="020B0502020202020204" pitchFamily="34" charset="0"/>
              </a:rPr>
              <a:t>Kev Txiav Txim Siab Ntawm Tus Kheej raug tawm qauv tias </a:t>
            </a:r>
            <a:r>
              <a:rPr lang="x-none" sz="2600" b="1" dirty="0">
                <a:latin typeface="Century Gothic" panose="020B0502020202020204" pitchFamily="34" charset="0"/>
              </a:rPr>
              <a:t>koj</a:t>
            </a:r>
            <a:r>
              <a:rPr lang="x-none" sz="2600" dirty="0">
                <a:latin typeface="Century Gothic" panose="020B0502020202020204" pitchFamily="34" charset="0"/>
              </a:rPr>
              <a:t> yeej raug muaj npe </a:t>
            </a:r>
            <a:r>
              <a:rPr lang="x-none" sz="2600" b="1" dirty="0">
                <a:effectLst>
                  <a:outerShdw blurRad="38100" dist="38100" dir="2700000" algn="tl">
                    <a:srgbClr val="000000">
                      <a:alpha val="43137"/>
                    </a:srgbClr>
                  </a:outerShdw>
                </a:effectLst>
                <a:latin typeface="Century Gothic" panose="020B0502020202020204" pitchFamily="34" charset="0"/>
              </a:rPr>
              <a:t>rau</a:t>
            </a:r>
            <a:r>
              <a:rPr lang="x-none" sz="2600" dirty="0">
                <a:latin typeface="Century Gothic" panose="020B0502020202020204" pitchFamily="34" charset="0"/>
              </a:rPr>
              <a:t> hauv </a:t>
            </a:r>
            <a:br>
              <a:rPr lang="en-US" sz="2600" dirty="0">
                <a:latin typeface="Century Gothic" panose="020B0502020202020204" pitchFamily="34" charset="0"/>
              </a:rPr>
            </a:br>
            <a:r>
              <a:rPr lang="x-none" sz="2600" b="1" dirty="0">
                <a:effectLst>
                  <a:outerShdw blurRad="38100" dist="38100" dir="2700000" algn="tl">
                    <a:srgbClr val="000000">
                      <a:alpha val="43137"/>
                    </a:srgbClr>
                  </a:outerShdw>
                </a:effectLst>
                <a:latin typeface="Century Gothic" panose="020B0502020202020204" pitchFamily="34" charset="0"/>
              </a:rPr>
              <a:t>KOJ</a:t>
            </a:r>
            <a:r>
              <a:rPr lang="x-none" sz="2600" dirty="0"/>
              <a:t> </a:t>
            </a:r>
            <a:r>
              <a:rPr lang="x-none" sz="2600" u="sng" dirty="0">
                <a:latin typeface="Century Gothic" panose="020B0502020202020204" pitchFamily="34" charset="0"/>
              </a:rPr>
              <a:t>lub zos</a:t>
            </a:r>
            <a:r>
              <a:rPr lang="x-none" sz="2600" dirty="0">
                <a:latin typeface="Century Gothic" panose="020B0502020202020204" pitchFamily="34" charset="0"/>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a:picLocks/>
          </p:cNvPicPr>
          <p:nvPr/>
        </p:nvPicPr>
        <p:blipFill rotWithShape="1">
          <a:blip r:embed="rId5"/>
          <a:srcRect l="-3831" t="-11111" r="-3831" b="-11111"/>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rotWithShape="1">
          <a:blip r:embed="rId6" cstate="print">
            <a:extLst>
              <a:ext uri="{28A0092B-C50C-407E-A947-70E740481C1C}">
                <a14:useLocalDpi xmlns:a14="http://schemas.microsoft.com/office/drawing/2010/main" val="0"/>
              </a:ext>
            </a:extLst>
          </a:blip>
          <a:srcRect l="7143" r="7143"/>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rotWithShape="1">
          <a:blip r:embed="rId5"/>
          <a:srcRect l="-3758" t="-10962" r="-3758" b="-12114"/>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8044" y="3753264"/>
            <a:ext cx="2131991"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dirty="0">
                <a:solidFill>
                  <a:schemeClr val="accent5">
                    <a:lumMod val="50000"/>
                  </a:schemeClr>
                </a:solidFill>
                <a:latin typeface="Century Gothic" panose="020B0502020202020204" pitchFamily="34" charset="0"/>
              </a:rPr>
              <a:t>Lub chaw muab kev pabcuam yuav ua qhov kev tshuaj ntsuam xyuas </a:t>
            </a:r>
            <a:r>
              <a:rPr lang="x-none" sz="1600" kern="1200" dirty="0">
                <a:solidFill>
                  <a:schemeClr val="accent5">
                    <a:lumMod val="50000"/>
                  </a:schemeClr>
                </a:solidFill>
                <a:latin typeface="Century Gothic" panose="020B0502020202020204" pitchFamily="34" charset="0"/>
              </a:rPr>
              <a:t>kom tiav rau ntawm lub chaw no</a:t>
            </a:r>
          </a:p>
        </p:txBody>
      </p:sp>
      <p:sp>
        <p:nvSpPr>
          <p:cNvPr id="21" name="TextBox 20">
            <a:extLst>
              <a:ext uri="{FF2B5EF4-FFF2-40B4-BE49-F238E27FC236}">
                <a16:creationId xmlns:a16="http://schemas.microsoft.com/office/drawing/2014/main" id="{103AFE67-AE4C-9F44-A47C-089533F2BDE8}"/>
              </a:ext>
            </a:extLst>
          </p:cNvPr>
          <p:cNvSpPr txBox="1"/>
          <p:nvPr/>
        </p:nvSpPr>
        <p:spPr>
          <a:xfrm>
            <a:off x="2649522" y="3690813"/>
            <a:ext cx="2087219" cy="1421928"/>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kern="1200" dirty="0">
                <a:solidFill>
                  <a:schemeClr val="accent5">
                    <a:lumMod val="50000"/>
                  </a:schemeClr>
                </a:solidFill>
                <a:latin typeface="Century Gothic" panose="020B0502020202020204" pitchFamily="34" charset="0"/>
              </a:rPr>
              <a:t>Lub chaw raug xaiv muab kev pabcuam, lub chaw ua haujlwm hauv ib cheeb tsam thiab </a:t>
            </a:r>
            <a:r>
              <a:rPr lang="x-none" sz="1600" b="1" kern="1200" dirty="0">
                <a:solidFill>
                  <a:schemeClr val="accent5">
                    <a:lumMod val="50000"/>
                  </a:schemeClr>
                </a:solidFill>
                <a:latin typeface="Century Gothic" panose="020B0502020202020204" pitchFamily="34" charset="0"/>
              </a:rPr>
              <a:t>KOJ</a:t>
            </a:r>
            <a:r>
              <a:rPr lang="x-none" sz="1600" kern="1200" dirty="0">
                <a:solidFill>
                  <a:schemeClr val="accent5">
                    <a:lumMod val="50000"/>
                  </a:schemeClr>
                </a:solidFill>
                <a:latin typeface="Century Gothic" panose="020B0502020202020204" pitchFamily="34" charset="0"/>
              </a:rPr>
              <a:t> yuav  ua qhov kev tshuaj ntsuam </a:t>
            </a:r>
            <a:r>
              <a:rPr lang="x-none" sz="1600" u="sng" kern="1200" dirty="0">
                <a:solidFill>
                  <a:schemeClr val="accent5">
                    <a:lumMod val="50000"/>
                  </a:schemeClr>
                </a:solidFill>
                <a:latin typeface="Century Gothic" panose="020B0502020202020204" pitchFamily="34" charset="0"/>
              </a:rPr>
              <a:t>rau ntaw chaw </a:t>
            </a:r>
            <a:r>
              <a:rPr lang="x-none" sz="1600" kern="1200" dirty="0">
                <a:solidFill>
                  <a:schemeClr val="accent5">
                    <a:lumMod val="50000"/>
                  </a:schemeClr>
                </a:solidFill>
                <a:latin typeface="Century Gothic" panose="020B0502020202020204" pitchFamily="34" charset="0"/>
              </a:rPr>
              <a:t>…</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2393" y="3790675"/>
            <a:ext cx="1894998"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kern="1200" dirty="0">
                <a:solidFill>
                  <a:schemeClr val="accent5">
                    <a:lumMod val="50000"/>
                  </a:schemeClr>
                </a:solidFill>
                <a:latin typeface="Century Gothic" panose="020B0502020202020204" pitchFamily="34" charset="0"/>
              </a:rPr>
              <a:t>Yog lub chaw muab kev pabcuam </a:t>
            </a:r>
            <a:r>
              <a:rPr lang="x-none" sz="1600" b="1" kern="1200" dirty="0">
                <a:solidFill>
                  <a:schemeClr val="accent5">
                    <a:lumMod val="50000"/>
                  </a:schemeClr>
                </a:solidFill>
                <a:latin typeface="Century Gothic" panose="020B0502020202020204" pitchFamily="34" charset="0"/>
              </a:rPr>
              <a:t>dhau</a:t>
            </a:r>
            <a:r>
              <a:rPr lang="x-none" sz="1600" kern="1200" dirty="0">
                <a:solidFill>
                  <a:schemeClr val="accent5">
                    <a:lumMod val="50000"/>
                  </a:schemeClr>
                </a:solidFill>
                <a:latin typeface="Century Gothic" panose="020B0502020202020204" pitchFamily="34" charset="0"/>
              </a:rPr>
              <a:t> qhov kev tshuaj ntsuam xyuas koj tuaj yeem siv qhov kev pabcuam no tau </a:t>
            </a:r>
          </a:p>
        </p:txBody>
      </p:sp>
      <p:sp>
        <p:nvSpPr>
          <p:cNvPr id="23" name="TextBox 22">
            <a:extLst>
              <a:ext uri="{FF2B5EF4-FFF2-40B4-BE49-F238E27FC236}">
                <a16:creationId xmlns:a16="http://schemas.microsoft.com/office/drawing/2014/main" id="{B997AA56-CE82-0345-9463-4CE7CD437CA7}"/>
              </a:ext>
            </a:extLst>
          </p:cNvPr>
          <p:cNvSpPr txBox="1"/>
          <p:nvPr/>
        </p:nvSpPr>
        <p:spPr>
          <a:xfrm>
            <a:off x="7515859" y="3798214"/>
            <a:ext cx="1894998" cy="2419124"/>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400" kern="1200" dirty="0">
                <a:solidFill>
                  <a:schemeClr val="accent5">
                    <a:lumMod val="50000"/>
                  </a:schemeClr>
                </a:solidFill>
                <a:latin typeface="Century Gothic" panose="020B0502020202020204" pitchFamily="34" charset="0"/>
              </a:rPr>
              <a:t>Yog lub chaw muab kev pabcuam </a:t>
            </a:r>
            <a:r>
              <a:rPr lang="x-none" sz="1400" b="1" dirty="0">
                <a:solidFill>
                  <a:schemeClr val="accent5">
                    <a:lumMod val="50000"/>
                  </a:schemeClr>
                </a:solidFill>
                <a:latin typeface="Century Gothic" panose="020B0502020202020204" pitchFamily="34" charset="0"/>
              </a:rPr>
              <a:t>tsis</a:t>
            </a:r>
            <a:r>
              <a:rPr lang="x-none" sz="1400" b="1" kern="1200" dirty="0">
                <a:solidFill>
                  <a:schemeClr val="accent5">
                    <a:lumMod val="50000"/>
                  </a:schemeClr>
                </a:solidFill>
                <a:latin typeface="Century Gothic" panose="020B0502020202020204" pitchFamily="34" charset="0"/>
              </a:rPr>
              <a:t>dhau</a:t>
            </a:r>
            <a:r>
              <a:rPr lang="x-none" sz="1400" kern="1200" dirty="0">
                <a:solidFill>
                  <a:schemeClr val="accent5">
                    <a:lumMod val="50000"/>
                  </a:schemeClr>
                </a:solidFill>
                <a:latin typeface="Century Gothic" panose="020B0502020202020204" pitchFamily="34" charset="0"/>
              </a:rPr>
              <a:t> qhov kev tshuaj ntsuam xyuas, koj tuaj yeem ua txuas mus ntxiv kom txog thaum hloov.</a:t>
            </a:r>
            <a:r>
              <a:rPr lang="x-none" sz="1400" dirty="0">
                <a:solidFill>
                  <a:schemeClr val="accent5">
                    <a:lumMod val="50000"/>
                  </a:schemeClr>
                </a:solidFill>
                <a:latin typeface="Century Gothic" panose="020B0502020202020204" pitchFamily="34" charset="0"/>
              </a:rPr>
              <a:t>Yog</a:t>
            </a:r>
            <a:r>
              <a:rPr lang="x-none" sz="1400" kern="1200" dirty="0">
                <a:solidFill>
                  <a:schemeClr val="accent5">
                    <a:lumMod val="50000"/>
                  </a:schemeClr>
                </a:solidFill>
                <a:latin typeface="Century Gothic" panose="020B0502020202020204" pitchFamily="34" charset="0"/>
              </a:rPr>
              <a:t> tsis dhau, koj yuav </a:t>
            </a:r>
            <a:r>
              <a:rPr lang="x-none" sz="1400" b="1" kern="1200" dirty="0">
                <a:solidFill>
                  <a:schemeClr val="accent5">
                    <a:lumMod val="50000"/>
                  </a:schemeClr>
                </a:solidFill>
                <a:latin typeface="Century Gothic" panose="020B0502020202020204" pitchFamily="34" charset="0"/>
              </a:rPr>
              <a:t>TSIS</a:t>
            </a:r>
            <a:r>
              <a:rPr lang="x-none" sz="1400" kern="1200" dirty="0">
                <a:solidFill>
                  <a:schemeClr val="accent5">
                    <a:lumMod val="50000"/>
                  </a:schemeClr>
                </a:solidFill>
                <a:latin typeface="Century Gothic" panose="020B0502020202020204" pitchFamily="34" charset="0"/>
              </a:rPr>
              <a:t> muaj cov kev pabcuam no rau hauv lub chaw no. </a:t>
            </a:r>
            <a:endParaRPr lang="x-none" sz="1400" kern="1200" dirty="0">
              <a:solidFill>
                <a:schemeClr val="accent5">
                  <a:lumMod val="50000"/>
                </a:schemeClr>
              </a:solidFill>
              <a:latin typeface="Century Gothic" panose="020B0502020202020204" pitchFamily="34" charset="0"/>
              <a:ea typeface="+mj-ea"/>
              <a:cs typeface="+mj-cs"/>
            </a:endParaRP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x-none" sz="2800" dirty="0"/>
              <a:t>KEV NPAJ</a:t>
            </a: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rcRect/>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BF4A75-EA21-9E49-8692-E30909CE4E72}"/>
              </a:ext>
            </a:extLst>
          </p:cNvPr>
          <p:cNvSpPr txBox="1"/>
          <p:nvPr/>
        </p:nvSpPr>
        <p:spPr>
          <a:xfrm>
            <a:off x="9969326" y="3814745"/>
            <a:ext cx="189499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kern="1200" dirty="0">
                <a:solidFill>
                  <a:schemeClr val="accent5">
                    <a:lumMod val="50000"/>
                  </a:schemeClr>
                </a:solidFill>
                <a:latin typeface="Century Gothic" panose="020B0502020202020204" pitchFamily="34" charset="0"/>
              </a:rPr>
              <a:t>Feem FMS yuav </a:t>
            </a:r>
            <a:r>
              <a:rPr lang="x-none" sz="1600" u="sng" kern="1200" dirty="0">
                <a:solidFill>
                  <a:schemeClr val="accent5">
                    <a:lumMod val="50000"/>
                  </a:schemeClr>
                </a:solidFill>
                <a:latin typeface="Century Gothic" panose="020B0502020202020204" pitchFamily="34" charset="0"/>
              </a:rPr>
              <a:t>ua pov thawj</a:t>
            </a:r>
            <a:r>
              <a:rPr lang="x-none" sz="1600" kern="1200" dirty="0">
                <a:solidFill>
                  <a:schemeClr val="accent5">
                    <a:lumMod val="50000"/>
                  </a:schemeClr>
                </a:solidFill>
                <a:latin typeface="Century Gothic" panose="020B0502020202020204" pitchFamily="34" charset="0"/>
              </a:rPr>
              <a:t> rau </a:t>
            </a:r>
            <a:r>
              <a:rPr lang="x-none" sz="1600" b="1" kern="1200" dirty="0">
                <a:solidFill>
                  <a:schemeClr val="accent5">
                    <a:lumMod val="50000"/>
                  </a:schemeClr>
                </a:solidFill>
                <a:latin typeface="Century Gothic" panose="020B0502020202020204" pitchFamily="34" charset="0"/>
              </a:rPr>
              <a:t>qhov ua tiav</a:t>
            </a:r>
            <a:r>
              <a:rPr lang="x-none" sz="1600" kern="1200" dirty="0">
                <a:solidFill>
                  <a:schemeClr val="accent5">
                    <a:lumMod val="50000"/>
                  </a:schemeClr>
                </a:solidFill>
                <a:latin typeface="Century Gothic" panose="020B0502020202020204" pitchFamily="34" charset="0"/>
              </a:rPr>
              <a:t> rau qhov kev tshuaj ntsuam xyuas no</a:t>
            </a: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20817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YAM YUAV TSUM MUAJ RAU QHOV KEV NPAJ COV KEV PABCUAM </a:t>
            </a:r>
          </a:p>
        </p:txBody>
      </p:sp>
      <p:sp>
        <p:nvSpPr>
          <p:cNvPr id="29" name="Rectangle 28">
            <a:extLst>
              <a:ext uri="{FF2B5EF4-FFF2-40B4-BE49-F238E27FC236}">
                <a16:creationId xmlns:a16="http://schemas.microsoft.com/office/drawing/2014/main" id="{59658397-885C-8049-AEC5-C92275064E24}"/>
              </a:ext>
            </a:extLst>
          </p:cNvPr>
          <p:cNvSpPr/>
          <p:nvPr/>
        </p:nvSpPr>
        <p:spPr>
          <a:xfrm>
            <a:off x="1566414" y="1366224"/>
            <a:ext cx="9699629" cy="584775"/>
          </a:xfrm>
          <a:prstGeom prst="rect">
            <a:avLst/>
          </a:prstGeom>
        </p:spPr>
        <p:txBody>
          <a:bodyPr wrap="square">
            <a:spAutoFit/>
          </a:bodyPr>
          <a:lstStyle/>
          <a:p>
            <a:pPr algn="ctr"/>
            <a:r>
              <a:rPr lang="x-none" sz="3200" dirty="0">
                <a:latin typeface="Century Gothic" panose="020B0502020202020204" pitchFamily="34" charset="0"/>
              </a:rPr>
              <a:t>Kev Ua Qhov Kev Tshuaj Ntsuam Xyuas thiab Txheej Txheem Ua </a:t>
            </a:r>
          </a:p>
        </p:txBody>
      </p:sp>
    </p:spTree>
    <p:extLst>
      <p:ext uri="{BB962C8B-B14F-4D97-AF65-F5344CB8AC3E}">
        <p14:creationId xmlns:p14="http://schemas.microsoft.com/office/powerpoint/2010/main" val="2437517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5378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SAIB XYUAS</a:t>
            </a: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x-none" sz="2800" dirty="0"/>
              <a:t>KEV NPAJ</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4129" y="3528006"/>
              <a:ext cx="3291298" cy="1493993"/>
            </a:xfrm>
            <a:prstGeom prst="rect">
              <a:avLst/>
            </a:prstGeom>
            <a:noFill/>
          </p:spPr>
          <p:txBody>
            <a:bodyPr wrap="square" rtlCol="0">
              <a:spAutoFit/>
            </a:bodyPr>
            <a:lstStyle/>
            <a:p>
              <a:pPr algn="ctr"/>
              <a:r>
                <a:rPr lang="x-none" sz="2800" b="1" dirty="0">
                  <a:latin typeface="Century Gothic" panose="020B0502020202020204" pitchFamily="34" charset="0"/>
                </a:rPr>
                <a:t>KEV SAIB XYUAS QHOV KEV NPAJ</a:t>
              </a:r>
            </a:p>
            <a:p>
              <a:pPr algn="ctr"/>
              <a:endParaRPr lang="x-none" sz="2000" dirty="0">
                <a:latin typeface="Century Gothic" panose="020B0502020202020204" pitchFamily="34" charset="0"/>
              </a:endParaRPr>
            </a:p>
            <a:p>
              <a:pPr marL="285750" indent="-285750">
                <a:buFont typeface="Wingdings" panose="05000000000000000000" pitchFamily="2" charset="2"/>
                <a:buChar char="ü"/>
              </a:pPr>
              <a:endParaRPr lang="x-none" sz="2000" dirty="0">
                <a:latin typeface="Century Gothic" panose="020B0502020202020204" pitchFamily="34" charset="0"/>
              </a:endParaRPr>
            </a:p>
            <a:p>
              <a:pPr marL="285750" indent="-285750">
                <a:buFont typeface="Wingdings" panose="05000000000000000000" pitchFamily="2" charset="2"/>
                <a:buChar char="ü"/>
              </a:pPr>
              <a:endParaRPr lang="x-none" sz="2000" dirty="0">
                <a:latin typeface="Century Gothic" panose="020B0502020202020204" pitchFamily="34" charset="0"/>
              </a:endParaRPr>
            </a:p>
            <a:p>
              <a:pPr marL="285750" indent="-285750">
                <a:buFont typeface="Wingdings" panose="05000000000000000000" pitchFamily="2" charset="2"/>
                <a:buChar char="ü"/>
              </a:pPr>
              <a:endParaRPr lang="x-none" sz="2000" dirty="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11772"/>
            <a:ext cx="9163879" cy="3502497"/>
          </a:xfrm>
          <a:prstGeom prst="rect">
            <a:avLst/>
          </a:prstGeom>
        </p:spPr>
        <p:txBody>
          <a:bodyPr wrap="square">
            <a:spAutoFit/>
          </a:bodyPr>
          <a:lstStyle/>
          <a:p>
            <a:pPr marL="342900" indent="-342900">
              <a:lnSpc>
                <a:spcPct val="90000"/>
              </a:lnSpc>
              <a:spcBef>
                <a:spcPct val="0"/>
              </a:spcBef>
              <a:spcAft>
                <a:spcPts val="600"/>
              </a:spcAft>
              <a:buFont typeface="Wingdings" panose="05000000000000000000" pitchFamily="2" charset="2"/>
              <a:buChar char="ü"/>
            </a:pPr>
            <a:r>
              <a:rPr lang="x-none" sz="2800" dirty="0">
                <a:solidFill>
                  <a:schemeClr val="tx2">
                    <a:lumMod val="50000"/>
                  </a:schemeClr>
                </a:solidFill>
                <a:latin typeface="Century Gothic" panose="020B0502020202020204" pitchFamily="34" charset="0"/>
              </a:rPr>
              <a:t>Kev npaj rau tus neeg thiab kev txiav txim siab ntawm tus kheej </a:t>
            </a:r>
          </a:p>
          <a:p>
            <a:pPr marL="342900" indent="-342900">
              <a:lnSpc>
                <a:spcPct val="90000"/>
              </a:lnSpc>
              <a:spcBef>
                <a:spcPct val="0"/>
              </a:spcBef>
              <a:spcAft>
                <a:spcPts val="600"/>
              </a:spcAft>
              <a:buFont typeface="Wingdings" panose="05000000000000000000" pitchFamily="2" charset="2"/>
              <a:buChar char="ü"/>
            </a:pPr>
            <a:r>
              <a:rPr lang="x-none" sz="2800" dirty="0">
                <a:solidFill>
                  <a:schemeClr val="tx2">
                    <a:lumMod val="50000"/>
                  </a:schemeClr>
                </a:solidFill>
                <a:latin typeface="Century Gothic" panose="020B0502020202020204" pitchFamily="34" charset="0"/>
              </a:rPr>
              <a:t>Kev npaj pab txhawb rau ib tug neeg (IPP) thiab kev txiav txim siab ntawm tus kheej </a:t>
            </a:r>
          </a:p>
          <a:p>
            <a:pPr marL="342900" indent="-342900">
              <a:lnSpc>
                <a:spcPct val="90000"/>
              </a:lnSpc>
              <a:spcBef>
                <a:spcPct val="0"/>
              </a:spcBef>
              <a:spcAft>
                <a:spcPts val="600"/>
              </a:spcAft>
              <a:buFont typeface="Wingdings" panose="05000000000000000000" pitchFamily="2" charset="2"/>
              <a:buChar char="ü"/>
            </a:pPr>
            <a:r>
              <a:rPr lang="x-none" sz="2800" dirty="0">
                <a:solidFill>
                  <a:schemeClr val="tx2">
                    <a:lumMod val="50000"/>
                  </a:schemeClr>
                </a:solidFill>
                <a:latin typeface="Century Gothic" panose="020B0502020202020204" pitchFamily="34" charset="0"/>
              </a:rPr>
              <a:t>Yam yuav tsum muaj rau qhov kev npaj cov kev pabcuam </a:t>
            </a:r>
          </a:p>
          <a:p>
            <a:pPr marL="800100" lvl="1" indent="-342900">
              <a:lnSpc>
                <a:spcPct val="90000"/>
              </a:lnSpc>
              <a:spcBef>
                <a:spcPct val="0"/>
              </a:spcBef>
              <a:spcAft>
                <a:spcPts val="600"/>
              </a:spcAft>
              <a:buFont typeface="Wingdings" panose="05000000000000000000" pitchFamily="2" charset="2"/>
              <a:buChar char="ü"/>
            </a:pPr>
            <a:r>
              <a:rPr lang="x-none" sz="2800" dirty="0">
                <a:solidFill>
                  <a:schemeClr val="tx2">
                    <a:lumMod val="50000"/>
                  </a:schemeClr>
                </a:solidFill>
                <a:latin typeface="Century Gothic" panose="020B0502020202020204" pitchFamily="34" charset="0"/>
              </a:rPr>
              <a:t>Cov ntaub ntawv thuaj pais</a:t>
            </a:r>
          </a:p>
          <a:p>
            <a:pPr marL="800100" lvl="1" indent="-342900">
              <a:lnSpc>
                <a:spcPct val="90000"/>
              </a:lnSpc>
              <a:spcBef>
                <a:spcPct val="0"/>
              </a:spcBef>
              <a:spcAft>
                <a:spcPts val="600"/>
              </a:spcAft>
              <a:buFont typeface="Wingdings" panose="05000000000000000000" pitchFamily="2" charset="2"/>
              <a:buChar char="ü"/>
            </a:pPr>
            <a:r>
              <a:rPr lang="x-none" sz="2800" dirty="0">
                <a:solidFill>
                  <a:schemeClr val="tx2">
                    <a:lumMod val="50000"/>
                  </a:schemeClr>
                </a:solidFill>
                <a:latin typeface="Century Gothic" panose="020B0502020202020204" pitchFamily="34" charset="0"/>
              </a:rPr>
              <a:t>Muaj txhua yam rau hauv lub zos </a:t>
            </a:r>
          </a:p>
        </p:txBody>
      </p:sp>
    </p:spTree>
    <p:extLst>
      <p:ext uri="{BB962C8B-B14F-4D97-AF65-F5344CB8AC3E}">
        <p14:creationId xmlns:p14="http://schemas.microsoft.com/office/powerpoint/2010/main" val="3587447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3" y="994167"/>
            <a:ext cx="6280744" cy="1460500"/>
          </a:xfrm>
        </p:spPr>
        <p:txBody>
          <a:bodyPr>
            <a:noAutofit/>
          </a:bodyPr>
          <a:lstStyle/>
          <a:p>
            <a:r>
              <a:rPr lang="x-none"/>
              <a:t>KEV THEM NQI RAU COV KEV PABCUAM THIAB PAB TXHAWB</a:t>
            </a: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1" y="1210411"/>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8" y="4667505"/>
              <a:ext cx="3250567" cy="2751522"/>
            </a:xfrm>
            <a:prstGeom prst="rect">
              <a:avLst/>
            </a:prstGeom>
            <a:noFill/>
          </p:spPr>
          <p:txBody>
            <a:bodyPr wrap="square" rtlCol="0">
              <a:spAutoFit/>
            </a:bodyPr>
            <a:lstStyle/>
            <a:p>
              <a:pPr>
                <a:lnSpc>
                  <a:spcPct val="90000"/>
                </a:lnSpc>
                <a:spcBef>
                  <a:spcPct val="0"/>
                </a:spcBef>
              </a:pPr>
              <a:r>
                <a:rPr lang="x-none" sz="1600" b="1"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Koj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Tsev Neeg/Txheej Txheem ntawm Kev Pab Txhawb</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Lis Haujlwm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Tswj Xyuas Feem Nyiaj Txiag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Muab Kev Pabcuam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Cev Lus Ua Haujlwm Ywj Pheej</a:t>
              </a:r>
            </a:p>
            <a:p>
              <a:pPr marL="342900" indent="-342900">
                <a:lnSpc>
                  <a:spcPct val="90000"/>
                </a:lnSpc>
                <a:spcBef>
                  <a:spcPct val="0"/>
                </a:spcBef>
                <a:buFont typeface="Arial" panose="020B0604020202020204" pitchFamily="34" charset="0"/>
                <a:buChar char="•"/>
              </a:pPr>
              <a:endParaRPr lang="x-none" sz="16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8" y="3127359"/>
              <a:ext cx="3109170" cy="1668149"/>
            </a:xfrm>
            <a:prstGeom prst="rect">
              <a:avLst/>
            </a:prstGeom>
            <a:noFill/>
          </p:spPr>
          <p:txBody>
            <a:bodyPr wrap="square" rtlCol="0">
              <a:spAutoFit/>
            </a:bodyPr>
            <a:lstStyle/>
            <a:p>
              <a:r>
                <a:rPr lang="x-none" sz="1600" b="1" dirty="0">
                  <a:solidFill>
                    <a:schemeClr val="accent5">
                      <a:lumMod val="50000"/>
                    </a:schemeClr>
                  </a:solidFill>
                  <a:latin typeface="Century Gothic" panose="020B0502020202020204" pitchFamily="34" charset="0"/>
                </a:rPr>
                <a:t>5 LUB NIAM TSWV YIM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Muaj kev ywj pheej</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muaj cai</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pab txhawb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lees  </a:t>
              </a:r>
            </a:p>
            <a:p>
              <a:pPr algn="l" defTabSz="914400" rtl="0" eaLnBrk="1" latinLnBrk="0" hangingPunct="1">
                <a:lnSpc>
                  <a:spcPct val="90000"/>
                </a:lnSpc>
                <a:spcBef>
                  <a:spcPct val="0"/>
                </a:spcBef>
                <a:buNone/>
              </a:pPr>
              <a:endParaRPr lang="x-none"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0"/>
            <a:ext cx="9999159" cy="714463"/>
          </a:xfrm>
        </p:spPr>
        <p:txBody>
          <a:bodyPr/>
          <a:lstStyle/>
          <a:p>
            <a:r>
              <a:rPr lang="x-none" sz="2400"/>
              <a:t>KEV NTHUAV QHIA TXOG KEV TXIAV TXIM SIAB NTAWM TUS KHEEJ</a:t>
            </a:r>
          </a:p>
        </p:txBody>
      </p:sp>
      <p:sp>
        <p:nvSpPr>
          <p:cNvPr id="3" name="Text Placeholder 2"/>
          <p:cNvSpPr>
            <a:spLocks noGrp="1"/>
          </p:cNvSpPr>
          <p:nvPr>
            <p:ph type="body" sz="quarter" idx="14"/>
          </p:nvPr>
        </p:nvSpPr>
        <p:spPr>
          <a:xfrm>
            <a:off x="311488" y="630751"/>
            <a:ext cx="7445145" cy="515937"/>
          </a:xfrm>
        </p:spPr>
        <p:txBody>
          <a:bodyPr>
            <a:normAutofit/>
          </a:bodyPr>
          <a:lstStyle/>
          <a:p>
            <a:r>
              <a:rPr lang="x-none"/>
              <a:t>LUB SIJHAWM THIAB COV NCAUJ LUS YUAV SIB THAM</a:t>
            </a:r>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1450428" y="1872094"/>
            <a:ext cx="9680027"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46665" y="1775549"/>
              <a:ext cx="7503886" cy="4401205"/>
            </a:xfrm>
            <a:prstGeom prst="rect">
              <a:avLst/>
            </a:prstGeom>
            <a:ln>
              <a:noFill/>
            </a:ln>
          </p:spPr>
          <p:txBody>
            <a:bodyPr wrap="square">
              <a:spAutoFit/>
            </a:bodyPr>
            <a:lstStyle/>
            <a:p>
              <a:pPr marL="342900" indent="-342900">
                <a:buFont typeface="+mj-lt"/>
                <a:buAutoNum type="arabicParenR"/>
              </a:pPr>
              <a:r>
                <a:rPr lang="x-none" sz="2800" dirty="0">
                  <a:latin typeface="Century Gothic" panose="020B0502020202020204" pitchFamily="34" charset="0"/>
                </a:rPr>
                <a:t>Cov Ncauj Lus thiab Kev Saib Xyuas Hauv Lub Tsev </a:t>
              </a:r>
            </a:p>
            <a:p>
              <a:pPr marL="342900" indent="-342900">
                <a:buFont typeface="+mj-lt"/>
                <a:buAutoNum type="arabicParenR"/>
              </a:pPr>
              <a:r>
                <a:rPr lang="x-none" sz="2800" dirty="0">
                  <a:latin typeface="Century Gothic" panose="020B0502020202020204" pitchFamily="34" charset="0"/>
                </a:rPr>
                <a:t>Qhov Tus Kheej Tso Tseg yog Dab Tsi? </a:t>
              </a:r>
            </a:p>
            <a:p>
              <a:pPr marL="342900" indent="-342900">
                <a:buFont typeface="+mj-lt"/>
                <a:buAutoNum type="arabicParenR"/>
              </a:pPr>
              <a:r>
                <a:rPr lang="x-none" sz="2800" dirty="0">
                  <a:latin typeface="Century Gothic" panose="020B0502020202020204" pitchFamily="34" charset="0"/>
                </a:rPr>
                <a:t>Lub Luag Haujlwm </a:t>
              </a:r>
            </a:p>
            <a:p>
              <a:pPr marL="342900" indent="-342900">
                <a:buFont typeface="+mj-lt"/>
                <a:buAutoNum type="arabicParenR"/>
              </a:pPr>
              <a:r>
                <a:rPr lang="x-none" sz="2800" dirty="0">
                  <a:latin typeface="Century Gothic" panose="020B0502020202020204" pitchFamily="34" charset="0"/>
                </a:rPr>
                <a:t>Sijhawm So </a:t>
              </a:r>
            </a:p>
            <a:p>
              <a:pPr marL="342900" indent="-342900">
                <a:buFont typeface="+mj-lt"/>
                <a:buAutoNum type="arabicParenR"/>
              </a:pPr>
              <a:r>
                <a:rPr lang="x-none" sz="2800" dirty="0">
                  <a:latin typeface="Century Gothic" panose="020B0502020202020204" pitchFamily="34" charset="0"/>
                </a:rPr>
                <a:t>Kev Npaj Ua</a:t>
              </a:r>
            </a:p>
            <a:p>
              <a:pPr marL="342900" indent="-342900">
                <a:buFont typeface="+mj-lt"/>
                <a:buAutoNum type="arabicParenR"/>
              </a:pPr>
              <a:r>
                <a:rPr lang="x-none" sz="2800" dirty="0">
                  <a:latin typeface="Century Gothic" panose="020B0502020202020204" pitchFamily="34" charset="0"/>
                </a:rPr>
                <a:t>Pluas Su </a:t>
              </a:r>
            </a:p>
            <a:p>
              <a:pPr marL="342900" indent="-342900">
                <a:buFont typeface="+mj-lt"/>
                <a:buAutoNum type="arabicParenR"/>
              </a:pPr>
              <a:r>
                <a:rPr lang="x-none" sz="2800" dirty="0">
                  <a:latin typeface="Century Gothic" panose="020B0502020202020204" pitchFamily="34" charset="0"/>
                </a:rPr>
                <a:t>Kev Them Tus Nqi Saib Xyuas </a:t>
              </a:r>
            </a:p>
            <a:p>
              <a:pPr marL="342900" indent="-342900">
                <a:buFont typeface="+mj-lt"/>
                <a:buAutoNum type="arabicParenR"/>
              </a:pPr>
              <a:r>
                <a:rPr lang="x-none" sz="2800" dirty="0">
                  <a:latin typeface="Century Gothic" panose="020B0502020202020204" pitchFamily="34" charset="0"/>
                </a:rPr>
                <a:t>Cov Cai thiab Kev Nyab Xeeb </a:t>
              </a:r>
            </a:p>
            <a:p>
              <a:pPr marL="342900" indent="-342900">
                <a:buFont typeface="+mj-lt"/>
                <a:buAutoNum type="arabicParenR"/>
              </a:pPr>
              <a:r>
                <a:rPr lang="x-none" sz="2800" dirty="0">
                  <a:latin typeface="Century Gothic" panose="020B0502020202020204" pitchFamily="34" charset="0"/>
                </a:rPr>
                <a:t>Sijhawm So </a:t>
              </a:r>
            </a:p>
            <a:p>
              <a:pPr marL="342900" indent="-342900">
                <a:buFont typeface="+mj-lt"/>
                <a:buAutoNum type="arabicParenR"/>
              </a:pPr>
              <a:r>
                <a:rPr lang="x-none" sz="2800" dirty="0">
                  <a:latin typeface="Century Gothic" panose="020B0502020202020204" pitchFamily="34" charset="0"/>
                </a:rPr>
                <a:t>Cov Khauj Ruam Txuas Mus Ntxiv</a:t>
              </a: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p:nvSpPr>
        <p:spPr>
          <a:xfrm>
            <a:off x="551793" y="1036096"/>
            <a:ext cx="10578662" cy="584775"/>
          </a:xfrm>
          <a:prstGeom prst="rect">
            <a:avLst/>
          </a:prstGeom>
        </p:spPr>
        <p:txBody>
          <a:bodyPr wrap="square">
            <a:spAutoFit/>
          </a:bodyPr>
          <a:lstStyle/>
          <a:p>
            <a:pPr algn="ctr"/>
            <a:r>
              <a:rPr lang="x-none" sz="3200" b="1" dirty="0">
                <a:effectLst>
                  <a:outerShdw blurRad="38100" dist="38100" dir="2700000" algn="tl">
                    <a:srgbClr val="000000">
                      <a:alpha val="43137"/>
                    </a:srgbClr>
                  </a:outerShdw>
                </a:effectLst>
                <a:latin typeface="Century Gothic" panose="020B0502020202020204" pitchFamily="34" charset="0"/>
              </a:rPr>
              <a:t>LUB SIJHAWM THIAB COV NCAUJ LUS YUAV SIB THAM</a:t>
            </a:r>
            <a:endParaRPr lang="x-none"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8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11177900" cy="784146"/>
          </a:xfrm>
        </p:spPr>
        <p:txBody>
          <a:bodyPr/>
          <a:lstStyle/>
          <a:p>
            <a:r>
              <a:rPr lang="x-none" sz="2800" dirty="0"/>
              <a:t>KEV THEM NQI RAU COV KEV PABCUAM THIAB PAB TXHAWB</a:t>
            </a:r>
          </a:p>
        </p:txBody>
      </p:sp>
      <p:sp>
        <p:nvSpPr>
          <p:cNvPr id="3" name="Isosceles Triangle 2"/>
          <p:cNvSpPr/>
          <p:nvPr/>
        </p:nvSpPr>
        <p:spPr>
          <a:xfrm rot="9078235">
            <a:off x="47219" y="3145083"/>
            <a:ext cx="14616410" cy="7952785"/>
          </a:xfrm>
          <a:custGeom>
            <a:avLst/>
            <a:gdLst>
              <a:gd name="connsiteX0" fmla="*/ 0 w 14981137"/>
              <a:gd name="connsiteY0" fmla="*/ 7952785 h 7952785"/>
              <a:gd name="connsiteX1" fmla="*/ 3825134 w 14981137"/>
              <a:gd name="connsiteY1" fmla="*/ 0 h 7952785"/>
              <a:gd name="connsiteX2" fmla="*/ 14981137 w 14981137"/>
              <a:gd name="connsiteY2" fmla="*/ 7952785 h 7952785"/>
              <a:gd name="connsiteX3" fmla="*/ 0 w 14981137"/>
              <a:gd name="connsiteY3" fmla="*/ 7952785 h 7952785"/>
              <a:gd name="connsiteX0" fmla="*/ 0 w 14630913"/>
              <a:gd name="connsiteY0" fmla="*/ 7147387 h 7952785"/>
              <a:gd name="connsiteX1" fmla="*/ 3474910 w 14630913"/>
              <a:gd name="connsiteY1" fmla="*/ 0 h 7952785"/>
              <a:gd name="connsiteX2" fmla="*/ 14630913 w 14630913"/>
              <a:gd name="connsiteY2" fmla="*/ 7952785 h 7952785"/>
              <a:gd name="connsiteX3" fmla="*/ 0 w 14630913"/>
              <a:gd name="connsiteY3" fmla="*/ 7147387 h 7952785"/>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0209" y="588254"/>
            <a:ext cx="3290725"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NTSIAB LUS</a:t>
            </a:r>
          </a:p>
        </p:txBody>
      </p:sp>
      <p:grpSp>
        <p:nvGrpSpPr>
          <p:cNvPr id="16" name="Group 15"/>
          <p:cNvGrpSpPr/>
          <p:nvPr/>
        </p:nvGrpSpPr>
        <p:grpSpPr>
          <a:xfrm>
            <a:off x="457919" y="2152015"/>
            <a:ext cx="3613184" cy="3853662"/>
            <a:chOff x="879168" y="1999615"/>
            <a:chExt cx="486939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42652" y="2246228"/>
              <a:ext cx="4263073"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b="1" kern="1200" dirty="0">
                  <a:solidFill>
                    <a:schemeClr val="accent5">
                      <a:lumMod val="50000"/>
                    </a:schemeClr>
                  </a:solidFill>
                  <a:latin typeface="Century Gothic" panose="020B0502020202020204" pitchFamily="34" charset="0"/>
                </a:rPr>
                <a:t>TUS KHEEJ NTIAG TUG COV NYIAJ NPAJ SIV</a:t>
              </a:r>
            </a:p>
          </p:txBody>
        </p:sp>
        <p:sp>
          <p:nvSpPr>
            <p:cNvPr id="14" name="TextBox 13"/>
            <p:cNvSpPr txBox="1"/>
            <p:nvPr/>
          </p:nvSpPr>
          <p:spPr>
            <a:xfrm>
              <a:off x="879168" y="3614419"/>
              <a:ext cx="4869391" cy="1477328"/>
            </a:xfrm>
            <a:prstGeom prst="rect">
              <a:avLst/>
            </a:prstGeom>
            <a:noFill/>
          </p:spPr>
          <p:txBody>
            <a:bodyPr wrap="square" rtlCol="0">
              <a:spAutoFit/>
            </a:bodyPr>
            <a:lstStyle/>
            <a:p>
              <a:pPr algn="ctr" defTabSz="914400" rtl="0" eaLnBrk="1" latinLnBrk="0" hangingPunct="1">
                <a:lnSpc>
                  <a:spcPct val="90000"/>
                </a:lnSpc>
                <a:spcBef>
                  <a:spcPct val="0"/>
                </a:spcBef>
              </a:pPr>
              <a:r>
                <a:rPr lang="x-none" sz="2000" dirty="0">
                  <a:solidFill>
                    <a:schemeClr val="bg1">
                      <a:lumMod val="50000"/>
                    </a:schemeClr>
                  </a:solidFill>
                  <a:latin typeface="Century Gothic" panose="020B0502020202020204" pitchFamily="34" charset="0"/>
                </a:rPr>
                <a:t>COV NQI RAUG XAM TSEG</a:t>
              </a:r>
            </a:p>
            <a:p>
              <a:pPr marL="342900" indent="-342900" algn="ctr" defTabSz="914400" rtl="0" eaLnBrk="1" latinLnBrk="0" hangingPunct="1">
                <a:lnSpc>
                  <a:spcPct val="90000"/>
                </a:lnSpc>
                <a:spcBef>
                  <a:spcPct val="0"/>
                </a:spcBef>
                <a:buFont typeface="Arial" panose="020B0604020202020204" pitchFamily="34" charset="0"/>
                <a:buChar char="•"/>
              </a:pPr>
              <a:endParaRPr lang="x-none"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x-none" sz="2000" kern="1200" dirty="0">
                  <a:solidFill>
                    <a:schemeClr val="bg1">
                      <a:lumMod val="50000"/>
                    </a:schemeClr>
                  </a:solidFill>
                  <a:latin typeface="Century Gothic" panose="020B0502020202020204" pitchFamily="34" charset="0"/>
                </a:rPr>
                <a:t>QHOV TXAWV TXAV</a:t>
              </a:r>
            </a:p>
            <a:p>
              <a:pPr marL="342900" indent="-342900" algn="ctr" defTabSz="914400" rtl="0" eaLnBrk="1" latinLnBrk="0" hangingPunct="1">
                <a:lnSpc>
                  <a:spcPct val="90000"/>
                </a:lnSpc>
                <a:spcBef>
                  <a:spcPct val="0"/>
                </a:spcBef>
                <a:buFont typeface="Arial" panose="020B0604020202020204" pitchFamily="34" charset="0"/>
                <a:buChar char="•"/>
              </a:pPr>
              <a:endParaRPr lang="x-none"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x-none" sz="2000" dirty="0">
                  <a:solidFill>
                    <a:schemeClr val="bg1">
                      <a:lumMod val="50000"/>
                    </a:schemeClr>
                  </a:solidFill>
                  <a:latin typeface="Century Gothic" panose="020B0502020202020204" pitchFamily="34" charset="0"/>
                </a:rPr>
                <a:t>COV CAI LIJ CHOJ THIAB YAM YUAV TSUM MUAJ</a:t>
              </a: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772708" y="2041135"/>
              <a:ext cx="5032570" cy="1194014"/>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b="1" dirty="0">
                  <a:solidFill>
                    <a:schemeClr val="accent5">
                      <a:lumMod val="50000"/>
                    </a:schemeClr>
                  </a:solidFill>
                  <a:latin typeface="Century Gothic" panose="020B0502020202020204" pitchFamily="34" charset="0"/>
                </a:rPr>
                <a:t>KEV TSWJ XYUAS FEEM NYIAJ TXIAG</a:t>
              </a:r>
              <a:endParaRPr lang="x-none" sz="28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1410567" y="3505564"/>
              <a:ext cx="3756848" cy="1931494"/>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kern="1200" dirty="0">
                  <a:solidFill>
                    <a:schemeClr val="bg1">
                      <a:lumMod val="50000"/>
                    </a:schemeClr>
                  </a:solidFill>
                  <a:latin typeface="Century Gothic" panose="020B0502020202020204" pitchFamily="34" charset="0"/>
                </a:rPr>
                <a:t>3 YAM QAUV</a:t>
              </a:r>
              <a:endParaRPr lang="x-none"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endParaRPr lang="x-none"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x-none" sz="2000" dirty="0">
                  <a:solidFill>
                    <a:schemeClr val="bg1">
                      <a:lumMod val="50000"/>
                    </a:schemeClr>
                  </a:solidFill>
                  <a:latin typeface="Century Gothic" panose="020B0502020202020204" pitchFamily="34" charset="0"/>
                </a:rPr>
                <a:t>TUS NQI</a:t>
              </a:r>
            </a:p>
            <a:p>
              <a:pPr algn="ctr" defTabSz="914400" rtl="0" eaLnBrk="1" latinLnBrk="0" hangingPunct="1">
                <a:lnSpc>
                  <a:spcPct val="90000"/>
                </a:lnSpc>
                <a:spcBef>
                  <a:spcPct val="0"/>
                </a:spcBef>
                <a:buNone/>
              </a:pPr>
              <a:endParaRPr lang="x-none"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x-none" sz="2000" dirty="0">
                  <a:solidFill>
                    <a:schemeClr val="bg1">
                      <a:lumMod val="50000"/>
                    </a:schemeClr>
                  </a:solidFill>
                  <a:latin typeface="Century Gothic" panose="020B0502020202020204" pitchFamily="34" charset="0"/>
                </a:rPr>
                <a:t>YAM YUAV TSUM MUAJ</a:t>
              </a:r>
            </a:p>
            <a:p>
              <a:pPr algn="ctr" defTabSz="914400" rtl="0" eaLnBrk="1" latinLnBrk="0" hangingPunct="1">
                <a:lnSpc>
                  <a:spcPct val="90000"/>
                </a:lnSpc>
                <a:spcBef>
                  <a:spcPct val="0"/>
                </a:spcBef>
                <a:buNone/>
              </a:pPr>
              <a:endParaRPr lang="x-none"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x-none" sz="2000" dirty="0">
                  <a:solidFill>
                    <a:schemeClr val="bg1">
                      <a:lumMod val="50000"/>
                    </a:schemeClr>
                  </a:solidFill>
                  <a:latin typeface="Century Gothic" panose="020B0502020202020204" pitchFamily="34" charset="0"/>
                </a:rPr>
                <a:t>TXOJ HAUJLWM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344480" y="2199694"/>
              <a:ext cx="3721766"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b="1" kern="1200" dirty="0">
                  <a:solidFill>
                    <a:schemeClr val="accent5">
                      <a:lumMod val="50000"/>
                    </a:schemeClr>
                  </a:solidFill>
                  <a:latin typeface="Century Gothic" panose="020B0502020202020204" pitchFamily="34" charset="0"/>
                </a:rPr>
                <a:t>QHOV KEV NPAJ SIV</a:t>
              </a:r>
            </a:p>
          </p:txBody>
        </p:sp>
        <p:sp>
          <p:nvSpPr>
            <p:cNvPr id="20" name="TextBox 19"/>
            <p:cNvSpPr txBox="1"/>
            <p:nvPr/>
          </p:nvSpPr>
          <p:spPr>
            <a:xfrm>
              <a:off x="5887281" y="3614418"/>
              <a:ext cx="4538999" cy="2031325"/>
            </a:xfrm>
            <a:prstGeom prst="rect">
              <a:avLst/>
            </a:prstGeom>
            <a:noFill/>
          </p:spPr>
          <p:txBody>
            <a:bodyPr wrap="square" rtlCol="0">
              <a:spAutoFit/>
            </a:bodyPr>
            <a:lstStyle/>
            <a:p>
              <a:pPr algn="ctr" defTabSz="914400" rtl="0" eaLnBrk="1" latinLnBrk="0" hangingPunct="1">
                <a:lnSpc>
                  <a:spcPct val="90000"/>
                </a:lnSpc>
                <a:spcBef>
                  <a:spcPct val="0"/>
                </a:spcBef>
              </a:pPr>
              <a:r>
                <a:rPr lang="x-none" sz="2000" kern="1200" dirty="0">
                  <a:solidFill>
                    <a:schemeClr val="bg1">
                      <a:lumMod val="50000"/>
                    </a:schemeClr>
                  </a:solidFill>
                  <a:latin typeface="Century Gothic" panose="020B0502020202020204" pitchFamily="34" charset="0"/>
                </a:rPr>
                <a:t>KEV TSIM KHO </a:t>
              </a:r>
            </a:p>
            <a:p>
              <a:pPr algn="ctr" defTabSz="914400" rtl="0" eaLnBrk="1" latinLnBrk="0" hangingPunct="1">
                <a:lnSpc>
                  <a:spcPct val="90000"/>
                </a:lnSpc>
                <a:spcBef>
                  <a:spcPct val="0"/>
                </a:spcBef>
              </a:pPr>
              <a:endParaRPr lang="x-none"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x-none" sz="2000" dirty="0">
                  <a:solidFill>
                    <a:schemeClr val="bg1">
                      <a:lumMod val="50000"/>
                    </a:schemeClr>
                  </a:solidFill>
                  <a:latin typeface="Century Gothic" panose="020B0502020202020204" pitchFamily="34" charset="0"/>
                </a:rPr>
                <a:t>COV NQI RAUG XAM TSEG</a:t>
              </a:r>
            </a:p>
            <a:p>
              <a:pPr algn="ctr" defTabSz="914400" rtl="0" eaLnBrk="1" latinLnBrk="0" hangingPunct="1">
                <a:lnSpc>
                  <a:spcPct val="90000"/>
                </a:lnSpc>
                <a:spcBef>
                  <a:spcPct val="0"/>
                </a:spcBef>
              </a:pPr>
              <a:endParaRPr lang="x-none" sz="20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x-none" sz="2000" kern="1200" dirty="0">
                  <a:solidFill>
                    <a:schemeClr val="bg1">
                      <a:lumMod val="50000"/>
                    </a:schemeClr>
                  </a:solidFill>
                  <a:latin typeface="Century Gothic" panose="020B0502020202020204" pitchFamily="34" charset="0"/>
                </a:rPr>
                <a:t>QHOV TXAWV TXAV</a:t>
              </a:r>
            </a:p>
            <a:p>
              <a:pPr algn="ctr" defTabSz="914400" rtl="0" eaLnBrk="1" latinLnBrk="0" hangingPunct="1">
                <a:lnSpc>
                  <a:spcPct val="90000"/>
                </a:lnSpc>
                <a:spcBef>
                  <a:spcPct val="0"/>
                </a:spcBef>
              </a:pPr>
              <a:endParaRPr lang="x-none" sz="2000" kern="1200" dirty="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x-none" sz="2000" dirty="0">
                  <a:solidFill>
                    <a:schemeClr val="bg1">
                      <a:lumMod val="50000"/>
                    </a:schemeClr>
                  </a:solidFill>
                  <a:latin typeface="Century Gothic" panose="020B0502020202020204" pitchFamily="34" charset="0"/>
                </a:rPr>
                <a:t>TXOJ HAUJLWM</a:t>
              </a:r>
            </a:p>
          </p:txBody>
        </p:sp>
      </p:grpSp>
    </p:spTree>
    <p:extLst>
      <p:ext uri="{BB962C8B-B14F-4D97-AF65-F5344CB8AC3E}">
        <p14:creationId xmlns:p14="http://schemas.microsoft.com/office/powerpoint/2010/main" val="342844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Cov Ntsiab Lus</a:t>
            </a:r>
          </a:p>
        </p:txBody>
      </p:sp>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369243" y="2304048"/>
            <a:ext cx="4965397"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600" b="1" kern="1200" dirty="0">
                <a:latin typeface="Century Gothic" panose="020B0502020202020204" pitchFamily="34" charset="0"/>
              </a:rPr>
              <a:t>TUS KHEEJ NTIAG TUG COV NYIAJ NPAJ SIV</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765761" cy="862561"/>
          </a:xfrm>
        </p:spPr>
        <p:txBody>
          <a:bodyPr/>
          <a:lstStyle/>
          <a:p>
            <a:r>
              <a:rPr lang="x-none" sz="2800" dirty="0"/>
              <a:t>KEV THEM NQI RAU COV KEV PABCUAM THIAB PAB TXHAWB</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8644189"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
        <p:nvSpPr>
          <p:cNvPr id="15" name="TextBox 14"/>
          <p:cNvSpPr txBox="1"/>
          <p:nvPr/>
        </p:nvSpPr>
        <p:spPr>
          <a:xfrm>
            <a:off x="2189259" y="3375108"/>
            <a:ext cx="7714470" cy="2308324"/>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x-none" sz="3200" dirty="0">
                <a:latin typeface="Century Gothic" panose="020B0502020202020204" pitchFamily="34" charset="0"/>
              </a:rPr>
              <a:t>Kev xam txog koj tus kheej ntiag tug cov nyiaj npaj siv</a:t>
            </a:r>
          </a:p>
          <a:p>
            <a:pPr marL="457200" indent="-457200" defTabSz="914400" rtl="0" eaLnBrk="1" latinLnBrk="0" hangingPunct="1">
              <a:lnSpc>
                <a:spcPct val="90000"/>
              </a:lnSpc>
              <a:spcBef>
                <a:spcPct val="0"/>
              </a:spcBef>
              <a:buFont typeface="Wingdings" panose="05000000000000000000" pitchFamily="2" charset="2"/>
              <a:buChar char="ü"/>
            </a:pPr>
            <a:endParaRPr lang="x-none" sz="3200" dirty="0">
              <a:latin typeface="Century Gothic" panose="020B0502020202020204" pitchFamily="34" charset="0"/>
              <a:ea typeface="+mj-ea"/>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x-none" sz="3200" dirty="0">
                <a:latin typeface="Century Gothic" panose="020B0502020202020204" pitchFamily="34" charset="0"/>
              </a:rPr>
              <a:t>Hloov koj tus kheej ntiag tug cov nyiaj npaj siv </a:t>
            </a:r>
          </a:p>
          <a:p>
            <a:pPr defTabSz="914400" rtl="0" eaLnBrk="1" latinLnBrk="0" hangingPunct="1">
              <a:lnSpc>
                <a:spcPct val="90000"/>
              </a:lnSpc>
              <a:spcBef>
                <a:spcPct val="0"/>
              </a:spcBef>
            </a:pPr>
            <a:r>
              <a:rPr lang="x-none"/>
              <a:t> </a:t>
            </a:r>
          </a:p>
          <a:p>
            <a:pPr marL="457200" indent="-457200" defTabSz="914400" rtl="0" eaLnBrk="1" latinLnBrk="0" hangingPunct="1">
              <a:lnSpc>
                <a:spcPct val="90000"/>
              </a:lnSpc>
              <a:spcBef>
                <a:spcPct val="0"/>
              </a:spcBef>
              <a:buFont typeface="Wingdings" panose="05000000000000000000" pitchFamily="2" charset="2"/>
              <a:buChar char="ü"/>
            </a:pPr>
            <a:r>
              <a:rPr lang="x-none" sz="3200" dirty="0">
                <a:latin typeface="Century Gothic" panose="020B0502020202020204" pitchFamily="34" charset="0"/>
              </a:rPr>
              <a:t>Jason thiab Sofia cov ua piv txwv </a:t>
            </a:r>
          </a:p>
        </p:txBody>
      </p:sp>
    </p:spTree>
    <p:extLst>
      <p:ext uri="{BB962C8B-B14F-4D97-AF65-F5344CB8AC3E}">
        <p14:creationId xmlns:p14="http://schemas.microsoft.com/office/powerpoint/2010/main" val="2060558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6531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3200" b="1" kern="1200" dirty="0">
                <a:latin typeface="Century Gothic" panose="020B0502020202020204" pitchFamily="34" charset="0"/>
              </a:rPr>
              <a:t>Kev Xam Koj Tus Kheej Ntiag Tug Cov Nyiaj Npaj Siv </a:t>
            </a:r>
          </a:p>
        </p:txBody>
      </p:sp>
      <p:grpSp>
        <p:nvGrpSpPr>
          <p:cNvPr id="2" name="Group 1"/>
          <p:cNvGrpSpPr/>
          <p:nvPr/>
        </p:nvGrpSpPr>
        <p:grpSpPr>
          <a:xfrm>
            <a:off x="916613" y="2356095"/>
            <a:ext cx="10323910" cy="2967790"/>
            <a:chOff x="789449" y="3641556"/>
            <a:chExt cx="10323910" cy="2967790"/>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dirty="0">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8228495" y="3946774"/>
              <a:ext cx="2638318"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b="1" u="sng" kern="1200" dirty="0">
                  <a:solidFill>
                    <a:schemeClr val="accent5">
                      <a:lumMod val="50000"/>
                    </a:schemeClr>
                  </a:solidFill>
                  <a:latin typeface="Century Gothic" panose="020B0502020202020204" pitchFamily="34" charset="0"/>
                </a:rPr>
                <a:t>COV NYIAJ RAUG SIV</a:t>
              </a:r>
              <a:r>
                <a:rPr lang="x-none" kern="1200" dirty="0">
                  <a:solidFill>
                    <a:schemeClr val="accent5">
                      <a:lumMod val="50000"/>
                    </a:schemeClr>
                  </a:solidFill>
                  <a:latin typeface="Century Gothic" panose="020B0502020202020204" pitchFamily="34" charset="0"/>
                </a:rPr>
                <a:t> RAU  HAUV YAV </a:t>
              </a:r>
              <a:br>
                <a:rPr lang="en-US" kern="1200" dirty="0">
                  <a:solidFill>
                    <a:schemeClr val="accent5">
                      <a:lumMod val="50000"/>
                    </a:schemeClr>
                  </a:solidFill>
                  <a:latin typeface="Century Gothic" panose="020B0502020202020204" pitchFamily="34" charset="0"/>
                </a:rPr>
              </a:br>
              <a:r>
                <a:rPr lang="x-none" kern="1200" dirty="0">
                  <a:solidFill>
                    <a:schemeClr val="accent5">
                      <a:lumMod val="50000"/>
                    </a:schemeClr>
                  </a:solidFill>
                  <a:latin typeface="Century Gothic" panose="020B0502020202020204" pitchFamily="34" charset="0"/>
                </a:rPr>
                <a:t>TAG LOS</a:t>
              </a:r>
            </a:p>
          </p:txBody>
        </p:sp>
        <p:sp>
          <p:nvSpPr>
            <p:cNvPr id="19" name="TextBox 18"/>
            <p:cNvSpPr txBox="1"/>
            <p:nvPr/>
          </p:nvSpPr>
          <p:spPr>
            <a:xfrm>
              <a:off x="8767720" y="4931845"/>
              <a:ext cx="1501262" cy="7017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4400" kern="1200" dirty="0">
                  <a:solidFill>
                    <a:schemeClr val="accent5">
                      <a:lumMod val="50000"/>
                    </a:schemeClr>
                  </a:solidFill>
                  <a:latin typeface="Century Gothic" panose="020B0502020202020204" pitchFamily="34" charset="0"/>
                </a:rPr>
                <a:t>12</a:t>
              </a:r>
            </a:p>
          </p:txBody>
        </p:sp>
        <p:sp>
          <p:nvSpPr>
            <p:cNvPr id="20" name="TextBox 19"/>
            <p:cNvSpPr txBox="1"/>
            <p:nvPr/>
          </p:nvSpPr>
          <p:spPr>
            <a:xfrm>
              <a:off x="8534399" y="5667158"/>
              <a:ext cx="2169403"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400" dirty="0">
                  <a:solidFill>
                    <a:schemeClr val="accent5">
                      <a:lumMod val="50000"/>
                    </a:schemeClr>
                  </a:solidFill>
                  <a:latin typeface="Century Gothic" panose="020B0502020202020204" pitchFamily="34" charset="0"/>
                </a:rPr>
                <a:t>HLIS</a:t>
              </a:r>
              <a:endParaRPr lang="x-none" sz="2400" kern="1200" dirty="0">
                <a:solidFill>
                  <a:schemeClr val="accent5">
                    <a:lumMod val="50000"/>
                  </a:schemeClr>
                </a:solidFill>
                <a:latin typeface="Century Gothic" panose="020B0502020202020204" pitchFamily="34" charset="0"/>
                <a:ea typeface="+mj-ea"/>
                <a:cs typeface="+mj-cs"/>
              </a:endParaRP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619892" y="4466829"/>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8000" dirty="0">
                  <a:solidFill>
                    <a:schemeClr val="accent5">
                      <a:lumMod val="50000"/>
                    </a:schemeClr>
                  </a:solidFill>
                  <a:latin typeface="Century Gothic" panose="020B0502020202020204" pitchFamily="34" charset="0"/>
                </a:rPr>
                <a:t>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608106" cy="862561"/>
          </a:xfrm>
        </p:spPr>
        <p:txBody>
          <a:bodyPr/>
          <a:lstStyle/>
          <a:p>
            <a:r>
              <a:rPr lang="x-none" sz="2800" dirty="0"/>
              <a:t>KEV THEM NQI RAU COV KEV PABCUAM THIAB PAB TXHAWB</a:t>
            </a:r>
          </a:p>
        </p:txBody>
      </p:sp>
      <p:sp>
        <p:nvSpPr>
          <p:cNvPr id="29" name="TextBox 28">
            <a:extLst>
              <a:ext uri="{FF2B5EF4-FFF2-40B4-BE49-F238E27FC236}">
                <a16:creationId xmlns:a16="http://schemas.microsoft.com/office/drawing/2014/main" id="{022A7CF9-CD6A-2B4D-9077-ECBD3A7534AF}"/>
              </a:ext>
            </a:extLst>
          </p:cNvPr>
          <p:cNvSpPr txBox="1"/>
          <p:nvPr/>
        </p:nvSpPr>
        <p:spPr>
          <a:xfrm>
            <a:off x="105672" y="610286"/>
            <a:ext cx="7310207"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Tree>
    <p:extLst>
      <p:ext uri="{BB962C8B-B14F-4D97-AF65-F5344CB8AC3E}">
        <p14:creationId xmlns:p14="http://schemas.microsoft.com/office/powerpoint/2010/main" val="260659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7797342" y="4520840"/>
              <a:ext cx="1714533" cy="707644"/>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4800" kern="1200" dirty="0">
                  <a:solidFill>
                    <a:schemeClr val="accent5">
                      <a:lumMod val="50000"/>
                    </a:schemeClr>
                  </a:solidFill>
                  <a:latin typeface="Century Gothic" panose="020B0502020202020204" pitchFamily="34" charset="0"/>
                </a:rPr>
                <a:t>12</a:t>
              </a:r>
            </a:p>
          </p:txBody>
        </p:sp>
        <p:sp>
          <p:nvSpPr>
            <p:cNvPr id="25" name="TextBox 24"/>
            <p:cNvSpPr txBox="1"/>
            <p:nvPr/>
          </p:nvSpPr>
          <p:spPr>
            <a:xfrm>
              <a:off x="6879990" y="2914452"/>
              <a:ext cx="3549240" cy="163966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dirty="0">
                  <a:solidFill>
                    <a:schemeClr val="accent5">
                      <a:lumMod val="50000"/>
                    </a:schemeClr>
                  </a:solidFill>
                  <a:latin typeface="Century Gothic" panose="020B0502020202020204" pitchFamily="34" charset="0"/>
                </a:rPr>
                <a:t>QHOV NTAWD </a:t>
              </a:r>
              <a:r>
                <a:rPr lang="x-none" sz="3200" b="1" u="sng" dirty="0">
                  <a:solidFill>
                    <a:schemeClr val="accent5">
                      <a:lumMod val="50000"/>
                    </a:schemeClr>
                  </a:solidFill>
                  <a:latin typeface="Century Gothic" panose="020B0502020202020204" pitchFamily="34" charset="0"/>
                </a:rPr>
                <a:t>YUAV TSUM</a:t>
              </a:r>
              <a:r>
                <a:rPr lang="x-none" dirty="0"/>
                <a:t> </a:t>
              </a:r>
              <a:br>
                <a:rPr lang="en-US" dirty="0"/>
              </a:br>
              <a:r>
                <a:rPr lang="x-none" sz="2800" dirty="0">
                  <a:solidFill>
                    <a:schemeClr val="accent5">
                      <a:lumMod val="50000"/>
                    </a:schemeClr>
                  </a:solidFill>
                  <a:latin typeface="Century Gothic" panose="020B0502020202020204" pitchFamily="34" charset="0"/>
                </a:rPr>
                <a:t>RAUG SIV</a:t>
              </a:r>
            </a:p>
            <a:p>
              <a:pPr algn="ctr" defTabSz="914400" rtl="0" eaLnBrk="1" latinLnBrk="0" hangingPunct="1">
                <a:lnSpc>
                  <a:spcPct val="90000"/>
                </a:lnSpc>
                <a:spcBef>
                  <a:spcPct val="0"/>
                </a:spcBef>
                <a:buNone/>
              </a:pPr>
              <a:r>
                <a:rPr lang="x-none" sz="2800" dirty="0">
                  <a:solidFill>
                    <a:schemeClr val="accent5">
                      <a:lumMod val="50000"/>
                    </a:schemeClr>
                  </a:solidFill>
                  <a:latin typeface="Century Gothic" panose="020B0502020202020204" pitchFamily="34" charset="0"/>
                </a:rPr>
                <a:t>TSHAJ</a:t>
              </a:r>
              <a:endParaRPr lang="x-none" sz="2800" kern="1200" dirty="0">
                <a:solidFill>
                  <a:schemeClr val="accent5">
                    <a:lumMod val="50000"/>
                  </a:schemeClr>
                </a:solidFill>
                <a:latin typeface="Century Gothic" panose="020B0502020202020204" pitchFamily="34" charset="0"/>
                <a:ea typeface="+mj-ea"/>
                <a:cs typeface="+mj-cs"/>
              </a:endParaRPr>
            </a:p>
          </p:txBody>
        </p:sp>
        <p:sp>
          <p:nvSpPr>
            <p:cNvPr id="26" name="TextBox 25"/>
            <p:cNvSpPr txBox="1"/>
            <p:nvPr/>
          </p:nvSpPr>
          <p:spPr>
            <a:xfrm>
              <a:off x="6876790" y="5281812"/>
              <a:ext cx="3552439" cy="44874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kern="1200" dirty="0">
                  <a:solidFill>
                    <a:schemeClr val="accent5">
                      <a:lumMod val="50000"/>
                    </a:schemeClr>
                  </a:solidFill>
                  <a:latin typeface="Century Gothic" panose="020B0502020202020204" pitchFamily="34" charset="0"/>
                </a:rPr>
                <a:t>HLIS</a:t>
              </a: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1906489" y="2919411"/>
              <a:ext cx="3431502" cy="2312788"/>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dirty="0">
                  <a:solidFill>
                    <a:schemeClr val="accent5">
                      <a:lumMod val="50000"/>
                    </a:schemeClr>
                  </a:solidFill>
                  <a:latin typeface="Century Gothic" panose="020B0502020202020204" pitchFamily="34" charset="0"/>
                </a:rPr>
                <a:t>TUS NQI </a:t>
              </a:r>
              <a:br>
                <a:rPr lang="en-US" dirty="0"/>
              </a:br>
              <a:r>
                <a:rPr lang="x-none" sz="3200" b="1" u="sng" kern="1200" dirty="0">
                  <a:solidFill>
                    <a:schemeClr val="accent5">
                      <a:lumMod val="50000"/>
                    </a:schemeClr>
                  </a:solidFill>
                  <a:latin typeface="Century Gothic" panose="020B0502020202020204" pitchFamily="34" charset="0"/>
                </a:rPr>
                <a:t>NRUAB NRAB </a:t>
              </a:r>
              <a:r>
                <a:rPr lang="x-none" sz="2800" kern="1200" dirty="0">
                  <a:solidFill>
                    <a:schemeClr val="accent5">
                      <a:lumMod val="50000"/>
                    </a:schemeClr>
                  </a:solidFill>
                  <a:latin typeface="Century Gothic" panose="020B0502020202020204" pitchFamily="34" charset="0"/>
                </a:rPr>
                <a:t>NTAWM COV KEV PABCUAM UAS RAUG SIV RAU QHOV XAV TAU</a:t>
              </a:r>
            </a:p>
          </p:txBody>
        </p:sp>
      </p:grpSp>
      <p:sp>
        <p:nvSpPr>
          <p:cNvPr id="30" name="TextBox 29"/>
          <p:cNvSpPr txBox="1"/>
          <p:nvPr/>
        </p:nvSpPr>
        <p:spPr>
          <a:xfrm>
            <a:off x="536029" y="1242095"/>
            <a:ext cx="10752082"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3200" b="1" kern="1200" dirty="0">
                <a:latin typeface="Century Gothic" panose="020B0502020202020204" pitchFamily="34" charset="0"/>
              </a:rPr>
              <a:t>Kev Xam Koj Tus Kheej Ntiag Tug Cov Nyiaj Npaj Siv </a:t>
            </a:r>
          </a:p>
        </p:txBody>
      </p:sp>
      <p:sp>
        <p:nvSpPr>
          <p:cNvPr id="22" name="TextBox 21"/>
          <p:cNvSpPr txBox="1"/>
          <p:nvPr/>
        </p:nvSpPr>
        <p:spPr>
          <a:xfrm>
            <a:off x="536029" y="1940011"/>
            <a:ext cx="10196140"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3200" b="1" dirty="0">
                <a:latin typeface="Century Gothic" panose="020B0502020202020204" pitchFamily="34" charset="0"/>
              </a:rPr>
              <a:t>Puas Muab Kev Saib Xyuas Tsawg Dua 12 Lub Hlis?</a:t>
            </a:r>
            <a:endParaRPr lang="x-none" sz="3200" b="1" kern="1200" dirty="0">
              <a:latin typeface="Century Gothic" panose="020B0502020202020204" pitchFamily="34" charset="0"/>
              <a:ea typeface="+mj-ea"/>
              <a:cs typeface="+mj-cs"/>
            </a:endParaRP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11072079" cy="862561"/>
          </a:xfrm>
        </p:spPr>
        <p:txBody>
          <a:bodyPr/>
          <a:lstStyle/>
          <a:p>
            <a:r>
              <a:rPr lang="x-none" sz="2800" dirty="0"/>
              <a:t>KEV THEM NQI RAU COV KEV PABCUAM THIAB PAB TXHAWB</a:t>
            </a:r>
          </a:p>
        </p:txBody>
      </p:sp>
      <p:sp>
        <p:nvSpPr>
          <p:cNvPr id="20" name="TextBox 19">
            <a:extLst>
              <a:ext uri="{FF2B5EF4-FFF2-40B4-BE49-F238E27FC236}">
                <a16:creationId xmlns:a16="http://schemas.microsoft.com/office/drawing/2014/main" id="{4A972063-E5A5-AA45-936B-FC28D8475C73}"/>
              </a:ext>
            </a:extLst>
          </p:cNvPr>
          <p:cNvSpPr txBox="1"/>
          <p:nvPr/>
        </p:nvSpPr>
        <p:spPr>
          <a:xfrm>
            <a:off x="105673" y="610286"/>
            <a:ext cx="10626495"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Tree>
    <p:extLst>
      <p:ext uri="{BB962C8B-B14F-4D97-AF65-F5344CB8AC3E}">
        <p14:creationId xmlns:p14="http://schemas.microsoft.com/office/powerpoint/2010/main" val="196241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5720" y="1249095"/>
            <a:ext cx="951188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dirty="0">
                <a:latin typeface="Century Gothic" panose="020B0502020202020204" pitchFamily="34" charset="0"/>
              </a:rPr>
              <a:t>Thaum Twg Koj </a:t>
            </a:r>
            <a:r>
              <a:rPr lang="x-none" sz="3200" b="1" kern="1200" dirty="0">
                <a:latin typeface="Century Gothic" panose="020B0502020202020204" pitchFamily="34" charset="0"/>
              </a:rPr>
              <a:t>Tus Kheej Cov Nyiaj Npaj Siv </a:t>
            </a:r>
            <a:r>
              <a:rPr lang="x-none" sz="3200" b="1" u="sng" kern="1200" dirty="0">
                <a:solidFill>
                  <a:srgbClr val="00B050"/>
                </a:solidFill>
                <a:latin typeface="Century Gothic" panose="020B0502020202020204" pitchFamily="34" charset="0"/>
              </a:rPr>
              <a:t>Thiaj Li Tuaj Yeem</a:t>
            </a:r>
            <a:r>
              <a:rPr lang="x-none" sz="3200" b="1" kern="1200" dirty="0">
                <a:latin typeface="Century Gothic" panose="020B0502020202020204" pitchFamily="34" charset="0"/>
              </a:rPr>
              <a:t> Hloov Tau</a:t>
            </a:r>
            <a:endParaRPr lang="x-none" sz="3200" b="1" kern="1200" dirty="0">
              <a:latin typeface="Century Gothic" panose="020B0502020202020204" pitchFamily="34" charset="0"/>
              <a:ea typeface="+mj-ea"/>
              <a:cs typeface="+mj-cs"/>
            </a:endParaRPr>
          </a:p>
        </p:txBody>
      </p:sp>
      <p:sp>
        <p:nvSpPr>
          <p:cNvPr id="30" name="TextBox 29"/>
          <p:cNvSpPr txBox="1"/>
          <p:nvPr/>
        </p:nvSpPr>
        <p:spPr>
          <a:xfrm>
            <a:off x="7060098" y="2347040"/>
            <a:ext cx="4741456" cy="5330612"/>
          </a:xfrm>
          <a:prstGeom prst="rect">
            <a:avLst/>
          </a:prstGeom>
          <a:blipFill dpi="0" rotWithShape="1">
            <a:blip r:embed="rId3">
              <a:alphaModFix amt="38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11815906" cy="862561"/>
          </a:xfrm>
        </p:spPr>
        <p:txBody>
          <a:bodyPr/>
          <a:lstStyle/>
          <a:p>
            <a:r>
              <a:rPr lang="x-none" sz="2800" dirty="0"/>
              <a:t>KEV THEM NQI RAU COV KEV PABCUAM THIAB PAB TXHAWB</a:t>
            </a:r>
          </a:p>
        </p:txBody>
      </p:sp>
      <p:sp>
        <p:nvSpPr>
          <p:cNvPr id="16" name="TextBox 15">
            <a:extLst>
              <a:ext uri="{FF2B5EF4-FFF2-40B4-BE49-F238E27FC236}">
                <a16:creationId xmlns:a16="http://schemas.microsoft.com/office/drawing/2014/main" id="{6A2CC629-6483-BF40-B43D-11305462A230}"/>
              </a:ext>
            </a:extLst>
          </p:cNvPr>
          <p:cNvSpPr txBox="1"/>
          <p:nvPr/>
        </p:nvSpPr>
        <p:spPr>
          <a:xfrm>
            <a:off x="105672" y="610286"/>
            <a:ext cx="10488755"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
        <p:nvSpPr>
          <p:cNvPr id="33" name="TextBox 32"/>
          <p:cNvSpPr txBox="1"/>
          <p:nvPr/>
        </p:nvSpPr>
        <p:spPr>
          <a:xfrm>
            <a:off x="587448" y="2315473"/>
            <a:ext cx="4800967" cy="5393747"/>
          </a:xfrm>
          <a:prstGeom prst="rect">
            <a:avLst/>
          </a:prstGeom>
          <a:blipFill dpi="0" rotWithShape="1">
            <a:blip r:embed="rId4">
              <a:alphaModFix amt="49000"/>
            </a:blip>
            <a:srcRect/>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419730" y="2500096"/>
            <a:ext cx="5071915" cy="3354765"/>
          </a:xfrm>
          <a:prstGeom prst="rect">
            <a:avLst/>
          </a:prstGeom>
          <a:noFill/>
        </p:spPr>
        <p:txBody>
          <a:bodyPr wrap="square" rtlCol="0">
            <a:spAutoFit/>
          </a:bodyPr>
          <a:lstStyle/>
          <a:p>
            <a:pPr algn="ctr"/>
            <a:r>
              <a:rPr lang="x-none" sz="2400" b="1" dirty="0">
                <a:latin typeface="Century Gothic" panose="020B0502020202020204" pitchFamily="34" charset="0"/>
              </a:rPr>
              <a:t>TSIS TAU RAWS </a:t>
            </a:r>
            <a:br>
              <a:rPr lang="en-US" sz="2400" b="1" dirty="0">
                <a:latin typeface="Century Gothic" panose="020B0502020202020204" pitchFamily="34" charset="0"/>
              </a:rPr>
            </a:br>
            <a:r>
              <a:rPr lang="x-none" sz="2400" b="1" dirty="0">
                <a:latin typeface="Century Gothic" panose="020B0502020202020204" pitchFamily="34" charset="0"/>
              </a:rPr>
              <a:t>LI QHOV XAV TAU</a:t>
            </a:r>
          </a:p>
          <a:p>
            <a:pPr algn="ctr">
              <a:spcBef>
                <a:spcPts val="1200"/>
              </a:spcBef>
            </a:pPr>
            <a:r>
              <a:rPr lang="x-none" sz="2400" dirty="0">
                <a:effectLst>
                  <a:outerShdw blurRad="38100" dist="38100" dir="2700000" algn="tl">
                    <a:srgbClr val="000000">
                      <a:alpha val="43137"/>
                    </a:srgbClr>
                  </a:outerShdw>
                </a:effectLst>
                <a:latin typeface="Century Gothic" panose="020B0502020202020204" pitchFamily="34" charset="0"/>
              </a:rPr>
              <a:t>Cov kev pabuam uas xav </a:t>
            </a:r>
            <a:br>
              <a:rPr lang="en-US" sz="2400" dirty="0">
                <a:effectLst>
                  <a:outerShdw blurRad="38100" dist="38100" dir="2700000" algn="tl">
                    <a:srgbClr val="000000">
                      <a:alpha val="43137"/>
                    </a:srgbClr>
                  </a:outerShdw>
                </a:effectLst>
                <a:latin typeface="Century Gothic" panose="020B0502020202020204" pitchFamily="34" charset="0"/>
              </a:rPr>
            </a:br>
            <a:r>
              <a:rPr lang="x-none" sz="2400" dirty="0">
                <a:effectLst>
                  <a:outerShdw blurRad="38100" dist="38100" dir="2700000" algn="tl">
                    <a:srgbClr val="000000">
                      <a:alpha val="43137"/>
                    </a:srgbClr>
                  </a:outerShdw>
                </a:effectLst>
                <a:latin typeface="Century Gothic" panose="020B0502020202020204" pitchFamily="34" charset="0"/>
              </a:rPr>
              <a:t>tau nyob hauv koj qhov IPP </a:t>
            </a:r>
            <a:br>
              <a:rPr lang="en-US" sz="2400" dirty="0">
                <a:effectLst>
                  <a:outerShdw blurRad="38100" dist="38100" dir="2700000" algn="tl">
                    <a:srgbClr val="000000">
                      <a:alpha val="43137"/>
                    </a:srgbClr>
                  </a:outerShdw>
                </a:effectLst>
                <a:latin typeface="Century Gothic" panose="020B0502020202020204" pitchFamily="34" charset="0"/>
              </a:rPr>
            </a:br>
            <a:r>
              <a:rPr lang="x-none" sz="2400" dirty="0">
                <a:effectLst>
                  <a:outerShdw blurRad="38100" dist="38100" dir="2700000" algn="tl">
                    <a:srgbClr val="000000">
                      <a:alpha val="43137"/>
                    </a:srgbClr>
                  </a:outerShdw>
                </a:effectLst>
                <a:latin typeface="Century Gothic" panose="020B0502020202020204" pitchFamily="34" charset="0"/>
              </a:rPr>
              <a:t>tsis raug siv.</a:t>
            </a:r>
          </a:p>
          <a:p>
            <a:pPr algn="ctr">
              <a:spcBef>
                <a:spcPts val="1200"/>
              </a:spcBef>
              <a:spcAft>
                <a:spcPts val="1200"/>
              </a:spcAft>
            </a:pPr>
            <a:r>
              <a:rPr lang="x-none" sz="2400" dirty="0">
                <a:effectLst>
                  <a:outerShdw blurRad="38100" dist="38100" dir="2700000" algn="tl">
                    <a:srgbClr val="000000">
                      <a:alpha val="43137"/>
                    </a:srgbClr>
                  </a:outerShdw>
                </a:effectLst>
                <a:latin typeface="Century Gothic" panose="020B0502020202020204" pitchFamily="34" charset="0"/>
              </a:rPr>
              <a:t>Nws muaj cov kev pabcuam </a:t>
            </a:r>
            <a:br>
              <a:rPr lang="en-US" sz="2400" dirty="0">
                <a:effectLst>
                  <a:outerShdw blurRad="38100" dist="38100" dir="2700000" algn="tl">
                    <a:srgbClr val="000000">
                      <a:alpha val="43137"/>
                    </a:srgbClr>
                  </a:outerShdw>
                </a:effectLst>
                <a:latin typeface="Century Gothic" panose="020B0502020202020204" pitchFamily="34" charset="0"/>
              </a:rPr>
            </a:br>
            <a:r>
              <a:rPr lang="x-none" sz="2400" dirty="0">
                <a:effectLst>
                  <a:outerShdw blurRad="38100" dist="38100" dir="2700000" algn="tl">
                    <a:srgbClr val="000000">
                      <a:alpha val="43137"/>
                    </a:srgbClr>
                  </a:outerShdw>
                </a:effectLst>
                <a:latin typeface="Century Gothic" panose="020B0502020202020204" pitchFamily="34" charset="0"/>
              </a:rPr>
              <a:t>uas tsis raug hais tseg rau </a:t>
            </a:r>
            <a:br>
              <a:rPr lang="en-US" sz="2400" dirty="0">
                <a:effectLst>
                  <a:outerShdw blurRad="38100" dist="38100" dir="2700000" algn="tl">
                    <a:srgbClr val="000000">
                      <a:alpha val="43137"/>
                    </a:srgbClr>
                  </a:outerShdw>
                </a:effectLst>
                <a:latin typeface="Century Gothic" panose="020B0502020202020204" pitchFamily="34" charset="0"/>
              </a:rPr>
            </a:br>
            <a:r>
              <a:rPr lang="x-none" sz="2400" dirty="0">
                <a:effectLst>
                  <a:outerShdw blurRad="38100" dist="38100" dir="2700000" algn="tl">
                    <a:srgbClr val="000000">
                      <a:alpha val="43137"/>
                    </a:srgbClr>
                  </a:outerShdw>
                </a:effectLst>
                <a:latin typeface="Century Gothic" panose="020B0502020202020204" pitchFamily="34" charset="0"/>
              </a:rPr>
              <a:t>hauv koj qhov IPP.</a:t>
            </a:r>
          </a:p>
        </p:txBody>
      </p:sp>
      <p:sp>
        <p:nvSpPr>
          <p:cNvPr id="20" name="TextBox 19"/>
          <p:cNvSpPr txBox="1"/>
          <p:nvPr/>
        </p:nvSpPr>
        <p:spPr>
          <a:xfrm>
            <a:off x="6940074" y="2500096"/>
            <a:ext cx="4981505" cy="2751522"/>
          </a:xfrm>
          <a:prstGeom prst="rect">
            <a:avLst/>
          </a:prstGeom>
          <a:noFill/>
        </p:spPr>
        <p:txBody>
          <a:bodyPr wrap="square" rtlCol="0">
            <a:spAutoFit/>
          </a:bodyPr>
          <a:lstStyle/>
          <a:p>
            <a:pPr algn="ctr">
              <a:lnSpc>
                <a:spcPct val="90000"/>
              </a:lnSpc>
              <a:spcBef>
                <a:spcPct val="0"/>
              </a:spcBef>
            </a:pPr>
            <a:r>
              <a:rPr lang="x-none" sz="2400" b="1" dirty="0">
                <a:latin typeface="Century Gothic" panose="020B0502020202020204" pitchFamily="34" charset="0"/>
              </a:rPr>
              <a:t>HLOOV RAU </a:t>
            </a:r>
            <a:br>
              <a:rPr lang="en-US" sz="2400" b="1" dirty="0">
                <a:latin typeface="Century Gothic" panose="020B0502020202020204" pitchFamily="34" charset="0"/>
              </a:rPr>
            </a:br>
            <a:r>
              <a:rPr lang="x-none" sz="2400" b="1" dirty="0">
                <a:latin typeface="Century Gothic" panose="020B0502020202020204" pitchFamily="34" charset="0"/>
              </a:rPr>
              <a:t>HAUV KIS MUAJ </a:t>
            </a:r>
            <a:br>
              <a:rPr lang="en-US" sz="2400" b="1" dirty="0">
                <a:latin typeface="Century Gothic" panose="020B0502020202020204" pitchFamily="34" charset="0"/>
              </a:rPr>
            </a:br>
            <a:r>
              <a:rPr lang="x-none" sz="2400" b="1" dirty="0">
                <a:latin typeface="Century Gothic" panose="020B0502020202020204" pitchFamily="34" charset="0"/>
              </a:rPr>
              <a:t>TEEB MEEM</a:t>
            </a:r>
          </a:p>
          <a:p>
            <a:pPr algn="ctr">
              <a:lnSpc>
                <a:spcPct val="90000"/>
              </a:lnSpc>
              <a:spcBef>
                <a:spcPct val="0"/>
              </a:spcBef>
            </a:pPr>
            <a:endParaRPr lang="x-none" sz="2400" b="1" dirty="0">
              <a:latin typeface="Century Gothic" panose="020B0502020202020204" pitchFamily="34" charset="0"/>
            </a:endParaRPr>
          </a:p>
          <a:p>
            <a:pPr algn="ctr">
              <a:lnSpc>
                <a:spcPct val="90000"/>
              </a:lnSpc>
              <a:spcBef>
                <a:spcPct val="0"/>
              </a:spcBef>
            </a:pPr>
            <a:r>
              <a:rPr lang="x-none" sz="2400" dirty="0">
                <a:effectLst>
                  <a:outerShdw blurRad="38100" dist="38100" dir="2700000" algn="tl">
                    <a:srgbClr val="000000">
                      <a:alpha val="43137"/>
                    </a:srgbClr>
                  </a:outerShdw>
                </a:effectLst>
                <a:latin typeface="Century Gothic" panose="020B0502020202020204" pitchFamily="34" charset="0"/>
              </a:rPr>
              <a:t>Lub neej muaj kev txawv </a:t>
            </a:r>
            <a:br>
              <a:rPr lang="en-US" sz="2400" dirty="0">
                <a:effectLst>
                  <a:outerShdw blurRad="38100" dist="38100" dir="2700000" algn="tl">
                    <a:srgbClr val="000000">
                      <a:alpha val="43137"/>
                    </a:srgbClr>
                  </a:outerShdw>
                </a:effectLst>
                <a:latin typeface="Century Gothic" panose="020B0502020202020204" pitchFamily="34" charset="0"/>
              </a:rPr>
            </a:br>
            <a:r>
              <a:rPr lang="x-none" sz="2400" dirty="0">
                <a:effectLst>
                  <a:outerShdw blurRad="38100" dist="38100" dir="2700000" algn="tl">
                    <a:srgbClr val="000000">
                      <a:alpha val="43137"/>
                    </a:srgbClr>
                  </a:outerShdw>
                </a:effectLst>
                <a:latin typeface="Century Gothic" panose="020B0502020202020204" pitchFamily="34" charset="0"/>
              </a:rPr>
              <a:t>txav, thiab thiaj li muaj yam </a:t>
            </a:r>
            <a:br>
              <a:rPr lang="en-US" sz="2400" dirty="0">
                <a:effectLst>
                  <a:outerShdw blurRad="38100" dist="38100" dir="2700000" algn="tl">
                    <a:srgbClr val="000000">
                      <a:alpha val="43137"/>
                    </a:srgbClr>
                  </a:outerShdw>
                </a:effectLst>
                <a:latin typeface="Century Gothic" panose="020B0502020202020204" pitchFamily="34" charset="0"/>
              </a:rPr>
            </a:br>
            <a:r>
              <a:rPr lang="x-none" sz="2400" dirty="0">
                <a:effectLst>
                  <a:outerShdw blurRad="38100" dist="38100" dir="2700000" algn="tl">
                    <a:srgbClr val="000000">
                      <a:alpha val="43137"/>
                    </a:srgbClr>
                  </a:outerShdw>
                </a:effectLst>
                <a:latin typeface="Century Gothic" panose="020B0502020202020204" pitchFamily="34" charset="0"/>
              </a:rPr>
              <a:t>koj xav tau. </a:t>
            </a:r>
          </a:p>
          <a:p>
            <a:pPr algn="l" defTabSz="914400" rtl="0" eaLnBrk="1" latinLnBrk="0" hangingPunct="1">
              <a:lnSpc>
                <a:spcPct val="90000"/>
              </a:lnSpc>
              <a:spcBef>
                <a:spcPct val="0"/>
              </a:spcBef>
              <a:buNone/>
            </a:pPr>
            <a:endParaRPr lang="x-none" sz="2400" kern="1200" dirty="0">
              <a:latin typeface="Century Gothic" panose="020B0502020202020204" pitchFamily="34" charset="0"/>
              <a:ea typeface="+mj-ea"/>
              <a:cs typeface="+mj-cs"/>
            </a:endParaRPr>
          </a:p>
        </p:txBody>
      </p:sp>
      <p:sp>
        <p:nvSpPr>
          <p:cNvPr id="15" name="TextBox 14"/>
          <p:cNvSpPr txBox="1"/>
          <p:nvPr/>
        </p:nvSpPr>
        <p:spPr>
          <a:xfrm>
            <a:off x="5300610" y="4207711"/>
            <a:ext cx="1870078"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4000" b="1" kern="1200" dirty="0">
                <a:solidFill>
                  <a:schemeClr val="accent5">
                    <a:lumMod val="50000"/>
                  </a:schemeClr>
                </a:solidFill>
                <a:latin typeface="Century Gothic" panose="020B0502020202020204" pitchFamily="34" charset="0"/>
              </a:rPr>
              <a:t>LOS SIS</a:t>
            </a:r>
          </a:p>
        </p:txBody>
      </p:sp>
    </p:spTree>
    <p:extLst>
      <p:ext uri="{BB962C8B-B14F-4D97-AF65-F5344CB8AC3E}">
        <p14:creationId xmlns:p14="http://schemas.microsoft.com/office/powerpoint/2010/main" val="532363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46264"/>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Koj Tus Kheej Ntiag Tug Cov Nyiaj Npaj Siv Yuav Tsum:</a:t>
            </a:r>
            <a:endParaRPr lang="x-none" sz="3200" b="1" kern="1200" dirty="0">
              <a:latin typeface="Century Gothic" panose="020B0502020202020204" pitchFamily="34" charset="0"/>
              <a:ea typeface="+mj-ea"/>
              <a:cs typeface="+mj-cs"/>
            </a:endParaRP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1686934" cy="862561"/>
          </a:xfrm>
        </p:spPr>
        <p:txBody>
          <a:bodyPr/>
          <a:lstStyle/>
          <a:p>
            <a:r>
              <a:rPr lang="x-none" sz="2800" dirty="0"/>
              <a:t>KEV THEM NQI RAU COV KEV PABCUAM THIAB PAB TXHAWB</a:t>
            </a:r>
          </a:p>
        </p:txBody>
      </p:sp>
      <p:sp>
        <p:nvSpPr>
          <p:cNvPr id="14" name="TextBox 13">
            <a:extLst>
              <a:ext uri="{FF2B5EF4-FFF2-40B4-BE49-F238E27FC236}">
                <a16:creationId xmlns:a16="http://schemas.microsoft.com/office/drawing/2014/main" id="{3CCBA545-FD3B-4643-87F0-79DAACE52101}"/>
              </a:ext>
            </a:extLst>
          </p:cNvPr>
          <p:cNvSpPr txBox="1"/>
          <p:nvPr/>
        </p:nvSpPr>
        <p:spPr>
          <a:xfrm>
            <a:off x="105673" y="610286"/>
            <a:ext cx="8155458"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619853" y="2637618"/>
            <a:ext cx="7097880" cy="4044184"/>
          </a:xfrm>
          <a:prstGeom prst="rect">
            <a:avLst/>
          </a:prstGeom>
          <a:noFill/>
        </p:spPr>
        <p:txBody>
          <a:bodyPr wrap="square" rtlCol="0">
            <a:spAutoFit/>
          </a:bodyPr>
          <a:lstStyle/>
          <a:p>
            <a:pPr marL="457200" indent="-457200">
              <a:lnSpc>
                <a:spcPct val="90000"/>
              </a:lnSpc>
              <a:spcBef>
                <a:spcPct val="0"/>
              </a:spcBef>
              <a:spcAft>
                <a:spcPts val="1200"/>
              </a:spcAft>
              <a:buFont typeface="Wingdings" panose="05000000000000000000" pitchFamily="2" charset="2"/>
              <a:buChar char="ü"/>
            </a:pPr>
            <a:r>
              <a:rPr lang="x-none" sz="2800" dirty="0">
                <a:solidFill>
                  <a:schemeClr val="accent5">
                    <a:lumMod val="50000"/>
                  </a:schemeClr>
                </a:solidFill>
                <a:latin typeface="Century Gothic" panose="020B0502020202020204" pitchFamily="34" charset="0"/>
              </a:rPr>
              <a:t>Muaj cov nqi them rau koj Feem Kev Tswj Xyuas Nyiaj Txiag</a:t>
            </a:r>
            <a:endParaRPr lang="x-none"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spcAft>
                <a:spcPts val="1200"/>
              </a:spcAft>
              <a:buFont typeface="Wingdings" panose="05000000000000000000" pitchFamily="2" charset="2"/>
              <a:buChar char="ü"/>
            </a:pPr>
            <a:r>
              <a:rPr lang="x-none" sz="2800" dirty="0">
                <a:solidFill>
                  <a:schemeClr val="accent5">
                    <a:lumMod val="50000"/>
                  </a:schemeClr>
                </a:solidFill>
                <a:latin typeface="Century Gothic" panose="020B0502020202020204" pitchFamily="34" charset="0"/>
              </a:rPr>
              <a:t>Muaj cov nqi them rau ib tug kws cev lus ua haujlwm ywj pheej (yog ntiav).</a:t>
            </a:r>
            <a:endParaRPr lang="x-none" sz="2800" dirty="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spcAft>
                <a:spcPts val="1200"/>
              </a:spcAft>
              <a:buFont typeface="Wingdings" panose="05000000000000000000" pitchFamily="2" charset="2"/>
              <a:buChar char="ü"/>
            </a:pPr>
            <a:r>
              <a:rPr lang="x-none" sz="2800" dirty="0">
                <a:solidFill>
                  <a:schemeClr val="accent5">
                    <a:lumMod val="50000"/>
                  </a:schemeClr>
                </a:solidFill>
                <a:latin typeface="Century Gothic" panose="020B0502020202020204" pitchFamily="34" charset="0"/>
              </a:rPr>
              <a:t>Raug ua pov thawj thiab lees paub los ntawm koj lub chaw ua haujlwm hauv ib cheeb tsam</a:t>
            </a:r>
            <a:r>
              <a:rPr lang="x-none" sz="2000" dirty="0">
                <a:solidFill>
                  <a:schemeClr val="accent5">
                    <a:lumMod val="50000"/>
                  </a:schemeClr>
                </a:solidFill>
                <a:latin typeface="Century Gothic" panose="020B0502020202020204" pitchFamily="34" charset="0"/>
              </a:rPr>
              <a:t>.  </a:t>
            </a:r>
            <a:endParaRPr lang="x-none" sz="2800" dirty="0">
              <a:solidFill>
                <a:schemeClr val="accent5">
                  <a:lumMod val="50000"/>
                </a:schemeClr>
              </a:solidFill>
              <a:latin typeface="Century Gothic" panose="020B0502020202020204" pitchFamily="34" charset="0"/>
            </a:endParaRPr>
          </a:p>
          <a:p>
            <a:pPr>
              <a:lnSpc>
                <a:spcPct val="90000"/>
              </a:lnSpc>
              <a:spcBef>
                <a:spcPct val="0"/>
              </a:spcBef>
            </a:pPr>
            <a:endParaRPr lang="x-none" sz="28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51809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CCBA545-FD3B-4643-87F0-79DAACE52101}"/>
              </a:ext>
            </a:extLst>
          </p:cNvPr>
          <p:cNvSpPr txBox="1"/>
          <p:nvPr/>
        </p:nvSpPr>
        <p:spPr>
          <a:xfrm>
            <a:off x="105672" y="610286"/>
            <a:ext cx="7704828"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1308561" cy="862561"/>
          </a:xfrm>
        </p:spPr>
        <p:txBody>
          <a:bodyPr/>
          <a:lstStyle/>
          <a:p>
            <a:r>
              <a:rPr lang="x-none" sz="2800" dirty="0"/>
              <a:t>KEV THEM NQI RAU COV KEV PABCUAM THIAB PAB TXHAWB</a:t>
            </a: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a:off x="6928478" y="4893137"/>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4400" kern="1200" dirty="0">
                <a:solidFill>
                  <a:schemeClr val="accent5">
                    <a:lumMod val="50000"/>
                  </a:schemeClr>
                </a:solidFill>
                <a:latin typeface="Century Gothic" panose="020B0502020202020204" pitchFamily="34" charset="0"/>
              </a:rPr>
              <a:t>$63,100</a:t>
            </a:r>
            <a:endParaRPr lang="x-none" sz="6000" kern="1200" dirty="0">
              <a:solidFill>
                <a:schemeClr val="accent5">
                  <a:lumMod val="50000"/>
                </a:schemeClr>
              </a:solidFill>
              <a:latin typeface="Century Gothic" panose="020B0502020202020204" pitchFamily="34" charset="0"/>
              <a:ea typeface="+mj-ea"/>
              <a:cs typeface="+mj-cs"/>
            </a:endParaRPr>
          </a:p>
        </p:txBody>
      </p:sp>
      <p:sp>
        <p:nvSpPr>
          <p:cNvPr id="18" name="TextBox 17"/>
          <p:cNvSpPr txBox="1"/>
          <p:nvPr/>
        </p:nvSpPr>
        <p:spPr>
          <a:xfrm>
            <a:off x="8292270" y="32803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lang="x-none" dirty="0"/>
              <a:t> </a:t>
            </a:r>
          </a:p>
        </p:txBody>
      </p:sp>
      <p:sp>
        <p:nvSpPr>
          <p:cNvPr id="34" name="TextBox 33"/>
          <p:cNvSpPr txBox="1"/>
          <p:nvPr/>
        </p:nvSpPr>
        <p:spPr>
          <a:xfrm>
            <a:off x="3320865" y="4939872"/>
            <a:ext cx="2367958"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hlinkClick r:id="rId3" action="ppaction://hlinkfile"/>
              </a:rPr>
              <a:t>*TUS KHEEJ NTIAG TUG COV NYIAJ NPAJ SIV </a:t>
            </a:r>
            <a:endParaRPr lang="x-none" sz="2000" dirty="0">
              <a:solidFill>
                <a:schemeClr val="accent5">
                  <a:lumMod val="50000"/>
                </a:schemeClr>
              </a:solidFill>
              <a:latin typeface="Century Gothic" panose="020B0502020202020204" pitchFamily="34" charset="0"/>
              <a:ea typeface="+mj-ea"/>
              <a:cs typeface="+mj-cs"/>
            </a:endParaRPr>
          </a:p>
        </p:txBody>
      </p:sp>
      <p:grpSp>
        <p:nvGrpSpPr>
          <p:cNvPr id="39" name="Group 38"/>
          <p:cNvGrpSpPr/>
          <p:nvPr/>
        </p:nvGrpSpPr>
        <p:grpSpPr>
          <a:xfrm>
            <a:off x="1349778" y="1861250"/>
            <a:ext cx="9739428" cy="2386190"/>
            <a:chOff x="258927" y="1683656"/>
            <a:chExt cx="9666123" cy="2386190"/>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3" name="TextBox 22"/>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8000" dirty="0">
                  <a:solidFill>
                    <a:schemeClr val="accent5">
                      <a:lumMod val="50000"/>
                    </a:schemeClr>
                  </a:solidFill>
                  <a:latin typeface="Century Gothic" panose="020B0502020202020204" pitchFamily="34" charset="0"/>
                </a:rPr>
                <a:t>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2608007" y="2127837"/>
              <a:ext cx="2367958"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Tus Nqi Hauv Ib </a:t>
              </a:r>
            </a:p>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Lub Xyoos Puag Ncig</a:t>
              </a:r>
            </a:p>
          </p:txBody>
        </p:sp>
        <p:sp>
          <p:nvSpPr>
            <p:cNvPr id="26" name="TextBox 25"/>
            <p:cNvSpPr txBox="1"/>
            <p:nvPr/>
          </p:nvSpPr>
          <p:spPr>
            <a:xfrm>
              <a:off x="5134014" y="2023121"/>
              <a:ext cx="2217645"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u="sng" kern="1200" dirty="0">
                  <a:solidFill>
                    <a:schemeClr val="accent5">
                      <a:lumMod val="50000"/>
                    </a:schemeClr>
                  </a:solidFill>
                  <a:latin typeface="Century Gothic" panose="020B0502020202020204" pitchFamily="34" charset="0"/>
                </a:rPr>
                <a:t>COV NYIAJ </a:t>
              </a:r>
              <a:br>
                <a:rPr lang="en-US" sz="1600" b="1" u="sng" kern="1200" dirty="0">
                  <a:solidFill>
                    <a:schemeClr val="accent5">
                      <a:lumMod val="50000"/>
                    </a:schemeClr>
                  </a:solidFill>
                  <a:latin typeface="Century Gothic" panose="020B0502020202020204" pitchFamily="34" charset="0"/>
                </a:rPr>
              </a:br>
              <a:r>
                <a:rPr lang="x-none" sz="1600" b="1" u="sng" kern="1200" dirty="0">
                  <a:solidFill>
                    <a:schemeClr val="accent5">
                      <a:lumMod val="50000"/>
                    </a:schemeClr>
                  </a:solidFill>
                  <a:latin typeface="Century Gothic" panose="020B0502020202020204" pitchFamily="34" charset="0"/>
                </a:rPr>
                <a:t>RAUG SIV</a:t>
              </a:r>
              <a:r>
                <a:rPr lang="x-none" sz="1600" kern="1200" dirty="0">
                  <a:solidFill>
                    <a:schemeClr val="accent5">
                      <a:lumMod val="50000"/>
                    </a:schemeClr>
                  </a:solidFill>
                  <a:latin typeface="Century Gothic" panose="020B0502020202020204" pitchFamily="34" charset="0"/>
                </a:rPr>
                <a:t> RAU  HAUV YAV TAG LOS</a:t>
              </a:r>
            </a:p>
          </p:txBody>
        </p:sp>
        <p:sp>
          <p:nvSpPr>
            <p:cNvPr id="27" name="TextBox 26"/>
            <p:cNvSpPr txBox="1"/>
            <p:nvPr/>
          </p:nvSpPr>
          <p:spPr>
            <a:xfrm>
              <a:off x="5077295" y="2755701"/>
              <a:ext cx="2274364"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kern="1200" dirty="0">
                  <a:solidFill>
                    <a:schemeClr val="accent5">
                      <a:lumMod val="50000"/>
                    </a:schemeClr>
                  </a:solidFill>
                  <a:latin typeface="Century Gothic" panose="020B0502020202020204" pitchFamily="34" charset="0"/>
                </a:rPr>
                <a:t>12</a:t>
              </a:r>
              <a:endParaRPr lang="x-none" sz="2800" kern="1200" dirty="0">
                <a:solidFill>
                  <a:schemeClr val="accent5">
                    <a:lumMod val="50000"/>
                  </a:schemeClr>
                </a:solidFill>
                <a:latin typeface="Century Gothic" panose="020B0502020202020204" pitchFamily="34" charset="0"/>
                <a:ea typeface="+mj-ea"/>
                <a:cs typeface="+mj-cs"/>
              </a:endParaRPr>
            </a:p>
          </p:txBody>
        </p:sp>
        <p:sp>
          <p:nvSpPr>
            <p:cNvPr id="28" name="TextBox 27"/>
            <p:cNvSpPr txBox="1"/>
            <p:nvPr/>
          </p:nvSpPr>
          <p:spPr>
            <a:xfrm>
              <a:off x="5134014" y="3129119"/>
              <a:ext cx="2235491"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400" dirty="0">
                  <a:solidFill>
                    <a:schemeClr val="accent5">
                      <a:lumMod val="50000"/>
                    </a:schemeClr>
                  </a:solidFill>
                  <a:latin typeface="Century Gothic" panose="020B0502020202020204" pitchFamily="34" charset="0"/>
                </a:rPr>
                <a:t>HLIS</a:t>
              </a:r>
              <a:endParaRPr lang="x-none" sz="2400" kern="1200" dirty="0">
                <a:solidFill>
                  <a:schemeClr val="accent5">
                    <a:lumMod val="50000"/>
                  </a:schemeClr>
                </a:solidFill>
                <a:latin typeface="Century Gothic" panose="020B0502020202020204" pitchFamily="34" charset="0"/>
                <a:ea typeface="+mj-ea"/>
                <a:cs typeface="+mj-cs"/>
              </a:endParaRPr>
            </a:p>
          </p:txBody>
        </p:sp>
        <p:sp>
          <p:nvSpPr>
            <p:cNvPr id="35" name="Oval 34"/>
            <p:cNvSpPr/>
            <p:nvPr/>
          </p:nvSpPr>
          <p:spPr>
            <a:xfrm>
              <a:off x="7462536" y="1718531"/>
              <a:ext cx="2367958" cy="2351315"/>
            </a:xfrm>
            <a:prstGeom prst="ellipse">
              <a:avLst/>
            </a:prstGeom>
            <a:blipFill dpi="0" rotWithShape="1">
              <a:blip r:embed="rId4">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36" name="TextBox 35"/>
            <p:cNvSpPr txBox="1"/>
            <p:nvPr/>
          </p:nvSpPr>
          <p:spPr>
            <a:xfrm>
              <a:off x="7557092" y="2219769"/>
              <a:ext cx="2367958" cy="1338828"/>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dirty="0">
                  <a:solidFill>
                    <a:schemeClr val="accent5">
                      <a:lumMod val="50000"/>
                    </a:schemeClr>
                  </a:solidFill>
                  <a:latin typeface="Century Gothic" panose="020B0502020202020204" pitchFamily="34" charset="0"/>
                </a:rPr>
                <a:t>Lub Chaw Ua Haujlwm Hauv </a:t>
              </a:r>
              <a:br>
                <a:rPr lang="en-US" dirty="0">
                  <a:solidFill>
                    <a:schemeClr val="accent5">
                      <a:lumMod val="50000"/>
                    </a:schemeClr>
                  </a:solidFill>
                  <a:latin typeface="Century Gothic" panose="020B0502020202020204" pitchFamily="34" charset="0"/>
                </a:rPr>
              </a:br>
              <a:r>
                <a:rPr lang="x-none" dirty="0">
                  <a:solidFill>
                    <a:schemeClr val="accent5">
                      <a:lumMod val="50000"/>
                    </a:schemeClr>
                  </a:solidFill>
                  <a:latin typeface="Century Gothic" panose="020B0502020202020204" pitchFamily="34" charset="0"/>
                </a:rPr>
                <a:t>Ib Cheeb Tsam Muab Kev </a:t>
              </a:r>
              <a:br>
                <a:rPr lang="en-US" dirty="0">
                  <a:solidFill>
                    <a:schemeClr val="accent5">
                      <a:lumMod val="50000"/>
                    </a:schemeClr>
                  </a:solidFill>
                  <a:latin typeface="Century Gothic" panose="020B0502020202020204" pitchFamily="34" charset="0"/>
                </a:rPr>
              </a:br>
              <a:r>
                <a:rPr lang="x-none" dirty="0">
                  <a:solidFill>
                    <a:schemeClr val="accent5">
                      <a:lumMod val="50000"/>
                    </a:schemeClr>
                  </a:solidFill>
                  <a:latin typeface="Century Gothic" panose="020B0502020202020204" pitchFamily="34" charset="0"/>
                </a:rPr>
                <a:t>Lees Paub </a:t>
              </a:r>
            </a:p>
          </p:txBody>
        </p:sp>
      </p:grpSp>
    </p:spTree>
    <p:extLst>
      <p:ext uri="{BB962C8B-B14F-4D97-AF65-F5344CB8AC3E}">
        <p14:creationId xmlns:p14="http://schemas.microsoft.com/office/powerpoint/2010/main" val="3689208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0348846" cy="862561"/>
          </a:xfrm>
        </p:spPr>
        <p:txBody>
          <a:bodyPr/>
          <a:lstStyle/>
          <a:p>
            <a:r>
              <a:rPr lang="x-none" sz="2800" dirty="0"/>
              <a:t>KEV THEM NQI RAU COV KEV PABCUAM THIAB PAB TXHAWB</a:t>
            </a:r>
          </a:p>
        </p:txBody>
      </p:sp>
      <p:sp>
        <p:nvSpPr>
          <p:cNvPr id="5" name="TextBox 4">
            <a:extLst>
              <a:ext uri="{FF2B5EF4-FFF2-40B4-BE49-F238E27FC236}">
                <a16:creationId xmlns:a16="http://schemas.microsoft.com/office/drawing/2014/main" id="{3CCBA545-FD3B-4643-87F0-79DAACE52101}"/>
              </a:ext>
            </a:extLst>
          </p:cNvPr>
          <p:cNvSpPr txBox="1"/>
          <p:nvPr/>
        </p:nvSpPr>
        <p:spPr>
          <a:xfrm>
            <a:off x="105672" y="610286"/>
            <a:ext cx="770941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
        <p:nvSpPr>
          <p:cNvPr id="6" name="TextBox 5">
            <a:extLst>
              <a:ext uri="{FF2B5EF4-FFF2-40B4-BE49-F238E27FC236}">
                <a16:creationId xmlns:a16="http://schemas.microsoft.com/office/drawing/2014/main" id="{DC381D81-C176-EE4F-B615-2DB4E3D294B9}"/>
              </a:ext>
            </a:extLst>
          </p:cNvPr>
          <p:cNvSpPr txBox="1"/>
          <p:nvPr/>
        </p:nvSpPr>
        <p:spPr>
          <a:xfrm>
            <a:off x="7705391" y="28827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latin typeface="Berlin Sans FB Demi" panose="020E0802020502020306" pitchFamily="34" charset="0"/>
              </a:rPr>
              <a:t>Sofia </a:t>
            </a:r>
            <a:r>
              <a:rPr lang="x-none" dirty="0"/>
              <a:t> </a:t>
            </a:r>
          </a:p>
        </p:txBody>
      </p:sp>
      <p:grpSp>
        <p:nvGrpSpPr>
          <p:cNvPr id="7" name="Group 6"/>
          <p:cNvGrpSpPr/>
          <p:nvPr/>
        </p:nvGrpSpPr>
        <p:grpSpPr>
          <a:xfrm>
            <a:off x="1295845" y="1632036"/>
            <a:ext cx="9543430" cy="2351315"/>
            <a:chOff x="258927" y="1683656"/>
            <a:chExt cx="9543430" cy="2351315"/>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0" name="TextBox 9"/>
            <p:cNvSpPr txBox="1"/>
            <p:nvPr/>
          </p:nvSpPr>
          <p:spPr>
            <a:xfrm>
              <a:off x="632994" y="2127837"/>
              <a:ext cx="163195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8000" dirty="0">
                  <a:solidFill>
                    <a:schemeClr val="accent5">
                      <a:lumMod val="50000"/>
                    </a:schemeClr>
                  </a:solidFill>
                  <a:latin typeface="Century Gothic" panose="020B0502020202020204" pitchFamily="34" charset="0"/>
                </a:rPr>
                <a:t>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12" name="TextBox 11"/>
            <p:cNvSpPr txBox="1"/>
            <p:nvPr/>
          </p:nvSpPr>
          <p:spPr>
            <a:xfrm>
              <a:off x="2608007" y="2127837"/>
              <a:ext cx="2367958"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400" dirty="0">
                  <a:solidFill>
                    <a:schemeClr val="accent5">
                      <a:lumMod val="50000"/>
                    </a:schemeClr>
                  </a:solidFill>
                  <a:latin typeface="Century Gothic" panose="020B0502020202020204" pitchFamily="34" charset="0"/>
                </a:rPr>
                <a:t>Tus Nqi Hauv Ib Lub Xyoos Puag Ncig</a:t>
              </a:r>
            </a:p>
          </p:txBody>
        </p:sp>
        <p:sp>
          <p:nvSpPr>
            <p:cNvPr id="13" name="TextBox 12"/>
            <p:cNvSpPr txBox="1"/>
            <p:nvPr/>
          </p:nvSpPr>
          <p:spPr>
            <a:xfrm>
              <a:off x="5106409" y="2023121"/>
              <a:ext cx="2241264"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u="sng" kern="1200" dirty="0">
                  <a:solidFill>
                    <a:schemeClr val="accent5">
                      <a:lumMod val="50000"/>
                    </a:schemeClr>
                  </a:solidFill>
                  <a:latin typeface="Century Gothic" panose="020B0502020202020204" pitchFamily="34" charset="0"/>
                </a:rPr>
                <a:t>COV NYIAJ </a:t>
              </a:r>
              <a:br>
                <a:rPr lang="en-US" sz="1600" b="1" u="sng" kern="1200" dirty="0">
                  <a:solidFill>
                    <a:schemeClr val="accent5">
                      <a:lumMod val="50000"/>
                    </a:schemeClr>
                  </a:solidFill>
                  <a:latin typeface="Century Gothic" panose="020B0502020202020204" pitchFamily="34" charset="0"/>
                </a:rPr>
              </a:br>
              <a:r>
                <a:rPr lang="x-none" sz="1600" b="1" u="sng" kern="1200" dirty="0">
                  <a:solidFill>
                    <a:schemeClr val="accent5">
                      <a:lumMod val="50000"/>
                    </a:schemeClr>
                  </a:solidFill>
                  <a:latin typeface="Century Gothic" panose="020B0502020202020204" pitchFamily="34" charset="0"/>
                </a:rPr>
                <a:t>RAUG SIV</a:t>
              </a:r>
              <a:r>
                <a:rPr lang="x-none" sz="1600" kern="1200" dirty="0">
                  <a:solidFill>
                    <a:schemeClr val="accent5">
                      <a:lumMod val="50000"/>
                    </a:schemeClr>
                  </a:solidFill>
                  <a:latin typeface="Century Gothic" panose="020B0502020202020204" pitchFamily="34" charset="0"/>
                </a:rPr>
                <a:t> RAU  HAUV YAV TAG LOS</a:t>
              </a:r>
            </a:p>
          </p:txBody>
        </p:sp>
        <p:sp>
          <p:nvSpPr>
            <p:cNvPr id="14" name="TextBox 13"/>
            <p:cNvSpPr txBox="1"/>
            <p:nvPr/>
          </p:nvSpPr>
          <p:spPr>
            <a:xfrm>
              <a:off x="5098442" y="2865094"/>
              <a:ext cx="2241264"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400" kern="1200" dirty="0">
                  <a:solidFill>
                    <a:schemeClr val="accent5">
                      <a:lumMod val="50000"/>
                    </a:schemeClr>
                  </a:solidFill>
                  <a:latin typeface="Century Gothic" panose="020B0502020202020204" pitchFamily="34" charset="0"/>
                </a:rPr>
                <a:t>12</a:t>
              </a:r>
              <a:endParaRPr lang="x-none" sz="24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5040540" y="3129133"/>
              <a:ext cx="2263096" cy="4247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400" dirty="0">
                  <a:solidFill>
                    <a:schemeClr val="accent5">
                      <a:lumMod val="50000"/>
                    </a:schemeClr>
                  </a:solidFill>
                  <a:latin typeface="Century Gothic" panose="020B0502020202020204" pitchFamily="34" charset="0"/>
                </a:rPr>
                <a:t>HLIS</a:t>
              </a:r>
              <a:endParaRPr lang="x-none" sz="2400" kern="1200" dirty="0">
                <a:solidFill>
                  <a:schemeClr val="accent5">
                    <a:lumMod val="50000"/>
                  </a:schemeClr>
                </a:solidFill>
                <a:latin typeface="Century Gothic" panose="020B0502020202020204" pitchFamily="34" charset="0"/>
                <a:ea typeface="+mj-ea"/>
                <a:cs typeface="+mj-cs"/>
              </a:endParaRP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51043" y="2737234"/>
              <a:ext cx="2351314" cy="480131"/>
            </a:xfrm>
            <a:prstGeom prst="rect">
              <a:avLst/>
            </a:prstGeom>
            <a:noFill/>
          </p:spPr>
          <p:txBody>
            <a:bodyPr wrap="square" rtlCol="0">
              <a:spAutoFit/>
            </a:bodyPr>
            <a:lstStyle/>
            <a:p>
              <a:pPr algn="ctr">
                <a:lnSpc>
                  <a:spcPct val="90000"/>
                </a:lnSpc>
                <a:spcBef>
                  <a:spcPct val="0"/>
                </a:spcBef>
              </a:pPr>
              <a:r>
                <a:rPr lang="x-none" sz="1400" b="1" dirty="0">
                  <a:effectLst>
                    <a:outerShdw blurRad="38100" dist="38100" dir="2700000" algn="tl">
                      <a:srgbClr val="000000">
                        <a:alpha val="43137"/>
                      </a:srgbClr>
                    </a:outerShdw>
                  </a:effectLst>
                  <a:latin typeface="Century Gothic" panose="020B0502020202020204" pitchFamily="34" charset="0"/>
                </a:rPr>
                <a:t>HLOOV RAU HAUV KIS MUAJ TEEB MEEM</a:t>
              </a:r>
            </a:p>
          </p:txBody>
        </p:sp>
        <p:sp>
          <p:nvSpPr>
            <p:cNvPr id="21" name="Rectangle 20"/>
            <p:cNvSpPr/>
            <p:nvPr/>
          </p:nvSpPr>
          <p:spPr>
            <a:xfrm>
              <a:off x="7822577" y="2289379"/>
              <a:ext cx="1638590" cy="523220"/>
            </a:xfrm>
            <a:prstGeom prst="rect">
              <a:avLst/>
            </a:prstGeom>
          </p:spPr>
          <p:txBody>
            <a:bodyPr wrap="none">
              <a:spAutoFit/>
            </a:bodyPr>
            <a:lstStyle/>
            <a:p>
              <a:pPr algn="ctr"/>
              <a:r>
                <a:rPr lang="x-none" sz="1400" b="1" dirty="0">
                  <a:effectLst>
                    <a:outerShdw blurRad="38100" dist="38100" dir="2700000" algn="tl">
                      <a:srgbClr val="000000">
                        <a:alpha val="43137"/>
                      </a:srgbClr>
                    </a:outerShdw>
                  </a:effectLst>
                  <a:latin typeface="Century Gothic" panose="020B0502020202020204" pitchFamily="34" charset="0"/>
                </a:rPr>
                <a:t>TSIS TAU RAWS LI</a:t>
              </a:r>
              <a:r>
                <a:rPr lang="x-none" sz="1400" b="1" dirty="0">
                  <a:latin typeface="Century Gothic" panose="020B0502020202020204" pitchFamily="34" charset="0"/>
                </a:rPr>
                <a:t> </a:t>
              </a:r>
              <a:br>
                <a:rPr lang="en-US" sz="1400" b="1" dirty="0">
                  <a:latin typeface="Century Gothic" panose="020B0502020202020204" pitchFamily="34" charset="0"/>
                </a:rPr>
              </a:br>
              <a:r>
                <a:rPr lang="x-none" sz="1400" b="1" dirty="0">
                  <a:latin typeface="Century Gothic" panose="020B0502020202020204" pitchFamily="34" charset="0"/>
                </a:rPr>
                <a:t>QHOV XAV TAU</a:t>
              </a: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832862" y="2233425"/>
              <a:ext cx="1923838"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u="sng" kern="1200" dirty="0">
                  <a:solidFill>
                    <a:schemeClr val="accent5">
                      <a:lumMod val="50000"/>
                    </a:schemeClr>
                  </a:solidFill>
                  <a:latin typeface="Century Gothic" panose="020B0502020202020204" pitchFamily="34" charset="0"/>
                </a:rPr>
                <a:t>COV NYIAJ RAUG SIV</a:t>
              </a:r>
              <a:r>
                <a:rPr lang="x-none" sz="1600" kern="1200" dirty="0">
                  <a:solidFill>
                    <a:schemeClr val="accent5">
                      <a:lumMod val="50000"/>
                    </a:schemeClr>
                  </a:solidFill>
                  <a:latin typeface="Century Gothic" panose="020B0502020202020204" pitchFamily="34" charset="0"/>
                </a:rPr>
                <a:t> </a:t>
              </a:r>
              <a:r>
                <a:rPr lang="x-none" sz="1600" kern="1200">
                  <a:solidFill>
                    <a:schemeClr val="accent5">
                      <a:lumMod val="50000"/>
                    </a:schemeClr>
                  </a:solidFill>
                  <a:latin typeface="Century Gothic" panose="020B0502020202020204" pitchFamily="34" charset="0"/>
                </a:rPr>
                <a:t>RAU  HAUV</a:t>
              </a:r>
              <a:endParaRPr lang="x-none" sz="1600" kern="1200" dirty="0">
                <a:solidFill>
                  <a:schemeClr val="accent5">
                    <a:lumMod val="50000"/>
                  </a:schemeClr>
                </a:solidFill>
                <a:latin typeface="Century Gothic" panose="020B0502020202020204" pitchFamily="34" charset="0"/>
              </a:endParaRPr>
            </a:p>
          </p:txBody>
        </p:sp>
        <p:sp>
          <p:nvSpPr>
            <p:cNvPr id="26" name="TextBox 25"/>
            <p:cNvSpPr txBox="1"/>
            <p:nvPr/>
          </p:nvSpPr>
          <p:spPr>
            <a:xfrm>
              <a:off x="1272837" y="2688687"/>
              <a:ext cx="1043888" cy="590931"/>
            </a:xfrm>
            <a:prstGeom prst="rect">
              <a:avLst/>
            </a:prstGeom>
            <a:noFill/>
            <a:ln>
              <a:solidFill>
                <a:schemeClr val="accent1"/>
              </a:solidFill>
            </a:ln>
          </p:spPr>
          <p:txBody>
            <a:bodyPr wrap="square" rtlCol="0">
              <a:spAutoFit/>
            </a:bodyPr>
            <a:lstStyle/>
            <a:p>
              <a:pPr algn="l" defTabSz="914400" rtl="0" eaLnBrk="1" latinLnBrk="0" hangingPunct="1">
                <a:lnSpc>
                  <a:spcPct val="90000"/>
                </a:lnSpc>
                <a:spcBef>
                  <a:spcPct val="0"/>
                </a:spcBef>
                <a:buNone/>
              </a:pPr>
              <a:r>
                <a:rPr lang="x-none" sz="3600" kern="1200" dirty="0">
                  <a:solidFill>
                    <a:schemeClr val="accent5">
                      <a:lumMod val="50000"/>
                    </a:schemeClr>
                  </a:solidFill>
                  <a:latin typeface="Century Gothic" panose="020B0502020202020204" pitchFamily="34" charset="0"/>
                </a:rPr>
                <a:t>12</a:t>
              </a:r>
              <a:endParaRPr lang="x-none" sz="36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883084" y="3520539"/>
              <a:ext cx="2034946" cy="369332"/>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2000">
                  <a:solidFill>
                    <a:schemeClr val="accent5">
                      <a:lumMod val="50000"/>
                    </a:schemeClr>
                  </a:solidFill>
                  <a:latin typeface="Century Gothic" panose="020B0502020202020204" pitchFamily="34" charset="0"/>
                </a:rPr>
                <a:t>HLIS</a:t>
              </a:r>
              <a:r>
                <a:rPr lang="en-US" sz="2000" dirty="0">
                  <a:solidFill>
                    <a:schemeClr val="accent5">
                      <a:lumMod val="50000"/>
                    </a:schemeClr>
                  </a:solidFill>
                  <a:latin typeface="Century Gothic" panose="020B0502020202020204" pitchFamily="34" charset="0"/>
                </a:rPr>
                <a:t> TAG LOS</a:t>
              </a:r>
              <a:endParaRPr lang="x-none" sz="2000" kern="1200" dirty="0">
                <a:solidFill>
                  <a:schemeClr val="accent5">
                    <a:lumMod val="50000"/>
                  </a:schemeClr>
                </a:solidFill>
                <a:latin typeface="Century Gothic" panose="020B0502020202020204" pitchFamily="34" charset="0"/>
                <a:ea typeface="+mj-ea"/>
                <a:cs typeface="+mj-cs"/>
              </a:endParaRP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p:cNvSpPr txBox="1"/>
          <p:nvPr/>
        </p:nvSpPr>
        <p:spPr>
          <a:xfrm>
            <a:off x="7012516" y="491710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4400" kern="1200" dirty="0">
                <a:solidFill>
                  <a:schemeClr val="accent5">
                    <a:lumMod val="50000"/>
                  </a:schemeClr>
                </a:solidFill>
                <a:latin typeface="Century Gothic" panose="020B0502020202020204" pitchFamily="34" charset="0"/>
              </a:rPr>
              <a:t>$2,100</a:t>
            </a:r>
            <a:endParaRPr lang="x-none" sz="6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3468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8099067" y="42895"/>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latin typeface="Berlin Sans FB Demi" panose="020E0802020502020306" pitchFamily="34" charset="0"/>
              </a:rPr>
              <a:t>Sofia </a:t>
            </a:r>
            <a:r>
              <a:rPr lang="x-none" dirty="0"/>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10466999" cy="862561"/>
          </a:xfrm>
        </p:spPr>
        <p:txBody>
          <a:bodyPr/>
          <a:lstStyle/>
          <a:p>
            <a:r>
              <a:rPr lang="x-none" sz="2800" dirty="0"/>
              <a:t>KEV THEM NQI RAU COV KEV PABCUAM THIAB PAB TXHAWB</a:t>
            </a:r>
          </a:p>
        </p:txBody>
      </p:sp>
      <p:sp>
        <p:nvSpPr>
          <p:cNvPr id="6" name="TextBox 5">
            <a:extLst>
              <a:ext uri="{FF2B5EF4-FFF2-40B4-BE49-F238E27FC236}">
                <a16:creationId xmlns:a16="http://schemas.microsoft.com/office/drawing/2014/main" id="{3CCBA545-FD3B-4643-87F0-79DAACE52101}"/>
              </a:ext>
            </a:extLst>
          </p:cNvPr>
          <p:cNvSpPr txBox="1"/>
          <p:nvPr/>
        </p:nvSpPr>
        <p:spPr>
          <a:xfrm>
            <a:off x="195227" y="610286"/>
            <a:ext cx="785339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254262" y="2277110"/>
              <a:ext cx="1935799" cy="612599"/>
            </a:xfrm>
            <a:prstGeom prst="rect">
              <a:avLst/>
            </a:prstGeom>
          </p:spPr>
          <p:txBody>
            <a:bodyPr wrap="none">
              <a:spAutoFit/>
            </a:bodyPr>
            <a:lstStyle/>
            <a:p>
              <a:pPr algn="ctr"/>
              <a:r>
                <a:rPr lang="x-none" sz="1400" b="1" dirty="0">
                  <a:effectLst>
                    <a:outerShdw blurRad="38100" dist="38100" dir="2700000" algn="tl">
                      <a:srgbClr val="000000">
                        <a:alpha val="43137"/>
                      </a:srgbClr>
                    </a:outerShdw>
                  </a:effectLst>
                  <a:latin typeface="Century Gothic" panose="020B0502020202020204" pitchFamily="34" charset="0"/>
                </a:rPr>
                <a:t>TSIS TAU RAWS LI</a:t>
              </a:r>
              <a:r>
                <a:rPr lang="x-none" sz="1400" b="1" dirty="0">
                  <a:latin typeface="Century Gothic" panose="020B0502020202020204" pitchFamily="34" charset="0"/>
                </a:rPr>
                <a:t> </a:t>
              </a:r>
              <a:br>
                <a:rPr lang="en-US" sz="1400" b="1" dirty="0">
                  <a:latin typeface="Century Gothic" panose="020B0502020202020204" pitchFamily="34" charset="0"/>
                </a:rPr>
              </a:br>
              <a:r>
                <a:rPr lang="x-none" sz="1400" b="1" dirty="0">
                  <a:latin typeface="Century Gothic" panose="020B0502020202020204" pitchFamily="34" charset="0"/>
                </a:rPr>
                <a:t>QHOV XAV TAU</a:t>
              </a: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25" name="TextBox 24"/>
              <p:cNvSpPr txBox="1"/>
              <p:nvPr/>
            </p:nvSpPr>
            <p:spPr>
              <a:xfrm>
                <a:off x="3705483" y="3105428"/>
                <a:ext cx="1690222" cy="114429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6000" dirty="0">
                    <a:solidFill>
                      <a:schemeClr val="accent5">
                        <a:lumMod val="50000"/>
                      </a:schemeClr>
                    </a:solidFill>
                    <a:latin typeface="Century Gothic" panose="020B0502020202020204" pitchFamily="34" charset="0"/>
                  </a:rPr>
                  <a:t>IPP</a:t>
                </a:r>
              </a:p>
            </p:txBody>
          </p:sp>
        </p:grpSp>
        <p:pic>
          <p:nvPicPr>
            <p:cNvPr id="27" name="Picture 26"/>
            <p:cNvPicPr>
              <a:picLocks noChangeAspect="1"/>
            </p:cNvPicPr>
            <p:nvPr/>
          </p:nvPicPr>
          <p:blipFill rotWithShape="1">
            <a:blip r:embed="rId5"/>
            <a:srcRect l="53809" t="24191" r="27699" b="45841"/>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8462" y="3344408"/>
            <a:ext cx="6251235" cy="1089529"/>
            <a:chOff x="3463239" y="3415528"/>
            <a:chExt cx="6251235" cy="1089529"/>
          </a:xfrm>
        </p:grpSpPr>
        <p:sp>
          <p:nvSpPr>
            <p:cNvPr id="35" name="TextBox 34"/>
            <p:cNvSpPr txBox="1"/>
            <p:nvPr/>
          </p:nvSpPr>
          <p:spPr>
            <a:xfrm>
              <a:off x="3463239" y="3415528"/>
              <a:ext cx="1841946" cy="1089529"/>
            </a:xfrm>
            <a:prstGeom prst="rect">
              <a:avLst/>
            </a:prstGeom>
            <a:noFill/>
          </p:spPr>
          <p:txBody>
            <a:bodyPr wrap="square" rtlCol="0">
              <a:spAutoFit/>
            </a:bodyPr>
            <a:lstStyle/>
            <a:p>
              <a:pPr algn="ctr">
                <a:lnSpc>
                  <a:spcPct val="90000"/>
                </a:lnSpc>
                <a:spcBef>
                  <a:spcPct val="0"/>
                </a:spcBef>
              </a:pPr>
              <a:r>
                <a:rPr lang="x-none" sz="2400" b="1" dirty="0">
                  <a:solidFill>
                    <a:schemeClr val="accent5">
                      <a:lumMod val="50000"/>
                    </a:schemeClr>
                  </a:solidFill>
                  <a:latin typeface="Century Gothic" panose="020B0502020202020204" pitchFamily="34" charset="0"/>
                </a:rPr>
                <a:t>Txhua hli</a:t>
              </a:r>
            </a:p>
            <a:p>
              <a:pPr algn="ctr">
                <a:lnSpc>
                  <a:spcPct val="90000"/>
                </a:lnSpc>
                <a:spcBef>
                  <a:spcPct val="0"/>
                </a:spcBef>
              </a:pPr>
              <a:r>
                <a:rPr lang="x-none" sz="2400" b="1" dirty="0">
                  <a:solidFill>
                    <a:schemeClr val="accent5">
                      <a:lumMod val="50000"/>
                    </a:schemeClr>
                  </a:solidFill>
                  <a:latin typeface="Century Gothic" panose="020B0502020202020204" pitchFamily="34" charset="0"/>
                </a:rPr>
                <a:t>Kev So 40 Teev </a:t>
              </a:r>
              <a:endParaRPr lang="x-none" sz="2400" b="1" kern="1200" dirty="0">
                <a:solidFill>
                  <a:schemeClr val="accent5">
                    <a:lumMod val="50000"/>
                  </a:schemeClr>
                </a:solidFill>
                <a:latin typeface="Century Gothic" panose="020B0502020202020204" pitchFamily="34" charset="0"/>
                <a:ea typeface="+mj-ea"/>
                <a:cs typeface="+mj-cs"/>
              </a:endParaRPr>
            </a:p>
          </p:txBody>
        </p:sp>
        <p:sp>
          <p:nvSpPr>
            <p:cNvPr id="36" name="TextBox 35"/>
            <p:cNvSpPr txBox="1"/>
            <p:nvPr/>
          </p:nvSpPr>
          <p:spPr>
            <a:xfrm>
              <a:off x="5657197" y="3415528"/>
              <a:ext cx="184194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400" b="1" kern="1200" dirty="0">
                  <a:solidFill>
                    <a:schemeClr val="accent5">
                      <a:lumMod val="50000"/>
                    </a:schemeClr>
                  </a:solidFill>
                  <a:latin typeface="Century Gothic" panose="020B0502020202020204" pitchFamily="34" charset="0"/>
                </a:rPr>
                <a:t>Tau muab </a:t>
              </a:r>
            </a:p>
            <a:p>
              <a:pPr algn="ctr" defTabSz="914400" rtl="0" eaLnBrk="1" latinLnBrk="0" hangingPunct="1">
                <a:lnSpc>
                  <a:spcPct val="90000"/>
                </a:lnSpc>
                <a:spcBef>
                  <a:spcPct val="0"/>
                </a:spcBef>
                <a:buNone/>
              </a:pPr>
              <a:r>
                <a:rPr lang="x-none" sz="2400" b="1" kern="1200" dirty="0">
                  <a:solidFill>
                    <a:schemeClr val="accent5">
                      <a:lumMod val="50000"/>
                    </a:schemeClr>
                  </a:solidFill>
                  <a:latin typeface="Century Gothic" panose="020B0502020202020204" pitchFamily="34" charset="0"/>
                </a:rPr>
                <a:t>Kev So 7 Teev</a:t>
              </a:r>
            </a:p>
          </p:txBody>
        </p:sp>
        <p:sp>
          <p:nvSpPr>
            <p:cNvPr id="37" name="TextBox 36"/>
            <p:cNvSpPr txBox="1"/>
            <p:nvPr/>
          </p:nvSpPr>
          <p:spPr>
            <a:xfrm>
              <a:off x="7872528" y="3415528"/>
              <a:ext cx="184194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400" b="1" kern="1200" dirty="0">
                  <a:solidFill>
                    <a:schemeClr val="accent5">
                      <a:lumMod val="50000"/>
                    </a:schemeClr>
                  </a:solidFill>
                  <a:latin typeface="Century Gothic" panose="020B0502020202020204" pitchFamily="34" charset="0"/>
                </a:rPr>
                <a:t>Tsis raug siv </a:t>
              </a:r>
            </a:p>
            <a:p>
              <a:pPr algn="ctr" defTabSz="914400" rtl="0" eaLnBrk="1" latinLnBrk="0" hangingPunct="1">
                <a:lnSpc>
                  <a:spcPct val="90000"/>
                </a:lnSpc>
                <a:spcBef>
                  <a:spcPct val="0"/>
                </a:spcBef>
                <a:buNone/>
              </a:pPr>
              <a:r>
                <a:rPr lang="x-none" sz="2400" b="1" dirty="0">
                  <a:solidFill>
                    <a:schemeClr val="accent5">
                      <a:lumMod val="50000"/>
                    </a:schemeClr>
                  </a:solidFill>
                  <a:latin typeface="Century Gothic" panose="020B0502020202020204" pitchFamily="34" charset="0"/>
                </a:rPr>
                <a:t>Kev So</a:t>
              </a:r>
              <a:r>
                <a:rPr lang="x-none" sz="2400" b="1" kern="1200" dirty="0">
                  <a:solidFill>
                    <a:schemeClr val="accent5">
                      <a:lumMod val="50000"/>
                    </a:schemeClr>
                  </a:solidFill>
                  <a:latin typeface="Century Gothic" panose="020B0502020202020204" pitchFamily="34" charset="0"/>
                </a:rPr>
                <a:t> 33 Teev</a:t>
              </a:r>
            </a:p>
          </p:txBody>
        </p:sp>
      </p:grpSp>
      <p:sp>
        <p:nvSpPr>
          <p:cNvPr id="39" name="Rectangle 38"/>
          <p:cNvSpPr/>
          <p:nvPr/>
        </p:nvSpPr>
        <p:spPr>
          <a:xfrm>
            <a:off x="2825871" y="4415029"/>
            <a:ext cx="6928462"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x-none" sz="2400" dirty="0">
                <a:solidFill>
                  <a:schemeClr val="tx1"/>
                </a:solidFill>
                <a:latin typeface="Century Gothic" panose="020B0502020202020204" pitchFamily="34" charset="0"/>
              </a:rPr>
              <a:t>33 teev x $25 toj teev = $825 toj hli </a:t>
            </a:r>
          </a:p>
          <a:p>
            <a:pPr lvl="0" algn="ctr"/>
            <a:r>
              <a:rPr lang="x-none" sz="2400" dirty="0">
                <a:solidFill>
                  <a:schemeClr val="tx1"/>
                </a:solidFill>
                <a:latin typeface="Century Gothic" panose="020B0502020202020204" pitchFamily="34" charset="0"/>
              </a:rPr>
              <a:t>$825 toj hli x 12 hli = </a:t>
            </a:r>
            <a:r>
              <a:rPr lang="x-none" sz="2400" b="1" dirty="0">
                <a:solidFill>
                  <a:srgbClr val="FF0000"/>
                </a:solidFill>
                <a:latin typeface="Century Gothic" panose="020B0502020202020204" pitchFamily="34" charset="0"/>
              </a:rPr>
              <a:t>$9,900 </a:t>
            </a:r>
          </a:p>
        </p:txBody>
      </p:sp>
      <p:grpSp>
        <p:nvGrpSpPr>
          <p:cNvPr id="63" name="Group 62"/>
          <p:cNvGrpSpPr/>
          <p:nvPr/>
        </p:nvGrpSpPr>
        <p:grpSpPr>
          <a:xfrm>
            <a:off x="2746403" y="5258532"/>
            <a:ext cx="7059750" cy="1479627"/>
            <a:chOff x="2975429" y="5301655"/>
            <a:chExt cx="5550568" cy="1479627"/>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p:cNvSpPr/>
            <p:nvPr/>
          </p:nvSpPr>
          <p:spPr>
            <a:xfrm>
              <a:off x="3379529" y="5695223"/>
              <a:ext cx="889988" cy="590931"/>
            </a:xfrm>
            <a:prstGeom prst="rect">
              <a:avLst/>
            </a:prstGeom>
          </p:spPr>
          <p:txBody>
            <a:bodyPr wrap="none">
              <a:spAutoFit/>
            </a:bodyPr>
            <a:lstStyle/>
            <a:p>
              <a:pPr algn="ctr">
                <a:lnSpc>
                  <a:spcPct val="90000"/>
                </a:lnSpc>
                <a:spcBef>
                  <a:spcPct val="0"/>
                </a:spcBef>
              </a:pPr>
              <a:r>
                <a:rPr lang="x-none" dirty="0">
                  <a:latin typeface="Century Gothic" panose="020B0502020202020204" pitchFamily="34" charset="0"/>
                </a:rPr>
                <a:t>RAUG SIV </a:t>
              </a:r>
            </a:p>
            <a:p>
              <a:pPr algn="ctr">
                <a:lnSpc>
                  <a:spcPct val="90000"/>
                </a:lnSpc>
                <a:spcBef>
                  <a:spcPct val="0"/>
                </a:spcBef>
              </a:pPr>
              <a:r>
                <a:rPr lang="x-none" dirty="0">
                  <a:latin typeface="Century Gothic" panose="020B0502020202020204" pitchFamily="34" charset="0"/>
                </a:rPr>
                <a:t>$2,100</a:t>
              </a:r>
              <a:endParaRPr lang="x-none" sz="2800" dirty="0">
                <a:latin typeface="Century Gothic" panose="020B0502020202020204" pitchFamily="34" charset="0"/>
              </a:endParaRPr>
            </a:p>
          </p:txBody>
        </p:sp>
        <p:sp>
          <p:nvSpPr>
            <p:cNvPr id="54" name="Rectangle 53"/>
            <p:cNvSpPr/>
            <p:nvPr/>
          </p:nvSpPr>
          <p:spPr>
            <a:xfrm>
              <a:off x="5318683" y="5540475"/>
              <a:ext cx="946433" cy="590931"/>
            </a:xfrm>
            <a:prstGeom prst="rect">
              <a:avLst/>
            </a:prstGeom>
          </p:spPr>
          <p:txBody>
            <a:bodyPr wrap="square">
              <a:spAutoFit/>
            </a:bodyPr>
            <a:lstStyle/>
            <a:p>
              <a:pPr>
                <a:lnSpc>
                  <a:spcPct val="90000"/>
                </a:lnSpc>
                <a:spcBef>
                  <a:spcPct val="0"/>
                </a:spcBef>
              </a:pPr>
              <a:r>
                <a:rPr lang="x-none" dirty="0">
                  <a:latin typeface="Century Gothic" panose="020B0502020202020204" pitchFamily="34" charset="0"/>
                </a:rPr>
                <a:t>TSIS TAU RAWS LI SIAB XAV</a:t>
              </a:r>
            </a:p>
            <a:p>
              <a:pPr>
                <a:lnSpc>
                  <a:spcPct val="90000"/>
                </a:lnSpc>
                <a:spcBef>
                  <a:spcPct val="0"/>
                </a:spcBef>
              </a:pPr>
              <a:r>
                <a:rPr lang="x-none" b="1" dirty="0">
                  <a:solidFill>
                    <a:srgbClr val="FF0000"/>
                  </a:solidFill>
                  <a:latin typeface="Century Gothic" panose="020B0502020202020204" pitchFamily="34" charset="0"/>
                </a:rPr>
                <a:t>$9,900</a:t>
              </a:r>
              <a:endParaRPr lang="x-none" sz="2800" b="1" dirty="0">
                <a:solidFill>
                  <a:srgbClr val="FF0000"/>
                </a:solidFill>
                <a:latin typeface="Century Gothic" panose="020B0502020202020204" pitchFamily="34" charset="0"/>
              </a:endParaRPr>
            </a:p>
          </p:txBody>
        </p:sp>
        <p:grpSp>
          <p:nvGrpSpPr>
            <p:cNvPr id="61" name="Group 60"/>
            <p:cNvGrpSpPr/>
            <p:nvPr/>
          </p:nvGrpSpPr>
          <p:grpSpPr>
            <a:xfrm>
              <a:off x="6981677" y="5308929"/>
              <a:ext cx="1544320" cy="1472353"/>
              <a:chOff x="7179738" y="5326883"/>
              <a:chExt cx="1544320" cy="1472353"/>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p:cNvSpPr/>
              <p:nvPr/>
            </p:nvSpPr>
            <p:spPr>
              <a:xfrm>
                <a:off x="7235269" y="5390523"/>
                <a:ext cx="1488789" cy="1200329"/>
              </a:xfrm>
              <a:prstGeom prst="rect">
                <a:avLst/>
              </a:prstGeom>
            </p:spPr>
            <p:txBody>
              <a:bodyPr wrap="square">
                <a:spAutoFit/>
              </a:bodyPr>
              <a:lstStyle/>
              <a:p>
                <a:pPr algn="ctr"/>
                <a:r>
                  <a:rPr lang="x-none" dirty="0">
                    <a:latin typeface="Century Gothic" panose="020B0502020202020204" pitchFamily="34" charset="0"/>
                    <a:hlinkClick r:id="rId7" action="ppaction://hlinkfile"/>
                  </a:rPr>
                  <a:t>* Tus Kheej Ntiag Tug Cov Nyiaj Npaj Siv TSHIAB </a:t>
                </a:r>
                <a:endParaRPr lang="x-none" dirty="0">
                  <a:latin typeface="Century Gothic" panose="020B0502020202020204" pitchFamily="34" charset="0"/>
                </a:endParaRPr>
              </a:p>
              <a:p>
                <a:pPr algn="ctr"/>
                <a:r>
                  <a:rPr lang="x-none" dirty="0">
                    <a:solidFill>
                      <a:srgbClr val="0070C0"/>
                    </a:solidFill>
                    <a:latin typeface="Century Gothic" panose="020B0502020202020204" pitchFamily="34" charset="0"/>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8">
              <a:alphaModFix amt="53000"/>
            </a:blip>
            <a:srcRect/>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solidFill>
            </a:endParaRPr>
          </a:p>
        </p:txBody>
      </p:sp>
      <p:sp>
        <p:nvSpPr>
          <p:cNvPr id="65" name="TextBox 64"/>
          <p:cNvSpPr txBox="1"/>
          <p:nvPr/>
        </p:nvSpPr>
        <p:spPr>
          <a:xfrm>
            <a:off x="9478024" y="1745759"/>
            <a:ext cx="2189296" cy="1338828"/>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dirty="0">
                <a:solidFill>
                  <a:schemeClr val="accent5">
                    <a:lumMod val="50000"/>
                  </a:schemeClr>
                </a:solidFill>
                <a:latin typeface="Century Gothic" panose="020B0502020202020204" pitchFamily="34" charset="0"/>
              </a:rPr>
              <a:t>Lub Chaw Ua Haujlwm Hauv </a:t>
            </a:r>
            <a:br>
              <a:rPr lang="en-US" dirty="0">
                <a:solidFill>
                  <a:schemeClr val="accent5">
                    <a:lumMod val="50000"/>
                  </a:schemeClr>
                </a:solidFill>
                <a:latin typeface="Century Gothic" panose="020B0502020202020204" pitchFamily="34" charset="0"/>
              </a:rPr>
            </a:br>
            <a:r>
              <a:rPr lang="x-none" dirty="0">
                <a:solidFill>
                  <a:schemeClr val="accent5">
                    <a:lumMod val="50000"/>
                  </a:schemeClr>
                </a:solidFill>
                <a:latin typeface="Century Gothic" panose="020B0502020202020204" pitchFamily="34" charset="0"/>
              </a:rPr>
              <a:t>Ib Cheeb Tsam Muab Kev Lees Paub </a:t>
            </a:r>
          </a:p>
        </p:txBody>
      </p:sp>
    </p:spTree>
    <p:extLst>
      <p:ext uri="{BB962C8B-B14F-4D97-AF65-F5344CB8AC3E}">
        <p14:creationId xmlns:p14="http://schemas.microsoft.com/office/powerpoint/2010/main" val="1311974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1846862"/>
            <a:ext cx="8289234" cy="4343192"/>
            <a:chOff x="7422311" y="3120927"/>
            <a:chExt cx="3579183" cy="5504351"/>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8966" y="3406262"/>
              <a:ext cx="2985872" cy="5219016"/>
            </a:xfrm>
            <a:prstGeom prst="rect">
              <a:avLst/>
            </a:prstGeom>
            <a:noFill/>
          </p:spPr>
          <p:txBody>
            <a:bodyPr wrap="square" rtlCol="0">
              <a:spAutoFit/>
            </a:bodyPr>
            <a:lstStyle/>
            <a:p>
              <a:pPr algn="ctr">
                <a:spcAft>
                  <a:spcPts val="1200"/>
                </a:spcAft>
              </a:pPr>
              <a:r>
                <a:rPr lang="x-none" sz="3200" b="1" dirty="0">
                  <a:solidFill>
                    <a:schemeClr val="bg2">
                      <a:lumMod val="10000"/>
                    </a:schemeClr>
                  </a:solidFill>
                  <a:latin typeface="Century Gothic" panose="020B0502020202020204" pitchFamily="34" charset="0"/>
                </a:rPr>
                <a:t>KEV SAIB XYUAS </a:t>
              </a:r>
              <a:r>
                <a:rPr lang="x-none" sz="3200" b="1" dirty="0">
                  <a:latin typeface="Century Gothic" panose="020B0502020202020204" pitchFamily="34" charset="0"/>
                </a:rPr>
                <a:t>TUS KHEEJ NTIAG TUG COV NYIAJ NPAJ SIV</a:t>
              </a:r>
              <a:endParaRPr lang="x-none" sz="2400" b="1" dirty="0">
                <a:latin typeface="Century Gothic" panose="020B0502020202020204" pitchFamily="34" charset="0"/>
              </a:endParaRPr>
            </a:p>
            <a:p>
              <a:pPr marL="457200" indent="-457200">
                <a:lnSpc>
                  <a:spcPct val="90000"/>
                </a:lnSpc>
                <a:spcBef>
                  <a:spcPct val="0"/>
                </a:spcBef>
                <a:spcAft>
                  <a:spcPts val="1200"/>
                </a:spcAft>
                <a:buFont typeface="Wingdings" panose="05000000000000000000" pitchFamily="2" charset="2"/>
                <a:buChar char="ü"/>
              </a:pPr>
              <a:r>
                <a:rPr lang="x-none" sz="2400" dirty="0">
                  <a:latin typeface="Century Gothic" panose="020B0502020202020204" pitchFamily="34" charset="0"/>
                </a:rPr>
                <a:t>Kev xam txog koj tus kheej ntiag tug cov nyiaj npaj siv</a:t>
              </a:r>
            </a:p>
            <a:p>
              <a:pPr marL="457200" indent="-457200">
                <a:lnSpc>
                  <a:spcPct val="90000"/>
                </a:lnSpc>
                <a:spcBef>
                  <a:spcPct val="0"/>
                </a:spcBef>
                <a:spcAft>
                  <a:spcPts val="1200"/>
                </a:spcAft>
                <a:buFont typeface="Wingdings" panose="05000000000000000000" pitchFamily="2" charset="2"/>
                <a:buChar char="ü"/>
              </a:pPr>
              <a:r>
                <a:rPr lang="x-none" sz="2400" dirty="0">
                  <a:latin typeface="Century Gothic" panose="020B0502020202020204" pitchFamily="34" charset="0"/>
                </a:rPr>
                <a:t>Hloov koj tus kheej ntiag tug cov nyiaj npaj siv </a:t>
              </a:r>
            </a:p>
            <a:p>
              <a:pPr marL="457200" indent="-457200">
                <a:lnSpc>
                  <a:spcPct val="90000"/>
                </a:lnSpc>
                <a:spcBef>
                  <a:spcPct val="0"/>
                </a:spcBef>
                <a:spcAft>
                  <a:spcPts val="1200"/>
                </a:spcAft>
                <a:buFont typeface="Wingdings" panose="05000000000000000000" pitchFamily="2" charset="2"/>
                <a:buChar char="ü"/>
              </a:pPr>
              <a:r>
                <a:rPr lang="x-none" sz="2400" dirty="0">
                  <a:latin typeface="Century Gothic" panose="020B0502020202020204" pitchFamily="34" charset="0"/>
                </a:rPr>
                <a:t>Yam yuav tsum muaj rau kev npaj </a:t>
              </a:r>
              <a:endParaRPr lang="x-none" dirty="0"/>
            </a:p>
            <a:p>
              <a:pPr marL="457200" indent="-457200">
                <a:lnSpc>
                  <a:spcPct val="90000"/>
                </a:lnSpc>
                <a:spcBef>
                  <a:spcPct val="0"/>
                </a:spcBef>
                <a:spcAft>
                  <a:spcPts val="1200"/>
                </a:spcAft>
                <a:buFont typeface="Wingdings" panose="05000000000000000000" pitchFamily="2" charset="2"/>
                <a:buChar char="ü"/>
              </a:pPr>
              <a:r>
                <a:rPr lang="x-none" sz="2400" dirty="0">
                  <a:latin typeface="Century Gothic" panose="020B0502020202020204" pitchFamily="34" charset="0"/>
                </a:rPr>
                <a:t>Jason thiab Sofia cov ua piv txwv </a:t>
              </a:r>
            </a:p>
            <a:p>
              <a:pPr marL="285750" indent="-285750">
                <a:buFont typeface="Wingdings" panose="05000000000000000000" pitchFamily="2" charset="2"/>
                <a:buChar char="ü"/>
              </a:pPr>
              <a:endParaRPr lang="x-none"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387389"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14" name="TextBox 13">
            <a:extLst>
              <a:ext uri="{FF2B5EF4-FFF2-40B4-BE49-F238E27FC236}">
                <a16:creationId xmlns:a16="http://schemas.microsoft.com/office/drawing/2014/main" id="{F651A8D1-99B1-4845-B85F-CCE909696BC9}"/>
              </a:ext>
            </a:extLst>
          </p:cNvPr>
          <p:cNvSpPr txBox="1"/>
          <p:nvPr/>
        </p:nvSpPr>
        <p:spPr>
          <a:xfrm>
            <a:off x="105672" y="610286"/>
            <a:ext cx="897165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Tree>
    <p:extLst>
      <p:ext uri="{BB962C8B-B14F-4D97-AF65-F5344CB8AC3E}">
        <p14:creationId xmlns:p14="http://schemas.microsoft.com/office/powerpoint/2010/main" val="63213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7" y="65055"/>
            <a:ext cx="11238915" cy="649408"/>
          </a:xfrm>
        </p:spPr>
        <p:txBody>
          <a:bodyPr/>
          <a:lstStyle/>
          <a:p>
            <a:r>
              <a:rPr lang="x-none" sz="2800"/>
              <a:t>KEV NTHUAV QHIA TXOG KEV TXIAV TXIM SIAB NTAWM TUS KHEEJ </a:t>
            </a:r>
          </a:p>
        </p:txBody>
      </p:sp>
      <p:sp>
        <p:nvSpPr>
          <p:cNvPr id="3" name="Text Placeholder 2"/>
          <p:cNvSpPr>
            <a:spLocks noGrp="1"/>
          </p:cNvSpPr>
          <p:nvPr>
            <p:ph type="body" sz="quarter" idx="14"/>
          </p:nvPr>
        </p:nvSpPr>
        <p:spPr>
          <a:xfrm>
            <a:off x="311488" y="630751"/>
            <a:ext cx="6073545" cy="515937"/>
          </a:xfrm>
        </p:spPr>
        <p:txBody>
          <a:bodyPr/>
          <a:lstStyle/>
          <a:p>
            <a:r>
              <a:rPr lang="x-none"/>
              <a:t>COV TWJ SIV RAU KEV NTHUAV QHIA</a:t>
            </a:r>
          </a:p>
        </p:txBody>
      </p:sp>
      <p:sp>
        <p:nvSpPr>
          <p:cNvPr id="5" name="Rectangle 4"/>
          <p:cNvSpPr/>
          <p:nvPr/>
        </p:nvSpPr>
        <p:spPr>
          <a:xfrm rot="16484680">
            <a:off x="160521" y="1040522"/>
            <a:ext cx="5913419" cy="6684008"/>
          </a:xfrm>
          <a:prstGeom prst="rect">
            <a:avLst/>
          </a:prstGeom>
          <a:blipFill dpi="0" rotWithShape="1">
            <a:blip r:embed="rId3">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819806" y="1712384"/>
            <a:ext cx="10988566" cy="4768616"/>
            <a:chOff x="947592" y="571097"/>
            <a:chExt cx="7902958" cy="4768616"/>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346664" y="630732"/>
              <a:ext cx="7503886" cy="4708981"/>
            </a:xfrm>
            <a:prstGeom prst="rect">
              <a:avLst/>
            </a:prstGeom>
          </p:spPr>
          <p:txBody>
            <a:bodyPr wrap="square">
              <a:spAutoFit/>
            </a:bodyPr>
            <a:lstStyle/>
            <a:p>
              <a:pPr algn="ctr"/>
              <a:r>
                <a:rPr lang="x-none" sz="4000" dirty="0">
                  <a:latin typeface="Century Gothic" panose="020B0502020202020204" pitchFamily="34" charset="0"/>
                </a:rPr>
                <a:t>COV TWJ SIV RAU QHOV KEV COB QHIA</a:t>
              </a:r>
            </a:p>
            <a:p>
              <a:pPr algn="ctr"/>
              <a:endParaRPr lang="x-none" sz="800" dirty="0">
                <a:latin typeface="Century Gothic" panose="020B0502020202020204" pitchFamily="34" charset="0"/>
              </a:endParaRPr>
            </a:p>
            <a:p>
              <a:pPr marL="457200" indent="-457200">
                <a:buFont typeface="Arial" panose="020B0604020202020204" pitchFamily="34" charset="0"/>
                <a:buChar char="•"/>
              </a:pPr>
              <a:r>
                <a:rPr lang="x-none" sz="3200" b="1" u="sng" dirty="0">
                  <a:latin typeface="Century Gothic" panose="020B0502020202020204" pitchFamily="34" charset="0"/>
                </a:rPr>
                <a:t>COV NQE LUS NUG!!!!! </a:t>
              </a:r>
            </a:p>
            <a:p>
              <a:pPr marL="457200" indent="-457200">
                <a:buFont typeface="Arial" panose="020B0604020202020204" pitchFamily="34" charset="0"/>
                <a:buChar char="•"/>
              </a:pPr>
              <a:r>
                <a:rPr lang="x-none" sz="3200" dirty="0">
                  <a:latin typeface="Century Gothic" panose="020B0502020202020204" pitchFamily="34" charset="0"/>
                </a:rPr>
                <a:t>Cov Ntaub Ntawv Xov Xwm Nthuav Qhia</a:t>
              </a:r>
            </a:p>
            <a:p>
              <a:pPr marL="457200" lvl="0" indent="-457200">
                <a:buFont typeface="Arial" panose="020B0604020202020204" pitchFamily="34" charset="0"/>
                <a:buChar char="•"/>
              </a:pPr>
              <a:r>
                <a:rPr lang="x-none" sz="3200" dirty="0">
                  <a:latin typeface="Century Gothic" panose="020B0502020202020204" pitchFamily="34" charset="0"/>
                </a:rPr>
                <a:t>Cov Ntaub Ntawv Ua Txoj Kab</a:t>
              </a:r>
            </a:p>
            <a:p>
              <a:pPr marL="457200" lvl="0" indent="-457200">
                <a:buFont typeface="Arial" panose="020B0604020202020204" pitchFamily="34" charset="0"/>
                <a:buChar char="•"/>
              </a:pPr>
              <a:r>
                <a:rPr lang="x-none" sz="3200" dirty="0">
                  <a:latin typeface="Century Gothic" panose="020B0502020202020204" pitchFamily="34" charset="0"/>
                </a:rPr>
                <a:t>Jason thiab Sofia</a:t>
              </a:r>
            </a:p>
            <a:p>
              <a:pPr marL="457200" lvl="0" indent="-457200">
                <a:buFont typeface="Arial" panose="020B0604020202020204" pitchFamily="34" charset="0"/>
                <a:buChar char="•"/>
              </a:pPr>
              <a:r>
                <a:rPr lang="x-none" sz="3200" dirty="0">
                  <a:latin typeface="Century Gothic" panose="020B0502020202020204" pitchFamily="34" charset="0"/>
                </a:rPr>
                <a:t>5 Lub niam tswv yim yuav qhia txog qhov kev cob qhia no</a:t>
              </a:r>
            </a:p>
            <a:p>
              <a:pPr marL="457200" lvl="0" indent="-457200">
                <a:buFont typeface="Arial" panose="020B0604020202020204" pitchFamily="34" charset="0"/>
                <a:buChar char="•"/>
              </a:pPr>
              <a:r>
                <a:rPr lang="x-none" sz="3200" dirty="0">
                  <a:latin typeface="Century Gothic" panose="020B0502020202020204" pitchFamily="34" charset="0"/>
                </a:rPr>
                <a:t>Pawg kws ua haujlwm ntawm DDS thiab RC</a:t>
              </a:r>
            </a:p>
            <a:p>
              <a:pPr lvl="0"/>
              <a:endParaRPr lang="x-none" sz="3200" dirty="0">
                <a:latin typeface="Century Gothic" panose="020B0502020202020204" pitchFamily="34" charset="0"/>
              </a:endParaRPr>
            </a:p>
            <a:p>
              <a:endParaRPr lang="x-none" sz="28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42604" y="255602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600" b="1" kern="1200" dirty="0">
                <a:latin typeface="Century Gothic" panose="020B0502020202020204" pitchFamily="34" charset="0"/>
              </a:rPr>
              <a:t>QHOV KEV NPAJ SIV</a:t>
            </a:r>
          </a:p>
        </p:txBody>
      </p:sp>
      <p:sp>
        <p:nvSpPr>
          <p:cNvPr id="15" name="TextBox 14"/>
          <p:cNvSpPr txBox="1"/>
          <p:nvPr/>
        </p:nvSpPr>
        <p:spPr>
          <a:xfrm>
            <a:off x="2427980" y="3706790"/>
            <a:ext cx="7714470" cy="302852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KEV TSIM KHO KOJ QHOV KEV NPAJ SIV</a:t>
            </a:r>
          </a:p>
          <a:p>
            <a:pPr marL="342900" indent="-342900" defTabSz="914400" rtl="0" eaLnBrk="1" latinLnBrk="0" hangingPunct="1">
              <a:lnSpc>
                <a:spcPct val="90000"/>
              </a:lnSpc>
              <a:spcBef>
                <a:spcPct val="0"/>
              </a:spcBef>
              <a:buFont typeface="Wingdings" panose="05000000000000000000" pitchFamily="2" charset="2"/>
              <a:buChar char="ü"/>
            </a:pPr>
            <a:endParaRPr lang="x-none"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HOM NYIAJ NPAJ SIV</a:t>
            </a:r>
            <a:endParaRPr lang="x-none"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endParaRPr lang="x-none"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JASON AND SOFIA COV UA PIV TXWV</a:t>
            </a:r>
          </a:p>
          <a:p>
            <a:pPr marL="342900" indent="-342900" defTabSz="914400" rtl="0" eaLnBrk="1" latinLnBrk="0" hangingPunct="1">
              <a:lnSpc>
                <a:spcPct val="90000"/>
              </a:lnSpc>
              <a:spcBef>
                <a:spcPct val="0"/>
              </a:spcBef>
              <a:buFont typeface="Wingdings" panose="05000000000000000000" pitchFamily="2" charset="2"/>
              <a:buChar char="ü"/>
            </a:pPr>
            <a:endParaRPr lang="x-none"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TXOJ HAUJLWM</a:t>
            </a:r>
          </a:p>
          <a:p>
            <a:pPr marL="342900" indent="-342900" defTabSz="914400" rtl="0" eaLnBrk="1" latinLnBrk="0" hangingPunct="1">
              <a:lnSpc>
                <a:spcPct val="90000"/>
              </a:lnSpc>
              <a:spcBef>
                <a:spcPct val="0"/>
              </a:spcBef>
              <a:buFont typeface="Wingdings" panose="05000000000000000000" pitchFamily="2" charset="2"/>
              <a:buChar char="ü"/>
            </a:pPr>
            <a:endParaRPr lang="x-none" sz="2400" dirty="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x-none" sz="2000"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623872" cy="862561"/>
          </a:xfrm>
        </p:spPr>
        <p:txBody>
          <a:bodyPr/>
          <a:lstStyle/>
          <a:p>
            <a:r>
              <a:rPr lang="x-none" sz="2800" dirty="0"/>
              <a:t>KEV THEM NQI RAU COV KEV PABCUAM THIAB PAB TXHAWB</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4218678"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QHOV KEV NPAJ SIV</a:t>
            </a:r>
            <a:endParaRPr lang="x-none" sz="2700" b="1" kern="1200" dirty="0">
              <a:solidFill>
                <a:schemeClr val="bg2">
                  <a:lumMod val="10000"/>
                </a:schemeClr>
              </a:solidFill>
              <a:latin typeface="Century Gothic" panose="020B0502020202020204" pitchFamily="34" charset="0"/>
              <a:ea typeface="+mj-ea"/>
              <a:cs typeface="+mj-cs"/>
            </a:endParaRPr>
          </a:p>
        </p:txBody>
      </p:sp>
      <p:sp>
        <p:nvSpPr>
          <p:cNvPr id="9" name="TextBox 8"/>
          <p:cNvSpPr txBox="1"/>
          <p:nvPr/>
        </p:nvSpPr>
        <p:spPr>
          <a:xfrm>
            <a:off x="2463837" y="1389264"/>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Cov Ntsiab Lus</a:t>
            </a:r>
          </a:p>
        </p:txBody>
      </p:sp>
    </p:spTree>
    <p:extLst>
      <p:ext uri="{BB962C8B-B14F-4D97-AF65-F5344CB8AC3E}">
        <p14:creationId xmlns:p14="http://schemas.microsoft.com/office/powerpoint/2010/main" val="42507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41929"/>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Kev Tsim Kho Koj </a:t>
            </a:r>
            <a:r>
              <a:rPr lang="x-none" sz="3200" b="1" dirty="0">
                <a:latin typeface="Century Gothic" panose="020B0502020202020204" pitchFamily="34" charset="0"/>
              </a:rPr>
              <a:t>Qhov Kev Npaj Siv Nyiaj</a:t>
            </a:r>
            <a:endParaRPr lang="x-none" sz="3200" b="1" kern="1200" dirty="0">
              <a:latin typeface="Century Gothic" panose="020B0502020202020204" pitchFamily="34" charset="0"/>
              <a:ea typeface="+mj-ea"/>
              <a:cs typeface="+mj-cs"/>
            </a:endParaRP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x-none" sz="2000" dirty="0">
                  <a:solidFill>
                    <a:schemeClr val="bg2">
                      <a:lumMod val="10000"/>
                    </a:schemeClr>
                  </a:solidFill>
                  <a:latin typeface="Century Gothic" panose="020B0502020202020204" pitchFamily="34" charset="0"/>
                </a:rPr>
                <a:t>Cov kev pabcuam uas raug txheeb xyuas rau thaum ua </a:t>
              </a:r>
              <a:r>
                <a:rPr lang="x-none" sz="2000" b="1" dirty="0">
                  <a:solidFill>
                    <a:schemeClr val="bg2">
                      <a:lumMod val="10000"/>
                    </a:schemeClr>
                  </a:solidFill>
                  <a:latin typeface="Century Gothic" panose="020B0502020202020204" pitchFamily="34" charset="0"/>
                </a:rPr>
                <a:t>Qhov Kev Npaj Rau Tus Neeg </a:t>
              </a:r>
              <a:r>
                <a:rPr lang="x-none" sz="2000" dirty="0">
                  <a:solidFill>
                    <a:schemeClr val="bg2">
                      <a:lumMod val="10000"/>
                    </a:schemeClr>
                  </a:solidFill>
                  <a:latin typeface="Century Gothic" panose="020B0502020202020204" pitchFamily="34" charset="0"/>
                </a:rPr>
                <a:t>thiab raug sau tseg rau ntawm koj qhov </a:t>
              </a:r>
              <a:r>
                <a:rPr lang="x-none" sz="2000" b="1" dirty="0">
                  <a:solidFill>
                    <a:schemeClr val="bg2">
                      <a:lumMod val="10000"/>
                    </a:schemeClr>
                  </a:solidFill>
                  <a:latin typeface="Century Gothic" panose="020B0502020202020204" pitchFamily="34" charset="0"/>
                </a:rPr>
                <a:t>IPP</a:t>
              </a:r>
              <a:r>
                <a:rPr lang="x-none" sz="2000" dirty="0">
                  <a:solidFill>
                    <a:schemeClr val="bg2">
                      <a:lumMod val="10000"/>
                    </a:schemeClr>
                  </a:solidFill>
                  <a:latin typeface="Century Gothic" panose="020B0502020202020204" pitchFamily="34" charset="0"/>
                </a:rPr>
                <a:t>.</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2896688" cy="2431435"/>
          </a:xfrm>
          <a:prstGeom prst="rect">
            <a:avLst/>
          </a:prstGeom>
        </p:spPr>
        <p:txBody>
          <a:bodyPr wrap="square">
            <a:spAutoFit/>
          </a:bodyPr>
          <a:lstStyle/>
          <a:p>
            <a:r>
              <a:rPr lang="x-none" sz="2400" b="1" dirty="0">
                <a:solidFill>
                  <a:schemeClr val="bg2">
                    <a:lumMod val="10000"/>
                  </a:schemeClr>
                </a:solidFill>
                <a:latin typeface="Century Gothic" panose="020B0502020202020204" pitchFamily="34" charset="0"/>
              </a:rPr>
              <a:t>Pab Txhawb</a:t>
            </a:r>
            <a:r>
              <a:rPr lang="x-none" sz="2000" b="1" dirty="0">
                <a:solidFill>
                  <a:schemeClr val="bg2">
                    <a:lumMod val="10000"/>
                  </a:schemeClr>
                </a:solidFill>
                <a:latin typeface="Century Gothic" panose="020B0502020202020204" pitchFamily="34" charset="0"/>
              </a:rPr>
              <a:t>:</a:t>
            </a:r>
            <a:endParaRPr lang="x-none" sz="2000" b="1" u="sng" dirty="0">
              <a:solidFill>
                <a:schemeClr val="bg2">
                  <a:lumMod val="10000"/>
                </a:schemeClr>
              </a:solidFill>
              <a:latin typeface="Century Gothic" panose="020B0502020202020204" pitchFamily="34" charset="0"/>
            </a:endParaRPr>
          </a:p>
          <a:p>
            <a:pPr marL="342900" indent="-342900" algn="ctr">
              <a:buFont typeface="Arial" panose="020B0604020202020204" pitchFamily="34" charset="0"/>
              <a:buChar char="•"/>
            </a:pPr>
            <a:endParaRPr lang="x-none" sz="800" b="1" u="sng" dirty="0">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x-none" sz="2000" dirty="0">
                <a:solidFill>
                  <a:schemeClr val="bg2">
                    <a:lumMod val="10000"/>
                  </a:schemeClr>
                </a:solidFill>
                <a:latin typeface="Century Gothic" panose="020B0502020202020204" pitchFamily="34" charset="0"/>
              </a:rPr>
              <a:t>Tsev neeg thiab cov phooj ywg </a:t>
            </a:r>
          </a:p>
          <a:p>
            <a:pPr marL="342900" indent="-342900">
              <a:buFont typeface="Arial" panose="020B0604020202020204" pitchFamily="34" charset="0"/>
              <a:buChar char="•"/>
            </a:pPr>
            <a:r>
              <a:rPr lang="x-none" sz="2000" dirty="0">
                <a:solidFill>
                  <a:schemeClr val="bg2">
                    <a:lumMod val="10000"/>
                  </a:schemeClr>
                </a:solidFill>
                <a:latin typeface="Century Gothic" panose="020B0502020202020204" pitchFamily="34" charset="0"/>
              </a:rPr>
              <a:t>Tus Kws Lis Haujlwm</a:t>
            </a:r>
          </a:p>
          <a:p>
            <a:pPr marL="342900" indent="-342900">
              <a:buFont typeface="Arial" panose="020B0604020202020204" pitchFamily="34" charset="0"/>
              <a:buChar char="•"/>
            </a:pPr>
            <a:r>
              <a:rPr lang="x-none" sz="2000" dirty="0">
                <a:solidFill>
                  <a:schemeClr val="bg2">
                    <a:lumMod val="10000"/>
                  </a:schemeClr>
                </a:solidFill>
                <a:latin typeface="Century Gothic" panose="020B0502020202020204" pitchFamily="34" charset="0"/>
              </a:rPr>
              <a:t>Tus kws cev lus ua haujlwm ywj pheej </a:t>
            </a:r>
          </a:p>
          <a:p>
            <a:pPr marL="342900" indent="-342900">
              <a:buFont typeface="Arial" panose="020B0604020202020204" pitchFamily="34" charset="0"/>
              <a:buChar char="•"/>
            </a:pPr>
            <a:r>
              <a:rPr lang="x-none" sz="2000" dirty="0">
                <a:solidFill>
                  <a:schemeClr val="bg2">
                    <a:lumMod val="10000"/>
                  </a:schemeClr>
                </a:solidFill>
                <a:latin typeface="Century Gothic" panose="020B0502020202020204" pitchFamily="34" charset="0"/>
              </a:rPr>
              <a:t>FMS</a:t>
            </a:r>
            <a:endParaRPr lang="x-none" sz="2000" b="1" dirty="0">
              <a:solidFill>
                <a:schemeClr val="bg2">
                  <a:lumMod val="10000"/>
                </a:schemeClr>
              </a:solidFill>
              <a:latin typeface="Century Gothic" panose="020B0502020202020204" pitchFamily="34" charset="0"/>
            </a:endParaRPr>
          </a:p>
        </p:txBody>
      </p:sp>
      <p:sp>
        <p:nvSpPr>
          <p:cNvPr id="18" name="Rectangle 17"/>
          <p:cNvSpPr/>
          <p:nvPr/>
        </p:nvSpPr>
        <p:spPr>
          <a:xfrm>
            <a:off x="6272337" y="2620485"/>
            <a:ext cx="2657484" cy="2862322"/>
          </a:xfrm>
          <a:prstGeom prst="rect">
            <a:avLst/>
          </a:prstGeom>
        </p:spPr>
        <p:txBody>
          <a:bodyPr wrap="square">
            <a:spAutoFit/>
          </a:bodyPr>
          <a:lstStyle/>
          <a:p>
            <a:r>
              <a:rPr lang="x-none" b="1" dirty="0">
                <a:solidFill>
                  <a:schemeClr val="bg2">
                    <a:lumMod val="10000"/>
                  </a:schemeClr>
                </a:solidFill>
                <a:latin typeface="Century Gothic" panose="020B0502020202020204" pitchFamily="34" charset="0"/>
              </a:rPr>
              <a:t>Kev xam:</a:t>
            </a:r>
          </a:p>
          <a:p>
            <a:endParaRPr lang="x-none" b="1" dirty="0">
              <a:solidFill>
                <a:schemeClr val="bg2">
                  <a:lumMod val="10000"/>
                </a:schemeClr>
              </a:solidFill>
              <a:latin typeface="Century Gothic" panose="020B0502020202020204" pitchFamily="34" charset="0"/>
            </a:endParaRPr>
          </a:p>
          <a:p>
            <a:r>
              <a:rPr lang="x-none" b="1" dirty="0">
                <a:solidFill>
                  <a:schemeClr val="bg2">
                    <a:lumMod val="10000"/>
                  </a:schemeClr>
                </a:solidFill>
                <a:latin typeface="Century Gothic" panose="020B0502020202020204" pitchFamily="34" charset="0"/>
              </a:rPr>
              <a:t>Cov kev pabcuam </a:t>
            </a:r>
            <a:r>
              <a:rPr lang="x-none" dirty="0">
                <a:solidFill>
                  <a:schemeClr val="bg2">
                    <a:lumMod val="10000"/>
                  </a:schemeClr>
                </a:solidFill>
                <a:latin typeface="Century Gothic" panose="020B0502020202020204" pitchFamily="34" charset="0"/>
              </a:rPr>
              <a:t>thuaj pais. </a:t>
            </a:r>
          </a:p>
          <a:p>
            <a:endParaRPr lang="x-none" dirty="0">
              <a:solidFill>
                <a:schemeClr val="bg2">
                  <a:lumMod val="10000"/>
                </a:schemeClr>
              </a:solidFill>
              <a:latin typeface="Century Gothic" panose="020B0502020202020204" pitchFamily="34" charset="0"/>
            </a:endParaRPr>
          </a:p>
          <a:p>
            <a:r>
              <a:rPr lang="x-none" dirty="0">
                <a:solidFill>
                  <a:schemeClr val="bg2">
                    <a:lumMod val="10000"/>
                  </a:schemeClr>
                </a:solidFill>
                <a:latin typeface="Century Gothic" panose="020B0502020202020204" pitchFamily="34" charset="0"/>
              </a:rPr>
              <a:t>Cov kev pabcuam uas </a:t>
            </a:r>
            <a:r>
              <a:rPr lang="x-none" b="1" u="sng" dirty="0">
                <a:solidFill>
                  <a:schemeClr val="bg2">
                    <a:lumMod val="10000"/>
                  </a:schemeClr>
                </a:solidFill>
                <a:latin typeface="Century Gothic" panose="020B0502020202020204" pitchFamily="34" charset="0"/>
              </a:rPr>
              <a:t>tsis</a:t>
            </a:r>
            <a:r>
              <a:rPr lang="x-none" dirty="0">
                <a:solidFill>
                  <a:schemeClr val="bg2">
                    <a:lumMod val="10000"/>
                  </a:schemeClr>
                </a:solidFill>
                <a:latin typeface="Century Gothic" panose="020B0502020202020204" pitchFamily="34" charset="0"/>
              </a:rPr>
              <a:t> los ntawm koj tus kheej ntiag tug cov nyiaj npaj siv yog dab tsi?  </a:t>
            </a:r>
            <a:endParaRPr lang="x-none" b="1" dirty="0">
              <a:solidFill>
                <a:schemeClr val="bg2">
                  <a:lumMod val="10000"/>
                </a:schemeClr>
              </a:solidFill>
              <a:latin typeface="Century Gothic" panose="020B0502020202020204" pitchFamily="34" charset="0"/>
            </a:endParaRPr>
          </a:p>
        </p:txBody>
      </p:sp>
      <p:sp>
        <p:nvSpPr>
          <p:cNvPr id="19" name="Rectangle 18"/>
          <p:cNvSpPr/>
          <p:nvPr/>
        </p:nvSpPr>
        <p:spPr>
          <a:xfrm>
            <a:off x="9207214" y="2620484"/>
            <a:ext cx="2817067" cy="2739211"/>
          </a:xfrm>
          <a:prstGeom prst="rect">
            <a:avLst/>
          </a:prstGeom>
        </p:spPr>
        <p:txBody>
          <a:bodyPr wrap="square">
            <a:spAutoFit/>
          </a:bodyPr>
          <a:lstStyle/>
          <a:p>
            <a:r>
              <a:rPr lang="x-none" sz="2400" b="1" dirty="0">
                <a:solidFill>
                  <a:schemeClr val="bg2">
                    <a:lumMod val="10000"/>
                  </a:schemeClr>
                </a:solidFill>
                <a:latin typeface="Century Gothic" panose="020B0502020202020204" pitchFamily="34" charset="0"/>
              </a:rPr>
              <a:t>Kev xam</a:t>
            </a:r>
            <a:r>
              <a:rPr lang="x-none" sz="2200" dirty="0">
                <a:solidFill>
                  <a:schemeClr val="bg2">
                    <a:lumMod val="10000"/>
                  </a:schemeClr>
                </a:solidFill>
                <a:latin typeface="Century Gothic" panose="020B0502020202020204" pitchFamily="34" charset="0"/>
              </a:rPr>
              <a:t>:</a:t>
            </a:r>
          </a:p>
          <a:p>
            <a:endParaRPr lang="x-none" sz="800" dirty="0">
              <a:solidFill>
                <a:schemeClr val="bg2">
                  <a:lumMod val="10000"/>
                </a:schemeClr>
              </a:solidFill>
              <a:latin typeface="Century Gothic" panose="020B0502020202020204" pitchFamily="34" charset="0"/>
            </a:endParaRPr>
          </a:p>
          <a:p>
            <a:pPr marL="285750" indent="-285750">
              <a:buFont typeface="Arial" panose="020B0604020202020204" pitchFamily="34" charset="0"/>
              <a:buChar char="•"/>
            </a:pPr>
            <a:r>
              <a:rPr lang="x-none" sz="2000" dirty="0">
                <a:solidFill>
                  <a:schemeClr val="bg2">
                    <a:lumMod val="10000"/>
                  </a:schemeClr>
                </a:solidFill>
                <a:latin typeface="Century Gothic" panose="020B0502020202020204" pitchFamily="34" charset="0"/>
              </a:rPr>
              <a:t>Leej twg?</a:t>
            </a:r>
          </a:p>
          <a:p>
            <a:pPr marL="285750" indent="-285750">
              <a:buFont typeface="Arial" panose="020B0604020202020204" pitchFamily="34" charset="0"/>
              <a:buChar char="•"/>
            </a:pPr>
            <a:r>
              <a:rPr lang="x-none" sz="2000" dirty="0">
                <a:solidFill>
                  <a:schemeClr val="bg2">
                    <a:lumMod val="10000"/>
                  </a:schemeClr>
                </a:solidFill>
                <a:latin typeface="Century Gothic" panose="020B0502020202020204" pitchFamily="34" charset="0"/>
              </a:rPr>
              <a:t>Nquag the npaum li cas?</a:t>
            </a:r>
          </a:p>
          <a:p>
            <a:pPr marL="285750" indent="-285750">
              <a:buFont typeface="Arial" panose="020B0604020202020204" pitchFamily="34" charset="0"/>
              <a:buChar char="•"/>
            </a:pPr>
            <a:r>
              <a:rPr lang="x-none" sz="2000" dirty="0">
                <a:solidFill>
                  <a:schemeClr val="bg2">
                    <a:lumMod val="10000"/>
                  </a:schemeClr>
                </a:solidFill>
                <a:latin typeface="Century Gothic" panose="020B0502020202020204" pitchFamily="34" charset="0"/>
              </a:rPr>
              <a:t>Thaum twg? </a:t>
            </a:r>
          </a:p>
          <a:p>
            <a:pPr marL="285750" indent="-285750">
              <a:buFont typeface="Arial" panose="020B0604020202020204" pitchFamily="34" charset="0"/>
              <a:buChar char="•"/>
            </a:pPr>
            <a:r>
              <a:rPr lang="x-none" sz="2000" dirty="0">
                <a:solidFill>
                  <a:schemeClr val="bg2">
                    <a:lumMod val="10000"/>
                  </a:schemeClr>
                </a:solidFill>
                <a:latin typeface="Century Gothic" panose="020B0502020202020204" pitchFamily="34" charset="0"/>
              </a:rPr>
              <a:t>Qhov ntev ntawm lub sijhawm?</a:t>
            </a:r>
          </a:p>
          <a:p>
            <a:pPr marL="285750" indent="-285750">
              <a:buFont typeface="Arial" panose="020B0604020202020204" pitchFamily="34" charset="0"/>
              <a:buChar char="•"/>
            </a:pPr>
            <a:r>
              <a:rPr lang="x-none" sz="2000" dirty="0">
                <a:solidFill>
                  <a:schemeClr val="bg2">
                    <a:lumMod val="10000"/>
                  </a:schemeClr>
                </a:solidFill>
                <a:latin typeface="Century Gothic" panose="020B0502020202020204" pitchFamily="34" charset="0"/>
              </a:rPr>
              <a:t>Tus nqi?</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11292796" cy="862561"/>
          </a:xfrm>
        </p:spPr>
        <p:txBody>
          <a:bodyPr/>
          <a:lstStyle/>
          <a:p>
            <a:r>
              <a:rPr lang="x-none" sz="2800" dirty="0"/>
              <a:t>KEV THEM NQI RAU COV KEV PABCUAM THIAB PAB TXHAWB</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QHOV KEV NPAJ SIV</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1029" t="-18579" r="-6618" b="-14755"/>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01745"/>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Hom Nyiaj Npaj Siv:</a:t>
            </a:r>
            <a:endParaRPr lang="x-none" sz="3200" b="1" kern="1200" dirty="0">
              <a:latin typeface="Century Gothic" panose="020B0502020202020204" pitchFamily="34" charset="0"/>
              <a:ea typeface="+mj-ea"/>
              <a:cs typeface="+mj-cs"/>
            </a:endParaRP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11664018" cy="862561"/>
          </a:xfrm>
        </p:spPr>
        <p:txBody>
          <a:bodyPr/>
          <a:lstStyle/>
          <a:p>
            <a:r>
              <a:rPr lang="x-none" sz="2800" dirty="0"/>
              <a:t>KEV THEM NQI RAU COV KEV PABCUAM THIAB PAB TXHAWB</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QHOV KEV NPAJ SIV</a:t>
            </a:r>
          </a:p>
        </p:txBody>
      </p:sp>
      <p:sp>
        <p:nvSpPr>
          <p:cNvPr id="3" name="TextBox 2"/>
          <p:cNvSpPr txBox="1"/>
          <p:nvPr/>
        </p:nvSpPr>
        <p:spPr>
          <a:xfrm>
            <a:off x="339580" y="2935302"/>
            <a:ext cx="4961146" cy="3170099"/>
          </a:xfrm>
          <a:prstGeom prst="rect">
            <a:avLst/>
          </a:prstGeom>
          <a:noFill/>
        </p:spPr>
        <p:txBody>
          <a:bodyPr wrap="square" rtlCol="0">
            <a:spAutoFit/>
          </a:bodyPr>
          <a:lstStyle/>
          <a:p>
            <a:endParaRPr lang="x-none" sz="2000" b="1" dirty="0">
              <a:solidFill>
                <a:schemeClr val="bg2">
                  <a:lumMod val="10000"/>
                </a:schemeClr>
              </a:solidFill>
              <a:latin typeface="Century Gothic" panose="020B0502020202020204" pitchFamily="34" charset="0"/>
            </a:endParaRPr>
          </a:p>
          <a:p>
            <a:pPr algn="ctr"/>
            <a:r>
              <a:rPr lang="x-none" sz="2000" b="1" u="sng" dirty="0">
                <a:solidFill>
                  <a:schemeClr val="bg2">
                    <a:lumMod val="10000"/>
                  </a:schemeClr>
                </a:solidFill>
                <a:latin typeface="Century Gothic" panose="020B0502020202020204" pitchFamily="34" charset="0"/>
              </a:rPr>
              <a:t>3 Hom Nyiaj Npaj Siv: </a:t>
            </a:r>
          </a:p>
          <a:p>
            <a:pPr algn="ctr"/>
            <a:endParaRPr lang="x-none" sz="2000" b="1" dirty="0">
              <a:solidFill>
                <a:schemeClr val="bg2">
                  <a:lumMod val="10000"/>
                </a:schemeClr>
              </a:solidFill>
              <a:latin typeface="Century Gothic" panose="020B0502020202020204" pitchFamily="34" charset="0"/>
            </a:endParaRPr>
          </a:p>
          <a:p>
            <a:pPr algn="ctr"/>
            <a:r>
              <a:rPr lang="x-none" sz="2000" b="1" dirty="0">
                <a:solidFill>
                  <a:schemeClr val="bg2">
                    <a:lumMod val="10000"/>
                  </a:schemeClr>
                </a:solidFill>
                <a:latin typeface="Century Gothic" panose="020B0502020202020204" pitchFamily="34" charset="0"/>
              </a:rPr>
              <a:t>Kev Npaj Tej Chaw Nyob</a:t>
            </a:r>
          </a:p>
          <a:p>
            <a:pPr algn="ctr"/>
            <a:endParaRPr lang="x-none" sz="2000" b="1" dirty="0">
              <a:solidFill>
                <a:schemeClr val="bg2">
                  <a:lumMod val="10000"/>
                </a:schemeClr>
              </a:solidFill>
              <a:latin typeface="Century Gothic" panose="020B0502020202020204" pitchFamily="34" charset="0"/>
            </a:endParaRPr>
          </a:p>
          <a:p>
            <a:pPr algn="ctr"/>
            <a:r>
              <a:rPr lang="x-none" sz="2000" b="1" dirty="0">
                <a:solidFill>
                  <a:schemeClr val="bg2">
                    <a:lumMod val="10000"/>
                  </a:schemeClr>
                </a:solidFill>
                <a:latin typeface="Century Gothic" panose="020B0502020202020204" pitchFamily="34" charset="0"/>
              </a:rPr>
              <a:t>Kev Ua Haujlwm thiab Kev Mus Koom Hauv Zej Zog</a:t>
            </a:r>
          </a:p>
          <a:p>
            <a:pPr algn="ctr"/>
            <a:endParaRPr lang="x-none" sz="2000" b="1" dirty="0">
              <a:solidFill>
                <a:schemeClr val="bg2">
                  <a:lumMod val="10000"/>
                </a:schemeClr>
              </a:solidFill>
              <a:latin typeface="Century Gothic" panose="020B0502020202020204" pitchFamily="34" charset="0"/>
            </a:endParaRPr>
          </a:p>
          <a:p>
            <a:pPr algn="ctr"/>
            <a:r>
              <a:rPr lang="x-none" sz="2000" b="1" dirty="0">
                <a:solidFill>
                  <a:schemeClr val="bg2">
                    <a:lumMod val="10000"/>
                  </a:schemeClr>
                </a:solidFill>
                <a:latin typeface="Century Gothic" panose="020B0502020202020204" pitchFamily="34" charset="0"/>
              </a:rPr>
              <a:t>Kev Noj Qab Haus Huv thiab Kev Nyab Xeeb</a:t>
            </a:r>
          </a:p>
          <a:p>
            <a:endParaRPr lang="x-none" sz="2000" b="1" dirty="0">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87476" cy="2554545"/>
          </a:xfrm>
          <a:prstGeom prst="rect">
            <a:avLst/>
          </a:prstGeom>
          <a:noFill/>
        </p:spPr>
        <p:txBody>
          <a:bodyPr wrap="square" rtlCol="0">
            <a:spAutoFit/>
          </a:bodyPr>
          <a:lstStyle/>
          <a:p>
            <a:endParaRPr lang="x-none" sz="2000" b="1" dirty="0">
              <a:solidFill>
                <a:schemeClr val="bg2">
                  <a:lumMod val="10000"/>
                </a:schemeClr>
              </a:solidFill>
              <a:latin typeface="Century Gothic" panose="020B0502020202020204" pitchFamily="34" charset="0"/>
            </a:endParaRPr>
          </a:p>
          <a:p>
            <a:pPr algn="ctr"/>
            <a:r>
              <a:rPr lang="x-none" sz="2000" b="1" u="sng" dirty="0">
                <a:solidFill>
                  <a:schemeClr val="bg2">
                    <a:lumMod val="10000"/>
                  </a:schemeClr>
                </a:solidFill>
                <a:latin typeface="Century Gothic" panose="020B0502020202020204" pitchFamily="34" charset="0"/>
              </a:rPr>
              <a:t>Qhov Kev Npaj Siv Nyiaj Hloov:</a:t>
            </a:r>
          </a:p>
          <a:p>
            <a:pPr algn="ctr"/>
            <a:endParaRPr lang="x-none" sz="2000" b="1" dirty="0">
              <a:solidFill>
                <a:schemeClr val="bg2">
                  <a:lumMod val="10000"/>
                </a:schemeClr>
              </a:solidFill>
              <a:latin typeface="Century Gothic" panose="020B0502020202020204" pitchFamily="34" charset="0"/>
            </a:endParaRPr>
          </a:p>
          <a:p>
            <a:pPr algn="ctr"/>
            <a:r>
              <a:rPr lang="x-none" sz="2000" b="1" dirty="0">
                <a:solidFill>
                  <a:schemeClr val="bg2">
                    <a:lumMod val="10000"/>
                  </a:schemeClr>
                </a:solidFill>
                <a:latin typeface="Century Gothic" panose="020B0502020202020204" pitchFamily="34" charset="0"/>
              </a:rPr>
              <a:t>Txawv txav txog 10% </a:t>
            </a:r>
          </a:p>
          <a:p>
            <a:pPr algn="ctr"/>
            <a:r>
              <a:rPr lang="x-none" sz="2000" b="1" dirty="0">
                <a:solidFill>
                  <a:schemeClr val="bg2">
                    <a:lumMod val="10000"/>
                  </a:schemeClr>
                </a:solidFill>
                <a:latin typeface="Century Gothic" panose="020B0502020202020204" pitchFamily="34" charset="0"/>
              </a:rPr>
              <a:t>rau hauv cov hom nyiaj npaj siv</a:t>
            </a:r>
          </a:p>
          <a:p>
            <a:pPr algn="ctr"/>
            <a:endParaRPr lang="x-none" sz="2000" b="1" dirty="0">
              <a:solidFill>
                <a:schemeClr val="bg2">
                  <a:lumMod val="10000"/>
                </a:schemeClr>
              </a:solidFill>
              <a:latin typeface="Century Gothic" panose="020B0502020202020204" pitchFamily="34" charset="0"/>
            </a:endParaRPr>
          </a:p>
          <a:p>
            <a:pPr algn="ctr"/>
            <a:r>
              <a:rPr lang="x-none" sz="2000" b="1" dirty="0">
                <a:solidFill>
                  <a:schemeClr val="bg2">
                    <a:lumMod val="10000"/>
                  </a:schemeClr>
                </a:solidFill>
                <a:latin typeface="Century Gothic" panose="020B0502020202020204" pitchFamily="34" charset="0"/>
              </a:rPr>
              <a:t>Txawv txav tshaj 10% </a:t>
            </a:r>
          </a:p>
          <a:p>
            <a:pPr algn="ctr"/>
            <a:r>
              <a:rPr lang="x-none" sz="2000" b="1" dirty="0">
                <a:solidFill>
                  <a:schemeClr val="bg2">
                    <a:lumMod val="10000"/>
                  </a:schemeClr>
                </a:solidFill>
                <a:latin typeface="Century Gothic" panose="020B0502020202020204" pitchFamily="34" charset="0"/>
              </a:rPr>
              <a:t>rau hauv cov hom nyiaj npaj siv</a:t>
            </a:r>
          </a:p>
        </p:txBody>
      </p:sp>
      <p:sp>
        <p:nvSpPr>
          <p:cNvPr id="32" name="Oval 31"/>
          <p:cNvSpPr>
            <a:spLocks/>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4605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2270" y="46138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lang="x-none" dirty="0"/>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534604" y="3351982"/>
            <a:ext cx="11139881" cy="924047"/>
            <a:chOff x="516487" y="3810000"/>
            <a:chExt cx="11139881" cy="924047"/>
          </a:xfrm>
        </p:grpSpPr>
        <p:sp>
          <p:nvSpPr>
            <p:cNvPr id="18" name="TextBox 17"/>
            <p:cNvSpPr txBox="1"/>
            <p:nvPr/>
          </p:nvSpPr>
          <p:spPr>
            <a:xfrm>
              <a:off x="516487" y="3810000"/>
              <a:ext cx="1280160"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Pawg Kws Ua Haujlwm</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19" name="TextBox 18"/>
            <p:cNvSpPr txBox="1"/>
            <p:nvPr/>
          </p:nvSpPr>
          <p:spPr>
            <a:xfrm>
              <a:off x="2105589" y="3810000"/>
              <a:ext cx="981444"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Cov Hom Phiaj</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20" name="TextBox 19"/>
            <p:cNvSpPr txBox="1"/>
            <p:nvPr/>
          </p:nvSpPr>
          <p:spPr>
            <a:xfrm>
              <a:off x="3554285" y="3815813"/>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IPP</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21" name="TextBox 20"/>
            <p:cNvSpPr txBox="1"/>
            <p:nvPr/>
          </p:nvSpPr>
          <p:spPr>
            <a:xfrm>
              <a:off x="6330336" y="3844794"/>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Cov nqi</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22" name="TextBox 21"/>
            <p:cNvSpPr txBox="1"/>
            <p:nvPr/>
          </p:nvSpPr>
          <p:spPr>
            <a:xfrm>
              <a:off x="4718787" y="3810717"/>
              <a:ext cx="1444066"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Thuaj Pais</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23" name="TextBox 22"/>
            <p:cNvSpPr txBox="1"/>
            <p:nvPr/>
          </p:nvSpPr>
          <p:spPr>
            <a:xfrm>
              <a:off x="7472707" y="3810000"/>
              <a:ext cx="1461693"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Kev Tshawb Fawb</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24" name="TextBox 23"/>
            <p:cNvSpPr txBox="1"/>
            <p:nvPr/>
          </p:nvSpPr>
          <p:spPr>
            <a:xfrm>
              <a:off x="9138256" y="3810000"/>
              <a:ext cx="895350"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Kev Xam</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25" name="TextBox 24"/>
            <p:cNvSpPr txBox="1"/>
            <p:nvPr/>
          </p:nvSpPr>
          <p:spPr>
            <a:xfrm>
              <a:off x="10280247" y="3810717"/>
              <a:ext cx="1376121" cy="9233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dirty="0">
                  <a:solidFill>
                    <a:schemeClr val="accent5">
                      <a:lumMod val="50000"/>
                    </a:schemeClr>
                  </a:solidFill>
                  <a:latin typeface="Century Gothic" panose="020B0502020202020204" pitchFamily="34" charset="0"/>
                </a:rPr>
                <a:t>Qhov Kev </a:t>
              </a:r>
              <a:br>
                <a:rPr lang="en-US" sz="2000" dirty="0">
                  <a:solidFill>
                    <a:schemeClr val="accent5">
                      <a:lumMod val="50000"/>
                    </a:schemeClr>
                  </a:solidFill>
                  <a:latin typeface="Century Gothic" panose="020B0502020202020204" pitchFamily="34" charset="0"/>
                </a:rPr>
              </a:br>
              <a:r>
                <a:rPr lang="x-none" sz="2000" dirty="0">
                  <a:solidFill>
                    <a:schemeClr val="accent5">
                      <a:lumMod val="50000"/>
                    </a:schemeClr>
                  </a:solidFill>
                  <a:latin typeface="Century Gothic" panose="020B0502020202020204" pitchFamily="34" charset="0"/>
                </a:rPr>
                <a:t>Npaj Siv</a:t>
              </a:r>
              <a:endParaRPr lang="x-none" sz="2000" kern="1200" dirty="0">
                <a:solidFill>
                  <a:schemeClr val="accent5">
                    <a:lumMod val="50000"/>
                  </a:schemeClr>
                </a:solidFill>
                <a:latin typeface="Century Gothic" panose="020B0502020202020204" pitchFamily="34" charset="0"/>
                <a:ea typeface="+mj-ea"/>
                <a:cs typeface="+mj-cs"/>
              </a:endParaRP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452795" y="4992277"/>
              <a:ext cx="2032034" cy="757130"/>
            </a:xfrm>
            <a:prstGeom prst="rect">
              <a:avLst/>
            </a:prstGeom>
            <a:noFill/>
          </p:spPr>
          <p:txBody>
            <a:bodyPr wrap="square" rtlCol="0">
              <a:spAutoFit/>
            </a:bodyPr>
            <a:lstStyle/>
            <a:p>
              <a:pPr algn="ctr">
                <a:lnSpc>
                  <a:spcPct val="90000"/>
                </a:lnSpc>
                <a:spcBef>
                  <a:spcPct val="0"/>
                </a:spcBef>
              </a:pPr>
              <a:r>
                <a:rPr lang="x-none" sz="2400" dirty="0">
                  <a:solidFill>
                    <a:schemeClr val="accent5">
                      <a:lumMod val="50000"/>
                    </a:schemeClr>
                  </a:solidFill>
                  <a:latin typeface="Century Gothic" panose="020B0502020202020204" pitchFamily="34" charset="0"/>
                </a:rPr>
                <a:t>QHOV KEV NPAJ SIV</a:t>
              </a:r>
              <a:endParaRPr lang="x-none" sz="2400" kern="1200" dirty="0">
                <a:solidFill>
                  <a:schemeClr val="accent5">
                    <a:lumMod val="50000"/>
                  </a:schemeClr>
                </a:solidFill>
                <a:latin typeface="Century Gothic" panose="020B0502020202020204" pitchFamily="34" charset="0"/>
                <a:ea typeface="+mj-ea"/>
                <a:cs typeface="+mj-cs"/>
              </a:endParaRP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TextBox 43"/>
          <p:cNvSpPr txBox="1"/>
          <p:nvPr/>
        </p:nvSpPr>
        <p:spPr>
          <a:xfrm>
            <a:off x="9604048" y="505616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4400" kern="1200" dirty="0">
                <a:solidFill>
                  <a:schemeClr val="accent5">
                    <a:lumMod val="50000"/>
                  </a:schemeClr>
                </a:solidFill>
                <a:latin typeface="Century Gothic" panose="020B0502020202020204" pitchFamily="34" charset="0"/>
              </a:rPr>
              <a:t>$58,804</a:t>
            </a:r>
            <a:endParaRPr lang="x-none" sz="6000" kern="1200" dirty="0">
              <a:solidFill>
                <a:schemeClr val="accent5">
                  <a:lumMod val="50000"/>
                </a:schemeClr>
              </a:solidFill>
              <a:latin typeface="Century Gothic" panose="020B0502020202020204" pitchFamily="34" charset="0"/>
              <a:ea typeface="+mj-ea"/>
              <a:cs typeface="+mj-cs"/>
            </a:endParaRPr>
          </a:p>
        </p:txBody>
      </p:sp>
      <p:sp>
        <p:nvSpPr>
          <p:cNvPr id="40" name="Text Placeholder 1">
            <a:extLst>
              <a:ext uri="{FF2B5EF4-FFF2-40B4-BE49-F238E27FC236}">
                <a16:creationId xmlns:a16="http://schemas.microsoft.com/office/drawing/2014/main" id="{167A4F1E-8B5D-4447-84F7-A4CE43D054B5}"/>
              </a:ext>
            </a:extLst>
          </p:cNvPr>
          <p:cNvSpPr txBox="1">
            <a:spLocks/>
          </p:cNvSpPr>
          <p:nvPr/>
        </p:nvSpPr>
        <p:spPr>
          <a:xfrm>
            <a:off x="105673" y="100837"/>
            <a:ext cx="11524974"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QHOV KEV NPAJ SIV</a:t>
            </a: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748613" y="4724389"/>
              <a:ext cx="2032034" cy="757130"/>
            </a:xfrm>
            <a:prstGeom prst="rect">
              <a:avLst/>
            </a:prstGeom>
            <a:noFill/>
          </p:spPr>
          <p:txBody>
            <a:bodyPr wrap="square" rtlCol="0">
              <a:spAutoFit/>
            </a:bodyPr>
            <a:lstStyle/>
            <a:p>
              <a:pPr algn="ctr">
                <a:lnSpc>
                  <a:spcPct val="90000"/>
                </a:lnSpc>
                <a:spcBef>
                  <a:spcPct val="0"/>
                </a:spcBef>
              </a:pPr>
              <a:r>
                <a:rPr lang="x-none" sz="2400" dirty="0">
                  <a:solidFill>
                    <a:schemeClr val="accent5">
                      <a:lumMod val="50000"/>
                    </a:schemeClr>
                  </a:solidFill>
                  <a:latin typeface="Century Gothic" panose="020B0502020202020204" pitchFamily="34" charset="0"/>
                </a:rPr>
                <a:t>TUS KHEEJ NTIAG TUG COV NYIAJ NPAJ SIV </a:t>
              </a:r>
              <a:endParaRPr lang="x-none" sz="2400" kern="1200" dirty="0">
                <a:solidFill>
                  <a:schemeClr val="accent5">
                    <a:lumMod val="50000"/>
                  </a:schemeClr>
                </a:solidFill>
                <a:latin typeface="Century Gothic" panose="020B0502020202020204" pitchFamily="34" charset="0"/>
                <a:ea typeface="+mj-ea"/>
                <a:cs typeface="+mj-cs"/>
              </a:endParaRP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652791" y="5026929"/>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4400" kern="1200" dirty="0">
                <a:solidFill>
                  <a:schemeClr val="accent5">
                    <a:lumMod val="50000"/>
                  </a:schemeClr>
                </a:solidFill>
                <a:latin typeface="Century Gothic" panose="020B0502020202020204" pitchFamily="34" charset="0"/>
              </a:rPr>
              <a:t>$63,100</a:t>
            </a:r>
            <a:endParaRPr lang="x-none" sz="6000" kern="1200" dirty="0">
              <a:solidFill>
                <a:schemeClr val="accent5">
                  <a:lumMod val="50000"/>
                </a:schemeClr>
              </a:solidFill>
              <a:latin typeface="Century Gothic" panose="020B0502020202020204" pitchFamily="34" charset="0"/>
              <a:ea typeface="+mj-ea"/>
              <a:cs typeface="+mj-cs"/>
            </a:endParaRPr>
          </a:p>
        </p:txBody>
      </p:sp>
      <p:pic>
        <p:nvPicPr>
          <p:cNvPr id="38" name="Picture 37"/>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x-none" sz="2000" dirty="0">
                  <a:solidFill>
                    <a:schemeClr val="accent5">
                      <a:lumMod val="50000"/>
                    </a:schemeClr>
                  </a:solidFill>
                  <a:latin typeface="Century Gothic" panose="020B0502020202020204" pitchFamily="34" charset="0"/>
                  <a:hlinkClick r:id="rId4" action="ppaction://hlinkfile"/>
                </a:rPr>
                <a:t>*QHOV KEV NPAJ SIV</a:t>
              </a:r>
              <a:endParaRPr lang="x-none" sz="2000" kern="1200" dirty="0">
                <a:solidFill>
                  <a:schemeClr val="accent5">
                    <a:lumMod val="50000"/>
                  </a:schemeClr>
                </a:solidFill>
                <a:latin typeface="Century Gothic" panose="020B0502020202020204" pitchFamily="34" charset="0"/>
                <a:ea typeface="+mj-ea"/>
                <a:cs typeface="+mj-cs"/>
              </a:endParaRPr>
            </a:p>
          </p:txBody>
        </p:sp>
      </p:grpSp>
      <p:graphicFrame>
        <p:nvGraphicFramePr>
          <p:cNvPr id="8" name="Table 7"/>
          <p:cNvGraphicFramePr>
            <a:graphicFrameLocks noGrp="1"/>
          </p:cNvGraphicFramePr>
          <p:nvPr>
            <p:extLst>
              <p:ext uri="{D42A27DB-BD31-4B8C-83A1-F6EECF244321}">
                <p14:modId xmlns:p14="http://schemas.microsoft.com/office/powerpoint/2010/main" val="144915543"/>
              </p:ext>
            </p:extLst>
          </p:nvPr>
        </p:nvGraphicFramePr>
        <p:xfrm>
          <a:off x="435428" y="2101492"/>
          <a:ext cx="6768163" cy="4655570"/>
        </p:xfrm>
        <a:graphic>
          <a:graphicData uri="http://schemas.openxmlformats.org/drawingml/2006/table">
            <a:tbl>
              <a:tblPr firstRow="1" bandRow="1">
                <a:tableStyleId>{5C22544A-7EE6-4342-B048-85BDC9FD1C3A}</a:tableStyleId>
              </a:tblPr>
              <a:tblGrid>
                <a:gridCol w="3911471">
                  <a:extLst>
                    <a:ext uri="{9D8B030D-6E8A-4147-A177-3AD203B41FA5}">
                      <a16:colId xmlns:a16="http://schemas.microsoft.com/office/drawing/2014/main" val="20000"/>
                    </a:ext>
                  </a:extLst>
                </a:gridCol>
                <a:gridCol w="2856692">
                  <a:extLst>
                    <a:ext uri="{9D8B030D-6E8A-4147-A177-3AD203B41FA5}">
                      <a16:colId xmlns:a16="http://schemas.microsoft.com/office/drawing/2014/main" val="20001"/>
                    </a:ext>
                  </a:extLst>
                </a:gridCol>
              </a:tblGrid>
              <a:tr h="353213">
                <a:tc>
                  <a:txBody>
                    <a:bodyPr/>
                    <a:lstStyle/>
                    <a:p>
                      <a:r>
                        <a:rPr sz="1400" dirty="0"/>
                        <a:t>KEV PABCUAM</a:t>
                      </a: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sz="1400"/>
                        <a:t>COV NYIAJ NPAUM CAS</a:t>
                      </a: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sz="1400" dirty="0" err="1"/>
                        <a:t>Cov</a:t>
                      </a:r>
                      <a:r>
                        <a:rPr sz="1400" dirty="0"/>
                        <a:t> </a:t>
                      </a:r>
                      <a:r>
                        <a:rPr sz="1400" dirty="0" err="1"/>
                        <a:t>Kev</a:t>
                      </a:r>
                      <a:r>
                        <a:rPr sz="1400" dirty="0"/>
                        <a:t> </a:t>
                      </a:r>
                      <a:r>
                        <a:rPr sz="1400" dirty="0" err="1"/>
                        <a:t>Pab</a:t>
                      </a:r>
                      <a:r>
                        <a:rPr sz="1400" dirty="0"/>
                        <a:t> </a:t>
                      </a:r>
                      <a:r>
                        <a:rPr sz="1400" dirty="0" err="1"/>
                        <a:t>Txhawb</a:t>
                      </a:r>
                      <a:r>
                        <a:rPr sz="1400" dirty="0"/>
                        <a:t> Los </a:t>
                      </a:r>
                      <a:r>
                        <a:rPr sz="1400" dirty="0" err="1"/>
                        <a:t>Ntawm</a:t>
                      </a:r>
                      <a:r>
                        <a:rPr sz="1400" dirty="0"/>
                        <a:t> </a:t>
                      </a:r>
                      <a:r>
                        <a:rPr sz="1400" dirty="0" err="1"/>
                        <a:t>Cov</a:t>
                      </a:r>
                      <a:r>
                        <a:rPr sz="1400" dirty="0"/>
                        <a:t> </a:t>
                      </a:r>
                      <a:r>
                        <a:rPr sz="1400" dirty="0" err="1"/>
                        <a:t>Neeg</a:t>
                      </a:r>
                      <a:r>
                        <a:rPr sz="1400" dirty="0"/>
                        <a:t> </a:t>
                      </a:r>
                      <a:r>
                        <a:rPr sz="1400" dirty="0" err="1"/>
                        <a:t>Ua</a:t>
                      </a:r>
                      <a:r>
                        <a:rPr sz="1400" dirty="0"/>
                        <a:t> </a:t>
                      </a:r>
                      <a:r>
                        <a:rPr sz="1400" dirty="0" err="1"/>
                        <a:t>Haujlwm</a:t>
                      </a:r>
                      <a:endParaRPr lang="x-none" sz="1400" dirty="0"/>
                    </a:p>
                  </a:txBody>
                  <a:tcPr marL="51435" marR="51435">
                    <a:lnL w="12700" cap="flat" cmpd="sng" algn="ctr">
                      <a:solidFill>
                        <a:schemeClr val="tx1"/>
                      </a:solidFill>
                      <a:prstDash val="solid"/>
                      <a:round/>
                      <a:headEnd type="none" w="med" len="med"/>
                      <a:tailEnd type="none" w="med" len="med"/>
                    </a:lnL>
                  </a:tcPr>
                </a:tc>
                <a:tc>
                  <a:txBody>
                    <a:bodyPr/>
                    <a:lstStyle/>
                    <a:p>
                      <a:r>
                        <a:rPr sz="1400"/>
                        <a:t>$12,960</a:t>
                      </a:r>
                      <a:endParaRPr lang="x-none" sz="1400" dirty="0"/>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sz="1400" dirty="0" err="1"/>
                        <a:t>Cov</a:t>
                      </a:r>
                      <a:r>
                        <a:rPr sz="1400" dirty="0"/>
                        <a:t> </a:t>
                      </a:r>
                      <a:r>
                        <a:rPr sz="1400" dirty="0" err="1"/>
                        <a:t>Kev</a:t>
                      </a:r>
                      <a:r>
                        <a:rPr sz="1400" dirty="0"/>
                        <a:t> </a:t>
                      </a:r>
                      <a:r>
                        <a:rPr sz="1400" dirty="0" err="1"/>
                        <a:t>Pab</a:t>
                      </a:r>
                      <a:r>
                        <a:rPr sz="1400" dirty="0"/>
                        <a:t> </a:t>
                      </a:r>
                      <a:r>
                        <a:rPr sz="1400" dirty="0" err="1"/>
                        <a:t>Txhawb</a:t>
                      </a:r>
                      <a:r>
                        <a:rPr sz="1400" dirty="0"/>
                        <a:t> </a:t>
                      </a:r>
                      <a:r>
                        <a:rPr sz="1400" dirty="0" err="1"/>
                        <a:t>Nyob</a:t>
                      </a:r>
                      <a:r>
                        <a:rPr sz="1400" dirty="0"/>
                        <a:t> </a:t>
                      </a:r>
                      <a:r>
                        <a:rPr sz="1400" dirty="0" err="1"/>
                        <a:t>Hauv</a:t>
                      </a:r>
                      <a:r>
                        <a:rPr sz="1400" dirty="0"/>
                        <a:t> </a:t>
                      </a:r>
                      <a:r>
                        <a:rPr sz="1400" dirty="0" err="1"/>
                        <a:t>Lub</a:t>
                      </a:r>
                      <a:r>
                        <a:rPr sz="1400" dirty="0"/>
                        <a:t> </a:t>
                      </a:r>
                      <a:r>
                        <a:rPr sz="1400" dirty="0" err="1"/>
                        <a:t>Zos</a:t>
                      </a:r>
                      <a:endParaRPr lang="x-none" sz="1400" dirty="0"/>
                    </a:p>
                  </a:txBody>
                  <a:tcPr marL="51435" marR="51435">
                    <a:lnL w="12700" cap="flat" cmpd="sng" algn="ctr">
                      <a:solidFill>
                        <a:schemeClr val="tx1"/>
                      </a:solidFill>
                      <a:prstDash val="solid"/>
                      <a:round/>
                      <a:headEnd type="none" w="med" len="med"/>
                      <a:tailEnd type="none" w="med" len="med"/>
                    </a:lnL>
                  </a:tcPr>
                </a:tc>
                <a:tc>
                  <a:txBody>
                    <a:bodyPr/>
                    <a:lstStyle/>
                    <a:p>
                      <a:r>
                        <a:rPr sz="1400"/>
                        <a:t>$8,424</a:t>
                      </a:r>
                      <a:endParaRPr lang="x-none" sz="1400" dirty="0"/>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sz="1400" dirty="0" err="1"/>
                        <a:t>Cov</a:t>
                      </a:r>
                      <a:r>
                        <a:rPr sz="1400" dirty="0"/>
                        <a:t> </a:t>
                      </a:r>
                      <a:r>
                        <a:rPr sz="1400" dirty="0" err="1"/>
                        <a:t>Kev</a:t>
                      </a:r>
                      <a:r>
                        <a:rPr sz="1400" dirty="0"/>
                        <a:t> </a:t>
                      </a:r>
                      <a:r>
                        <a:rPr sz="1400" dirty="0" err="1"/>
                        <a:t>Pab</a:t>
                      </a:r>
                      <a:r>
                        <a:rPr sz="1400" dirty="0"/>
                        <a:t> </a:t>
                      </a:r>
                      <a:r>
                        <a:rPr sz="1400" dirty="0" err="1"/>
                        <a:t>Txhawb</a:t>
                      </a:r>
                      <a:r>
                        <a:rPr sz="1400" dirty="0"/>
                        <a:t> </a:t>
                      </a:r>
                      <a:r>
                        <a:rPr sz="1400" dirty="0" err="1"/>
                        <a:t>Ntau</a:t>
                      </a:r>
                      <a:r>
                        <a:rPr sz="1400" dirty="0"/>
                        <a:t> Yam </a:t>
                      </a:r>
                      <a:r>
                        <a:rPr sz="1400" dirty="0" err="1"/>
                        <a:t>Ua</a:t>
                      </a:r>
                      <a:r>
                        <a:rPr sz="1400" dirty="0"/>
                        <a:t> </a:t>
                      </a:r>
                      <a:r>
                        <a:rPr sz="1400" dirty="0" err="1"/>
                        <a:t>Ke</a:t>
                      </a:r>
                      <a:r>
                        <a:rPr sz="1400" dirty="0"/>
                        <a:t> </a:t>
                      </a:r>
                      <a:r>
                        <a:rPr sz="1400" dirty="0" err="1"/>
                        <a:t>Nyob</a:t>
                      </a:r>
                      <a:r>
                        <a:rPr sz="1400" dirty="0"/>
                        <a:t> </a:t>
                      </a:r>
                      <a:r>
                        <a:rPr sz="1400" dirty="0" err="1"/>
                        <a:t>Hauv</a:t>
                      </a:r>
                      <a:r>
                        <a:rPr sz="1400" dirty="0"/>
                        <a:t> </a:t>
                      </a:r>
                      <a:r>
                        <a:rPr sz="1400" dirty="0" err="1"/>
                        <a:t>Lub</a:t>
                      </a:r>
                      <a:r>
                        <a:rPr sz="1400" dirty="0"/>
                        <a:t> </a:t>
                      </a:r>
                      <a:r>
                        <a:rPr sz="1400" dirty="0" err="1"/>
                        <a:t>Zos</a:t>
                      </a:r>
                      <a:endParaRPr lang="x-none" sz="1400" dirty="0"/>
                    </a:p>
                  </a:txBody>
                  <a:tcPr marL="51435" marR="51435">
                    <a:lnL w="12700" cap="flat" cmpd="sng" algn="ctr">
                      <a:solidFill>
                        <a:schemeClr val="tx1"/>
                      </a:solidFill>
                      <a:prstDash val="solid"/>
                      <a:round/>
                      <a:headEnd type="none" w="med" len="med"/>
                      <a:tailEnd type="none" w="med" len="med"/>
                    </a:lnL>
                  </a:tcPr>
                </a:tc>
                <a:tc>
                  <a:txBody>
                    <a:bodyPr/>
                    <a:lstStyle/>
                    <a:p>
                      <a:r>
                        <a:rPr sz="1400" dirty="0"/>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sz="1400" dirty="0" err="1"/>
                        <a:t>Kev</a:t>
                      </a:r>
                      <a:r>
                        <a:rPr sz="1400" dirty="0"/>
                        <a:t> </a:t>
                      </a:r>
                      <a:r>
                        <a:rPr sz="1400" dirty="0" err="1"/>
                        <a:t>Thauj</a:t>
                      </a:r>
                      <a:r>
                        <a:rPr sz="1400" dirty="0"/>
                        <a:t> </a:t>
                      </a:r>
                      <a:r>
                        <a:rPr sz="1400" dirty="0" err="1"/>
                        <a:t>Mus</a:t>
                      </a:r>
                      <a:r>
                        <a:rPr sz="1400" dirty="0"/>
                        <a:t> Los Rau </a:t>
                      </a:r>
                      <a:r>
                        <a:rPr sz="1400" dirty="0" err="1"/>
                        <a:t>Kis</a:t>
                      </a:r>
                      <a:r>
                        <a:rPr sz="1400" dirty="0"/>
                        <a:t> </a:t>
                      </a:r>
                      <a:r>
                        <a:rPr sz="1400" dirty="0" err="1"/>
                        <a:t>Tsis</a:t>
                      </a:r>
                      <a:r>
                        <a:rPr sz="1400" dirty="0"/>
                        <a:t> </a:t>
                      </a:r>
                      <a:r>
                        <a:rPr sz="1400" dirty="0" err="1"/>
                        <a:t>Yog</a:t>
                      </a:r>
                      <a:r>
                        <a:rPr sz="1400" dirty="0"/>
                        <a:t> </a:t>
                      </a:r>
                      <a:r>
                        <a:rPr sz="1400" dirty="0" err="1"/>
                        <a:t>Kho</a:t>
                      </a:r>
                      <a:r>
                        <a:rPr sz="1400" dirty="0"/>
                        <a:t> Mob</a:t>
                      </a:r>
                    </a:p>
                  </a:txBody>
                  <a:tcPr marL="51435" marR="51435">
                    <a:lnL w="12700" cap="flat" cmpd="sng" algn="ctr">
                      <a:solidFill>
                        <a:schemeClr val="tx1"/>
                      </a:solidFill>
                      <a:prstDash val="solid"/>
                      <a:round/>
                      <a:headEnd type="none" w="med" len="med"/>
                      <a:tailEnd type="none" w="med" len="med"/>
                    </a:lnL>
                  </a:tcPr>
                </a:tc>
                <a:tc>
                  <a:txBody>
                    <a:bodyPr/>
                    <a:lstStyle/>
                    <a:p>
                      <a:r>
                        <a:rPr sz="1400" dirty="0"/>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sz="1400"/>
                        <a:t>Cov Kev Pab Txhawb Ntau Yam Ua Ke Nyob Hauv Lub Zos</a:t>
                      </a:r>
                      <a:endParaRPr lang="x-none" sz="1400" dirty="0"/>
                    </a:p>
                  </a:txBody>
                  <a:tcPr marL="51435" marR="51435">
                    <a:lnL w="12700" cap="flat" cmpd="sng" algn="ctr">
                      <a:solidFill>
                        <a:schemeClr val="tx1"/>
                      </a:solidFill>
                      <a:prstDash val="solid"/>
                      <a:round/>
                      <a:headEnd type="none" w="med" len="med"/>
                      <a:tailEnd type="none" w="med" len="med"/>
                    </a:lnL>
                  </a:tcPr>
                </a:tc>
                <a:tc>
                  <a:txBody>
                    <a:bodyPr/>
                    <a:lstStyle/>
                    <a:p>
                      <a:r>
                        <a:rPr sz="1400" dirty="0"/>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sz="1400"/>
                        <a:t>Cov Kev Pab Txhawb Ntau Yam Ua Ke Nyob Hauv Lub Zos</a:t>
                      </a:r>
                      <a:endParaRPr lang="x-none" sz="1400" dirty="0"/>
                    </a:p>
                  </a:txBody>
                  <a:tcPr marL="51435" marR="51435">
                    <a:lnL w="12700" cap="flat" cmpd="sng" algn="ctr">
                      <a:solidFill>
                        <a:schemeClr val="tx1"/>
                      </a:solidFill>
                      <a:prstDash val="solid"/>
                      <a:round/>
                      <a:headEnd type="none" w="med" len="med"/>
                      <a:tailEnd type="none" w="med" len="med"/>
                    </a:lnL>
                  </a:tcPr>
                </a:tc>
                <a:tc>
                  <a:txBody>
                    <a:bodyPr/>
                    <a:lstStyle/>
                    <a:p>
                      <a:r>
                        <a:rPr sz="1400" dirty="0"/>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sz="1400"/>
                        <a:t>Tus Kws Cev Lus Ua Haujlwm Ywj Pheej</a:t>
                      </a:r>
                      <a:endParaRPr lang="x-none" sz="1400" dirty="0"/>
                    </a:p>
                  </a:txBody>
                  <a:tcPr marL="51435" marR="51435">
                    <a:lnL w="12700" cap="flat" cmpd="sng" algn="ctr">
                      <a:solidFill>
                        <a:schemeClr val="tx1"/>
                      </a:solidFill>
                      <a:prstDash val="solid"/>
                      <a:round/>
                      <a:headEnd type="none" w="med" len="med"/>
                      <a:tailEnd type="none" w="med" len="med"/>
                    </a:lnL>
                  </a:tcPr>
                </a:tc>
                <a:tc>
                  <a:txBody>
                    <a:bodyPr/>
                    <a:lstStyle/>
                    <a:p>
                      <a:r>
                        <a:rPr sz="1400" dirty="0"/>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sz="1400"/>
                        <a:t>Feem Tswj Xyuas Nyiaj Txiag (FMS)</a:t>
                      </a:r>
                    </a:p>
                  </a:txBody>
                  <a:tcPr marL="51435" marR="51435">
                    <a:lnL w="12700" cap="flat" cmpd="sng" algn="ctr">
                      <a:solidFill>
                        <a:schemeClr val="tx1"/>
                      </a:solidFill>
                      <a:prstDash val="solid"/>
                      <a:round/>
                      <a:headEnd type="none" w="med" len="med"/>
                      <a:tailEnd type="none" w="med" len="med"/>
                    </a:lnL>
                  </a:tcPr>
                </a:tc>
                <a:tc>
                  <a:txBody>
                    <a:bodyPr/>
                    <a:lstStyle/>
                    <a:p>
                      <a:r>
                        <a:rPr sz="1400" dirty="0"/>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ts val="0"/>
                        </a:spcBef>
                        <a:spcAft>
                          <a:spcPts val="0"/>
                        </a:spcAft>
                      </a:pPr>
                      <a:r>
                        <a:rPr lang="x-none" sz="1400" b="1" dirty="0">
                          <a:effectLst/>
                          <a:latin typeface="Arial"/>
                        </a:rPr>
                        <a:t>Tag Nrho</a:t>
                      </a:r>
                      <a:endParaRPr lang="x-none" sz="1400" b="1" dirty="0">
                        <a:effectLst/>
                        <a:latin typeface="Calibri"/>
                        <a:ea typeface="Calibri"/>
                        <a:cs typeface="Times New Roman"/>
                      </a:endParaRP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x-none" sz="1400" b="1" dirty="0">
                          <a:effectLst/>
                          <a:latin typeface="Arial"/>
                        </a:rPr>
                        <a:t>$58,804</a:t>
                      </a:r>
                      <a:endParaRPr lang="x-none" sz="1400" b="1" dirty="0">
                        <a:effectLst/>
                        <a:latin typeface="Calibri"/>
                        <a:ea typeface="Calibri"/>
                        <a:cs typeface="Times New Roman"/>
                      </a:endParaRP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a:spLocks/>
          </p:cNvSpPr>
          <p:nvPr/>
        </p:nvSpPr>
        <p:spPr>
          <a:xfrm>
            <a:off x="105673" y="100837"/>
            <a:ext cx="1177036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19" name="TextBox 18">
            <a:extLst>
              <a:ext uri="{FF2B5EF4-FFF2-40B4-BE49-F238E27FC236}">
                <a16:creationId xmlns:a16="http://schemas.microsoft.com/office/drawing/2014/main" id="{7A56D8D8-69A4-5F45-A013-7FCF6FC63D93}"/>
              </a:ext>
            </a:extLst>
          </p:cNvPr>
          <p:cNvSpPr txBox="1"/>
          <p:nvPr/>
        </p:nvSpPr>
        <p:spPr>
          <a:xfrm>
            <a:off x="8082720" y="594734"/>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lang="x-none" dirty="0"/>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QHOV KEV NPAJ SIV</a:t>
            </a:r>
          </a:p>
        </p:txBody>
      </p:sp>
    </p:spTree>
    <p:extLst>
      <p:ext uri="{BB962C8B-B14F-4D97-AF65-F5344CB8AC3E}">
        <p14:creationId xmlns:p14="http://schemas.microsoft.com/office/powerpoint/2010/main" val="366005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p:cNvSpPr txBox="1"/>
          <p:nvPr/>
        </p:nvSpPr>
        <p:spPr>
          <a:xfrm>
            <a:off x="4127309" y="4971164"/>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4400" kern="1200" dirty="0">
                <a:solidFill>
                  <a:schemeClr val="accent5">
                    <a:lumMod val="50000"/>
                  </a:schemeClr>
                </a:solidFill>
                <a:latin typeface="Century Gothic" panose="020B0502020202020204" pitchFamily="34" charset="0"/>
              </a:rPr>
              <a:t>$12,000</a:t>
            </a:r>
            <a:endParaRPr lang="x-none" sz="6000" kern="1200" dirty="0">
              <a:solidFill>
                <a:schemeClr val="accent5">
                  <a:lumMod val="50000"/>
                </a:schemeClr>
              </a:solidFill>
              <a:latin typeface="Century Gothic" panose="020B0502020202020204" pitchFamily="34" charset="0"/>
              <a:ea typeface="+mj-ea"/>
              <a:cs typeface="+mj-cs"/>
            </a:endParaRP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8613" y="4695814"/>
              <a:ext cx="2032034" cy="757130"/>
            </a:xfrm>
            <a:prstGeom prst="rect">
              <a:avLst/>
            </a:prstGeom>
            <a:noFill/>
          </p:spPr>
          <p:txBody>
            <a:bodyPr wrap="square" rtlCol="0">
              <a:spAutoFit/>
            </a:bodyPr>
            <a:lstStyle/>
            <a:p>
              <a:pPr algn="ctr">
                <a:lnSpc>
                  <a:spcPct val="90000"/>
                </a:lnSpc>
                <a:spcBef>
                  <a:spcPct val="0"/>
                </a:spcBef>
              </a:pPr>
              <a:r>
                <a:rPr lang="x-none" sz="2400" dirty="0">
                  <a:solidFill>
                    <a:schemeClr val="accent5">
                      <a:lumMod val="50000"/>
                    </a:schemeClr>
                  </a:solidFill>
                  <a:latin typeface="Century Gothic" panose="020B0502020202020204" pitchFamily="34" charset="0"/>
                </a:rPr>
                <a:t>TUS KHEEJ NTIAG TUG COV NYIAJ NPAJ SIV </a:t>
              </a:r>
              <a:endParaRPr lang="x-none" sz="2400" kern="1200" dirty="0">
                <a:solidFill>
                  <a:schemeClr val="accent5">
                    <a:lumMod val="50000"/>
                  </a:schemeClr>
                </a:solidFill>
                <a:latin typeface="Century Gothic" panose="020B0502020202020204" pitchFamily="34" charset="0"/>
                <a:ea typeface="+mj-ea"/>
                <a:cs typeface="+mj-cs"/>
              </a:endParaRPr>
            </a:p>
          </p:txBody>
        </p:sp>
      </p:grpSp>
      <p:sp>
        <p:nvSpPr>
          <p:cNvPr id="28" name="Text Placeholder 1">
            <a:extLst>
              <a:ext uri="{FF2B5EF4-FFF2-40B4-BE49-F238E27FC236}">
                <a16:creationId xmlns:a16="http://schemas.microsoft.com/office/drawing/2014/main" id="{ACEACC2B-2F10-DF4A-BBA5-553F6A160165}"/>
              </a:ext>
            </a:extLst>
          </p:cNvPr>
          <p:cNvSpPr txBox="1">
            <a:spLocks/>
          </p:cNvSpPr>
          <p:nvPr/>
        </p:nvSpPr>
        <p:spPr>
          <a:xfrm>
            <a:off x="105673" y="100837"/>
            <a:ext cx="11198203"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5914825" y="5045014"/>
              <a:ext cx="2032034" cy="757130"/>
            </a:xfrm>
            <a:prstGeom prst="rect">
              <a:avLst/>
            </a:prstGeom>
            <a:noFill/>
          </p:spPr>
          <p:txBody>
            <a:bodyPr wrap="square" rtlCol="0">
              <a:spAutoFit/>
            </a:bodyPr>
            <a:lstStyle/>
            <a:p>
              <a:pPr algn="ctr">
                <a:lnSpc>
                  <a:spcPct val="90000"/>
                </a:lnSpc>
                <a:spcBef>
                  <a:spcPct val="0"/>
                </a:spcBef>
              </a:pPr>
              <a:r>
                <a:rPr lang="x-none" sz="2400" dirty="0">
                  <a:solidFill>
                    <a:schemeClr val="accent5">
                      <a:lumMod val="50000"/>
                    </a:schemeClr>
                  </a:solidFill>
                  <a:latin typeface="Century Gothic" panose="020B0502020202020204" pitchFamily="34" charset="0"/>
                </a:rPr>
                <a:t>QHOV KEV NPAJ SIV</a:t>
              </a:r>
              <a:endParaRPr lang="x-none" sz="2400" kern="1200" dirty="0">
                <a:solidFill>
                  <a:schemeClr val="accent5">
                    <a:lumMod val="50000"/>
                  </a:schemeClr>
                </a:solidFill>
                <a:latin typeface="Century Gothic" panose="020B0502020202020204" pitchFamily="34" charset="0"/>
                <a:ea typeface="+mj-ea"/>
                <a:cs typeface="+mj-cs"/>
              </a:endParaRPr>
            </a:p>
          </p:txBody>
        </p:sp>
      </p:grpSp>
      <p:sp>
        <p:nvSpPr>
          <p:cNvPr id="43" name="TextBox 42"/>
          <p:cNvSpPr txBox="1"/>
          <p:nvPr/>
        </p:nvSpPr>
        <p:spPr>
          <a:xfrm>
            <a:off x="9744714" y="5028243"/>
            <a:ext cx="2335869" cy="701731"/>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4400" kern="1200" dirty="0">
                <a:solidFill>
                  <a:schemeClr val="accent5">
                    <a:lumMod val="50000"/>
                  </a:schemeClr>
                </a:solidFill>
                <a:latin typeface="Century Gothic" panose="020B0502020202020204" pitchFamily="34" charset="0"/>
              </a:rPr>
              <a:t>$8,900</a:t>
            </a:r>
            <a:endParaRPr lang="x-none" sz="6000" kern="1200" dirty="0">
              <a:solidFill>
                <a:schemeClr val="accent5">
                  <a:lumMod val="50000"/>
                </a:schemeClr>
              </a:solidFill>
              <a:latin typeface="Century Gothic" panose="020B0502020202020204" pitchFamily="34" charset="0"/>
              <a:ea typeface="+mj-ea"/>
              <a:cs typeface="+mj-cs"/>
            </a:endParaRP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a:picLock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a:spLocks/>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5391" y="526404"/>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latin typeface="Berlin Sans FB Demi" panose="020E0802020502020306" pitchFamily="34" charset="0"/>
              </a:rPr>
              <a:t>Sofia </a:t>
            </a:r>
            <a:r>
              <a:rPr lang="x-none" dirty="0"/>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QHOV KEV NPAJ SIV</a:t>
            </a:r>
          </a:p>
        </p:txBody>
      </p:sp>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11029" t="-18579" r="-6618" b="-14755"/>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22884389"/>
              </p:ext>
            </p:extLst>
          </p:nvPr>
        </p:nvGraphicFramePr>
        <p:xfrm>
          <a:off x="695739" y="2569030"/>
          <a:ext cx="5516375" cy="4208228"/>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dirty="0"/>
                        <a:t>KEV PABCUAM</a:t>
                      </a:r>
                    </a:p>
                  </a:txBody>
                  <a:tcPr marL="51435" marR="51435"/>
                </a:tc>
                <a:tc>
                  <a:txBody>
                    <a:bodyPr/>
                    <a:lstStyle/>
                    <a:p>
                      <a:r>
                        <a:t>COV NYIAJ NPAUM CAS</a:t>
                      </a:r>
                    </a:p>
                  </a:txBody>
                  <a:tcPr marL="51435" marR="51435"/>
                </a:tc>
                <a:extLst>
                  <a:ext uri="{0D108BD9-81ED-4DB2-BD59-A6C34878D82A}">
                    <a16:rowId xmlns:a16="http://schemas.microsoft.com/office/drawing/2014/main" val="10000"/>
                  </a:ext>
                </a:extLst>
              </a:tr>
              <a:tr h="571997">
                <a:tc>
                  <a:txBody>
                    <a:bodyPr/>
                    <a:lstStyle/>
                    <a:p>
                      <a:r>
                        <a:t>Cov Kev Pab Txhawb Ntau Yam Ua Ke Nyob Hauv Lub Zos</a:t>
                      </a:r>
                      <a:endParaRPr lang="x-none" dirty="0"/>
                    </a:p>
                  </a:txBody>
                  <a:tcPr marL="51435" marR="51435"/>
                </a:tc>
                <a:tc>
                  <a:txBody>
                    <a:bodyPr/>
                    <a:lstStyle/>
                    <a:p>
                      <a:r>
                        <a:t>$4,800</a:t>
                      </a:r>
                      <a:endParaRPr lang="x-none" dirty="0"/>
                    </a:p>
                  </a:txBody>
                  <a:tcPr marL="51435" marR="51435"/>
                </a:tc>
                <a:extLst>
                  <a:ext uri="{0D108BD9-81ED-4DB2-BD59-A6C34878D82A}">
                    <a16:rowId xmlns:a16="http://schemas.microsoft.com/office/drawing/2014/main" val="10001"/>
                  </a:ext>
                </a:extLst>
              </a:tr>
              <a:tr h="571997">
                <a:tc>
                  <a:txBody>
                    <a:bodyPr/>
                    <a:lstStyle/>
                    <a:p>
                      <a:r>
                        <a:t>Cov Kev Pabcuam Kom Zoo</a:t>
                      </a:r>
                    </a:p>
                  </a:txBody>
                  <a:tcPr marL="51435" marR="51435"/>
                </a:tc>
                <a:tc>
                  <a:txBody>
                    <a:bodyPr/>
                    <a:lstStyle/>
                    <a:p>
                      <a:r>
                        <a:t>$2,000</a:t>
                      </a:r>
                      <a:endParaRPr lang="x-none" dirty="0"/>
                    </a:p>
                  </a:txBody>
                  <a:tcPr marL="51435" marR="51435"/>
                </a:tc>
                <a:extLst>
                  <a:ext uri="{0D108BD9-81ED-4DB2-BD59-A6C34878D82A}">
                    <a16:rowId xmlns:a16="http://schemas.microsoft.com/office/drawing/2014/main" val="10002"/>
                  </a:ext>
                </a:extLst>
              </a:tr>
              <a:tr h="571997">
                <a:tc>
                  <a:txBody>
                    <a:bodyPr/>
                    <a:lstStyle/>
                    <a:p>
                      <a:r>
                        <a:t>Cov Kev Pab Txhawb Ntau Yam Ua Ke Nyob Hauv Lub Zos</a:t>
                      </a:r>
                      <a:endParaRPr lang="x-none" dirty="0"/>
                    </a:p>
                  </a:txBody>
                  <a:tcPr marL="51435" marR="51435"/>
                </a:tc>
                <a:tc>
                  <a:txBody>
                    <a:bodyPr/>
                    <a:lstStyle/>
                    <a:p>
                      <a:r>
                        <a:t>$200</a:t>
                      </a:r>
                    </a:p>
                  </a:txBody>
                  <a:tcPr marL="51435" marR="51435"/>
                </a:tc>
                <a:extLst>
                  <a:ext uri="{0D108BD9-81ED-4DB2-BD59-A6C34878D82A}">
                    <a16:rowId xmlns:a16="http://schemas.microsoft.com/office/drawing/2014/main" val="10003"/>
                  </a:ext>
                </a:extLst>
              </a:tr>
              <a:tr h="571997">
                <a:tc>
                  <a:txBody>
                    <a:bodyPr/>
                    <a:lstStyle/>
                    <a:p>
                      <a:r>
                        <a:rPr dirty="0" err="1"/>
                        <a:t>Tus</a:t>
                      </a:r>
                      <a:r>
                        <a:rPr dirty="0"/>
                        <a:t> </a:t>
                      </a:r>
                      <a:r>
                        <a:rPr dirty="0" err="1"/>
                        <a:t>Kws</a:t>
                      </a:r>
                      <a:r>
                        <a:rPr dirty="0"/>
                        <a:t> </a:t>
                      </a:r>
                      <a:r>
                        <a:rPr dirty="0" err="1"/>
                        <a:t>Cev</a:t>
                      </a:r>
                      <a:r>
                        <a:rPr dirty="0"/>
                        <a:t> </a:t>
                      </a:r>
                      <a:r>
                        <a:rPr dirty="0" err="1"/>
                        <a:t>Lus</a:t>
                      </a:r>
                      <a:r>
                        <a:rPr dirty="0"/>
                        <a:t> </a:t>
                      </a:r>
                      <a:r>
                        <a:rPr dirty="0" err="1"/>
                        <a:t>Ua</a:t>
                      </a:r>
                      <a:r>
                        <a:rPr dirty="0"/>
                        <a:t> </a:t>
                      </a:r>
                      <a:r>
                        <a:rPr dirty="0" err="1"/>
                        <a:t>Haujlwm</a:t>
                      </a:r>
                      <a:r>
                        <a:rPr dirty="0"/>
                        <a:t> </a:t>
                      </a:r>
                      <a:r>
                        <a:rPr dirty="0" err="1"/>
                        <a:t>Ywj</a:t>
                      </a:r>
                      <a:r>
                        <a:rPr dirty="0"/>
                        <a:t> </a:t>
                      </a:r>
                      <a:r>
                        <a:rPr dirty="0" err="1"/>
                        <a:t>Pheej</a:t>
                      </a:r>
                      <a:endParaRPr dirty="0"/>
                    </a:p>
                  </a:txBody>
                  <a:tcPr marL="51435" marR="51435"/>
                </a:tc>
                <a:tc>
                  <a:txBody>
                    <a:bodyPr/>
                    <a:lstStyle/>
                    <a:p>
                      <a:r>
                        <a:t>$1,000</a:t>
                      </a:r>
                    </a:p>
                  </a:txBody>
                  <a:tcPr marL="51435" marR="51435"/>
                </a:tc>
                <a:extLst>
                  <a:ext uri="{0D108BD9-81ED-4DB2-BD59-A6C34878D82A}">
                    <a16:rowId xmlns:a16="http://schemas.microsoft.com/office/drawing/2014/main" val="10004"/>
                  </a:ext>
                </a:extLst>
              </a:tr>
              <a:tr h="571997">
                <a:tc>
                  <a:txBody>
                    <a:bodyPr/>
                    <a:lstStyle/>
                    <a:p>
                      <a:r>
                        <a:t>Feem Tswj Xyuas Nyiaj Txiag (FMS)</a:t>
                      </a:r>
                      <a:endParaRPr lang="x-none" dirty="0"/>
                    </a:p>
                  </a:txBody>
                  <a:tcPr marL="51435" marR="51435"/>
                </a:tc>
                <a:tc>
                  <a:txBody>
                    <a:bodyPr/>
                    <a:lstStyle/>
                    <a:p>
                      <a:r>
                        <a:t>$900</a:t>
                      </a:r>
                    </a:p>
                  </a:txBody>
                  <a:tcPr marL="51435" marR="51435"/>
                </a:tc>
                <a:extLst>
                  <a:ext uri="{0D108BD9-81ED-4DB2-BD59-A6C34878D82A}">
                    <a16:rowId xmlns:a16="http://schemas.microsoft.com/office/drawing/2014/main" val="10005"/>
                  </a:ext>
                </a:extLst>
              </a:tr>
              <a:tr h="571997">
                <a:tc>
                  <a:txBody>
                    <a:bodyPr/>
                    <a:lstStyle/>
                    <a:p>
                      <a:pPr marL="0" marR="0">
                        <a:spcBef>
                          <a:spcPts val="0"/>
                        </a:spcBef>
                        <a:spcAft>
                          <a:spcPts val="0"/>
                        </a:spcAft>
                      </a:pPr>
                      <a:r>
                        <a:rPr lang="x-none" sz="1800" b="1" dirty="0">
                          <a:effectLst/>
                          <a:latin typeface="Arial"/>
                        </a:rPr>
                        <a:t>Tag Nrho</a:t>
                      </a:r>
                      <a:endParaRPr lang="x-none" sz="1100" b="1" dirty="0">
                        <a:effectLst/>
                        <a:latin typeface="Calibri"/>
                        <a:ea typeface="Calibri"/>
                        <a:cs typeface="Times New Roman"/>
                      </a:endParaRPr>
                    </a:p>
                  </a:txBody>
                  <a:tcPr marL="51435" marR="51435"/>
                </a:tc>
                <a:tc>
                  <a:txBody>
                    <a:bodyPr/>
                    <a:lstStyle/>
                    <a:p>
                      <a:pPr marL="0" marR="0">
                        <a:spcBef>
                          <a:spcPts val="0"/>
                        </a:spcBef>
                        <a:spcAft>
                          <a:spcPts val="0"/>
                        </a:spcAft>
                      </a:pPr>
                      <a:r>
                        <a:rPr lang="x-none" sz="1800" b="1" u="none" kern="1200" dirty="0">
                          <a:solidFill>
                            <a:schemeClr val="dk1"/>
                          </a:solidFill>
                          <a:effectLst/>
                          <a:latin typeface="+mn-lt"/>
                        </a:rPr>
                        <a:t>$8,900</a:t>
                      </a:r>
                      <a:endParaRPr lang="x-none" sz="1100" b="1" u="none" dirty="0">
                        <a:effectLst/>
                        <a:latin typeface="Calibri"/>
                        <a:ea typeface="Calibri"/>
                        <a:cs typeface="Times New Roman"/>
                      </a:endParaRP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130856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a:hlinkClick r:id="rId3" action="ppaction://hlinkfile"/>
            </p:cNvPr>
            <p:cNvSpPr txBox="1"/>
            <p:nvPr/>
          </p:nvSpPr>
          <p:spPr>
            <a:xfrm>
              <a:off x="6464999" y="4736364"/>
              <a:ext cx="2032034" cy="1275070"/>
            </a:xfrm>
            <a:prstGeom prst="rect">
              <a:avLst/>
            </a:prstGeom>
            <a:noFill/>
          </p:spPr>
          <p:txBody>
            <a:bodyPr wrap="square" rtlCol="0" anchor="ctr">
              <a:spAutoFit/>
            </a:bodyPr>
            <a:lstStyle/>
            <a:p>
              <a:pPr algn="ctr">
                <a:lnSpc>
                  <a:spcPct val="90000"/>
                </a:lnSpc>
                <a:spcBef>
                  <a:spcPct val="0"/>
                </a:spcBef>
              </a:pPr>
              <a:r>
                <a:rPr lang="x-none" sz="2000" dirty="0">
                  <a:solidFill>
                    <a:schemeClr val="accent5">
                      <a:lumMod val="50000"/>
                    </a:schemeClr>
                  </a:solidFill>
                  <a:latin typeface="Century Gothic" panose="020B0502020202020204" pitchFamily="34" charset="0"/>
                  <a:hlinkClick r:id="rId4" action="ppaction://hlinkfile"/>
                </a:rPr>
                <a:t>*QHOV KEV NPAJ SIV</a:t>
              </a:r>
              <a:endParaRPr lang="x-none" sz="2000" kern="1200" dirty="0">
                <a:solidFill>
                  <a:schemeClr val="accent5">
                    <a:lumMod val="50000"/>
                  </a:schemeClr>
                </a:solidFill>
                <a:latin typeface="Century Gothic" panose="020B0502020202020204" pitchFamily="34" charset="0"/>
                <a:ea typeface="+mj-ea"/>
                <a:cs typeface="+mj-cs"/>
              </a:endParaRP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a:picLock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5391" y="497829"/>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latin typeface="Berlin Sans FB Demi" panose="020E0802020502020306" pitchFamily="34" charset="0"/>
              </a:rPr>
              <a:t>Sofia </a:t>
            </a:r>
            <a:r>
              <a:rPr lang="x-none" dirty="0"/>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QHOV KEV NPAJ SIV</a:t>
            </a:r>
          </a:p>
        </p:txBody>
      </p:sp>
    </p:spTree>
    <p:extLst>
      <p:ext uri="{BB962C8B-B14F-4D97-AF65-F5344CB8AC3E}">
        <p14:creationId xmlns:p14="http://schemas.microsoft.com/office/powerpoint/2010/main" val="1851092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2086327"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5187" y="1205081"/>
            <a:ext cx="7852413" cy="978729"/>
          </a:xfrm>
          <a:prstGeom prst="rect">
            <a:avLst/>
          </a:prstGeom>
          <a:solidFill>
            <a:schemeClr val="bg1"/>
          </a:solid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hlinkClick r:id="rId5" action="ppaction://hlinkfile"/>
              </a:rPr>
              <a:t>*Qhov Kev Npaj Siv Nyiaj</a:t>
            </a:r>
          </a:p>
          <a:p>
            <a:pPr algn="ctr" defTabSz="914400" rtl="0" eaLnBrk="1" latinLnBrk="0" hangingPunct="1">
              <a:lnSpc>
                <a:spcPct val="90000"/>
              </a:lnSpc>
              <a:spcBef>
                <a:spcPct val="0"/>
              </a:spcBef>
              <a:buNone/>
            </a:pPr>
            <a:r>
              <a:rPr lang="x-none" sz="3200" b="1" dirty="0">
                <a:latin typeface="Century Gothic" panose="020B0502020202020204" pitchFamily="34" charset="0"/>
                <a:hlinkClick r:id="rId5" action="ppaction://hlinkfile"/>
              </a:rPr>
              <a:t>TXOJ HAUJLWM </a:t>
            </a:r>
            <a:endParaRPr lang="x-none" sz="3200" b="1" kern="1200" dirty="0">
              <a:latin typeface="Century Gothic" panose="020B0502020202020204" pitchFamily="34" charset="0"/>
              <a:ea typeface="+mj-ea"/>
              <a:cs typeface="+mj-cs"/>
            </a:endParaRPr>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x-none" sz="2400" b="1" dirty="0">
                <a:latin typeface="Century Gothic" panose="020B0502020202020204" pitchFamily="34" charset="0"/>
              </a:rPr>
              <a:t>Xav txog ib ntawm koj cov hom phiaj.</a:t>
            </a:r>
          </a:p>
          <a:p>
            <a:pPr marL="514350" indent="-514350">
              <a:buFont typeface="+mj-lt"/>
              <a:buAutoNum type="arabicParenR"/>
            </a:pPr>
            <a:endParaRPr lang="x-none" sz="2400" b="1" dirty="0">
              <a:latin typeface="Century Gothic" panose="020B0502020202020204" pitchFamily="34" charset="0"/>
            </a:endParaRPr>
          </a:p>
          <a:p>
            <a:pPr marL="514350" indent="-514350">
              <a:buFont typeface="+mj-lt"/>
              <a:buAutoNum type="arabicParenR"/>
            </a:pPr>
            <a:r>
              <a:rPr lang="x-none" sz="2400" b="1" dirty="0">
                <a:latin typeface="Century Gothic" panose="020B0502020202020204" pitchFamily="34" charset="0"/>
              </a:rPr>
              <a:t>Xav txog ib qho kev pabcuam yuav pab koj ua kom tau lub hom phiaj ntawd li cas. </a:t>
            </a:r>
          </a:p>
          <a:p>
            <a:pPr marL="514350" indent="-514350">
              <a:buFont typeface="+mj-lt"/>
              <a:buAutoNum type="arabicParenR"/>
            </a:pPr>
            <a:endParaRPr lang="x-none" sz="2400" b="1" dirty="0">
              <a:latin typeface="Century Gothic" panose="020B0502020202020204" pitchFamily="34" charset="0"/>
            </a:endParaRPr>
          </a:p>
          <a:p>
            <a:pPr marL="514350" indent="-514350">
              <a:buFont typeface="+mj-lt"/>
              <a:buAutoNum type="arabicParenR"/>
            </a:pPr>
            <a:r>
              <a:rPr lang="x-none" sz="2400" b="1" dirty="0">
                <a:latin typeface="Century Gothic" panose="020B0502020202020204" pitchFamily="34" charset="0"/>
              </a:rPr>
              <a:t>Qhov kev pabcuam ntawd raug tus nqi ntau npaum li cas? </a:t>
            </a:r>
          </a:p>
          <a:p>
            <a:pPr marL="514350" indent="-514350">
              <a:buFont typeface="+mj-lt"/>
              <a:buAutoNum type="arabicParenR"/>
            </a:pPr>
            <a:endParaRPr lang="x-none" sz="2400" b="1" dirty="0">
              <a:latin typeface="Century Gothic" panose="020B0502020202020204" pitchFamily="34" charset="0"/>
            </a:endParaRPr>
          </a:p>
          <a:p>
            <a:pPr marL="514350" indent="-514350">
              <a:buFont typeface="+mj-lt"/>
              <a:buAutoNum type="arabicParenR"/>
            </a:pPr>
            <a:r>
              <a:rPr lang="x-none" sz="2400" b="1" dirty="0">
                <a:latin typeface="Century Gothic" panose="020B0502020202020204" pitchFamily="34" charset="0"/>
              </a:rPr>
              <a:t>Nquag the npaum li cas? Sijhawm teev? Hli? Xyoo?</a:t>
            </a:r>
          </a:p>
          <a:p>
            <a:pPr marL="514350" indent="-514350">
              <a:buFont typeface="+mj-lt"/>
              <a:buAutoNum type="arabicParenR"/>
            </a:pPr>
            <a:endParaRPr lang="x-none" sz="2400" b="1" dirty="0">
              <a:latin typeface="Century Gothic" panose="020B0502020202020204" pitchFamily="34" charset="0"/>
            </a:endParaRPr>
          </a:p>
          <a:p>
            <a:pPr marL="514350" indent="-514350">
              <a:buFont typeface="+mj-lt"/>
              <a:buAutoNum type="arabicParenR"/>
            </a:pPr>
            <a:r>
              <a:rPr lang="x-none" sz="2400" b="1" dirty="0">
                <a:latin typeface="Century Gothic" panose="020B0502020202020204" pitchFamily="34" charset="0"/>
              </a:rPr>
              <a:t>Qhov kev pabcuam no yuav pib thiab kawg rau thaum twg?</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QHOV KEV NPAJ SIV</a:t>
            </a:r>
          </a:p>
        </p:txBody>
      </p:sp>
    </p:spTree>
    <p:extLst>
      <p:ext uri="{BB962C8B-B14F-4D97-AF65-F5344CB8AC3E}">
        <p14:creationId xmlns:p14="http://schemas.microsoft.com/office/powerpoint/2010/main" val="2634497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3800" y="4639457"/>
              <a:ext cx="3032380" cy="3497316"/>
            </a:xfrm>
            <a:prstGeom prst="rect">
              <a:avLst/>
            </a:prstGeom>
            <a:noFill/>
          </p:spPr>
          <p:txBody>
            <a:bodyPr wrap="square" rtlCol="0">
              <a:spAutoFit/>
            </a:bodyPr>
            <a:lstStyle/>
            <a:p>
              <a:pPr algn="ctr"/>
              <a:r>
                <a:rPr lang="x-none" sz="2400" b="1" dirty="0">
                  <a:latin typeface="Century Gothic" panose="020B0502020202020204" pitchFamily="34" charset="0"/>
                </a:rPr>
                <a:t>KEV SAIB QHOV KEV NPAJ SIV NYIAJ</a:t>
              </a:r>
            </a:p>
            <a:p>
              <a:pPr algn="ctr"/>
              <a:endParaRPr lang="x-none" sz="24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Kev tsim kho koj qhov kev npaj siv nyiaj</a:t>
              </a:r>
            </a:p>
            <a:p>
              <a:pPr marL="342900" indent="-342900">
                <a:lnSpc>
                  <a:spcPct val="90000"/>
                </a:lnSpc>
                <a:spcBef>
                  <a:spcPct val="0"/>
                </a:spcBef>
                <a:buFont typeface="Wingdings" panose="05000000000000000000" pitchFamily="2" charset="2"/>
                <a:buChar char="ü"/>
              </a:pPr>
              <a:endParaRPr lang="x-none"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Jason thiab Sofia cov ua piv txwv</a:t>
              </a:r>
            </a:p>
            <a:p>
              <a:pPr marL="342900" indent="-342900">
                <a:lnSpc>
                  <a:spcPct val="90000"/>
                </a:lnSpc>
                <a:spcBef>
                  <a:spcPct val="0"/>
                </a:spcBef>
                <a:buFont typeface="Wingdings" panose="05000000000000000000" pitchFamily="2" charset="2"/>
                <a:buChar char="ü"/>
              </a:pPr>
              <a:endParaRPr lang="x-none"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Txoj haujlwm</a:t>
              </a:r>
            </a:p>
            <a:p>
              <a:pPr marL="285750" indent="-285750">
                <a:buFont typeface="Wingdings" panose="05000000000000000000" pitchFamily="2" charset="2"/>
                <a:buChar char="ü"/>
              </a:pPr>
              <a:endParaRPr lang="x-none"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702699"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KEV SAIB XYUAS</a:t>
            </a:r>
            <a:endParaRPr lang="x-none"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1996035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51106" y="1966081"/>
            <a:ext cx="6813587" cy="1588127"/>
          </a:xfrm>
          <a:prstGeom prst="rect">
            <a:avLst/>
          </a:prstGeom>
          <a:noFill/>
        </p:spPr>
        <p:txBody>
          <a:bodyPr wrap="square" rtlCol="0">
            <a:spAutoFit/>
          </a:bodyPr>
          <a:lstStyle/>
          <a:p>
            <a:pPr algn="ctr">
              <a:lnSpc>
                <a:spcPct val="90000"/>
              </a:lnSpc>
              <a:spcBef>
                <a:spcPct val="0"/>
              </a:spcBef>
            </a:pPr>
            <a:r>
              <a:rPr lang="x-none" sz="3600" b="1" dirty="0">
                <a:solidFill>
                  <a:schemeClr val="bg2">
                    <a:lumMod val="10000"/>
                  </a:schemeClr>
                </a:solidFill>
                <a:latin typeface="Century Gothic" panose="020B0502020202020204" pitchFamily="34" charset="0"/>
              </a:rPr>
              <a:t>KEV TSWJ XYUAS FEEM NYIAJ TXIAG (FMS)</a:t>
            </a:r>
          </a:p>
          <a:p>
            <a:pPr algn="ctr" defTabSz="914400" rtl="0" eaLnBrk="1" latinLnBrk="0" hangingPunct="1">
              <a:lnSpc>
                <a:spcPct val="90000"/>
              </a:lnSpc>
              <a:spcBef>
                <a:spcPct val="0"/>
              </a:spcBef>
              <a:buNone/>
            </a:pPr>
            <a:endParaRPr lang="x-none" sz="3600" b="1"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46585" cy="3133165"/>
          </a:xfrm>
          <a:prstGeom prst="rect">
            <a:avLst/>
          </a:prstGeom>
          <a:noFill/>
        </p:spPr>
        <p:txBody>
          <a:bodyPr wrap="square" rtlCol="0">
            <a:spAutoFit/>
          </a:bodyPr>
          <a:lstStyle/>
          <a:p>
            <a:pPr marL="342900" indent="-342900" defTabSz="914400" rtl="0" eaLnBrk="1" latinLnBrk="0" hangingPunct="1">
              <a:lnSpc>
                <a:spcPct val="90000"/>
              </a:lnSpc>
              <a:spcBef>
                <a:spcPct val="0"/>
              </a:spcBef>
              <a:spcAft>
                <a:spcPts val="1200"/>
              </a:spcAft>
              <a:buFont typeface="Wingdings" panose="05000000000000000000" pitchFamily="2" charset="2"/>
              <a:buChar char="ü"/>
            </a:pPr>
            <a:r>
              <a:rPr lang="x-none" sz="2400" kern="1200" dirty="0">
                <a:solidFill>
                  <a:schemeClr val="tx2">
                    <a:lumMod val="50000"/>
                  </a:schemeClr>
                </a:solidFill>
                <a:latin typeface="Century Gothic" panose="020B0502020202020204" pitchFamily="34" charset="0"/>
              </a:rPr>
              <a:t>COV NTSIAB LUS NTAWM FMS</a:t>
            </a:r>
            <a:endParaRPr lang="x-none" sz="2400" kern="12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spcAft>
                <a:spcPts val="1200"/>
              </a:spcAft>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XAV TXOG KOJ FEEM NTSIG TXOG RAU KOJ QHOV FMS</a:t>
            </a:r>
            <a:endParaRPr lang="x-none"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spcAft>
                <a:spcPts val="1200"/>
              </a:spcAft>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3 YAM QAUV</a:t>
            </a:r>
            <a:endParaRPr lang="x-none" dirty="0"/>
          </a:p>
          <a:p>
            <a:pPr marL="342900" indent="-342900" defTabSz="914400" rtl="0" eaLnBrk="1" latinLnBrk="0" hangingPunct="1">
              <a:lnSpc>
                <a:spcPct val="90000"/>
              </a:lnSpc>
              <a:spcBef>
                <a:spcPct val="0"/>
              </a:spcBef>
              <a:spcAft>
                <a:spcPts val="1200"/>
              </a:spcAft>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TUS NQI NTAWM QHOV FMS</a:t>
            </a:r>
            <a:endParaRPr lang="x-none" sz="2400" dirty="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spcAft>
                <a:spcPts val="1200"/>
              </a:spcAft>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JASON AND SOFIA COV UA PIV TXWV</a:t>
            </a:r>
          </a:p>
          <a:p>
            <a:pPr marL="457200" indent="-457200" algn="ctr" defTabSz="914400" rtl="0" eaLnBrk="1" latinLnBrk="0" hangingPunct="1">
              <a:lnSpc>
                <a:spcPct val="90000"/>
              </a:lnSpc>
              <a:spcBef>
                <a:spcPct val="0"/>
              </a:spcBef>
              <a:buFont typeface="Wingdings" panose="05000000000000000000" pitchFamily="2" charset="2"/>
              <a:buChar char="ü"/>
            </a:pPr>
            <a:endParaRPr lang="x-none" sz="2000" u="sng" dirty="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923417" cy="862561"/>
          </a:xfrm>
        </p:spPr>
        <p:txBody>
          <a:bodyPr/>
          <a:lstStyle/>
          <a:p>
            <a:r>
              <a:rPr lang="x-none" sz="2800" dirty="0"/>
              <a:t>KEV THEM NQI RAU COV KEV PABCUAM THIAB PAB TXHAWB</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2" y="610286"/>
            <a:ext cx="618082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KEV TSWJ XYUAS FEEM NYIAJ TXIAG</a:t>
            </a:r>
            <a:endParaRPr lang="x-none" sz="2700" b="1" kern="1200" dirty="0">
              <a:solidFill>
                <a:schemeClr val="bg2">
                  <a:lumMod val="10000"/>
                </a:schemeClr>
              </a:solidFill>
              <a:latin typeface="Century Gothic" panose="020B0502020202020204" pitchFamily="34" charset="0"/>
              <a:ea typeface="+mj-ea"/>
              <a:cs typeface="+mj-cs"/>
            </a:endParaRPr>
          </a:p>
        </p:txBody>
      </p:sp>
      <p:sp>
        <p:nvSpPr>
          <p:cNvPr id="9" name="TextBox 8"/>
          <p:cNvSpPr txBox="1"/>
          <p:nvPr/>
        </p:nvSpPr>
        <p:spPr>
          <a:xfrm>
            <a:off x="2651106" y="1367041"/>
            <a:ext cx="716531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Cov Ntsiab Lus</a:t>
            </a:r>
          </a:p>
        </p:txBody>
      </p:sp>
    </p:spTree>
    <p:extLst>
      <p:ext uri="{BB962C8B-B14F-4D97-AF65-F5344CB8AC3E}">
        <p14:creationId xmlns:p14="http://schemas.microsoft.com/office/powerpoint/2010/main" val="3390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x-none"/>
              <a:t>KEV TXIAV TXIM SIAB NTAWM TUS KHEEJ </a:t>
            </a:r>
            <a:br/>
            <a:r>
              <a:rPr lang="x-none"/>
              <a:t>YOG DAB TSI?</a:t>
            </a: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6607835" y="1592026"/>
            <a:ext cx="4710022"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8" y="4838955"/>
              <a:ext cx="3250567" cy="2363724"/>
            </a:xfrm>
            <a:prstGeom prst="rect">
              <a:avLst/>
            </a:prstGeom>
            <a:noFill/>
          </p:spPr>
          <p:txBody>
            <a:bodyPr wrap="square" rtlCol="0">
              <a:spAutoFit/>
            </a:bodyPr>
            <a:lstStyle/>
            <a:p>
              <a:pPr>
                <a:lnSpc>
                  <a:spcPct val="90000"/>
                </a:lnSpc>
                <a:spcBef>
                  <a:spcPct val="0"/>
                </a:spcBef>
              </a:pPr>
              <a:r>
                <a:rPr lang="x-none" b="1"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Koj </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Tsev Neeg/Txheej Txheem ntawm Kev Pab Txhawb</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Tus Kws Lis Haujlwm</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Kev Tswj Xyuas Feem Nyiaj Txiag </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Tus Kws Muab Kev Pabcuam</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Tus Kws Cev Lus Ua Haujlwm Ywj Pheej</a:t>
              </a:r>
            </a:p>
            <a:p>
              <a:pPr marL="342900" indent="-342900">
                <a:lnSpc>
                  <a:spcPct val="90000"/>
                </a:lnSpc>
                <a:spcBef>
                  <a:spcPct val="0"/>
                </a:spcBef>
                <a:buFont typeface="Arial" panose="020B0604020202020204" pitchFamily="34" charset="0"/>
                <a:buChar char="•"/>
              </a:pPr>
              <a:endParaRPr lang="x-none" sz="20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8" y="3127359"/>
              <a:ext cx="3109170" cy="1837426"/>
            </a:xfrm>
            <a:prstGeom prst="rect">
              <a:avLst/>
            </a:prstGeom>
            <a:noFill/>
          </p:spPr>
          <p:txBody>
            <a:bodyPr wrap="square" rtlCol="0">
              <a:spAutoFit/>
            </a:bodyPr>
            <a:lstStyle/>
            <a:p>
              <a:r>
                <a:rPr lang="x-none" b="1" dirty="0">
                  <a:solidFill>
                    <a:schemeClr val="accent5">
                      <a:lumMod val="50000"/>
                    </a:schemeClr>
                  </a:solidFill>
                  <a:latin typeface="Century Gothic" panose="020B0502020202020204" pitchFamily="34" charset="0"/>
                </a:rPr>
                <a:t>5 LUB NIAM TSWV YIM</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Muaj kev ywj pheej</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Kev muaj cai</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Kev pab txhawb </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Lub luag haujlwm</a:t>
              </a:r>
            </a:p>
            <a:p>
              <a:pPr marL="342900" indent="-342900">
                <a:lnSpc>
                  <a:spcPct val="90000"/>
                </a:lnSpc>
                <a:spcBef>
                  <a:spcPct val="0"/>
                </a:spcBef>
                <a:buFont typeface="Wingdings" panose="05000000000000000000" pitchFamily="2" charset="2"/>
                <a:buChar char="ü"/>
              </a:pPr>
              <a:r>
                <a:rPr lang="x-none" dirty="0">
                  <a:solidFill>
                    <a:schemeClr val="accent5">
                      <a:lumMod val="50000"/>
                    </a:schemeClr>
                  </a:solidFill>
                  <a:latin typeface="Century Gothic" panose="020B0502020202020204" pitchFamily="34" charset="0"/>
                </a:rPr>
                <a:t>Kev lees  </a:t>
              </a:r>
            </a:p>
            <a:p>
              <a:pPr algn="l" defTabSz="914400" rtl="0" eaLnBrk="1" latinLnBrk="0" hangingPunct="1">
                <a:lnSpc>
                  <a:spcPct val="90000"/>
                </a:lnSpc>
                <a:spcBef>
                  <a:spcPct val="0"/>
                </a:spcBef>
                <a:buNone/>
              </a:pPr>
              <a:endParaRPr lang="x-none"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8"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2036822" cy="862561"/>
          </a:xfrm>
        </p:spPr>
        <p:txBody>
          <a:bodyPr/>
          <a:lstStyle/>
          <a:p>
            <a:r>
              <a:rPr lang="x-none" sz="2800" dirty="0"/>
              <a:t>KEV THEM NQI RAU COV KEV PABCUAM THIAB PAB TXHAWB</a:t>
            </a:r>
          </a:p>
        </p:txBody>
      </p:sp>
      <p:sp>
        <p:nvSpPr>
          <p:cNvPr id="12" name="TextBox 11">
            <a:extLst>
              <a:ext uri="{FF2B5EF4-FFF2-40B4-BE49-F238E27FC236}">
                <a16:creationId xmlns:a16="http://schemas.microsoft.com/office/drawing/2014/main" id="{F651A8D1-99B1-4845-B85F-CCE909696BC9}"/>
              </a:ext>
            </a:extLst>
          </p:cNvPr>
          <p:cNvSpPr txBox="1"/>
          <p:nvPr/>
        </p:nvSpPr>
        <p:spPr>
          <a:xfrm>
            <a:off x="105673" y="610286"/>
            <a:ext cx="7600052"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a:t>
            </a: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8" t="-5172" r="-3448" b="1724"/>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9532" y="1855277"/>
            <a:ext cx="11108267"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600" b="1" kern="1200" dirty="0">
                <a:latin typeface="Century Gothic" panose="020B0502020202020204" pitchFamily="34" charset="0"/>
              </a:rPr>
              <a:t>KEV TSWJ XYUAS FEEM NYIAJ TXIAG</a:t>
            </a:r>
          </a:p>
          <a:p>
            <a:pPr algn="ctr" defTabSz="914400" rtl="0" eaLnBrk="1" latinLnBrk="0" hangingPunct="1">
              <a:lnSpc>
                <a:spcPct val="90000"/>
              </a:lnSpc>
              <a:spcBef>
                <a:spcPct val="0"/>
              </a:spcBef>
              <a:buNone/>
            </a:pPr>
            <a:r>
              <a:rPr lang="x-none" sz="3600" b="1" dirty="0">
                <a:latin typeface="Century Gothic" panose="020B0502020202020204" pitchFamily="34" charset="0"/>
              </a:rPr>
              <a:t>(FMS)</a:t>
            </a:r>
            <a:endParaRPr lang="x-none" sz="3600" b="1" kern="1200" dirty="0">
              <a:latin typeface="Century Gothic" panose="020B0502020202020204" pitchFamily="34" charset="0"/>
              <a:ea typeface="+mj-ea"/>
              <a:cs typeface="+mj-cs"/>
            </a:endParaRPr>
          </a:p>
        </p:txBody>
      </p:sp>
      <p:sp>
        <p:nvSpPr>
          <p:cNvPr id="4" name="TextBox 3">
            <a:extLst>
              <a:ext uri="{FF2B5EF4-FFF2-40B4-BE49-F238E27FC236}">
                <a16:creationId xmlns:a16="http://schemas.microsoft.com/office/drawing/2014/main" id="{1FEEF809-4372-D245-99EB-A6DA75C2C148}"/>
              </a:ext>
            </a:extLst>
          </p:cNvPr>
          <p:cNvSpPr txBox="1"/>
          <p:nvPr/>
        </p:nvSpPr>
        <p:spPr>
          <a:xfrm>
            <a:off x="400051" y="5317621"/>
            <a:ext cx="2456308" cy="840230"/>
          </a:xfrm>
          <a:prstGeom prst="rect">
            <a:avLst/>
          </a:prstGeom>
          <a:noFill/>
        </p:spPr>
        <p:txBody>
          <a:bodyPr wrap="square" rtlCol="0">
            <a:spAutoFit/>
          </a:bodyPr>
          <a:lstStyle/>
          <a:p>
            <a:pPr algn="ctr">
              <a:lnSpc>
                <a:spcPct val="90000"/>
              </a:lnSpc>
              <a:spcBef>
                <a:spcPct val="0"/>
              </a:spcBef>
            </a:pPr>
            <a:r>
              <a:rPr lang="x-none" dirty="0">
                <a:latin typeface="Century Gothic" panose="020B0502020202020204" pitchFamily="34" charset="0"/>
              </a:rPr>
              <a:t>Pab Txhawb Rau Qhov Kev Npaj </a:t>
            </a:r>
            <a:br>
              <a:rPr lang="en-US" dirty="0">
                <a:latin typeface="Century Gothic" panose="020B0502020202020204" pitchFamily="34" charset="0"/>
              </a:rPr>
            </a:br>
            <a:r>
              <a:rPr lang="x-none" dirty="0">
                <a:latin typeface="Century Gothic" panose="020B0502020202020204" pitchFamily="34" charset="0"/>
              </a:rPr>
              <a:t>Siv Nyiaj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181350" y="5317621"/>
            <a:ext cx="2828968" cy="840230"/>
          </a:xfrm>
          <a:prstGeom prst="rect">
            <a:avLst/>
          </a:prstGeom>
          <a:noFill/>
        </p:spPr>
        <p:txBody>
          <a:bodyPr wrap="square" rtlCol="0">
            <a:spAutoFit/>
          </a:bodyPr>
          <a:lstStyle/>
          <a:p>
            <a:pPr algn="ctr">
              <a:lnSpc>
                <a:spcPct val="90000"/>
              </a:lnSpc>
              <a:spcBef>
                <a:spcPct val="0"/>
              </a:spcBef>
            </a:pPr>
            <a:r>
              <a:rPr lang="x-none" dirty="0">
                <a:latin typeface="Century Gothic" panose="020B0502020202020204" pitchFamily="34" charset="0"/>
              </a:rPr>
              <a:t>Siv Cov Nyiaj Npaj </a:t>
            </a:r>
            <a:br>
              <a:rPr lang="en-US" dirty="0">
                <a:latin typeface="Century Gothic" panose="020B0502020202020204" pitchFamily="34" charset="0"/>
              </a:rPr>
            </a:br>
            <a:r>
              <a:rPr lang="x-none" dirty="0">
                <a:latin typeface="Century Gothic" panose="020B0502020202020204" pitchFamily="34" charset="0"/>
              </a:rPr>
              <a:t>Siv Los Them rau </a:t>
            </a:r>
            <a:br>
              <a:rPr lang="en-US" dirty="0">
                <a:latin typeface="Century Gothic" panose="020B0502020202020204" pitchFamily="34" charset="0"/>
              </a:rPr>
            </a:br>
            <a:r>
              <a:rPr lang="x-none" dirty="0">
                <a:latin typeface="Century Gothic" panose="020B0502020202020204" pitchFamily="34" charset="0"/>
              </a:rPr>
              <a:t>Cov Nqi Pabcuam</a:t>
            </a:r>
          </a:p>
        </p:txBody>
      </p:sp>
      <p:sp>
        <p:nvSpPr>
          <p:cNvPr id="21" name="TextBox 20">
            <a:extLst>
              <a:ext uri="{FF2B5EF4-FFF2-40B4-BE49-F238E27FC236}">
                <a16:creationId xmlns:a16="http://schemas.microsoft.com/office/drawing/2014/main" id="{D1B4E3CF-386A-644E-B40A-DA9EAD99C893}"/>
              </a:ext>
            </a:extLst>
          </p:cNvPr>
          <p:cNvSpPr txBox="1"/>
          <p:nvPr/>
        </p:nvSpPr>
        <p:spPr>
          <a:xfrm>
            <a:off x="6335309" y="5317621"/>
            <a:ext cx="2478628" cy="1089529"/>
          </a:xfrm>
          <a:prstGeom prst="rect">
            <a:avLst/>
          </a:prstGeom>
          <a:noFill/>
        </p:spPr>
        <p:txBody>
          <a:bodyPr wrap="square" rtlCol="0">
            <a:spAutoFit/>
          </a:bodyPr>
          <a:lstStyle/>
          <a:p>
            <a:pPr algn="ctr">
              <a:lnSpc>
                <a:spcPct val="90000"/>
              </a:lnSpc>
              <a:spcBef>
                <a:spcPct val="0"/>
              </a:spcBef>
            </a:pPr>
            <a:r>
              <a:rPr lang="x-none" dirty="0">
                <a:latin typeface="Century Gothic" panose="020B0502020202020204" pitchFamily="34" charset="0"/>
              </a:rPr>
              <a:t>Muab Cov Ntsiab Lus Qhia Rau Koj Rau Hauv Txhua </a:t>
            </a:r>
            <a:br>
              <a:rPr lang="en-US" dirty="0">
                <a:latin typeface="Century Gothic" panose="020B0502020202020204" pitchFamily="34" charset="0"/>
              </a:rPr>
            </a:br>
            <a:r>
              <a:rPr lang="x-none" dirty="0">
                <a:latin typeface="Century Gothic" panose="020B0502020202020204" pitchFamily="34" charset="0"/>
              </a:rPr>
              <a:t>Lub Hlis</a:t>
            </a:r>
          </a:p>
        </p:txBody>
      </p:sp>
      <p:sp>
        <p:nvSpPr>
          <p:cNvPr id="22" name="TextBox 21">
            <a:extLst>
              <a:ext uri="{FF2B5EF4-FFF2-40B4-BE49-F238E27FC236}">
                <a16:creationId xmlns:a16="http://schemas.microsoft.com/office/drawing/2014/main" id="{0B0EDDE3-5078-254A-A7E5-9E0A07926586}"/>
              </a:ext>
            </a:extLst>
          </p:cNvPr>
          <p:cNvSpPr txBox="1"/>
          <p:nvPr/>
        </p:nvSpPr>
        <p:spPr>
          <a:xfrm>
            <a:off x="9125347" y="5317621"/>
            <a:ext cx="2766385" cy="840230"/>
          </a:xfrm>
          <a:prstGeom prst="rect">
            <a:avLst/>
          </a:prstGeom>
          <a:noFill/>
        </p:spPr>
        <p:txBody>
          <a:bodyPr wrap="square" rtlCol="0">
            <a:spAutoFit/>
          </a:bodyPr>
          <a:lstStyle/>
          <a:p>
            <a:pPr algn="ctr">
              <a:lnSpc>
                <a:spcPct val="90000"/>
              </a:lnSpc>
              <a:spcBef>
                <a:spcPct val="0"/>
              </a:spcBef>
            </a:pPr>
            <a:r>
              <a:rPr lang="x-none" dirty="0">
                <a:latin typeface="Century Gothic" panose="020B0502020202020204" pitchFamily="34" charset="0"/>
              </a:rPr>
              <a:t>Kuaj Xyuas Txog Kev Kawm thiab Kev </a:t>
            </a:r>
            <a:br>
              <a:rPr lang="en-US" dirty="0">
                <a:latin typeface="Century Gothic" panose="020B0502020202020204" pitchFamily="34" charset="0"/>
              </a:rPr>
            </a:br>
            <a:r>
              <a:rPr lang="x-none" dirty="0">
                <a:latin typeface="Century Gothic" panose="020B0502020202020204" pitchFamily="34" charset="0"/>
              </a:rPr>
              <a:t>Paub Ua Haujlwm</a:t>
            </a:r>
          </a:p>
        </p:txBody>
      </p:sp>
    </p:spTree>
    <p:extLst>
      <p:ext uri="{BB962C8B-B14F-4D97-AF65-F5344CB8AC3E}">
        <p14:creationId xmlns:p14="http://schemas.microsoft.com/office/powerpoint/2010/main" val="1852738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13058" cy="862561"/>
          </a:xfrm>
        </p:spPr>
        <p:txBody>
          <a:bodyPr/>
          <a:lstStyle/>
          <a:p>
            <a:r>
              <a:rPr lang="x-none" sz="2800" dirty="0"/>
              <a:t>KEV THEM NQI RAU COV KEV PABCUAM THIAB PAB TXHAWB</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701902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a:t>
            </a:r>
          </a:p>
        </p:txBody>
      </p:sp>
      <p:sp>
        <p:nvSpPr>
          <p:cNvPr id="14" name="TextBox 13"/>
          <p:cNvSpPr txBox="1"/>
          <p:nvPr/>
        </p:nvSpPr>
        <p:spPr>
          <a:xfrm>
            <a:off x="0" y="1205081"/>
            <a:ext cx="12192000"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Kev muaj feem ntsig txog Koj Qhov FMS</a:t>
            </a: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x-none" sz="2800" dirty="0">
                <a:latin typeface="Century Gothic" panose="020B0502020202020204" pitchFamily="34" charset="0"/>
              </a:rPr>
              <a:t>Qhov FMS muab kev pabcuam thiab pab txhawb raws li </a:t>
            </a:r>
          </a:p>
          <a:p>
            <a:pPr algn="ctr"/>
            <a:r>
              <a:rPr lang="x-none" sz="2800" dirty="0">
                <a:latin typeface="Century Gothic" panose="020B0502020202020204" pitchFamily="34" charset="0"/>
              </a:rPr>
              <a:t>feem xav tau kev pab tshwj xeeb ntawm koj. </a:t>
            </a:r>
          </a:p>
          <a:p>
            <a:pPr algn="ctr"/>
            <a:r>
              <a:rPr lang="x-none" sz="2800" b="1" dirty="0">
                <a:latin typeface="Century Gothic" panose="020B0502020202020204" pitchFamily="34" charset="0"/>
              </a:rPr>
              <a:t>Koj xav tias qhov muaj feem ntsig txog ntawd zoo li cas? </a:t>
            </a:r>
          </a:p>
        </p:txBody>
      </p:sp>
      <p:sp>
        <p:nvSpPr>
          <p:cNvPr id="19" name="TextBox 18"/>
          <p:cNvSpPr txBox="1"/>
          <p:nvPr/>
        </p:nvSpPr>
        <p:spPr>
          <a:xfrm>
            <a:off x="2379085" y="3674451"/>
            <a:ext cx="2892326" cy="1421928"/>
          </a:xfrm>
          <a:prstGeom prst="rect">
            <a:avLst/>
          </a:prstGeom>
          <a:noFill/>
        </p:spPr>
        <p:txBody>
          <a:bodyPr wrap="square" rtlCol="0">
            <a:spAutoFit/>
          </a:bodyPr>
          <a:lstStyle/>
          <a:p>
            <a:pPr algn="ctr">
              <a:lnSpc>
                <a:spcPct val="90000"/>
              </a:lnSpc>
              <a:spcBef>
                <a:spcPct val="0"/>
              </a:spcBef>
            </a:pPr>
            <a:r>
              <a:rPr lang="x-none" sz="2400" b="1" dirty="0">
                <a:solidFill>
                  <a:schemeClr val="bg1"/>
                </a:solidFill>
                <a:latin typeface="Century Gothic" panose="020B0502020202020204" pitchFamily="34" charset="0"/>
              </a:rPr>
              <a:t>Koj puas muaj cov neeg ua haujlwm?</a:t>
            </a:r>
          </a:p>
          <a:p>
            <a:pPr algn="l" defTabSz="914400" rtl="0" eaLnBrk="1" latinLnBrk="0" hangingPunct="1">
              <a:lnSpc>
                <a:spcPct val="90000"/>
              </a:lnSpc>
              <a:spcBef>
                <a:spcPct val="0"/>
              </a:spcBef>
              <a:buNone/>
            </a:pPr>
            <a:endParaRPr lang="x-none" sz="2400" kern="1200" dirty="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5995873" y="3674451"/>
            <a:ext cx="4138727" cy="1421928"/>
          </a:xfrm>
          <a:prstGeom prst="rect">
            <a:avLst/>
          </a:prstGeom>
          <a:noFill/>
        </p:spPr>
        <p:txBody>
          <a:bodyPr wrap="square" rtlCol="0">
            <a:spAutoFit/>
          </a:bodyPr>
          <a:lstStyle/>
          <a:p>
            <a:pPr algn="ctr">
              <a:lnSpc>
                <a:spcPct val="90000"/>
              </a:lnSpc>
              <a:spcBef>
                <a:spcPct val="0"/>
              </a:spcBef>
            </a:pPr>
            <a:r>
              <a:rPr lang="x-none" sz="2400" b="1" dirty="0">
                <a:latin typeface="Century Gothic" panose="020B0502020202020204" pitchFamily="34" charset="0"/>
              </a:rPr>
              <a:t>Koj qhov muaj feem ntsig txog koj cov neeg ua haujlwm zoo li cas?</a:t>
            </a:r>
          </a:p>
          <a:p>
            <a:pPr algn="l" defTabSz="914400" rtl="0" eaLnBrk="1" latinLnBrk="0" hangingPunct="1">
              <a:lnSpc>
                <a:spcPct val="90000"/>
              </a:lnSpc>
              <a:spcBef>
                <a:spcPct val="0"/>
              </a:spcBef>
              <a:buNone/>
            </a:pPr>
            <a:endParaRPr lang="x-none" sz="2400" kern="1200" dirty="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3157591" y="4948964"/>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105673" y="610286"/>
            <a:ext cx="7638152"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a:t>
            </a: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822272" cy="862561"/>
          </a:xfrm>
        </p:spPr>
        <p:txBody>
          <a:bodyPr/>
          <a:lstStyle/>
          <a:p>
            <a:r>
              <a:rPr lang="x-none" sz="2800" dirty="0"/>
              <a:t>KEV THEM NQI RAU COV KEV PABCUAM THIAB PAB TXHAWB</a:t>
            </a:r>
          </a:p>
        </p:txBody>
      </p:sp>
      <p:sp>
        <p:nvSpPr>
          <p:cNvPr id="7" name="Oval 6"/>
          <p:cNvSpPr/>
          <p:nvPr/>
        </p:nvSpPr>
        <p:spPr>
          <a:xfrm>
            <a:off x="5405361" y="118126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x-none" sz="66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a:spLocks/>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rcRect/>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46" name="Straight Connector 45"/>
          <p:cNvCxnSpPr>
            <a:cxnSpLocks/>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a:cxnSpLocks/>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cxnSpLocks/>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rotWithShape="1">
            <a:blip r:embed="rId7"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Century Gothic" panose="020B0502020202020204" pitchFamily="34" charset="0"/>
              </a:rPr>
              <a:t>Tus Neeg Them Nqi</a:t>
            </a: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x-none" sz="1600" dirty="0">
                <a:solidFill>
                  <a:schemeClr val="tx1"/>
                </a:solidFill>
                <a:latin typeface="Century Gothic" panose="020B0502020202020204" pitchFamily="34" charset="0"/>
              </a:rPr>
              <a:t>Tus Tswv Num Ib Leeg</a:t>
            </a: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x-none" sz="1400" dirty="0">
                <a:solidFill>
                  <a:schemeClr val="tx1"/>
                </a:solidFill>
                <a:latin typeface="Century Gothic" panose="020B0502020202020204" pitchFamily="34" charset="0"/>
              </a:rPr>
              <a:t>Tus Tswv </a:t>
            </a:r>
            <a:br>
              <a:rPr lang="en-US" sz="1400" dirty="0">
                <a:solidFill>
                  <a:schemeClr val="tx1"/>
                </a:solidFill>
                <a:latin typeface="Century Gothic" panose="020B0502020202020204" pitchFamily="34" charset="0"/>
              </a:rPr>
            </a:br>
            <a:r>
              <a:rPr lang="x-none" sz="1400" dirty="0">
                <a:solidFill>
                  <a:schemeClr val="tx1"/>
                </a:solidFill>
                <a:latin typeface="Century Gothic" panose="020B0502020202020204" pitchFamily="34" charset="0"/>
              </a:rPr>
              <a:t>Num</a:t>
            </a:r>
          </a:p>
          <a:p>
            <a:pPr algn="ctr"/>
            <a:r>
              <a:rPr lang="x-none" sz="1400" dirty="0">
                <a:solidFill>
                  <a:schemeClr val="tx1"/>
                </a:solidFill>
                <a:latin typeface="Century Gothic" panose="020B0502020202020204" pitchFamily="34" charset="0"/>
              </a:rPr>
              <a:t>Sib Koom </a:t>
            </a:r>
            <a:br>
              <a:rPr lang="en-US" sz="1400" dirty="0">
                <a:solidFill>
                  <a:schemeClr val="tx1"/>
                </a:solidFill>
                <a:latin typeface="Century Gothic" panose="020B0502020202020204" pitchFamily="34" charset="0"/>
              </a:rPr>
            </a:br>
            <a:r>
              <a:rPr lang="x-none" sz="1400" dirty="0">
                <a:solidFill>
                  <a:schemeClr val="tx1"/>
                </a:solidFill>
                <a:latin typeface="Century Gothic" panose="020B0502020202020204" pitchFamily="34" charset="0"/>
              </a:rPr>
              <a:t>Ua Ke</a:t>
            </a:r>
          </a:p>
        </p:txBody>
      </p:sp>
    </p:spTree>
    <p:extLst>
      <p:ext uri="{BB962C8B-B14F-4D97-AF65-F5344CB8AC3E}">
        <p14:creationId xmlns:p14="http://schemas.microsoft.com/office/powerpoint/2010/main" val="1908729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723468" cy="862561"/>
          </a:xfrm>
        </p:spPr>
        <p:txBody>
          <a:bodyPr/>
          <a:lstStyle/>
          <a:p>
            <a:r>
              <a:rPr lang="x-none" sz="2800" dirty="0"/>
              <a:t>KEV THEM NQI RAU COV KEV PABCUAM THIAB PAB TXHAWB</a:t>
            </a:r>
          </a:p>
        </p:txBody>
      </p:sp>
      <p:sp>
        <p:nvSpPr>
          <p:cNvPr id="2" name="Rectangle 1">
            <a:extLst>
              <a:ext uri="{FF2B5EF4-FFF2-40B4-BE49-F238E27FC236}">
                <a16:creationId xmlns:a16="http://schemas.microsoft.com/office/drawing/2014/main" id="{CE49A5DF-72AE-E748-A0A9-15A5E053D43D}"/>
              </a:ext>
            </a:extLst>
          </p:cNvPr>
          <p:cNvSpPr/>
          <p:nvPr/>
        </p:nvSpPr>
        <p:spPr>
          <a:xfrm>
            <a:off x="145142" y="631625"/>
            <a:ext cx="7227207" cy="466281"/>
          </a:xfrm>
          <a:prstGeom prst="rect">
            <a:avLst/>
          </a:prstGeom>
        </p:spPr>
        <p:txBody>
          <a:bodyPr wrap="square">
            <a:spAutoFit/>
          </a:bodyPr>
          <a:lstStyle/>
          <a:p>
            <a:pPr>
              <a:lnSpc>
                <a:spcPct val="90000"/>
              </a:lnSpc>
              <a:spcBef>
                <a:spcPct val="0"/>
              </a:spcBef>
            </a:pPr>
            <a:r>
              <a:rPr lang="x-none" sz="2700" b="1" dirty="0">
                <a:solidFill>
                  <a:schemeClr val="bg2">
                    <a:lumMod val="10000"/>
                  </a:schemeClr>
                </a:solidFill>
                <a:latin typeface="Century Gothic" panose="020B0502020202020204" pitchFamily="34" charset="0"/>
              </a:rPr>
              <a:t>KEV TSWJ XYUAS FEEM NYIAJ TXIAG</a:t>
            </a: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410484" y="1327240"/>
            <a:ext cx="11343366"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4800" b="1" kern="1200" dirty="0">
                <a:latin typeface="Century Gothic" panose="020B0502020202020204" pitchFamily="34" charset="0"/>
              </a:rPr>
              <a:t>Tus Neeg Them Nqi</a:t>
            </a: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50124" y="4273522"/>
            <a:ext cx="10757731" cy="1498612"/>
            <a:chOff x="845187" y="4431670"/>
            <a:chExt cx="10757731" cy="1498612"/>
          </a:xfrm>
        </p:grpSpPr>
        <p:sp>
          <p:nvSpPr>
            <p:cNvPr id="22" name="TextBox 21"/>
            <p:cNvSpPr txBox="1"/>
            <p:nvPr/>
          </p:nvSpPr>
          <p:spPr>
            <a:xfrm>
              <a:off x="845187" y="4452954"/>
              <a:ext cx="2105097" cy="6463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b="1" kern="1200" dirty="0">
                  <a:effectLst>
                    <a:outerShdw blurRad="38100" dist="38100" dir="2700000" algn="tl">
                      <a:srgbClr val="000000">
                        <a:alpha val="43137"/>
                      </a:srgbClr>
                    </a:outerShdw>
                  </a:effectLst>
                  <a:latin typeface="Century Gothic" panose="020B0502020202020204" pitchFamily="34" charset="0"/>
                </a:rPr>
                <a:t>FMS mam them cov nqi.  </a:t>
              </a:r>
            </a:p>
          </p:txBody>
        </p:sp>
        <p:sp>
          <p:nvSpPr>
            <p:cNvPr id="24" name="TextBox 23"/>
            <p:cNvSpPr txBox="1"/>
            <p:nvPr/>
          </p:nvSpPr>
          <p:spPr>
            <a:xfrm>
              <a:off x="3809044" y="4431670"/>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b="1" kern="1200" dirty="0">
                  <a:effectLst>
                    <a:outerShdw blurRad="38100" dist="38100" dir="2700000" algn="tl">
                      <a:srgbClr val="000000">
                        <a:alpha val="43137"/>
                      </a:srgbClr>
                    </a:outerShdw>
                  </a:effectLst>
                  <a:latin typeface="Century Gothic" panose="020B0502020202020204" pitchFamily="34" charset="0"/>
                </a:rPr>
                <a:t>Cov neeg uas pab koj mus ua haujlwm rau ib lub chaw.</a:t>
              </a:r>
            </a:p>
          </p:txBody>
        </p:sp>
        <p:sp>
          <p:nvSpPr>
            <p:cNvPr id="25" name="TextBox 24"/>
            <p:cNvSpPr txBox="1"/>
            <p:nvPr/>
          </p:nvSpPr>
          <p:spPr>
            <a:xfrm>
              <a:off x="6704016" y="4431670"/>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b="1" kern="1200" dirty="0">
                  <a:effectLst>
                    <a:outerShdw blurRad="38100" dist="38100" dir="2700000" algn="tl">
                      <a:srgbClr val="000000">
                        <a:alpha val="43137"/>
                      </a:srgbClr>
                    </a:outerShdw>
                  </a:effectLst>
                  <a:latin typeface="Century Gothic" panose="020B0502020202020204" pitchFamily="34" charset="0"/>
                </a:rPr>
                <a:t>Koj TSIS tas yuav yog ib tug tswv num ntawm koj cov neeg ua haujlwm.</a:t>
              </a:r>
            </a:p>
          </p:txBody>
        </p:sp>
        <p:sp>
          <p:nvSpPr>
            <p:cNvPr id="27" name="TextBox 26"/>
            <p:cNvSpPr txBox="1"/>
            <p:nvPr/>
          </p:nvSpPr>
          <p:spPr>
            <a:xfrm>
              <a:off x="9497821" y="4452954"/>
              <a:ext cx="2105097" cy="1477328"/>
            </a:xfrm>
            <a:prstGeom prst="rect">
              <a:avLst/>
            </a:prstGeom>
            <a:noFill/>
          </p:spPr>
          <p:txBody>
            <a:bodyPr wrap="square" rtlCol="0">
              <a:spAutoFit/>
            </a:bodyPr>
            <a:lstStyle/>
            <a:p>
              <a:pPr algn="ctr">
                <a:lnSpc>
                  <a:spcPct val="90000"/>
                </a:lnSpc>
                <a:spcBef>
                  <a:spcPct val="0"/>
                </a:spcBef>
              </a:pPr>
              <a:r>
                <a:rPr lang="x-none" sz="2000" b="1" dirty="0">
                  <a:effectLst>
                    <a:outerShdw blurRad="38100" dist="38100" dir="2700000" algn="tl">
                      <a:srgbClr val="000000">
                        <a:alpha val="43137"/>
                      </a:srgbClr>
                    </a:outerShdw>
                  </a:effectLst>
                  <a:latin typeface="Century Gothic" panose="020B0502020202020204" pitchFamily="34" charset="0"/>
                </a:rPr>
                <a:t>FMS </a:t>
              </a:r>
              <a:r>
                <a:rPr lang="x-none" sz="2000" b="1" kern="1200" dirty="0">
                  <a:effectLst>
                    <a:outerShdw blurRad="38100" dist="38100" dir="2700000" algn="tl">
                      <a:srgbClr val="000000">
                        <a:alpha val="43137"/>
                      </a:srgbClr>
                    </a:outerShdw>
                  </a:effectLst>
                  <a:latin typeface="Century Gothic" panose="020B0502020202020204" pitchFamily="34" charset="0"/>
                </a:rPr>
                <a:t>mam yuav tej ntawd los ntawm ib lub tuam txhab haujlwm rau koj.</a:t>
              </a:r>
            </a:p>
          </p:txBody>
        </p:sp>
      </p:grpSp>
    </p:spTree>
    <p:extLst>
      <p:ext uri="{BB962C8B-B14F-4D97-AF65-F5344CB8AC3E}">
        <p14:creationId xmlns:p14="http://schemas.microsoft.com/office/powerpoint/2010/main" val="3036080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2254493" cy="862561"/>
          </a:xfrm>
        </p:spPr>
        <p:txBody>
          <a:bodyPr/>
          <a:lstStyle/>
          <a:p>
            <a:r>
              <a:rPr lang="x-none" sz="2800" dirty="0"/>
              <a:t>KEV THEM NQI RAU COV KEV PABCUAM THIAB PAB TXHAWB</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6064481" cy="466281"/>
          </a:xfrm>
          <a:prstGeom prst="rect">
            <a:avLst/>
          </a:prstGeom>
        </p:spPr>
        <p:txBody>
          <a:bodyPr wrap="none">
            <a:spAutoFit/>
          </a:bodyPr>
          <a:lstStyle/>
          <a:p>
            <a:pPr>
              <a:lnSpc>
                <a:spcPct val="90000"/>
              </a:lnSpc>
              <a:spcBef>
                <a:spcPct val="0"/>
              </a:spcBef>
            </a:pPr>
            <a:r>
              <a:rPr lang="x-none" sz="2700" b="1" dirty="0">
                <a:solidFill>
                  <a:schemeClr val="bg2">
                    <a:lumMod val="10000"/>
                  </a:schemeClr>
                </a:solidFill>
                <a:latin typeface="Century Gothic" panose="020B0502020202020204" pitchFamily="34" charset="0"/>
              </a:rPr>
              <a:t>KEV TSWJ XYUAS FEEM NYIAJ TXIAG</a:t>
            </a: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313227" y="1329971"/>
            <a:ext cx="11565546"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4800" b="1" kern="1200" dirty="0">
                <a:latin typeface="Century Gothic" panose="020B0502020202020204" pitchFamily="34" charset="0"/>
              </a:rPr>
              <a:t>Tus Tswv Num Ib Leeg</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20748" y="3964864"/>
            <a:ext cx="2105097"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kern="1200" dirty="0">
                <a:effectLst>
                  <a:outerShdw blurRad="38100" dist="38100" dir="2700000" algn="tl">
                    <a:srgbClr val="000000">
                      <a:alpha val="43137"/>
                    </a:srgbClr>
                  </a:outerShdw>
                </a:effectLst>
                <a:latin typeface="Century Gothic" panose="020B0502020202020204" pitchFamily="34" charset="0"/>
              </a:rPr>
              <a:t>FMS mam </a:t>
            </a:r>
            <a:br>
              <a:rPr lang="en-US" sz="1600" b="1" kern="1200" dirty="0">
                <a:effectLst>
                  <a:outerShdw blurRad="38100" dist="38100" dir="2700000" algn="tl">
                    <a:srgbClr val="000000">
                      <a:alpha val="43137"/>
                    </a:srgbClr>
                  </a:outerShdw>
                </a:effectLst>
                <a:latin typeface="Century Gothic" panose="020B0502020202020204" pitchFamily="34" charset="0"/>
              </a:rPr>
            </a:br>
            <a:r>
              <a:rPr lang="x-none" sz="1600" b="1" kern="1200" dirty="0">
                <a:effectLst>
                  <a:outerShdw blurRad="38100" dist="38100" dir="2700000" algn="tl">
                    <a:srgbClr val="000000">
                      <a:alpha val="43137"/>
                    </a:srgbClr>
                  </a:outerShdw>
                </a:effectLst>
                <a:latin typeface="Century Gothic" panose="020B0502020202020204" pitchFamily="34" charset="0"/>
              </a:rPr>
              <a:t>them cov nqi. </a:t>
            </a:r>
          </a:p>
        </p:txBody>
      </p:sp>
      <p:sp>
        <p:nvSpPr>
          <p:cNvPr id="25" name="TextBox 24"/>
          <p:cNvSpPr txBox="1"/>
          <p:nvPr/>
        </p:nvSpPr>
        <p:spPr>
          <a:xfrm>
            <a:off x="360232" y="3871662"/>
            <a:ext cx="2105097"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kern="1200" dirty="0">
                <a:effectLst>
                  <a:outerShdw blurRad="38100" dist="38100" dir="2700000" algn="tl">
                    <a:srgbClr val="000000">
                      <a:alpha val="43137"/>
                    </a:srgbClr>
                  </a:outerShdw>
                </a:effectLst>
                <a:latin typeface="Century Gothic" panose="020B0502020202020204" pitchFamily="34" charset="0"/>
              </a:rPr>
              <a:t>Koj </a:t>
            </a:r>
            <a:r>
              <a:rPr lang="x-none" sz="1600" b="1" u="sng" kern="1200" dirty="0">
                <a:effectLst>
                  <a:outerShdw blurRad="38100" dist="38100" dir="2700000" algn="tl">
                    <a:srgbClr val="000000">
                      <a:alpha val="43137"/>
                    </a:srgbClr>
                  </a:outerShdw>
                </a:effectLst>
                <a:latin typeface="Century Gothic" panose="020B0502020202020204" pitchFamily="34" charset="0"/>
              </a:rPr>
              <a:t>TSIS</a:t>
            </a:r>
            <a:r>
              <a:rPr lang="x-none" sz="1600" b="1" kern="1200" dirty="0">
                <a:effectLst>
                  <a:outerShdw blurRad="38100" dist="38100" dir="2700000" algn="tl">
                    <a:srgbClr val="000000">
                      <a:alpha val="43137"/>
                    </a:srgbClr>
                  </a:outerShdw>
                </a:effectLst>
                <a:latin typeface="Century Gothic" panose="020B0502020202020204" pitchFamily="34" charset="0"/>
              </a:rPr>
              <a:t> tas yuav yog ib tug tswv num ntawm koj cov neeg ua haujlwm.</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rotWithShape="1">
          <a:blip r:embed="rId6" cstate="print">
            <a:extLst>
              <a:ext uri="{28A0092B-C50C-407E-A947-70E740481C1C}">
                <a14:useLocalDpi xmlns:a14="http://schemas.microsoft.com/office/drawing/2010/main" val="0"/>
              </a:ext>
            </a:extLst>
          </a:blip>
          <a:srcRect l="-33" t="8927" r="10737" b="2847"/>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7"/>
          <a:srcRect l="-3447" t="-4945" r="-12694" b="-21407"/>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88828" y="3957572"/>
            <a:ext cx="1967738" cy="978729"/>
          </a:xfrm>
          <a:prstGeom prst="rect">
            <a:avLst/>
          </a:prstGeom>
          <a:noFill/>
        </p:spPr>
        <p:txBody>
          <a:bodyPr wrap="square" rtlCol="0">
            <a:spAutoFit/>
          </a:bodyPr>
          <a:lstStyle/>
          <a:p>
            <a:pPr algn="ctr">
              <a:lnSpc>
                <a:spcPct val="90000"/>
              </a:lnSpc>
              <a:spcBef>
                <a:spcPct val="0"/>
              </a:spcBef>
            </a:pPr>
            <a:r>
              <a:rPr lang="x-none" sz="1600" b="1" dirty="0">
                <a:effectLst>
                  <a:outerShdw blurRad="38100" dist="38100" dir="2700000" algn="tl">
                    <a:srgbClr val="000000">
                      <a:alpha val="43137"/>
                    </a:srgbClr>
                  </a:outerShdw>
                </a:effectLst>
                <a:latin typeface="Century Gothic" panose="020B0502020202020204" pitchFamily="34" charset="0"/>
              </a:rPr>
              <a:t>Pab koj saib xyuas kom ua mus raws li txhua txoj cai lij choj.</a:t>
            </a:r>
            <a:endParaRPr lang="x-none" sz="16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3" name="TextBox 32"/>
          <p:cNvSpPr txBox="1"/>
          <p:nvPr/>
        </p:nvSpPr>
        <p:spPr>
          <a:xfrm>
            <a:off x="2478764" y="3871662"/>
            <a:ext cx="2100043" cy="1200329"/>
          </a:xfrm>
          <a:prstGeom prst="rect">
            <a:avLst/>
          </a:prstGeom>
          <a:noFill/>
        </p:spPr>
        <p:txBody>
          <a:bodyPr wrap="square" rtlCol="0">
            <a:spAutoFit/>
          </a:bodyPr>
          <a:lstStyle/>
          <a:p>
            <a:pPr algn="ctr">
              <a:lnSpc>
                <a:spcPct val="90000"/>
              </a:lnSpc>
              <a:spcBef>
                <a:spcPct val="0"/>
              </a:spcBef>
            </a:pPr>
            <a:r>
              <a:rPr lang="x-none" sz="1600" b="1" dirty="0">
                <a:effectLst>
                  <a:outerShdw blurRad="38100" dist="38100" dir="2700000" algn="tl">
                    <a:srgbClr val="000000">
                      <a:alpha val="43137"/>
                    </a:srgbClr>
                  </a:outerShdw>
                </a:effectLst>
                <a:latin typeface="Century Gothic" panose="020B0502020202020204" pitchFamily="34" charset="0"/>
              </a:rPr>
              <a:t>Yuav tsum tau ib yam pab kas phais tseem ceeb ntsig txog kev ntiav neeg ua haujlwm.</a:t>
            </a:r>
          </a:p>
        </p:txBody>
      </p:sp>
      <p:sp>
        <p:nvSpPr>
          <p:cNvPr id="34" name="TextBox 33"/>
          <p:cNvSpPr txBox="1"/>
          <p:nvPr/>
        </p:nvSpPr>
        <p:spPr>
          <a:xfrm>
            <a:off x="8113323" y="3963594"/>
            <a:ext cx="1714213" cy="1200329"/>
          </a:xfrm>
          <a:prstGeom prst="rect">
            <a:avLst/>
          </a:prstGeom>
          <a:noFill/>
        </p:spPr>
        <p:txBody>
          <a:bodyPr wrap="square" rtlCol="0">
            <a:spAutoFit/>
          </a:bodyPr>
          <a:lstStyle/>
          <a:p>
            <a:pPr algn="ctr">
              <a:lnSpc>
                <a:spcPct val="90000"/>
              </a:lnSpc>
              <a:spcBef>
                <a:spcPct val="0"/>
              </a:spcBef>
            </a:pPr>
            <a:r>
              <a:rPr lang="x-none" sz="1600" b="1" dirty="0">
                <a:effectLst>
                  <a:outerShdw blurRad="38100" dist="38100" dir="2700000" algn="tl">
                    <a:srgbClr val="000000">
                      <a:alpha val="43137"/>
                    </a:srgbClr>
                  </a:outerShdw>
                </a:effectLst>
                <a:latin typeface="Century Gothic" panose="020B0502020202020204" pitchFamily="34" charset="0"/>
              </a:rPr>
              <a:t>Kuaj Xyuas Txog Kev Kawm thiab Kev Paub Ua Haujlwm</a:t>
            </a: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latin typeface="Century Gothic" panose="020B0502020202020204" pitchFamily="34" charset="0"/>
              </a:rPr>
              <a:t>KOJ</a:t>
            </a: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latin typeface="Century Gothic" panose="020B0502020202020204" pitchFamily="34" charset="0"/>
              </a:rPr>
              <a:t>FMS</a:t>
            </a:r>
            <a:endParaRPr lang="x-none" sz="4400" dirty="0">
              <a:latin typeface="Century Gothic" panose="020B0502020202020204" pitchFamily="34" charset="0"/>
            </a:endParaRPr>
          </a:p>
        </p:txBody>
      </p:sp>
    </p:spTree>
    <p:extLst>
      <p:ext uri="{BB962C8B-B14F-4D97-AF65-F5344CB8AC3E}">
        <p14:creationId xmlns:p14="http://schemas.microsoft.com/office/powerpoint/2010/main" val="38360117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2086327" cy="862561"/>
          </a:xfrm>
        </p:spPr>
        <p:txBody>
          <a:bodyPr/>
          <a:lstStyle/>
          <a:p>
            <a:r>
              <a:rPr lang="x-none" sz="2800" dirty="0"/>
              <a:t>KEV THEM NQI RAU COV KEV PABCUAM THIAB PAB TXHAWB</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6064481" cy="466281"/>
          </a:xfrm>
          <a:prstGeom prst="rect">
            <a:avLst/>
          </a:prstGeom>
        </p:spPr>
        <p:txBody>
          <a:bodyPr wrap="none">
            <a:spAutoFit/>
          </a:bodyPr>
          <a:lstStyle/>
          <a:p>
            <a:pPr>
              <a:lnSpc>
                <a:spcPct val="90000"/>
              </a:lnSpc>
              <a:spcBef>
                <a:spcPct val="0"/>
              </a:spcBef>
            </a:pPr>
            <a:r>
              <a:rPr lang="x-none" sz="2700" b="1" dirty="0">
                <a:solidFill>
                  <a:schemeClr val="bg2">
                    <a:lumMod val="10000"/>
                  </a:schemeClr>
                </a:solidFill>
                <a:latin typeface="Century Gothic" panose="020B0502020202020204" pitchFamily="34" charset="0"/>
              </a:rPr>
              <a:t>KEV TSWJ XYUAS FEEM NYIAJ TXIAG</a:t>
            </a: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E5FDCB60-BB20-C14E-B8BE-0CDFAAE342F5}"/>
              </a:ext>
            </a:extLst>
          </p:cNvPr>
          <p:cNvSpPr txBox="1"/>
          <p:nvPr/>
        </p:nvSpPr>
        <p:spPr>
          <a:xfrm>
            <a:off x="222783" y="1329971"/>
            <a:ext cx="11676457"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4800" b="1" dirty="0">
                <a:latin typeface="Century Gothic" panose="020B0502020202020204" pitchFamily="34" charset="0"/>
              </a:rPr>
              <a:t>Cov Tswv Num Sib Koom Ua Ke</a:t>
            </a:r>
            <a:endParaRPr lang="x-none" sz="4800" b="1" kern="1200" dirty="0">
              <a:latin typeface="Century Gothic" panose="020B0502020202020204" pitchFamily="34" charset="0"/>
              <a:ea typeface="+mj-ea"/>
              <a:cs typeface="+mj-cs"/>
            </a:endParaRP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8351" y="5121597"/>
            <a:ext cx="2105097"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kern="1200" dirty="0">
                <a:effectLst>
                  <a:outerShdw blurRad="38100" dist="38100" dir="2700000" algn="tl">
                    <a:srgbClr val="000000">
                      <a:alpha val="43137"/>
                    </a:srgbClr>
                  </a:outerShdw>
                </a:effectLst>
                <a:latin typeface="Century Gothic" panose="020B0502020202020204" pitchFamily="34" charset="0"/>
              </a:rPr>
              <a:t>FMS mam them cov nqi. </a:t>
            </a:r>
          </a:p>
        </p:txBody>
      </p:sp>
      <p:sp>
        <p:nvSpPr>
          <p:cNvPr id="25" name="TextBox 24"/>
          <p:cNvSpPr txBox="1"/>
          <p:nvPr/>
        </p:nvSpPr>
        <p:spPr>
          <a:xfrm>
            <a:off x="1518041" y="3744837"/>
            <a:ext cx="2194861"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kern="1200" dirty="0">
                <a:effectLst>
                  <a:outerShdw blurRad="38100" dist="38100" dir="2700000" algn="tl">
                    <a:srgbClr val="000000">
                      <a:alpha val="43137"/>
                    </a:srgbClr>
                  </a:outerShdw>
                </a:effectLst>
                <a:latin typeface="Century Gothic" panose="020B0502020202020204" pitchFamily="34" charset="0"/>
              </a:rPr>
              <a:t>Koj xav </a:t>
            </a:r>
            <a:r>
              <a:rPr lang="x-none" sz="1600" b="1" u="sng" kern="1200" dirty="0">
                <a:effectLst>
                  <a:outerShdw blurRad="38100" dist="38100" dir="2700000" algn="tl">
                    <a:srgbClr val="000000">
                      <a:alpha val="43137"/>
                    </a:srgbClr>
                  </a:outerShdw>
                </a:effectLst>
                <a:latin typeface="Century Gothic" panose="020B0502020202020204" pitchFamily="34" charset="0"/>
              </a:rPr>
              <a:t>SIB KOOM</a:t>
            </a:r>
            <a:r>
              <a:rPr lang="x-none" sz="1600" b="1" kern="1200" dirty="0">
                <a:effectLst>
                  <a:outerShdw blurRad="38100" dist="38100" dir="2700000" algn="tl">
                    <a:srgbClr val="000000">
                      <a:alpha val="43137"/>
                    </a:srgbClr>
                  </a:outerShdw>
                </a:effectLst>
                <a:latin typeface="Century Gothic" panose="020B0502020202020204" pitchFamily="34" charset="0"/>
              </a:rPr>
              <a:t> ua tus tswv num ntawm koj cov neeg ua haujlwm.</a:t>
            </a:r>
          </a:p>
        </p:txBody>
      </p:sp>
      <p:pic>
        <p:nvPicPr>
          <p:cNvPr id="8" name="Picture 7" descr="Bulletproof Home Defense: Tactics You Can Enact Now to Secure Your Safety"/>
          <p:cNvPicPr>
            <a:picLocks noChangeAspect="1"/>
          </p:cNvPicPr>
          <p:nvPr/>
        </p:nvPicPr>
        <p:blipFill rotWithShape="1">
          <a:blip r:embed="rId5">
            <a:extLst>
              <a:ext uri="{28A0092B-C50C-407E-A947-70E740481C1C}">
                <a14:useLocalDpi xmlns:a14="http://schemas.microsoft.com/office/drawing/2010/main" val="0"/>
              </a:ext>
            </a:extLst>
          </a:blip>
          <a:srcRect l="-12753" t="-28441" r="-12753" b="-28441"/>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rotWithShape="1">
          <a:blip r:embed="rId6"/>
          <a:srcRect l="-3447" t="-4945" r="-12694" b="-21407"/>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835386" y="3240832"/>
            <a:ext cx="1584880" cy="978729"/>
          </a:xfrm>
          <a:prstGeom prst="rect">
            <a:avLst/>
          </a:prstGeom>
          <a:noFill/>
        </p:spPr>
        <p:txBody>
          <a:bodyPr wrap="square" rtlCol="0">
            <a:spAutoFit/>
          </a:bodyPr>
          <a:lstStyle/>
          <a:p>
            <a:pPr algn="ctr">
              <a:lnSpc>
                <a:spcPct val="90000"/>
              </a:lnSpc>
              <a:spcBef>
                <a:spcPct val="0"/>
              </a:spcBef>
            </a:pPr>
            <a:r>
              <a:rPr lang="x-none" sz="1600" b="1" dirty="0">
                <a:effectLst>
                  <a:outerShdw blurRad="38100" dist="38100" dir="2700000" algn="tl">
                    <a:srgbClr val="000000">
                      <a:alpha val="43137"/>
                    </a:srgbClr>
                  </a:outerShdw>
                </a:effectLst>
                <a:latin typeface="Century Gothic" panose="020B0502020202020204" pitchFamily="34" charset="0"/>
              </a:rPr>
              <a:t>Ua raws li txhua txoj cai ntiav neeg ua haujlwm.</a:t>
            </a:r>
            <a:endParaRPr lang="x-none" sz="1600" b="1" kern="1200" dirty="0">
              <a:effectLst>
                <a:outerShdw blurRad="38100" dist="38100" dir="2700000" algn="tl">
                  <a:srgbClr val="000000">
                    <a:alpha val="43137"/>
                  </a:srgbClr>
                </a:outerShdw>
              </a:effectLst>
              <a:latin typeface="Century Gothic" panose="020B0502020202020204" pitchFamily="34" charset="0"/>
              <a:ea typeface="+mj-ea"/>
              <a:cs typeface="+mj-cs"/>
            </a:endParaRPr>
          </a:p>
        </p:txBody>
      </p:sp>
      <p:sp>
        <p:nvSpPr>
          <p:cNvPr id="33" name="TextBox 32"/>
          <p:cNvSpPr txBox="1"/>
          <p:nvPr/>
        </p:nvSpPr>
        <p:spPr>
          <a:xfrm>
            <a:off x="7724775" y="3240832"/>
            <a:ext cx="2208588" cy="1200329"/>
          </a:xfrm>
          <a:prstGeom prst="rect">
            <a:avLst/>
          </a:prstGeom>
          <a:noFill/>
        </p:spPr>
        <p:txBody>
          <a:bodyPr wrap="square" rtlCol="0">
            <a:spAutoFit/>
          </a:bodyPr>
          <a:lstStyle/>
          <a:p>
            <a:pPr algn="ctr">
              <a:lnSpc>
                <a:spcPct val="90000"/>
              </a:lnSpc>
              <a:spcBef>
                <a:spcPct val="0"/>
              </a:spcBef>
            </a:pPr>
            <a:r>
              <a:rPr lang="x-none" sz="1600" b="1" dirty="0">
                <a:effectLst>
                  <a:outerShdw blurRad="38100" dist="38100" dir="2700000" algn="tl">
                    <a:srgbClr val="000000">
                      <a:alpha val="43137"/>
                    </a:srgbClr>
                  </a:outerShdw>
                </a:effectLst>
                <a:latin typeface="Century Gothic" panose="020B0502020202020204" pitchFamily="34" charset="0"/>
              </a:rPr>
              <a:t>Xaiv ib yam pab kas phais tseem ceeb ntsig txog kev ntiav neeg ua haujlwm.</a:t>
            </a:r>
          </a:p>
        </p:txBody>
      </p:sp>
      <p:sp>
        <p:nvSpPr>
          <p:cNvPr id="34" name="TextBox 33"/>
          <p:cNvSpPr txBox="1"/>
          <p:nvPr/>
        </p:nvSpPr>
        <p:spPr>
          <a:xfrm>
            <a:off x="6589091" y="5134598"/>
            <a:ext cx="2307259" cy="757130"/>
          </a:xfrm>
          <a:prstGeom prst="rect">
            <a:avLst/>
          </a:prstGeom>
          <a:noFill/>
        </p:spPr>
        <p:txBody>
          <a:bodyPr wrap="square" rtlCol="0">
            <a:spAutoFit/>
          </a:bodyPr>
          <a:lstStyle/>
          <a:p>
            <a:pPr algn="ctr">
              <a:lnSpc>
                <a:spcPct val="90000"/>
              </a:lnSpc>
              <a:spcBef>
                <a:spcPct val="0"/>
              </a:spcBef>
            </a:pPr>
            <a:r>
              <a:rPr lang="x-none" sz="1600" b="1" dirty="0">
                <a:effectLst>
                  <a:outerShdw blurRad="38100" dist="38100" dir="2700000" algn="tl">
                    <a:srgbClr val="000000">
                      <a:alpha val="43137"/>
                    </a:srgbClr>
                  </a:outerShdw>
                </a:effectLst>
                <a:latin typeface="Century Gothic" panose="020B0502020202020204" pitchFamily="34" charset="0"/>
              </a:rPr>
              <a:t>Kuaj xyuas txog kev kawm thiab kev paub ua haujlwm.</a:t>
            </a: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latin typeface="Century Gothic" panose="020B0502020202020204" pitchFamily="34" charset="0"/>
              </a:rPr>
              <a:t>KOJ</a:t>
            </a: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800" dirty="0">
                <a:latin typeface="Century Gothic" panose="020B0502020202020204" pitchFamily="34" charset="0"/>
              </a:rPr>
              <a:t>FMS</a:t>
            </a:r>
            <a:endParaRPr lang="x-none" sz="4400" dirty="0">
              <a:latin typeface="Century Gothic" panose="020B0502020202020204" pitchFamily="34" charset="0"/>
            </a:endParaRPr>
          </a:p>
        </p:txBody>
      </p:sp>
      <p:pic>
        <p:nvPicPr>
          <p:cNvPr id="20" name="Picture 19" descr="Icon Leader Leadership · Free image on Pixaba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rotWithShape="1">
          <a:blip r:embed="rId8" cstate="print">
            <a:extLst>
              <a:ext uri="{28A0092B-C50C-407E-A947-70E740481C1C}">
                <a14:useLocalDpi xmlns:a14="http://schemas.microsoft.com/office/drawing/2010/main" val="0"/>
              </a:ext>
            </a:extLst>
          </a:blip>
          <a:srcRect l="-33" t="8927" r="10737" b="2847"/>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4143" y="3281889"/>
            <a:ext cx="2105097"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u="sng" kern="1200" dirty="0">
                <a:effectLst>
                  <a:outerShdw blurRad="38100" dist="38100" dir="2700000" algn="tl">
                    <a:srgbClr val="000000">
                      <a:alpha val="43137"/>
                    </a:srgbClr>
                  </a:outerShdw>
                </a:effectLst>
                <a:latin typeface="Century Gothic" panose="020B0502020202020204" pitchFamily="34" charset="0"/>
              </a:rPr>
              <a:t>SIB KOOM</a:t>
            </a:r>
            <a:r>
              <a:rPr lang="x-none" sz="1600" b="1" kern="1200" dirty="0">
                <a:effectLst>
                  <a:outerShdw blurRad="38100" dist="38100" dir="2700000" algn="tl">
                    <a:srgbClr val="000000">
                      <a:alpha val="43137"/>
                    </a:srgbClr>
                  </a:outerShdw>
                </a:effectLst>
                <a:latin typeface="Century Gothic" panose="020B0502020202020204" pitchFamily="34" charset="0"/>
              </a:rPr>
              <a:t> ua tus tswv num.</a:t>
            </a:r>
          </a:p>
        </p:txBody>
      </p:sp>
    </p:spTree>
    <p:extLst>
      <p:ext uri="{BB962C8B-B14F-4D97-AF65-F5344CB8AC3E}">
        <p14:creationId xmlns:p14="http://schemas.microsoft.com/office/powerpoint/2010/main" val="61646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1400920"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6" y="631625"/>
            <a:ext cx="6064481" cy="466281"/>
          </a:xfrm>
          <a:prstGeom prst="rect">
            <a:avLst/>
          </a:prstGeom>
        </p:spPr>
        <p:txBody>
          <a:bodyPr wrap="none">
            <a:spAutoFit/>
          </a:bodyPr>
          <a:lstStyle/>
          <a:p>
            <a:pPr>
              <a:lnSpc>
                <a:spcPct val="90000"/>
              </a:lnSpc>
              <a:spcBef>
                <a:spcPct val="0"/>
              </a:spcBef>
            </a:pPr>
            <a:r>
              <a:rPr lang="x-none" sz="2700" b="1" dirty="0">
                <a:solidFill>
                  <a:schemeClr val="bg2">
                    <a:lumMod val="10000"/>
                  </a:schemeClr>
                </a:solidFill>
                <a:latin typeface="Century Gothic" panose="020B0502020202020204" pitchFamily="34" charset="0"/>
              </a:rPr>
              <a:t>KEV TSWJ XYUAS FEEM NYIAJ TXIAG</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570537"/>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Sofia</a:t>
            </a:r>
            <a:r>
              <a:rPr lang="x-none" dirty="0"/>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Century Gothic" panose="020B0502020202020204" pitchFamily="34" charset="0"/>
                </a:rPr>
                <a:t>Tsis muaj qhov muaj feem ntsig txog ntawm tus tswv num/ neeg ua haujlwm</a:t>
              </a: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Century Gothic" panose="020B0502020202020204" pitchFamily="34" charset="0"/>
                </a:rPr>
                <a:t>Ntiav cov chaw ua haujlwm los muab cov kev pabcuam </a:t>
              </a: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Century Gothic" panose="020B0502020202020204" pitchFamily="34" charset="0"/>
              </a:rPr>
              <a:t>Yam Qauv Ntawm Tus Neeg Them Nqi</a:t>
            </a: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x-none" sz="900" b="1" dirty="0">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3" name="Picture 12"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900" dirty="0">
                    <a:solidFill>
                      <a:schemeClr val="tx1"/>
                    </a:solidFill>
                    <a:latin typeface="6"/>
                  </a:rPr>
                  <a:t>Tus Neeg Them Nqi</a:t>
                </a: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x-none" sz="900" dirty="0">
                    <a:solidFill>
                      <a:schemeClr val="tx1"/>
                    </a:solidFill>
                    <a:latin typeface="6"/>
                  </a:rPr>
                  <a:t>Tus Tswv Num</a:t>
                </a:r>
              </a:p>
              <a:p>
                <a:pPr algn="ctr"/>
                <a:r>
                  <a:rPr lang="x-none" sz="900" dirty="0">
                    <a:solidFill>
                      <a:schemeClr val="tx1"/>
                    </a:solidFill>
                    <a:latin typeface="6"/>
                  </a:rPr>
                  <a:t>Sib Koom Ua Ke</a:t>
                </a: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x-none" sz="900" dirty="0">
                    <a:solidFill>
                      <a:schemeClr val="tx1"/>
                    </a:solidFill>
                    <a:latin typeface="6"/>
                  </a:rPr>
                  <a:t>Tus Tswv Num</a:t>
                </a:r>
              </a:p>
              <a:p>
                <a:pPr algn="ctr"/>
                <a:r>
                  <a:rPr lang="x-none" sz="900" dirty="0">
                    <a:solidFill>
                      <a:schemeClr val="tx1"/>
                    </a:solidFill>
                    <a:latin typeface="6"/>
                  </a:rPr>
                  <a:t>Sib Koom Ua Ke</a:t>
                </a: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x-none" sz="900" dirty="0">
                    <a:solidFill>
                      <a:schemeClr val="tx1"/>
                    </a:solidFill>
                    <a:latin typeface="6"/>
                  </a:rPr>
                  <a:t>Tus Tswv Num</a:t>
                </a:r>
              </a:p>
              <a:p>
                <a:pPr algn="ctr"/>
                <a:r>
                  <a:rPr lang="x-none" sz="900" dirty="0">
                    <a:solidFill>
                      <a:schemeClr val="tx1"/>
                    </a:solidFill>
                    <a:latin typeface="6"/>
                  </a:rPr>
                  <a:t>Sib Koom Ua Ke</a:t>
                </a: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900" dirty="0">
                    <a:solidFill>
                      <a:schemeClr val="tx1"/>
                    </a:solidFill>
                    <a:latin typeface="6"/>
                  </a:rPr>
                  <a:t>Tus Neeg Them Nqi</a:t>
                </a: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x-none" sz="900" dirty="0">
                    <a:solidFill>
                      <a:schemeClr val="tx1"/>
                    </a:solidFill>
                    <a:latin typeface="6"/>
                  </a:rPr>
                  <a:t>Tus Tswv Num</a:t>
                </a:r>
              </a:p>
              <a:p>
                <a:pPr algn="ctr"/>
                <a:r>
                  <a:rPr lang="x-none" sz="900" dirty="0">
                    <a:solidFill>
                      <a:schemeClr val="tx1"/>
                    </a:solidFill>
                    <a:latin typeface="6"/>
                  </a:rPr>
                  <a:t>Sib Koom Ua Ke</a:t>
                </a: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105674" y="607589"/>
            <a:ext cx="7924894"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a:t>
            </a: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11733181" cy="862561"/>
          </a:xfrm>
        </p:spPr>
        <p:txBody>
          <a:bodyPr/>
          <a:lstStyle/>
          <a:p>
            <a:r>
              <a:rPr lang="x-none" sz="2800" dirty="0"/>
              <a:t>KEV THEM NQI RAU COV KEV PABCUAM THIAB PAB TXHAWB</a:t>
            </a: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x-none" sz="2800" dirty="0">
                <a:latin typeface="Century Gothic" panose="020B0502020202020204" pitchFamily="34" charset="0"/>
              </a:rPr>
              <a:t>Koj tuaj yeem muaj cov kev pabcuam </a:t>
            </a:r>
            <a:r>
              <a:rPr lang="x-none" sz="2800" b="1" dirty="0">
                <a:latin typeface="Century Gothic" panose="020B0502020202020204" pitchFamily="34" charset="0"/>
              </a:rPr>
              <a:t>IB YAM</a:t>
            </a:r>
            <a:r>
              <a:rPr lang="x-none"/>
              <a:t> </a:t>
            </a:r>
            <a:r>
              <a:rPr lang="x-none" sz="2800" b="1" u="sng" dirty="0">
                <a:latin typeface="Century Gothic" panose="020B0502020202020204" pitchFamily="34" charset="0"/>
              </a:rPr>
              <a:t>sib koom ua ke</a:t>
            </a:r>
            <a:r>
              <a:rPr lang="x-none" sz="2800" dirty="0">
                <a:latin typeface="Century Gothic" panose="020B0502020202020204" pitchFamily="34" charset="0"/>
              </a:rPr>
              <a:t> los ntawm koj qhov FMS.</a:t>
            </a:r>
          </a:p>
        </p:txBody>
      </p:sp>
      <p:sp>
        <p:nvSpPr>
          <p:cNvPr id="2" name="Rectangle 1">
            <a:extLst>
              <a:ext uri="{FF2B5EF4-FFF2-40B4-BE49-F238E27FC236}">
                <a16:creationId xmlns:a16="http://schemas.microsoft.com/office/drawing/2014/main" id="{AECE3FB6-15E8-9745-8BFE-96581B35003E}"/>
              </a:ext>
            </a:extLst>
          </p:cNvPr>
          <p:cNvSpPr/>
          <p:nvPr/>
        </p:nvSpPr>
        <p:spPr>
          <a:xfrm>
            <a:off x="992132" y="3694182"/>
            <a:ext cx="4495875" cy="2800767"/>
          </a:xfrm>
          <a:prstGeom prst="rect">
            <a:avLst/>
          </a:prstGeom>
        </p:spPr>
        <p:txBody>
          <a:bodyPr wrap="square">
            <a:spAutoFit/>
          </a:bodyPr>
          <a:lstStyle/>
          <a:p>
            <a:pPr algn="ctr"/>
            <a:r>
              <a:rPr lang="x-none" sz="4400" b="1" dirty="0">
                <a:latin typeface="Century Gothic" panose="020B0502020202020204" pitchFamily="34" charset="0"/>
              </a:rPr>
              <a:t>TOS! </a:t>
            </a:r>
          </a:p>
          <a:p>
            <a:pPr algn="ctr"/>
            <a:r>
              <a:rPr lang="x-none" sz="4400" b="1" dirty="0">
                <a:latin typeface="Century Gothic" panose="020B0502020202020204" pitchFamily="34" charset="0"/>
              </a:rPr>
              <a:t>Hom qauv uas kuv yuav siv yog hom twg?</a:t>
            </a:r>
          </a:p>
        </p:txBody>
      </p:sp>
    </p:spTree>
    <p:extLst>
      <p:ext uri="{BB962C8B-B14F-4D97-AF65-F5344CB8AC3E}">
        <p14:creationId xmlns:p14="http://schemas.microsoft.com/office/powerpoint/2010/main" val="1302835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718465" cy="862561"/>
          </a:xfrm>
        </p:spPr>
        <p:txBody>
          <a:bodyPr/>
          <a:lstStyle/>
          <a:p>
            <a:r>
              <a:rPr lang="x-none" sz="2800" dirty="0"/>
              <a:t>KEV THEM NQI RAU COV KEV PABCUAM THIAB PAB TXHAWB</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6609452"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a:t>
            </a:r>
          </a:p>
        </p:txBody>
      </p:sp>
      <p:sp>
        <p:nvSpPr>
          <p:cNvPr id="6" name="Oval 5"/>
          <p:cNvSpPr/>
          <p:nvPr/>
        </p:nvSpPr>
        <p:spPr>
          <a:xfrm>
            <a:off x="560945" y="1156428"/>
            <a:ext cx="1335314" cy="1262743"/>
          </a:xfrm>
          <a:prstGeom prst="ellipse">
            <a:avLst/>
          </a:prstGeom>
          <a:blipFill dpi="0" rotWithShape="1">
            <a:blip r:embed="rId3"/>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71520" y="1820799"/>
            <a:ext cx="3331071" cy="1200329"/>
          </a:xfrm>
          <a:prstGeom prst="rect">
            <a:avLst/>
          </a:prstGeom>
          <a:solidFill>
            <a:schemeClr val="bg1">
              <a:lumMod val="85000"/>
            </a:schemeClr>
          </a:solidFill>
        </p:spPr>
        <p:txBody>
          <a:bodyPr wrap="square" rtlCol="0">
            <a:spAutoFit/>
          </a:bodyPr>
          <a:lstStyle/>
          <a:p>
            <a:pPr algn="ctr">
              <a:lnSpc>
                <a:spcPct val="90000"/>
              </a:lnSpc>
              <a:spcBef>
                <a:spcPct val="0"/>
              </a:spcBef>
            </a:pPr>
            <a:r>
              <a:rPr lang="x-none" sz="1600" kern="1200" dirty="0">
                <a:solidFill>
                  <a:schemeClr val="accent5">
                    <a:lumMod val="50000"/>
                  </a:schemeClr>
                </a:solidFill>
                <a:latin typeface="Century Gothic" panose="020B0502020202020204" pitchFamily="34" charset="0"/>
              </a:rPr>
              <a:t>Jason ntiav nws tug neeg nyob ze los pab txhawb nws rau yav nruab hnub</a:t>
            </a:r>
            <a:r>
              <a:rPr lang="x-none" sz="1600" dirty="0">
                <a:solidFill>
                  <a:schemeClr val="accent5">
                    <a:lumMod val="50000"/>
                  </a:schemeClr>
                </a:solidFill>
                <a:latin typeface="Century Gothic" panose="020B0502020202020204" pitchFamily="34" charset="0"/>
              </a:rPr>
              <a:t>, thiab </a:t>
            </a:r>
            <a:r>
              <a:rPr lang="x-none" sz="1600" b="1" dirty="0">
                <a:solidFill>
                  <a:schemeClr val="accent5">
                    <a:lumMod val="50000"/>
                  </a:schemeClr>
                </a:solidFill>
                <a:latin typeface="Century Gothic" panose="020B0502020202020204" pitchFamily="34" charset="0"/>
              </a:rPr>
              <a:t>FMS</a:t>
            </a:r>
            <a:r>
              <a:rPr lang="x-none" sz="1600" dirty="0">
                <a:solidFill>
                  <a:schemeClr val="accent5">
                    <a:lumMod val="50000"/>
                  </a:schemeClr>
                </a:solidFill>
                <a:latin typeface="Century Gothic" panose="020B0502020202020204" pitchFamily="34" charset="0"/>
              </a:rPr>
              <a:t> yuav saib xyuas txhua yam </a:t>
            </a:r>
            <a:r>
              <a:rPr lang="x-none" sz="1600" b="1" dirty="0">
                <a:solidFill>
                  <a:schemeClr val="accent5">
                    <a:lumMod val="50000"/>
                  </a:schemeClr>
                </a:solidFill>
                <a:latin typeface="Century Gothic" panose="020B0502020202020204" pitchFamily="34" charset="0"/>
              </a:rPr>
              <a:t>haujlwm</a:t>
            </a:r>
            <a:r>
              <a:rPr lang="x-none" sz="1600" dirty="0">
                <a:solidFill>
                  <a:schemeClr val="accent5">
                    <a:lumMod val="50000"/>
                  </a:schemeClr>
                </a:solidFill>
                <a:latin typeface="Century Gothic" panose="020B0502020202020204" pitchFamily="34" charset="0"/>
              </a:rPr>
              <a:t> thiab </a:t>
            </a:r>
            <a:r>
              <a:rPr lang="x-none" sz="1600" b="1" dirty="0">
                <a:solidFill>
                  <a:schemeClr val="accent5">
                    <a:lumMod val="50000"/>
                  </a:schemeClr>
                </a:solidFill>
                <a:latin typeface="Century Gothic" panose="020B0502020202020204" pitchFamily="34" charset="0"/>
              </a:rPr>
              <a:t>them.</a:t>
            </a:r>
            <a:endParaRPr lang="x-none" sz="1600" kern="1200" dirty="0">
              <a:solidFill>
                <a:schemeClr val="accent5">
                  <a:lumMod val="50000"/>
                </a:schemeClr>
              </a:solidFill>
              <a:latin typeface="Century Gothic" panose="020B0502020202020204" pitchFamily="34" charset="0"/>
              <a:ea typeface="+mj-ea"/>
              <a:cs typeface="+mj-cs"/>
            </a:endParaRPr>
          </a:p>
        </p:txBody>
      </p:sp>
      <p:sp>
        <p:nvSpPr>
          <p:cNvPr id="27" name="TextBox 26"/>
          <p:cNvSpPr txBox="1"/>
          <p:nvPr/>
        </p:nvSpPr>
        <p:spPr>
          <a:xfrm>
            <a:off x="5619350" y="3610907"/>
            <a:ext cx="2980509" cy="1200329"/>
          </a:xfrm>
          <a:prstGeom prst="rect">
            <a:avLst/>
          </a:prstGeom>
          <a:solidFill>
            <a:schemeClr val="bg1">
              <a:lumMod val="85000"/>
              <a:alpha val="78000"/>
            </a:schemeClr>
          </a:solidFill>
        </p:spPr>
        <p:txBody>
          <a:bodyPr wrap="square" rtlCol="0">
            <a:spAutoFit/>
          </a:bodyPr>
          <a:lstStyle/>
          <a:p>
            <a:pPr algn="ctr" defTabSz="914400" rtl="0" eaLnBrk="1" latinLnBrk="0" hangingPunct="1">
              <a:lnSpc>
                <a:spcPct val="90000"/>
              </a:lnSpc>
              <a:spcBef>
                <a:spcPct val="0"/>
              </a:spcBef>
              <a:buNone/>
            </a:pPr>
            <a:r>
              <a:rPr lang="x-none" sz="1600" kern="1200" dirty="0">
                <a:solidFill>
                  <a:schemeClr val="accent5">
                    <a:lumMod val="50000"/>
                  </a:schemeClr>
                </a:solidFill>
                <a:latin typeface="Century Gothic" panose="020B0502020202020204" pitchFamily="34" charset="0"/>
              </a:rPr>
              <a:t>Jason nrhiav, xam phaj, thiab ntiav ib tug kws pab hais lus, thiab </a:t>
            </a:r>
            <a:r>
              <a:rPr lang="x-none" sz="1600" b="1" kern="1200" dirty="0">
                <a:solidFill>
                  <a:schemeClr val="accent5">
                    <a:lumMod val="50000"/>
                  </a:schemeClr>
                </a:solidFill>
                <a:latin typeface="Century Gothic" panose="020B0502020202020204" pitchFamily="34" charset="0"/>
              </a:rPr>
              <a:t>FMS</a:t>
            </a:r>
            <a:r>
              <a:rPr lang="x-none" sz="1600" kern="1200" dirty="0">
                <a:solidFill>
                  <a:schemeClr val="accent5">
                    <a:lumMod val="50000"/>
                  </a:schemeClr>
                </a:solidFill>
                <a:latin typeface="Century Gothic" panose="020B0502020202020204" pitchFamily="34" charset="0"/>
              </a:rPr>
              <a:t> yuav saib xyuas txhua yam </a:t>
            </a:r>
            <a:r>
              <a:rPr lang="x-none" sz="1600" b="1" kern="1200" dirty="0">
                <a:solidFill>
                  <a:schemeClr val="accent5">
                    <a:lumMod val="50000"/>
                  </a:schemeClr>
                </a:solidFill>
                <a:latin typeface="Century Gothic" panose="020B0502020202020204" pitchFamily="34" charset="0"/>
              </a:rPr>
              <a:t>haujlwm</a:t>
            </a:r>
            <a:r>
              <a:rPr lang="x-none" sz="1600" kern="1200" dirty="0">
                <a:solidFill>
                  <a:schemeClr val="accent5">
                    <a:lumMod val="50000"/>
                  </a:schemeClr>
                </a:solidFill>
                <a:latin typeface="Century Gothic" panose="020B0502020202020204" pitchFamily="34" charset="0"/>
              </a:rPr>
              <a:t> thiab </a:t>
            </a:r>
            <a:r>
              <a:rPr lang="x-none" sz="1600" b="1" kern="1200" dirty="0">
                <a:solidFill>
                  <a:schemeClr val="accent5">
                    <a:lumMod val="50000"/>
                  </a:schemeClr>
                </a:solidFill>
                <a:latin typeface="Century Gothic" panose="020B0502020202020204" pitchFamily="34" charset="0"/>
              </a:rPr>
              <a:t>them</a:t>
            </a:r>
            <a:r>
              <a:rPr lang="x-none" sz="1600" kern="1200" dirty="0">
                <a:solidFill>
                  <a:schemeClr val="accent5">
                    <a:lumMod val="50000"/>
                  </a:schemeClr>
                </a:solidFill>
                <a:latin typeface="Century Gothic" panose="020B0502020202020204" pitchFamily="34" charset="0"/>
              </a:rPr>
              <a:t>.</a:t>
            </a:r>
          </a:p>
        </p:txBody>
      </p:sp>
      <p:sp>
        <p:nvSpPr>
          <p:cNvPr id="28" name="TextBox 27"/>
          <p:cNvSpPr txBox="1"/>
          <p:nvPr/>
        </p:nvSpPr>
        <p:spPr>
          <a:xfrm>
            <a:off x="2432783" y="4921693"/>
            <a:ext cx="2905711" cy="1643527"/>
          </a:xfrm>
          <a:prstGeom prst="rect">
            <a:avLst/>
          </a:prstGeom>
          <a:solidFill>
            <a:schemeClr val="bg1">
              <a:lumMod val="85000"/>
            </a:schemeClr>
          </a:solidFill>
        </p:spPr>
        <p:txBody>
          <a:bodyPr wrap="square" rtlCol="0">
            <a:spAutoFit/>
          </a:bodyPr>
          <a:lstStyle/>
          <a:p>
            <a:pPr algn="ctr" defTabSz="914400" rtl="0" eaLnBrk="1" latinLnBrk="0" hangingPunct="1">
              <a:lnSpc>
                <a:spcPct val="90000"/>
              </a:lnSpc>
              <a:spcBef>
                <a:spcPct val="0"/>
              </a:spcBef>
              <a:buNone/>
            </a:pPr>
            <a:r>
              <a:rPr lang="x-none" sz="1600" kern="1200" dirty="0">
                <a:solidFill>
                  <a:schemeClr val="accent5">
                    <a:lumMod val="50000"/>
                  </a:schemeClr>
                </a:solidFill>
                <a:latin typeface="Century Gothic" panose="020B0502020202020204" pitchFamily="34" charset="0"/>
              </a:rPr>
              <a:t>Jason ntiav ib lub chaw </a:t>
            </a:r>
            <a:r>
              <a:rPr lang="x-none" sz="1600" b="1" kern="1200" dirty="0">
                <a:solidFill>
                  <a:schemeClr val="accent5">
                    <a:lumMod val="50000"/>
                  </a:schemeClr>
                </a:solidFill>
                <a:latin typeface="Century Gothic" panose="020B0502020202020204" pitchFamily="34" charset="0"/>
              </a:rPr>
              <a:t>ua haujlwm</a:t>
            </a:r>
            <a:r>
              <a:rPr lang="x-none" sz="1600" kern="1200" dirty="0">
                <a:solidFill>
                  <a:schemeClr val="accent5">
                    <a:lumMod val="50000"/>
                  </a:schemeClr>
                </a:solidFill>
                <a:latin typeface="Century Gothic" panose="020B0502020202020204" pitchFamily="34" charset="0"/>
              </a:rPr>
              <a:t> hauv ib cheeb tsam uas cov neeg ua haujlwm yog cov </a:t>
            </a:r>
            <a:r>
              <a:rPr lang="x-none" sz="1600" dirty="0">
                <a:solidFill>
                  <a:schemeClr val="accent5">
                    <a:lumMod val="50000"/>
                  </a:schemeClr>
                </a:solidFill>
                <a:latin typeface="Century Gothic" panose="020B0502020202020204" pitchFamily="34" charset="0"/>
              </a:rPr>
              <a:t>kws qhia</a:t>
            </a:r>
            <a:r>
              <a:rPr lang="x-none" sz="1600" kern="1200" dirty="0">
                <a:solidFill>
                  <a:schemeClr val="accent5">
                    <a:lumMod val="50000"/>
                  </a:schemeClr>
                </a:solidFill>
                <a:latin typeface="Century Gothic" panose="020B0502020202020204" pitchFamily="34" charset="0"/>
              </a:rPr>
              <a:t> uas paub tshwj xeeb txog nws txoj haujlwm npau suav, kev ua vaj zaub. </a:t>
            </a:r>
          </a:p>
        </p:txBody>
      </p:sp>
      <p:sp>
        <p:nvSpPr>
          <p:cNvPr id="31" name="TextBox 30"/>
          <p:cNvSpPr txBox="1"/>
          <p:nvPr/>
        </p:nvSpPr>
        <p:spPr>
          <a:xfrm>
            <a:off x="8284457" y="281812"/>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lang="x-none" dirty="0"/>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5261" cy="6331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rotWithShape="1">
            <a:blip r:embed="rId4"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Icon Leader Leadership · Free image on Pixa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rotWithShape="1">
              <a:blip r:embed="rId7"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x-none" sz="1600" dirty="0">
                <a:solidFill>
                  <a:schemeClr val="tx1"/>
                </a:solidFill>
                <a:latin typeface="Century Gothic" panose="020B0502020202020204" pitchFamily="34" charset="0"/>
              </a:rPr>
              <a:t>Tus Tswv Num Sib Koom Ua Ke</a:t>
            </a: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11639637" cy="862561"/>
          </a:xfrm>
        </p:spPr>
        <p:txBody>
          <a:bodyPr/>
          <a:lstStyle/>
          <a:p>
            <a:r>
              <a:rPr lang="x-none" sz="2800" dirty="0"/>
              <a:t>KEV THEM NQI RAU COV KEV PABCUAM THIAB PAB TXHAWB</a:t>
            </a:r>
          </a:p>
        </p:txBody>
      </p:sp>
      <p:sp>
        <p:nvSpPr>
          <p:cNvPr id="2" name="Rectangle 1">
            <a:extLst>
              <a:ext uri="{FF2B5EF4-FFF2-40B4-BE49-F238E27FC236}">
                <a16:creationId xmlns:a16="http://schemas.microsoft.com/office/drawing/2014/main" id="{CE49A5DF-72AE-E748-A0A9-15A5E053D43D}"/>
              </a:ext>
            </a:extLst>
          </p:cNvPr>
          <p:cNvSpPr/>
          <p:nvPr/>
        </p:nvSpPr>
        <p:spPr>
          <a:xfrm>
            <a:off x="77706" y="631625"/>
            <a:ext cx="6064481" cy="466281"/>
          </a:xfrm>
          <a:prstGeom prst="rect">
            <a:avLst/>
          </a:prstGeom>
        </p:spPr>
        <p:txBody>
          <a:bodyPr wrap="none">
            <a:spAutoFit/>
          </a:bodyPr>
          <a:lstStyle/>
          <a:p>
            <a:pPr>
              <a:lnSpc>
                <a:spcPct val="90000"/>
              </a:lnSpc>
              <a:spcBef>
                <a:spcPct val="0"/>
              </a:spcBef>
            </a:pPr>
            <a:r>
              <a:rPr lang="x-none" sz="2700" b="1" dirty="0">
                <a:solidFill>
                  <a:schemeClr val="bg2">
                    <a:lumMod val="10000"/>
                  </a:schemeClr>
                </a:solidFill>
                <a:latin typeface="Century Gothic" panose="020B0502020202020204" pitchFamily="34" charset="0"/>
              </a:rPr>
              <a:t>KEV TSWJ XYUAS FEEM NYIAJ TXIAG</a:t>
            </a:r>
          </a:p>
        </p:txBody>
      </p:sp>
      <p:sp>
        <p:nvSpPr>
          <p:cNvPr id="4" name="TextBox 3"/>
          <p:cNvSpPr txBox="1"/>
          <p:nvPr/>
        </p:nvSpPr>
        <p:spPr>
          <a:xfrm>
            <a:off x="1575323" y="1246264"/>
            <a:ext cx="9015663"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200" b="1" kern="1200" dirty="0">
                <a:solidFill>
                  <a:schemeClr val="accent5">
                    <a:lumMod val="50000"/>
                  </a:schemeClr>
                </a:solidFill>
                <a:latin typeface="Century Gothic" panose="020B0502020202020204" pitchFamily="34" charset="0"/>
                <a:hlinkClick r:id="rId3" action="ppaction://hlinkfile"/>
              </a:rPr>
              <a:t>*FMS Tus Nqi </a:t>
            </a:r>
            <a:endParaRPr lang="x-none" sz="3200" b="1" kern="1200" dirty="0">
              <a:solidFill>
                <a:schemeClr val="accent5">
                  <a:lumMod val="50000"/>
                </a:schemeClr>
              </a:solidFill>
              <a:latin typeface="Century Gothic" panose="020B0502020202020204" pitchFamily="34" charset="0"/>
              <a:ea typeface="+mj-ea"/>
              <a:cs typeface="+mj-cs"/>
            </a:endParaRP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descr="Category:Dollar sign - Wikimedia Commons">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6"/>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rotWithShape="1">
            <a:blip r:embed="rId7">
              <a:extLst>
                <a:ext uri="{28A0092B-C50C-407E-A947-70E740481C1C}">
                  <a14:useLocalDpi xmlns:a14="http://schemas.microsoft.com/office/drawing/2010/main" val="0"/>
                </a:ext>
              </a:extLst>
            </a:blip>
            <a:srcRect l="-12753" t="-28441" r="-12753" b="-28441"/>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rotWithShape="1">
            <a:blip r:embed="rId8"/>
            <a:srcRect l="-3447" t="-4945" r="-12694" b="-21407"/>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rotWithShape="1">
            <a:blip r:embed="rId10" cstate="print">
              <a:extLst>
                <a:ext uri="{28A0092B-C50C-407E-A947-70E740481C1C}">
                  <a14:useLocalDpi xmlns:a14="http://schemas.microsoft.com/office/drawing/2010/main" val="0"/>
                </a:ext>
              </a:extLst>
            </a:blip>
            <a:srcRect l="-33" t="8927" r="10737" b="2847"/>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rotWithShape="1">
            <a:blip r:embed="rId12" cstate="print">
              <a:extLst>
                <a:ext uri="{28A0092B-C50C-407E-A947-70E740481C1C}">
                  <a14:useLocalDpi xmlns:a14="http://schemas.microsoft.com/office/drawing/2010/main" val="0"/>
                </a:ext>
              </a:extLst>
            </a:blip>
            <a:srcRect l="-6212" t="-7113" r="6212" b="-7104"/>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20920" y="3551144"/>
              <a:ext cx="2049250" cy="1255728"/>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800" kern="1200" dirty="0">
                  <a:latin typeface="Century Gothic" panose="020B0502020202020204" pitchFamily="34" charset="0"/>
                </a:rPr>
                <a:t>FMS COV KEV PABCUAM</a:t>
              </a:r>
            </a:p>
          </p:txBody>
        </p:sp>
      </p:grpSp>
    </p:spTree>
    <p:extLst>
      <p:ext uri="{BB962C8B-B14F-4D97-AF65-F5344CB8AC3E}">
        <p14:creationId xmlns:p14="http://schemas.microsoft.com/office/powerpoint/2010/main" val="211718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209431" cy="784146"/>
          </a:xfrm>
        </p:spPr>
        <p:txBody>
          <a:bodyPr/>
          <a:lstStyle/>
          <a:p>
            <a:r>
              <a:rPr lang="x-none" sz="2800" dirty="0"/>
              <a:t>KEV TXIAV TXIM SIAB NTAWM TUS KHEEJ YOG DAB TSI?</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5439252"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NTSIAB LUS </a:t>
            </a:r>
          </a:p>
        </p:txBody>
      </p:sp>
      <p:sp>
        <p:nvSpPr>
          <p:cNvPr id="2" name="Rectangle 1"/>
          <p:cNvSpPr/>
          <p:nvPr/>
        </p:nvSpPr>
        <p:spPr>
          <a:xfrm>
            <a:off x="1261241" y="1548514"/>
            <a:ext cx="9916511" cy="530948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129202" y="2000539"/>
            <a:ext cx="8085221"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3600" b="1" kern="1200" dirty="0">
                <a:latin typeface="Century Gothic" panose="020B0502020202020204" pitchFamily="34" charset="0"/>
              </a:rPr>
              <a:t>KEV TXIAV TXIM SIAB NTAWM TUS KHEEJ YOG DAB TSI?</a:t>
            </a: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62449" cy="2862322"/>
          </a:xfrm>
          <a:prstGeom prst="rect">
            <a:avLst/>
          </a:prstGeom>
        </p:spPr>
        <p:txBody>
          <a:bodyPr wrap="square">
            <a:spAutoFit/>
          </a:bodyPr>
          <a:lstStyle/>
          <a:p>
            <a:pPr marL="914400" lvl="1" indent="-457200">
              <a:buFont typeface="Wingdings" pitchFamily="2" charset="2"/>
              <a:buChar char="ü"/>
            </a:pPr>
            <a:r>
              <a:rPr lang="x-none" sz="2000" dirty="0">
                <a:latin typeface="Century Gothic" panose="020B0502020202020204" pitchFamily="34" charset="0"/>
              </a:rPr>
              <a:t>COV NTSIAB LUS HAIS TXOG KEV TXIAV TXIM SIAB NTAWM TUS KHEEJ</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KEEB KWM YAV DHAU LOS KEV TXIAV TXIM SIAB NTAWM TUS KHEEJ </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YAM UAS YUAV TAU NCO QAB</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5 LUB NIAM TSWV YIM NTAWM KEV TXIAV TXIM SIAB NTAWM TUS KHEEJ</a:t>
            </a:r>
          </a:p>
          <a:p>
            <a:pPr marL="914400" lvl="1" indent="-457200">
              <a:buFont typeface="Wingdings" pitchFamily="2" charset="2"/>
              <a:buChar char="ü"/>
            </a:pPr>
            <a:endParaRPr lang="x-none" sz="2000" dirty="0">
              <a:latin typeface="Century Gothic" panose="020B0502020202020204" pitchFamily="34" charset="0"/>
            </a:endParaRPr>
          </a:p>
          <a:p>
            <a:pPr marL="914400" lvl="1" indent="-457200">
              <a:buFont typeface="Wingdings" pitchFamily="2" charset="2"/>
              <a:buChar char="ü"/>
            </a:pPr>
            <a:r>
              <a:rPr lang="x-none" sz="2000" dirty="0">
                <a:latin typeface="Century Gothic" panose="020B0502020202020204" pitchFamily="34" charset="0"/>
              </a:rPr>
              <a:t>KEV NPAJ RAU TUS NEEG </a:t>
            </a:r>
          </a:p>
        </p:txBody>
      </p:sp>
    </p:spTree>
    <p:extLst>
      <p:ext uri="{BB962C8B-B14F-4D97-AF65-F5344CB8AC3E}">
        <p14:creationId xmlns:p14="http://schemas.microsoft.com/office/powerpoint/2010/main" val="25294501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1529279" cy="862561"/>
          </a:xfrm>
        </p:spPr>
        <p:txBody>
          <a:bodyPr/>
          <a:lstStyle/>
          <a:p>
            <a:r>
              <a:rPr lang="x-none" sz="2800" dirty="0"/>
              <a:t>KEV THEM NQI RAU COV KEV PABCUAM THIAB PAB TXHAWB</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7714024"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a:t>
            </a:r>
          </a:p>
        </p:txBody>
      </p:sp>
      <p:sp>
        <p:nvSpPr>
          <p:cNvPr id="31" name="TextBox 30"/>
          <p:cNvSpPr txBox="1"/>
          <p:nvPr/>
        </p:nvSpPr>
        <p:spPr>
          <a:xfrm>
            <a:off x="8292270" y="451859"/>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lang="x-none" dirty="0"/>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99443" y="2736100"/>
              <a:ext cx="1229140" cy="941612"/>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x-none" sz="6000" kern="1200" dirty="0">
                  <a:effectLst>
                    <a:outerShdw blurRad="38100" dist="38100" dir="2700000" algn="tl">
                      <a:srgbClr val="000000">
                        <a:alpha val="43137"/>
                      </a:srgbClr>
                    </a:outerShdw>
                  </a:effectLst>
                  <a:latin typeface="Century Gothic" panose="020B0502020202020204" pitchFamily="34" charset="0"/>
                </a:rPr>
                <a:t>5+</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Oval 33"/>
          <p:cNvSpPr/>
          <p:nvPr/>
        </p:nvSpPr>
        <p:spPr>
          <a:xfrm>
            <a:off x="560945" y="1156428"/>
            <a:ext cx="1335314" cy="1262743"/>
          </a:xfrm>
          <a:prstGeom prst="ellipse">
            <a:avLst/>
          </a:prstGeom>
          <a:blipFill dpi="0" rotWithShape="1">
            <a:blip r:embed="rId4"/>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rotWithShape="1">
            <a:blip r:embed="rId5"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dirty="0">
                <a:solidFill>
                  <a:schemeClr val="tx1"/>
                </a:solidFill>
                <a:latin typeface="Century Gothic" panose="020B0502020202020204" pitchFamily="34" charset="0"/>
              </a:rPr>
              <a:t>Tus Neeg Them Nqi</a:t>
            </a: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x-none" sz="1400" dirty="0">
                <a:solidFill>
                  <a:schemeClr val="tx1"/>
                </a:solidFill>
                <a:latin typeface="Century Gothic" panose="020B0502020202020204" pitchFamily="34" charset="0"/>
              </a:rPr>
              <a:t>Tus Tswv </a:t>
            </a:r>
            <a:br>
              <a:rPr lang="en-US" sz="1400" dirty="0">
                <a:solidFill>
                  <a:schemeClr val="tx1"/>
                </a:solidFill>
                <a:latin typeface="Century Gothic" panose="020B0502020202020204" pitchFamily="34" charset="0"/>
              </a:rPr>
            </a:br>
            <a:r>
              <a:rPr lang="x-none" sz="1400" dirty="0">
                <a:solidFill>
                  <a:schemeClr val="tx1"/>
                </a:solidFill>
                <a:latin typeface="Century Gothic" panose="020B0502020202020204" pitchFamily="34" charset="0"/>
              </a:rPr>
              <a:t>Num</a:t>
            </a:r>
          </a:p>
          <a:p>
            <a:pPr algn="ctr"/>
            <a:r>
              <a:rPr lang="x-none" sz="1400" dirty="0">
                <a:solidFill>
                  <a:schemeClr val="tx1"/>
                </a:solidFill>
                <a:latin typeface="Century Gothic" panose="020B0502020202020204" pitchFamily="34" charset="0"/>
              </a:rPr>
              <a:t>Sib Koom </a:t>
            </a:r>
            <a:br>
              <a:rPr lang="en-US" sz="1400" dirty="0">
                <a:solidFill>
                  <a:schemeClr val="tx1"/>
                </a:solidFill>
                <a:latin typeface="Century Gothic" panose="020B0502020202020204" pitchFamily="34" charset="0"/>
              </a:rPr>
            </a:br>
            <a:r>
              <a:rPr lang="x-none" sz="1400" dirty="0">
                <a:solidFill>
                  <a:schemeClr val="tx1"/>
                </a:solidFill>
                <a:latin typeface="Century Gothic" panose="020B0502020202020204" pitchFamily="34" charset="0"/>
              </a:rPr>
              <a:t>Ua Ke</a:t>
            </a: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x-none" sz="1600" dirty="0">
                <a:solidFill>
                  <a:schemeClr val="tx1"/>
                </a:solidFill>
                <a:latin typeface="Century Gothic" panose="020B0502020202020204" pitchFamily="34" charset="0"/>
              </a:rPr>
              <a:t>Tus Tswv Num Sib Koom Ua Ke</a:t>
            </a: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Icon Leader Leadership · Free image on Pixabay"/>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rotWithShape="1">
              <a:blip r:embed="rId8"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32820790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10941358" cy="862561"/>
          </a:xfrm>
        </p:spPr>
        <p:txBody>
          <a:bodyPr/>
          <a:lstStyle/>
          <a:p>
            <a:r>
              <a:rPr lang="x-none" sz="2800" dirty="0"/>
              <a:t>KEV THEM NQI RAU COV KEV PABCUAM THIAB PAB TXHAWB</a:t>
            </a:r>
          </a:p>
        </p:txBody>
      </p:sp>
      <p:sp>
        <p:nvSpPr>
          <p:cNvPr id="5" name="TextBox 4">
            <a:extLst>
              <a:ext uri="{FF2B5EF4-FFF2-40B4-BE49-F238E27FC236}">
                <a16:creationId xmlns:a16="http://schemas.microsoft.com/office/drawing/2014/main" id="{F651A8D1-99B1-4845-B85F-CCE909696BC9}"/>
              </a:ext>
            </a:extLst>
          </p:cNvPr>
          <p:cNvSpPr txBox="1"/>
          <p:nvPr/>
        </p:nvSpPr>
        <p:spPr>
          <a:xfrm>
            <a:off x="105673" y="610286"/>
            <a:ext cx="7367182"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TSWJ XYUAS FEEM NYIAJ TXIAG</a:t>
            </a:r>
          </a:p>
        </p:txBody>
      </p:sp>
      <p:sp>
        <p:nvSpPr>
          <p:cNvPr id="31" name="TextBox 30"/>
          <p:cNvSpPr txBox="1"/>
          <p:nvPr/>
        </p:nvSpPr>
        <p:spPr>
          <a:xfrm>
            <a:off x="8292270" y="432809"/>
            <a:ext cx="3985375"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Jason</a:t>
            </a:r>
            <a:r>
              <a:rPr lang="x-none" dirty="0"/>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941321" y="2899110"/>
              <a:ext cx="1229140" cy="873510"/>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x-none" sz="4800" kern="1200" dirty="0">
                  <a:effectLst>
                    <a:outerShdw blurRad="38100" dist="38100" dir="2700000" algn="tl">
                      <a:srgbClr val="000000">
                        <a:alpha val="43137"/>
                      </a:srgbClr>
                    </a:outerShdw>
                  </a:effectLst>
                  <a:latin typeface="Century Gothic" panose="020B0502020202020204" pitchFamily="34" charset="0"/>
                </a:rPr>
                <a:t>5+</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Century Gothic" panose="020B0502020202020204" pitchFamily="34" charset="0"/>
                </a:rPr>
                <a:t>Tus Neeg Them Nqi</a:t>
              </a: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x-none" sz="1600" dirty="0">
                  <a:solidFill>
                    <a:schemeClr val="tx1"/>
                  </a:solidFill>
                  <a:latin typeface="Century Gothic" panose="020B0502020202020204" pitchFamily="34" charset="0"/>
                </a:rPr>
                <a:t>Tus Tswv </a:t>
              </a:r>
              <a:br>
                <a:rPr lang="en-US" sz="1600" dirty="0">
                  <a:solidFill>
                    <a:schemeClr val="tx1"/>
                  </a:solidFill>
                  <a:latin typeface="Century Gothic" panose="020B0502020202020204" pitchFamily="34" charset="0"/>
                </a:rPr>
              </a:br>
              <a:r>
                <a:rPr lang="x-none" sz="1600" dirty="0">
                  <a:solidFill>
                    <a:schemeClr val="tx1"/>
                  </a:solidFill>
                  <a:latin typeface="Century Gothic" panose="020B0502020202020204" pitchFamily="34" charset="0"/>
                </a:rPr>
                <a:t>Num</a:t>
              </a:r>
            </a:p>
            <a:p>
              <a:pPr algn="ctr"/>
              <a:r>
                <a:rPr lang="x-none" sz="1600" dirty="0">
                  <a:solidFill>
                    <a:schemeClr val="tx1"/>
                  </a:solidFill>
                  <a:latin typeface="Century Gothic" panose="020B0502020202020204" pitchFamily="34" charset="0"/>
                </a:rPr>
                <a:t>Sib Koom </a:t>
              </a:r>
              <a:br>
                <a:rPr lang="en-US" sz="1600" dirty="0">
                  <a:solidFill>
                    <a:schemeClr val="tx1"/>
                  </a:solidFill>
                  <a:latin typeface="Century Gothic" panose="020B0502020202020204" pitchFamily="34" charset="0"/>
                </a:rPr>
              </a:br>
              <a:r>
                <a:rPr lang="x-none" sz="1600" dirty="0">
                  <a:solidFill>
                    <a:schemeClr val="tx1"/>
                  </a:solidFill>
                  <a:latin typeface="Century Gothic" panose="020B0502020202020204" pitchFamily="34" charset="0"/>
                </a:rPr>
                <a:t>Ua Ke</a:t>
              </a: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x-none" sz="1600" dirty="0">
                  <a:solidFill>
                    <a:schemeClr val="tx1"/>
                  </a:solidFill>
                  <a:latin typeface="Century Gothic" panose="020B0502020202020204" pitchFamily="34" charset="0"/>
                </a:rPr>
                <a:t>Tus Tswv Num Sib Koom </a:t>
              </a:r>
              <a:br>
                <a:rPr lang="en-US" sz="1600" dirty="0">
                  <a:solidFill>
                    <a:schemeClr val="tx1"/>
                  </a:solidFill>
                  <a:latin typeface="Century Gothic" panose="020B0502020202020204" pitchFamily="34" charset="0"/>
                </a:rPr>
              </a:br>
              <a:r>
                <a:rPr lang="x-none" sz="1600" dirty="0">
                  <a:solidFill>
                    <a:schemeClr val="tx1"/>
                  </a:solidFill>
                  <a:latin typeface="Century Gothic" panose="020B0502020202020204" pitchFamily="34" charset="0"/>
                </a:rPr>
                <a:t>Ua Ke</a:t>
              </a:r>
            </a:p>
          </p:txBody>
        </p:sp>
      </p:grpSp>
      <p:sp>
        <p:nvSpPr>
          <p:cNvPr id="38" name="Donut 37">
            <a:extLst>
              <a:ext uri="{FF2B5EF4-FFF2-40B4-BE49-F238E27FC236}">
                <a16:creationId xmlns:a16="http://schemas.microsoft.com/office/drawing/2014/main" id="{5A9096C0-872D-504A-B3F8-1B42C12EEB41}"/>
              </a:ext>
            </a:extLst>
          </p:cNvPr>
          <p:cNvSpPr/>
          <p:nvPr/>
        </p:nvSpPr>
        <p:spPr>
          <a:xfrm>
            <a:off x="6120080" y="5283201"/>
            <a:ext cx="2280709" cy="1030627"/>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Icon Leader Leadership · Free image on Pixabay"/>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rotWithShape="1">
              <a:blip r:embed="rId9" cstate="print">
                <a:extLst>
                  <a:ext uri="{28A0092B-C50C-407E-A947-70E740481C1C}">
                    <a14:useLocalDpi xmlns:a14="http://schemas.microsoft.com/office/drawing/2010/main"/>
                  </a:ext>
                </a:extLst>
              </a:blip>
              <a:srcRect l="-12753" t="-28441" r="-12753" b="-28441"/>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854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a:spLocks/>
          </p:cNvSpPr>
          <p:nvPr/>
        </p:nvSpPr>
        <p:spPr>
          <a:xfrm>
            <a:off x="105673" y="100837"/>
            <a:ext cx="11103610"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29" name="Rectangle 28">
            <a:extLst>
              <a:ext uri="{FF2B5EF4-FFF2-40B4-BE49-F238E27FC236}">
                <a16:creationId xmlns:a16="http://schemas.microsoft.com/office/drawing/2014/main" id="{CE49A5DF-72AE-E748-A0A9-15A5E053D43D}"/>
              </a:ext>
            </a:extLst>
          </p:cNvPr>
          <p:cNvSpPr/>
          <p:nvPr/>
        </p:nvSpPr>
        <p:spPr>
          <a:xfrm>
            <a:off x="77706" y="631625"/>
            <a:ext cx="6064481" cy="466281"/>
          </a:xfrm>
          <a:prstGeom prst="rect">
            <a:avLst/>
          </a:prstGeom>
        </p:spPr>
        <p:txBody>
          <a:bodyPr wrap="none">
            <a:spAutoFit/>
          </a:bodyPr>
          <a:lstStyle/>
          <a:p>
            <a:pPr>
              <a:lnSpc>
                <a:spcPct val="90000"/>
              </a:lnSpc>
              <a:spcBef>
                <a:spcPct val="0"/>
              </a:spcBef>
            </a:pPr>
            <a:r>
              <a:rPr lang="x-none" sz="2700" b="1" dirty="0">
                <a:solidFill>
                  <a:schemeClr val="bg2">
                    <a:lumMod val="10000"/>
                  </a:schemeClr>
                </a:solidFill>
                <a:latin typeface="Century Gothic" panose="020B0502020202020204" pitchFamily="34" charset="0"/>
              </a:rPr>
              <a:t>KEV TSWJ XYUAS FEEM NYIAJ TXIAG</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7816" y="442334"/>
            <a:ext cx="4829829"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1500" kern="1200" dirty="0">
                <a:solidFill>
                  <a:schemeClr val="accent5">
                    <a:lumMod val="50000"/>
                  </a:schemeClr>
                </a:solidFill>
                <a:effectLst>
                  <a:outerShdw blurRad="38100" dist="38100" dir="2700000" algn="tl">
                    <a:srgbClr val="000000">
                      <a:alpha val="43137"/>
                    </a:srgbClr>
                  </a:outerShdw>
                </a:effectLst>
                <a:latin typeface="Berlin Sans FB Demi" panose="020E0802020502020306" pitchFamily="34" charset="0"/>
              </a:rPr>
              <a:t>Sofia</a:t>
            </a:r>
            <a:r>
              <a:rPr lang="x-none" dirty="0"/>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rcRect/>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5C8C71BD-D732-3443-9A26-476467A9EB0A}"/>
                </a:ext>
              </a:extLst>
            </p:cNvPr>
            <p:cNvSpPr txBox="1"/>
            <p:nvPr/>
          </p:nvSpPr>
          <p:spPr>
            <a:xfrm>
              <a:off x="3529263" y="5343364"/>
              <a:ext cx="988090" cy="7017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x-none" sz="4400" kern="1200" dirty="0">
                  <a:effectLst>
                    <a:outerShdw blurRad="38100" dist="38100" dir="2700000" algn="tl">
                      <a:srgbClr val="000000">
                        <a:alpha val="43137"/>
                      </a:srgbClr>
                    </a:outerShdw>
                  </a:effectLst>
                  <a:latin typeface="Century Gothic" panose="020B0502020202020204" pitchFamily="34" charset="0"/>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rcRect/>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dirty="0">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Century Gothic" panose="020B0502020202020204" pitchFamily="34" charset="0"/>
                </a:rPr>
                <a:t>Tus Neeg Them Nqi</a:t>
              </a: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Century Gothic" panose="020B0502020202020204" pitchFamily="34" charset="0"/>
                </a:rPr>
                <a:t>Tus Neeg Them Nqi</a:t>
              </a: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rotWithShape="1">
              <a:blip r:embed="rId6" cstate="print">
                <a:extLst>
                  <a:ext uri="{28A0092B-C50C-407E-A947-70E740481C1C}">
                    <a14:useLocalDpi xmlns:a14="http://schemas.microsoft.com/office/drawing/2010/main" val="0"/>
                  </a:ext>
                </a:extLst>
              </a:blip>
              <a:srcRect l="-1" t="-2" r="-18152" b="-14215"/>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623872"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6" name="Isosceles Triangle 5"/>
          <p:cNvSpPr/>
          <p:nvPr/>
        </p:nvSpPr>
        <p:spPr>
          <a:xfrm rot="9220213">
            <a:off x="-601181" y="4082031"/>
            <a:ext cx="15108068"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0D6E2A-EFEF-A04D-94C3-255838FFCEFA}"/>
              </a:ext>
            </a:extLst>
          </p:cNvPr>
          <p:cNvSpPr txBox="1"/>
          <p:nvPr/>
        </p:nvSpPr>
        <p:spPr>
          <a:xfrm>
            <a:off x="105673" y="610286"/>
            <a:ext cx="7808617"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TUS KHEEJ NTIAG TUG COV NYIAJ NPAJ SIV</a:t>
            </a:r>
          </a:p>
        </p:txBody>
      </p:sp>
      <p:sp>
        <p:nvSpPr>
          <p:cNvPr id="10" name="TextBox 9">
            <a:extLst>
              <a:ext uri="{FF2B5EF4-FFF2-40B4-BE49-F238E27FC236}">
                <a16:creationId xmlns:a16="http://schemas.microsoft.com/office/drawing/2014/main" id="{FD60D07C-AE66-5742-B7D2-221F610B5A95}"/>
              </a:ext>
            </a:extLst>
          </p:cNvPr>
          <p:cNvSpPr txBox="1"/>
          <p:nvPr/>
        </p:nvSpPr>
        <p:spPr>
          <a:xfrm>
            <a:off x="2822842" y="1333101"/>
            <a:ext cx="6480813" cy="978729"/>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x-none" sz="3200" b="1" kern="1200" dirty="0">
                <a:latin typeface="Century Gothic" panose="020B0502020202020204" pitchFamily="34" charset="0"/>
              </a:rPr>
              <a:t>Kev Sib Tham Txog FMS </a:t>
            </a:r>
          </a:p>
          <a:p>
            <a:pPr algn="ctr" defTabSz="914400" rtl="0" eaLnBrk="1" latinLnBrk="0" hangingPunct="1">
              <a:lnSpc>
                <a:spcPct val="90000"/>
              </a:lnSpc>
              <a:spcBef>
                <a:spcPct val="0"/>
              </a:spcBef>
              <a:buNone/>
            </a:pPr>
            <a:r>
              <a:rPr lang="x-none" sz="3200" b="1" dirty="0">
                <a:latin typeface="Century Gothic" panose="020B0502020202020204" pitchFamily="34" charset="0"/>
              </a:rPr>
              <a:t>TXOJ HAUJLWM </a:t>
            </a:r>
            <a:endParaRPr lang="x-none" sz="3200" b="1" kern="1200" dirty="0">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spcAft>
                <a:spcPts val="1200"/>
              </a:spcAft>
              <a:buFont typeface="+mj-lt"/>
              <a:buAutoNum type="arabicParenR"/>
            </a:pPr>
            <a:r>
              <a:rPr lang="x-none" sz="2400" b="1" dirty="0">
                <a:latin typeface="Century Gothic" panose="020B0502020202020204" pitchFamily="34" charset="0"/>
              </a:rPr>
              <a:t>Saib cov kev pabcuam raws li qhov kev npaj siv nyiaj.</a:t>
            </a:r>
          </a:p>
          <a:p>
            <a:pPr marL="514350" indent="-514350">
              <a:spcAft>
                <a:spcPts val="1200"/>
              </a:spcAft>
              <a:buFont typeface="+mj-lt"/>
              <a:buAutoNum type="arabicParenR"/>
            </a:pPr>
            <a:r>
              <a:rPr lang="x-none" sz="2400" b="1" dirty="0">
                <a:latin typeface="Century Gothic" panose="020B0502020202020204" pitchFamily="34" charset="0"/>
              </a:rPr>
              <a:t>Xam seb puas yuav tsum muaj cov neeg ua haujlwm?</a:t>
            </a:r>
          </a:p>
          <a:p>
            <a:pPr marL="514350" indent="-514350">
              <a:spcAft>
                <a:spcPts val="1200"/>
              </a:spcAft>
              <a:buFont typeface="+mj-lt"/>
              <a:buAutoNum type="arabicParenR"/>
            </a:pPr>
            <a:r>
              <a:rPr lang="x-none" sz="2400" b="1" dirty="0">
                <a:latin typeface="Century Gothic" panose="020B0502020202020204" pitchFamily="34" charset="0"/>
              </a:rPr>
              <a:t>Xam txog qhov muaj feem ntsig txog cov neeg ua haujlwm? </a:t>
            </a:r>
          </a:p>
          <a:p>
            <a:pPr marL="514350" indent="-514350">
              <a:spcAft>
                <a:spcPts val="1200"/>
              </a:spcAft>
              <a:buFont typeface="+mj-lt"/>
              <a:buAutoNum type="arabicParenR"/>
            </a:pPr>
            <a:r>
              <a:rPr lang="x-none" sz="2400" b="1" dirty="0">
                <a:latin typeface="Century Gothic" panose="020B0502020202020204" pitchFamily="34" charset="0"/>
              </a:rPr>
              <a:t>Hom FMS uas koj xav muaj yog zoo li cas? Vim licas? </a:t>
            </a:r>
          </a:p>
          <a:p>
            <a:endParaRPr lang="x-none" sz="2400" dirty="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5391" y="3627126"/>
              <a:ext cx="3109170" cy="3401565"/>
            </a:xfrm>
            <a:prstGeom prst="rect">
              <a:avLst/>
            </a:prstGeom>
            <a:noFill/>
          </p:spPr>
          <p:txBody>
            <a:bodyPr wrap="square" rtlCol="0">
              <a:spAutoFit/>
            </a:bodyPr>
            <a:lstStyle/>
            <a:p>
              <a:pPr algn="ctr"/>
              <a:r>
                <a:rPr lang="x-none" sz="3600" b="1" dirty="0">
                  <a:latin typeface="Century Gothic" panose="020B0502020202020204" pitchFamily="34" charset="0"/>
                </a:rPr>
                <a:t>KEV SAIB XYUAS FMS</a:t>
              </a:r>
            </a:p>
            <a:p>
              <a:pPr algn="ctr"/>
              <a:endParaRPr lang="x-none" sz="800" b="1" dirty="0">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cov ntsiab lus ntawm FMS</a:t>
              </a:r>
            </a:p>
            <a:p>
              <a:pPr>
                <a:lnSpc>
                  <a:spcPct val="90000"/>
                </a:lnSpc>
                <a:spcBef>
                  <a:spcPct val="0"/>
                </a:spcBef>
              </a:pPr>
              <a:endParaRPr lang="x-none"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Xav txog koj feem ntsig txog rau koj qhov FMS</a:t>
              </a:r>
            </a:p>
            <a:p>
              <a:pPr>
                <a:lnSpc>
                  <a:spcPct val="90000"/>
                </a:lnSpc>
                <a:spcBef>
                  <a:spcPct val="0"/>
                </a:spcBef>
              </a:pPr>
              <a:endParaRPr lang="x-none"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3 yam qauv</a:t>
              </a:r>
            </a:p>
            <a:p>
              <a:pPr>
                <a:lnSpc>
                  <a:spcPct val="90000"/>
                </a:lnSpc>
                <a:spcBef>
                  <a:spcPct val="0"/>
                </a:spcBef>
              </a:pPr>
              <a:r>
                <a:rPr lang="x-none"/>
                <a:t> </a:t>
              </a: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Tus nqi ntawm FMS</a:t>
              </a:r>
            </a:p>
            <a:p>
              <a:pPr marL="342900" indent="-342900">
                <a:lnSpc>
                  <a:spcPct val="90000"/>
                </a:lnSpc>
                <a:spcBef>
                  <a:spcPct val="0"/>
                </a:spcBef>
                <a:buFont typeface="Wingdings" panose="05000000000000000000" pitchFamily="2" charset="2"/>
                <a:buChar char="ü"/>
              </a:pPr>
              <a:endParaRPr lang="x-none" sz="2400" dirty="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x-none" sz="2400" dirty="0">
                  <a:solidFill>
                    <a:schemeClr val="tx2">
                      <a:lumMod val="50000"/>
                    </a:schemeClr>
                  </a:solidFill>
                  <a:latin typeface="Century Gothic" panose="020B0502020202020204" pitchFamily="34" charset="0"/>
                </a:rPr>
                <a:t>Jason thiab Sofia cov ua piv txwv</a:t>
              </a:r>
            </a:p>
            <a:p>
              <a:pPr marL="285750" indent="-285750">
                <a:buFont typeface="Wingdings" panose="05000000000000000000" pitchFamily="2" charset="2"/>
                <a:buChar char="ü"/>
              </a:pPr>
              <a:endParaRPr lang="x-none"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a:spLocks/>
          </p:cNvSpPr>
          <p:nvPr/>
        </p:nvSpPr>
        <p:spPr>
          <a:xfrm>
            <a:off x="105673" y="100837"/>
            <a:ext cx="1145045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x-none" dirty="0">
                <a:latin typeface="Century Gothic" panose="020B0502020202020204" pitchFamily="34" charset="0"/>
              </a:rPr>
              <a:t>KEV THEM NQI RAU COV KEV PABCUAM THIAB PAB TXHAWB</a:t>
            </a:r>
          </a:p>
          <a:p>
            <a:pPr marL="0" indent="0">
              <a:buNone/>
            </a:pPr>
            <a:endParaRPr lang="x-none" dirty="0"/>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29264" cy="48013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KEV SAIB XYUAS</a:t>
            </a:r>
            <a:endParaRPr lang="x-none" sz="2700" b="1" kern="1200" dirty="0">
              <a:solidFill>
                <a:schemeClr val="bg2">
                  <a:lumMod val="1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303536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x-none"/>
              <a:t>KOJ COV CAI THIAB KEV NYAB XEEB </a:t>
            </a: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172389" y="1145713"/>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8" y="4715130"/>
              <a:ext cx="3250567" cy="2751522"/>
            </a:xfrm>
            <a:prstGeom prst="rect">
              <a:avLst/>
            </a:prstGeom>
            <a:noFill/>
          </p:spPr>
          <p:txBody>
            <a:bodyPr wrap="square" rtlCol="0">
              <a:spAutoFit/>
            </a:bodyPr>
            <a:lstStyle/>
            <a:p>
              <a:pPr>
                <a:lnSpc>
                  <a:spcPct val="90000"/>
                </a:lnSpc>
                <a:spcBef>
                  <a:spcPct val="0"/>
                </a:spcBef>
              </a:pPr>
              <a:r>
                <a:rPr lang="x-none" sz="1600" b="1"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Koj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Tsev Neeg/Txheej Txheem ntawm Kev Pab Txhawb</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Lis Haujlwm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Tswj Xyuas Feem Nyiaj Txiag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Muab Kev Pabcuam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Cev Lus Ua Haujlwm Ywj Pheej</a:t>
              </a:r>
            </a:p>
            <a:p>
              <a:pPr marL="342900" indent="-342900">
                <a:lnSpc>
                  <a:spcPct val="90000"/>
                </a:lnSpc>
                <a:spcBef>
                  <a:spcPct val="0"/>
                </a:spcBef>
                <a:buFont typeface="Arial" panose="020B0604020202020204" pitchFamily="34" charset="0"/>
                <a:buChar char="•"/>
              </a:pPr>
              <a:endParaRPr lang="x-none" sz="16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8" y="3127359"/>
              <a:ext cx="3109170" cy="1668149"/>
            </a:xfrm>
            <a:prstGeom prst="rect">
              <a:avLst/>
            </a:prstGeom>
            <a:noFill/>
          </p:spPr>
          <p:txBody>
            <a:bodyPr wrap="square" rtlCol="0">
              <a:spAutoFit/>
            </a:bodyPr>
            <a:lstStyle/>
            <a:p>
              <a:r>
                <a:rPr lang="x-none" sz="1600" b="1" dirty="0">
                  <a:solidFill>
                    <a:schemeClr val="accent5">
                      <a:lumMod val="50000"/>
                    </a:schemeClr>
                  </a:solidFill>
                  <a:latin typeface="Century Gothic" panose="020B0502020202020204" pitchFamily="34" charset="0"/>
                </a:rPr>
                <a:t>5 LUB NIAM TSWV YIM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Muaj kev ywj pheej</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muaj cai</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pab txhawb</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lees  </a:t>
              </a:r>
            </a:p>
            <a:p>
              <a:pPr algn="l" defTabSz="914400" rtl="0" eaLnBrk="1" latinLnBrk="0" hangingPunct="1">
                <a:lnSpc>
                  <a:spcPct val="90000"/>
                </a:lnSpc>
                <a:spcBef>
                  <a:spcPct val="0"/>
                </a:spcBef>
                <a:buNone/>
              </a:pPr>
              <a:endParaRPr lang="x-none"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56063" y="1948514"/>
            <a:ext cx="8041826" cy="1089529"/>
          </a:xfrm>
          <a:prstGeom prst="rect">
            <a:avLst/>
          </a:prstGeom>
          <a:noFill/>
        </p:spPr>
        <p:txBody>
          <a:bodyPr wrap="square" rtlCol="0">
            <a:spAutoFit/>
          </a:bodyPr>
          <a:lstStyle/>
          <a:p>
            <a:pPr algn="ctr">
              <a:lnSpc>
                <a:spcPct val="90000"/>
              </a:lnSpc>
              <a:spcBef>
                <a:spcPct val="0"/>
              </a:spcBef>
            </a:pPr>
            <a:r>
              <a:rPr lang="x-none" sz="3600" b="1" dirty="0">
                <a:solidFill>
                  <a:schemeClr val="bg2">
                    <a:lumMod val="10000"/>
                  </a:schemeClr>
                </a:solidFill>
                <a:latin typeface="Century Gothic" panose="020B0502020202020204" pitchFamily="34" charset="0"/>
              </a:rPr>
              <a:t>COV NTSIAB LUS NTAWM KOJ </a:t>
            </a:r>
            <a:br>
              <a:rPr lang="en-US" sz="3600" b="1" dirty="0">
                <a:solidFill>
                  <a:schemeClr val="bg2">
                    <a:lumMod val="10000"/>
                  </a:schemeClr>
                </a:solidFill>
                <a:latin typeface="Century Gothic" panose="020B0502020202020204" pitchFamily="34" charset="0"/>
              </a:rPr>
            </a:br>
            <a:r>
              <a:rPr lang="x-none" sz="3600" b="1" dirty="0">
                <a:solidFill>
                  <a:schemeClr val="bg2">
                    <a:lumMod val="10000"/>
                  </a:schemeClr>
                </a:solidFill>
                <a:latin typeface="Century Gothic" panose="020B0502020202020204" pitchFamily="34" charset="0"/>
              </a:rPr>
              <a:t>COV CAI THIAB KEV NYAB XEEB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x-none" sz="2800" dirty="0"/>
              <a:t>KOJ COV CAI THIAB KEV NYAB XEEB</a:t>
            </a:r>
          </a:p>
        </p:txBody>
      </p:sp>
      <p:sp>
        <p:nvSpPr>
          <p:cNvPr id="9" name="TextBox 8">
            <a:extLst>
              <a:ext uri="{FF2B5EF4-FFF2-40B4-BE49-F238E27FC236}">
                <a16:creationId xmlns:a16="http://schemas.microsoft.com/office/drawing/2014/main" id="{5D4FFC79-5BEB-3244-A84F-3E90F5C61842}"/>
              </a:ext>
            </a:extLst>
          </p:cNvPr>
          <p:cNvSpPr txBox="1"/>
          <p:nvPr/>
        </p:nvSpPr>
        <p:spPr>
          <a:xfrm>
            <a:off x="105672" y="595179"/>
            <a:ext cx="706763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NTSIAB LUS NTAWM COV CAI</a:t>
            </a: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37060" cy="1938992"/>
          </a:xfrm>
          <a:prstGeom prst="rect">
            <a:avLst/>
          </a:prstGeom>
        </p:spPr>
        <p:txBody>
          <a:bodyPr wrap="square">
            <a:spAutoFit/>
          </a:bodyPr>
          <a:lstStyle/>
          <a:p>
            <a:pPr marL="457200" indent="-457200">
              <a:buFont typeface="Wingdings" panose="05000000000000000000" pitchFamily="2" charset="2"/>
              <a:buChar char="ü"/>
            </a:pPr>
            <a:r>
              <a:rPr lang="x-none" sz="2400" dirty="0">
                <a:latin typeface="Century Gothic" panose="020B0502020202020204" pitchFamily="34" charset="0"/>
              </a:rPr>
              <a:t>KOJ COV CAI </a:t>
            </a:r>
          </a:p>
          <a:p>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KEV TSHUAJ XYUAS KEEB KWM UA TXHAUM CAI YAV DHAU LOS</a:t>
            </a:r>
          </a:p>
          <a:p>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KEV LEES PAUB THIAB KEV HAIS QHIA TXOG KEV UA PHEM</a:t>
            </a:r>
          </a:p>
        </p:txBody>
      </p:sp>
    </p:spTree>
    <p:extLst>
      <p:ext uri="{BB962C8B-B14F-4D97-AF65-F5344CB8AC3E}">
        <p14:creationId xmlns:p14="http://schemas.microsoft.com/office/powerpoint/2010/main" val="2653603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30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CAI</a:t>
            </a:r>
          </a:p>
        </p:txBody>
      </p:sp>
      <p:sp>
        <p:nvSpPr>
          <p:cNvPr id="3" name="TextBox 2"/>
          <p:cNvSpPr txBox="1"/>
          <p:nvPr/>
        </p:nvSpPr>
        <p:spPr>
          <a:xfrm>
            <a:off x="2346570" y="4989934"/>
            <a:ext cx="7512826" cy="259882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x-none" sz="8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CO</a:t>
            </a:r>
          </a:p>
          <a:p>
            <a:pPr algn="l" defTabSz="914400" rtl="0" eaLnBrk="1" latinLnBrk="0" hangingPunct="1">
              <a:lnSpc>
                <a:spcPct val="90000"/>
              </a:lnSpc>
              <a:spcBef>
                <a:spcPct val="0"/>
              </a:spcBef>
              <a:buNone/>
            </a:pPr>
            <a:r>
              <a:rPr lang="x-none" sz="8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V</a:t>
            </a:r>
          </a:p>
          <a:p>
            <a:pPr algn="l" defTabSz="914400" rtl="0" eaLnBrk="1" latinLnBrk="0" hangingPunct="1">
              <a:lnSpc>
                <a:spcPct val="90000"/>
              </a:lnSpc>
              <a:spcBef>
                <a:spcPct val="0"/>
              </a:spcBef>
              <a:buNone/>
            </a:pPr>
            <a:r>
              <a:rPr lang="x-none" sz="8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C</a:t>
            </a:r>
          </a:p>
          <a:p>
            <a:pPr algn="l" defTabSz="914400" rtl="0" eaLnBrk="1" latinLnBrk="0" hangingPunct="1">
              <a:lnSpc>
                <a:spcPct val="90000"/>
              </a:lnSpc>
              <a:spcBef>
                <a:spcPct val="0"/>
              </a:spcBef>
              <a:buNone/>
            </a:pPr>
            <a:r>
              <a:rPr lang="x-none" sz="8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A</a:t>
            </a:r>
          </a:p>
          <a:p>
            <a:pPr algn="l" defTabSz="914400" rtl="0" eaLnBrk="1" latinLnBrk="0" hangingPunct="1">
              <a:lnSpc>
                <a:spcPct val="90000"/>
              </a:lnSpc>
              <a:spcBef>
                <a:spcPct val="0"/>
              </a:spcBef>
              <a:buNone/>
            </a:pPr>
            <a:r>
              <a:rPr lang="x-none" sz="8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I</a:t>
            </a:r>
          </a:p>
        </p:txBody>
      </p:sp>
      <p:sp>
        <p:nvSpPr>
          <p:cNvPr id="7" name="TextBox 6"/>
          <p:cNvSpPr txBox="1"/>
          <p:nvPr/>
        </p:nvSpPr>
        <p:spPr>
          <a:xfrm>
            <a:off x="4110290" y="3711541"/>
            <a:ext cx="3848746" cy="1771650"/>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x-none" sz="8000" b="1" spc="50" dirty="0">
                <a:ln w="0"/>
                <a:solidFill>
                  <a:schemeClr val="bg2"/>
                </a:solidFill>
                <a:effectLst>
                  <a:innerShdw blurRad="63500" dist="50800" dir="13500000">
                    <a:srgbClr val="000000">
                      <a:alpha val="50000"/>
                    </a:srgbClr>
                  </a:innerShdw>
                </a:effectLst>
                <a:latin typeface="Franklin Gothic Heavy" panose="020B0903020102020204" pitchFamily="34" charset="0"/>
              </a:rPr>
              <a:t>TIB </a:t>
            </a: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15157" y="2972947"/>
            <a:ext cx="11591947" cy="307777"/>
            <a:chOff x="315157" y="2972947"/>
            <a:chExt cx="11591947" cy="307777"/>
          </a:xfrm>
        </p:grpSpPr>
        <p:sp>
          <p:nvSpPr>
            <p:cNvPr id="8" name="Rectangle 7"/>
            <p:cNvSpPr/>
            <p:nvPr/>
          </p:nvSpPr>
          <p:spPr>
            <a:xfrm>
              <a:off x="718618" y="2972947"/>
              <a:ext cx="2576346" cy="307777"/>
            </a:xfrm>
            <a:prstGeom prst="rect">
              <a:avLst/>
            </a:prstGeom>
          </p:spPr>
          <p:txBody>
            <a:bodyPr wrap="none">
              <a:spAutoFit/>
            </a:bodyPr>
            <a:lstStyle/>
            <a:p>
              <a:r>
                <a:rPr lang="x-none" sz="1400" b="1" dirty="0">
                  <a:effectLst>
                    <a:outerShdw blurRad="38100" dist="38100" dir="2700000" algn="tl">
                      <a:srgbClr val="000000">
                        <a:alpha val="43137"/>
                      </a:srgbClr>
                    </a:outerShdw>
                  </a:effectLst>
                  <a:latin typeface="Century Gothic" panose="020B0502020202020204" pitchFamily="34" charset="0"/>
                </a:rPr>
                <a:t>Txheej Txheem Ua Qhov IPP</a:t>
              </a:r>
            </a:p>
          </p:txBody>
        </p:sp>
        <p:sp>
          <p:nvSpPr>
            <p:cNvPr id="9" name="Rectangle 8"/>
            <p:cNvSpPr/>
            <p:nvPr/>
          </p:nvSpPr>
          <p:spPr>
            <a:xfrm>
              <a:off x="4286762" y="2972947"/>
              <a:ext cx="3076483" cy="307777"/>
            </a:xfrm>
            <a:prstGeom prst="rect">
              <a:avLst/>
            </a:prstGeom>
          </p:spPr>
          <p:txBody>
            <a:bodyPr wrap="none">
              <a:spAutoFit/>
            </a:bodyPr>
            <a:lstStyle/>
            <a:p>
              <a:r>
                <a:rPr lang="x-none" sz="1400" b="1" dirty="0">
                  <a:effectLst>
                    <a:outerShdw blurRad="38100" dist="38100" dir="2700000" algn="tl">
                      <a:srgbClr val="000000">
                        <a:alpha val="43137"/>
                      </a:srgbClr>
                    </a:outerShdw>
                  </a:effectLst>
                  <a:latin typeface="Century Gothic" panose="020B0502020202020204" pitchFamily="34" charset="0"/>
                </a:rPr>
                <a:t>Kev Taug Xyuas Kom Ncaj Ncees</a:t>
              </a:r>
            </a:p>
          </p:txBody>
        </p:sp>
        <p:sp>
          <p:nvSpPr>
            <p:cNvPr id="10" name="Rectangle 9"/>
            <p:cNvSpPr/>
            <p:nvPr/>
          </p:nvSpPr>
          <p:spPr>
            <a:xfrm>
              <a:off x="8262335" y="2988336"/>
              <a:ext cx="3401893" cy="276999"/>
            </a:xfrm>
            <a:prstGeom prst="rect">
              <a:avLst/>
            </a:prstGeom>
          </p:spPr>
          <p:txBody>
            <a:bodyPr wrap="none">
              <a:spAutoFit/>
            </a:bodyPr>
            <a:lstStyle/>
            <a:p>
              <a:r>
                <a:rPr lang="x-none" sz="1200" b="1" dirty="0">
                  <a:effectLst>
                    <a:outerShdw blurRad="38100" dist="38100" dir="2700000" algn="tl">
                      <a:srgbClr val="000000">
                        <a:alpha val="43137"/>
                      </a:srgbClr>
                    </a:outerShdw>
                  </a:effectLst>
                  <a:latin typeface="Century Gothic" panose="020B0502020202020204" pitchFamily="34" charset="0"/>
                </a:rPr>
                <a:t>Kev Thov Hais Kom Rov Qab Txiav Txim Dua</a:t>
              </a: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Oval 11"/>
            <p:cNvSpPr/>
            <p:nvPr/>
          </p:nvSpPr>
          <p:spPr>
            <a:xfrm>
              <a:off x="373380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Oval 13"/>
            <p:cNvSpPr/>
            <p:nvPr/>
          </p:nvSpPr>
          <p:spPr>
            <a:xfrm>
              <a:off x="77429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Oval 14"/>
            <p:cNvSpPr/>
            <p:nvPr/>
          </p:nvSpPr>
          <p:spPr>
            <a:xfrm>
              <a:off x="1173064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7"/>
            <a:ext cx="6847181" cy="862561"/>
          </a:xfrm>
        </p:spPr>
        <p:txBody>
          <a:bodyPr/>
          <a:lstStyle/>
          <a:p>
            <a:r>
              <a:rPr lang="x-none" sz="2800" dirty="0"/>
              <a:t>KOJ COV CAI THIAB KEV NYAB XEEB</a:t>
            </a:r>
          </a:p>
        </p:txBody>
      </p:sp>
      <p:sp>
        <p:nvSpPr>
          <p:cNvPr id="4" name="Rectangle 3"/>
          <p:cNvSpPr/>
          <p:nvPr/>
        </p:nvSpPr>
        <p:spPr>
          <a:xfrm>
            <a:off x="2639017" y="6431455"/>
            <a:ext cx="4511171" cy="369332"/>
          </a:xfrm>
          <a:prstGeom prst="rect">
            <a:avLst/>
          </a:prstGeom>
        </p:spPr>
        <p:txBody>
          <a:bodyPr wrap="none">
            <a:spAutoFit/>
          </a:bodyPr>
          <a:lstStyle/>
          <a:p>
            <a:r>
              <a:rPr lang="x-none" b="1" dirty="0">
                <a:latin typeface="Century Gothic" panose="020B0502020202020204" pitchFamily="34" charset="0"/>
                <a:hlinkClick r:id="rId3" action="ppaction://hlinkfile"/>
              </a:rPr>
              <a:t>* Muaj ntau cov ntaub ntawv nyob rau ntawm DDS lub website  </a:t>
            </a:r>
            <a:endParaRPr lang="x-none" b="1" dirty="0"/>
          </a:p>
        </p:txBody>
      </p:sp>
    </p:spTree>
    <p:extLst>
      <p:ext uri="{BB962C8B-B14F-4D97-AF65-F5344CB8AC3E}">
        <p14:creationId xmlns:p14="http://schemas.microsoft.com/office/powerpoint/2010/main" val="2537675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08" y="595179"/>
            <a:ext cx="8103625"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TSHUAJ XYUAS KEEB KWM  YAV DHAU LOS</a:t>
            </a: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67472" cy="1477328"/>
          </a:xfrm>
          <a:prstGeom prst="rect">
            <a:avLst/>
          </a:prstGeom>
          <a:noFill/>
        </p:spPr>
        <p:txBody>
          <a:bodyPr wrap="square" rtlCol="0">
            <a:spAutoFit/>
          </a:bodyPr>
          <a:lstStyle/>
          <a:p>
            <a:r>
              <a:rPr lang="x-none" dirty="0">
                <a:latin typeface="Century Gothic" panose="020B0502020202020204" pitchFamily="34" charset="0"/>
              </a:rPr>
              <a:t>Xav Tau:</a:t>
            </a:r>
          </a:p>
          <a:p>
            <a:pPr marL="457200" indent="-457200">
              <a:buFont typeface="Arial" panose="020B0604020202020204" pitchFamily="34" charset="0"/>
              <a:buChar char="•"/>
            </a:pPr>
            <a:r>
              <a:rPr lang="x-none" dirty="0">
                <a:latin typeface="Century Gothic" panose="020B0502020202020204" pitchFamily="34" charset="0"/>
              </a:rPr>
              <a:t>Cov kws muab kev saib xyuas ncaj qha rau tus kheej</a:t>
            </a:r>
          </a:p>
          <a:p>
            <a:pPr marL="457200" indent="-457200">
              <a:buFont typeface="Arial" panose="020B0604020202020204" pitchFamily="34" charset="0"/>
              <a:buChar char="•"/>
            </a:pPr>
            <a:r>
              <a:rPr lang="x-none" dirty="0">
                <a:latin typeface="Century Gothic" panose="020B0502020202020204" pitchFamily="34" charset="0"/>
              </a:rPr>
              <a:t>Lwm tus kws muab kev pabcuam uas </a:t>
            </a:r>
            <a:r>
              <a:rPr lang="x-none" b="1" i="1" dirty="0">
                <a:latin typeface="Century Gothic" panose="020B0502020202020204" pitchFamily="34" charset="0"/>
              </a:rPr>
              <a:t>KOJ,</a:t>
            </a:r>
            <a:r>
              <a:rPr lang="x-none" dirty="0">
                <a:latin typeface="Century Gothic" panose="020B0502020202020204" pitchFamily="34" charset="0"/>
              </a:rPr>
              <a:t>  tus neeg qhua thov </a:t>
            </a:r>
          </a:p>
          <a:p>
            <a:endParaRPr lang="x-none" dirty="0">
              <a:latin typeface="Century Gothic" panose="020B0502020202020204" pitchFamily="34" charset="0"/>
            </a:endParaRPr>
          </a:p>
          <a:p>
            <a:pPr lvl="0" algn="ctr"/>
            <a:r>
              <a:rPr lang="x-none" dirty="0">
                <a:latin typeface="Century Gothic" panose="020B0502020202020204" pitchFamily="34" charset="0"/>
              </a:rPr>
              <a:t>Cov nqe lus nug ntsig txog kev tshuaj xyuas keeb kwm yav dhau los: </a:t>
            </a:r>
            <a:r>
              <a:rPr lang="x-none" dirty="0">
                <a:latin typeface="Century Gothic" panose="020B0502020202020204" pitchFamily="34" charset="0"/>
                <a:hlinkClick r:id="rId3"/>
              </a:rPr>
              <a:t>sdpbackground@dds.ca.gov</a:t>
            </a:r>
            <a:r>
              <a:rPr lang="x-none"/>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rotWithShape="1">
            <a:blip r:embed="rId5"/>
            <a:srcRect l="-3448" t="-5172" r="-3448" b="1724"/>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9311" y="2943904"/>
            <a:ext cx="1398495" cy="1246495"/>
          </a:xfrm>
          <a:prstGeom prst="rect">
            <a:avLst/>
          </a:prstGeom>
          <a:noFill/>
        </p:spPr>
        <p:txBody>
          <a:bodyPr wrap="square" rtlCol="0">
            <a:spAutoFit/>
          </a:bodyPr>
          <a:lstStyle/>
          <a:p>
            <a:pPr lvl="0" algn="ctr"/>
            <a:r>
              <a:rPr lang="x-none" sz="1500" dirty="0">
                <a:latin typeface="Century Gothic" panose="020B0502020202020204" pitchFamily="34" charset="0"/>
              </a:rPr>
              <a:t>Tus kws muab kev pabcuam them cov nqi</a:t>
            </a:r>
          </a:p>
        </p:txBody>
      </p:sp>
      <p:sp>
        <p:nvSpPr>
          <p:cNvPr id="24" name="TextBox 23">
            <a:extLst>
              <a:ext uri="{FF2B5EF4-FFF2-40B4-BE49-F238E27FC236}">
                <a16:creationId xmlns:a16="http://schemas.microsoft.com/office/drawing/2014/main" id="{F6BDD3CB-5F69-5543-850A-6CD80D0144AC}"/>
              </a:ext>
            </a:extLst>
          </p:cNvPr>
          <p:cNvSpPr txBox="1"/>
          <p:nvPr/>
        </p:nvSpPr>
        <p:spPr>
          <a:xfrm>
            <a:off x="2248060" y="2929262"/>
            <a:ext cx="1398495" cy="1477328"/>
          </a:xfrm>
          <a:prstGeom prst="rect">
            <a:avLst/>
          </a:prstGeom>
          <a:noFill/>
        </p:spPr>
        <p:txBody>
          <a:bodyPr wrap="square" rtlCol="0">
            <a:spAutoFit/>
          </a:bodyPr>
          <a:lstStyle/>
          <a:p>
            <a:pPr lvl="0" algn="ctr"/>
            <a:r>
              <a:rPr lang="x-none" sz="1500" dirty="0">
                <a:latin typeface="Century Gothic" panose="020B0502020202020204" pitchFamily="34" charset="0"/>
              </a:rPr>
              <a:t>Qhov ua tau los twb raug muab xa mus rau koj tus FMS lawm</a:t>
            </a:r>
          </a:p>
        </p:txBody>
      </p:sp>
      <p:sp>
        <p:nvSpPr>
          <p:cNvPr id="25" name="TextBox 24">
            <a:extLst>
              <a:ext uri="{FF2B5EF4-FFF2-40B4-BE49-F238E27FC236}">
                <a16:creationId xmlns:a16="http://schemas.microsoft.com/office/drawing/2014/main" id="{C33BCDC3-4B27-D24E-ACCD-C16B0DF99E3C}"/>
              </a:ext>
            </a:extLst>
          </p:cNvPr>
          <p:cNvSpPr txBox="1"/>
          <p:nvPr/>
        </p:nvSpPr>
        <p:spPr>
          <a:xfrm>
            <a:off x="3986494" y="2968169"/>
            <a:ext cx="1568732" cy="1708160"/>
          </a:xfrm>
          <a:prstGeom prst="rect">
            <a:avLst/>
          </a:prstGeom>
          <a:noFill/>
        </p:spPr>
        <p:txBody>
          <a:bodyPr wrap="square" rtlCol="0">
            <a:spAutoFit/>
          </a:bodyPr>
          <a:lstStyle/>
          <a:p>
            <a:pPr lvl="0" algn="ctr"/>
            <a:r>
              <a:rPr lang="x-none" sz="1500" dirty="0">
                <a:latin typeface="Century Gothic" panose="020B0502020202020204" pitchFamily="34" charset="0"/>
              </a:rPr>
              <a:t>Puas tau ua txhaum cai </a:t>
            </a:r>
            <a:r>
              <a:rPr lang="x-none" sz="1500" b="1" dirty="0">
                <a:latin typeface="Century Gothic" panose="020B0502020202020204" pitchFamily="34" charset="0"/>
              </a:rPr>
              <a:t>me</a:t>
            </a:r>
            <a:r>
              <a:rPr lang="x-none" sz="1500" dirty="0">
                <a:latin typeface="Century Gothic" panose="020B0502020202020204" pitchFamily="34" charset="0"/>
              </a:rPr>
              <a:t>?</a:t>
            </a:r>
          </a:p>
          <a:p>
            <a:pPr lvl="0" algn="ctr"/>
            <a:r>
              <a:rPr lang="x-none" sz="1500" b="1" dirty="0">
                <a:latin typeface="Century Gothic" panose="020B0502020202020204" pitchFamily="34" charset="0"/>
              </a:rPr>
              <a:t>DDS</a:t>
            </a:r>
            <a:r>
              <a:rPr lang="x-none" sz="1500" dirty="0">
                <a:latin typeface="Century Gothic" panose="020B0502020202020204" pitchFamily="34" charset="0"/>
              </a:rPr>
              <a:t> yuav tsum pom zoo ua ntej lawv yuav pib ua</a:t>
            </a:r>
          </a:p>
        </p:txBody>
      </p:sp>
      <p:sp>
        <p:nvSpPr>
          <p:cNvPr id="26" name="TextBox 25">
            <a:extLst>
              <a:ext uri="{FF2B5EF4-FFF2-40B4-BE49-F238E27FC236}">
                <a16:creationId xmlns:a16="http://schemas.microsoft.com/office/drawing/2014/main" id="{CD2D728A-BA66-734E-BE31-E7602B5798B1}"/>
              </a:ext>
            </a:extLst>
          </p:cNvPr>
          <p:cNvSpPr txBox="1"/>
          <p:nvPr/>
        </p:nvSpPr>
        <p:spPr>
          <a:xfrm>
            <a:off x="5895165" y="2998733"/>
            <a:ext cx="1576870" cy="1708160"/>
          </a:xfrm>
          <a:prstGeom prst="rect">
            <a:avLst/>
          </a:prstGeom>
          <a:noFill/>
        </p:spPr>
        <p:txBody>
          <a:bodyPr wrap="square" rtlCol="0">
            <a:spAutoFit/>
          </a:bodyPr>
          <a:lstStyle/>
          <a:p>
            <a:pPr lvl="0" algn="ctr"/>
            <a:r>
              <a:rPr lang="x-none" sz="1500" dirty="0">
                <a:latin typeface="Century Gothic" panose="020B0502020202020204" pitchFamily="34" charset="0"/>
              </a:rPr>
              <a:t>Puas tau ua txhaum cai </a:t>
            </a:r>
            <a:r>
              <a:rPr lang="x-none" sz="1500" b="1" dirty="0">
                <a:latin typeface="Century Gothic" panose="020B0502020202020204" pitchFamily="34" charset="0"/>
              </a:rPr>
              <a:t>loj</a:t>
            </a:r>
            <a:r>
              <a:rPr lang="x-none" sz="1500" dirty="0">
                <a:latin typeface="Century Gothic" panose="020B0502020202020204" pitchFamily="34" charset="0"/>
              </a:rPr>
              <a:t>?</a:t>
            </a:r>
          </a:p>
          <a:p>
            <a:pPr lvl="0" algn="ctr"/>
            <a:r>
              <a:rPr lang="x-none" sz="1500" dirty="0">
                <a:latin typeface="Century Gothic" panose="020B0502020202020204" pitchFamily="34" charset="0"/>
              </a:rPr>
              <a:t>Lawv </a:t>
            </a:r>
            <a:r>
              <a:rPr lang="x-none" sz="1500" b="1" u="sng" dirty="0">
                <a:latin typeface="Century Gothic" panose="020B0502020202020204" pitchFamily="34" charset="0"/>
              </a:rPr>
              <a:t>tsis tuaj yeem</a:t>
            </a:r>
            <a:r>
              <a:rPr lang="x-none" sz="1500" dirty="0">
                <a:latin typeface="Century Gothic" panose="020B0502020202020204" pitchFamily="34" charset="0"/>
              </a:rPr>
              <a:t> muab kev pabcuam tau</a:t>
            </a:r>
          </a:p>
        </p:txBody>
      </p:sp>
      <p:sp>
        <p:nvSpPr>
          <p:cNvPr id="27" name="TextBox 26">
            <a:extLst>
              <a:ext uri="{FF2B5EF4-FFF2-40B4-BE49-F238E27FC236}">
                <a16:creationId xmlns:a16="http://schemas.microsoft.com/office/drawing/2014/main" id="{00D0E8D1-E6B7-DC4F-8B05-6DD485859C64}"/>
              </a:ext>
            </a:extLst>
          </p:cNvPr>
          <p:cNvSpPr txBox="1"/>
          <p:nvPr/>
        </p:nvSpPr>
        <p:spPr>
          <a:xfrm>
            <a:off x="7743395" y="2985226"/>
            <a:ext cx="1544033" cy="1708160"/>
          </a:xfrm>
          <a:prstGeom prst="rect">
            <a:avLst/>
          </a:prstGeom>
          <a:noFill/>
        </p:spPr>
        <p:txBody>
          <a:bodyPr wrap="square" rtlCol="0">
            <a:spAutoFit/>
          </a:bodyPr>
          <a:lstStyle/>
          <a:p>
            <a:pPr lvl="0" algn="ctr"/>
            <a:r>
              <a:rPr lang="x-none" sz="1500" dirty="0">
                <a:latin typeface="Century Gothic" panose="020B0502020202020204" pitchFamily="34" charset="0"/>
              </a:rPr>
              <a:t>Ua tiav qhov tshuaj xyuas keeb kwm yav dhau los lawm thiab yeej paub muaj meej lawm</a:t>
            </a:r>
          </a:p>
        </p:txBody>
      </p:sp>
      <p:sp>
        <p:nvSpPr>
          <p:cNvPr id="28" name="TextBox 27">
            <a:extLst>
              <a:ext uri="{FF2B5EF4-FFF2-40B4-BE49-F238E27FC236}">
                <a16:creationId xmlns:a16="http://schemas.microsoft.com/office/drawing/2014/main" id="{B0F1F4EF-911F-D149-BEEB-F90DECFC7899}"/>
              </a:ext>
            </a:extLst>
          </p:cNvPr>
          <p:cNvSpPr txBox="1"/>
          <p:nvPr/>
        </p:nvSpPr>
        <p:spPr>
          <a:xfrm>
            <a:off x="9742963" y="2998733"/>
            <a:ext cx="1398495" cy="1938992"/>
          </a:xfrm>
          <a:prstGeom prst="rect">
            <a:avLst/>
          </a:prstGeom>
          <a:noFill/>
        </p:spPr>
        <p:txBody>
          <a:bodyPr wrap="square" rtlCol="0">
            <a:spAutoFit/>
          </a:bodyPr>
          <a:lstStyle/>
          <a:p>
            <a:pPr lvl="0" algn="ctr"/>
            <a:r>
              <a:rPr lang="x-none" sz="1500" dirty="0">
                <a:latin typeface="Century Gothic" panose="020B0502020202020204" pitchFamily="34" charset="0"/>
              </a:rPr>
              <a:t>Tus kws muab kev pabcuam tuaj yeem pib muab kev pabcuam rau koj tau</a:t>
            </a:r>
          </a:p>
        </p:txBody>
      </p:sp>
      <p:sp>
        <p:nvSpPr>
          <p:cNvPr id="29" name="Rectangle 28">
            <a:extLst>
              <a:ext uri="{FF2B5EF4-FFF2-40B4-BE49-F238E27FC236}">
                <a16:creationId xmlns:a16="http://schemas.microsoft.com/office/drawing/2014/main" id="{CB9E5FDB-9BA7-AF41-A641-824CE6E9DCA2}"/>
              </a:ext>
            </a:extLst>
          </p:cNvPr>
          <p:cNvSpPr/>
          <p:nvPr/>
        </p:nvSpPr>
        <p:spPr>
          <a:xfrm>
            <a:off x="441272" y="1161323"/>
            <a:ext cx="12121928" cy="338554"/>
          </a:xfrm>
          <a:prstGeom prst="rect">
            <a:avLst/>
          </a:prstGeom>
        </p:spPr>
        <p:txBody>
          <a:bodyPr wrap="square">
            <a:spAutoFit/>
          </a:bodyPr>
          <a:lstStyle/>
          <a:p>
            <a:r>
              <a:rPr lang="x-none" sz="1600" dirty="0">
                <a:latin typeface="Century Gothic" panose="020B0502020202020204" pitchFamily="34" charset="0"/>
              </a:rPr>
              <a:t>FMS pab tiv thaiv koj kom muaj kev nyab xeeb rau hauv Qhov Kev Pab Txhawb Kev Txiav Txim Siab Ntawm Tus Kheej</a:t>
            </a: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6847181" cy="862561"/>
          </a:xfrm>
        </p:spPr>
        <p:txBody>
          <a:bodyPr/>
          <a:lstStyle/>
          <a:p>
            <a:r>
              <a:rPr lang="x-none" sz="2800" dirty="0"/>
              <a:t>KOJ COV CAI THIAB KEV NYAB XEEB</a:t>
            </a:r>
          </a:p>
        </p:txBody>
      </p:sp>
    </p:spTree>
    <p:extLst>
      <p:ext uri="{BB962C8B-B14F-4D97-AF65-F5344CB8AC3E}">
        <p14:creationId xmlns:p14="http://schemas.microsoft.com/office/powerpoint/2010/main" val="815785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59857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PAUB TXOG KEV UA PHEM</a:t>
            </a: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6"/>
            <a:ext cx="8083271" cy="525257"/>
          </a:xfrm>
          <a:prstGeom prst="rect">
            <a:avLst/>
          </a:prstGeom>
          <a:noFill/>
        </p:spPr>
        <p:txBody>
          <a:bodyPr wrap="square" rtlCol="0">
            <a:spAutoFit/>
          </a:bodyPr>
          <a:lstStyle/>
          <a:p>
            <a:r>
              <a:rPr lang="x-none" sz="2800" dirty="0">
                <a:latin typeface="Century Gothic" panose="020B0502020202020204" pitchFamily="34" charset="0"/>
              </a:rPr>
              <a:t>Nws muaj </a:t>
            </a:r>
            <a:r>
              <a:rPr lang="x-none" sz="2800" b="1" dirty="0">
                <a:latin typeface="Century Gothic" panose="020B0502020202020204" pitchFamily="34" charset="0"/>
              </a:rPr>
              <a:t>ntau</a:t>
            </a:r>
            <a:r>
              <a:rPr lang="x-none" sz="2800" dirty="0">
                <a:latin typeface="Century Gothic" panose="020B0502020202020204" pitchFamily="34" charset="0"/>
              </a:rPr>
              <a:t> yam kev ua phem sib txawv.</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none" dirty="0">
              <a:solidFill>
                <a:schemeClr val="bg2">
                  <a:lumMod val="25000"/>
                </a:schemeClr>
              </a:solidFill>
              <a:latin typeface="Century Gothic" panose="020B0502020202020204" pitchFamily="34" charset="0"/>
            </a:endParaRPr>
          </a:p>
          <a:p>
            <a:r>
              <a:rPr lang="x-none" sz="1400" dirty="0">
                <a:solidFill>
                  <a:schemeClr val="bg2">
                    <a:lumMod val="25000"/>
                  </a:schemeClr>
                </a:solidFill>
                <a:latin typeface="Century Gothic" panose="020B0502020202020204" pitchFamily="34" charset="0"/>
              </a:rPr>
              <a:t>Koj thiab koj pawg kws ua haujlwm yuav tsum:</a:t>
            </a:r>
          </a:p>
          <a:p>
            <a:endParaRPr lang="x-none" sz="1400" dirty="0">
              <a:solidFill>
                <a:schemeClr val="bg2">
                  <a:lumMod val="25000"/>
                </a:schemeClr>
              </a:solidFill>
              <a:latin typeface="Century Gothic" panose="020B0502020202020204" pitchFamily="34" charset="0"/>
            </a:endParaRPr>
          </a:p>
          <a:p>
            <a:r>
              <a:rPr lang="x-none" sz="1400" dirty="0">
                <a:solidFill>
                  <a:schemeClr val="bg2">
                    <a:lumMod val="25000"/>
                  </a:schemeClr>
                </a:solidFill>
                <a:latin typeface="Century Gothic" panose="020B0502020202020204" pitchFamily="34" charset="0"/>
              </a:rPr>
              <a:t>Kawm kom paub </a:t>
            </a:r>
            <a:r>
              <a:rPr lang="x-none" sz="1400" b="1" dirty="0">
                <a:solidFill>
                  <a:schemeClr val="bg2">
                    <a:lumMod val="25000"/>
                  </a:schemeClr>
                </a:solidFill>
                <a:latin typeface="Century Gothic" panose="020B0502020202020204" pitchFamily="34" charset="0"/>
              </a:rPr>
              <a:t>txog</a:t>
            </a:r>
            <a:r>
              <a:rPr lang="x-none" sz="1400" dirty="0">
                <a:solidFill>
                  <a:schemeClr val="bg2">
                    <a:lumMod val="25000"/>
                  </a:schemeClr>
                </a:solidFill>
                <a:latin typeface="Century Gothic" panose="020B0502020202020204" pitchFamily="34" charset="0"/>
              </a:rPr>
              <a:t> qhov kev ua phem.</a:t>
            </a:r>
          </a:p>
          <a:p>
            <a:endParaRPr lang="x-none" sz="1400" dirty="0">
              <a:solidFill>
                <a:schemeClr val="bg2">
                  <a:lumMod val="25000"/>
                </a:schemeClr>
              </a:solidFill>
              <a:latin typeface="Century Gothic" panose="020B0502020202020204" pitchFamily="34" charset="0"/>
            </a:endParaRPr>
          </a:p>
          <a:p>
            <a:r>
              <a:rPr lang="x-none" sz="1400" dirty="0">
                <a:solidFill>
                  <a:schemeClr val="bg2">
                    <a:lumMod val="25000"/>
                  </a:schemeClr>
                </a:solidFill>
                <a:latin typeface="Century Gothic" panose="020B0502020202020204" pitchFamily="34" charset="0"/>
              </a:rPr>
              <a:t>Kawm kom paub tias qhov kev ua phem </a:t>
            </a:r>
            <a:r>
              <a:rPr lang="x-none" sz="1400" b="1" dirty="0">
                <a:solidFill>
                  <a:schemeClr val="bg2">
                    <a:lumMod val="25000"/>
                  </a:schemeClr>
                </a:solidFill>
                <a:latin typeface="Century Gothic" panose="020B0502020202020204" pitchFamily="34" charset="0"/>
              </a:rPr>
              <a:t>tshwm sim</a:t>
            </a:r>
            <a:r>
              <a:rPr lang="x-none" sz="1400" dirty="0">
                <a:solidFill>
                  <a:schemeClr val="bg2">
                    <a:lumMod val="25000"/>
                  </a:schemeClr>
                </a:solidFill>
                <a:latin typeface="Century Gothic" panose="020B0502020202020204" pitchFamily="34" charset="0"/>
              </a:rPr>
              <a:t> los li cas.</a:t>
            </a:r>
          </a:p>
          <a:p>
            <a:endParaRPr lang="x-none" sz="1400" dirty="0">
              <a:solidFill>
                <a:schemeClr val="bg2">
                  <a:lumMod val="25000"/>
                </a:schemeClr>
              </a:solidFill>
              <a:latin typeface="Century Gothic" panose="020B0502020202020204" pitchFamily="34" charset="0"/>
            </a:endParaRPr>
          </a:p>
          <a:p>
            <a:r>
              <a:rPr lang="x-none" sz="1400" dirty="0">
                <a:solidFill>
                  <a:schemeClr val="bg2">
                    <a:lumMod val="25000"/>
                  </a:schemeClr>
                </a:solidFill>
                <a:latin typeface="Century Gothic" panose="020B0502020202020204" pitchFamily="34" charset="0"/>
              </a:rPr>
              <a:t>Yuav </a:t>
            </a:r>
            <a:r>
              <a:rPr lang="x-none" sz="1400" b="1" dirty="0">
                <a:solidFill>
                  <a:schemeClr val="bg2">
                    <a:lumMod val="25000"/>
                  </a:schemeClr>
                </a:solidFill>
                <a:latin typeface="Century Gothic" panose="020B0502020202020204" pitchFamily="34" charset="0"/>
              </a:rPr>
              <a:t>ua</a:t>
            </a:r>
            <a:r>
              <a:rPr lang="x-none" sz="1400"/>
              <a:t> </a:t>
            </a:r>
            <a:r>
              <a:rPr lang="x-none" sz="1400" b="1" dirty="0">
                <a:solidFill>
                  <a:schemeClr val="bg2">
                    <a:lumMod val="25000"/>
                  </a:schemeClr>
                </a:solidFill>
                <a:latin typeface="Century Gothic" panose="020B0502020202020204" pitchFamily="34" charset="0"/>
              </a:rPr>
              <a:t>li cas</a:t>
            </a:r>
            <a:r>
              <a:rPr lang="x-none" sz="1400" dirty="0">
                <a:solidFill>
                  <a:schemeClr val="bg2">
                    <a:lumMod val="25000"/>
                  </a:schemeClr>
                </a:solidFill>
                <a:latin typeface="Century Gothic" panose="020B0502020202020204" pitchFamily="34" charset="0"/>
              </a:rPr>
              <a:t> yog koj xav tias muaj kev ua phem tshwm sim.</a:t>
            </a:r>
          </a:p>
          <a:p>
            <a:endParaRPr lang="x-none" dirty="0"/>
          </a:p>
        </p:txBody>
      </p:sp>
      <p:sp>
        <p:nvSpPr>
          <p:cNvPr id="11" name="Rectangle 10">
            <a:extLst>
              <a:ext uri="{FF2B5EF4-FFF2-40B4-BE49-F238E27FC236}">
                <a16:creationId xmlns:a16="http://schemas.microsoft.com/office/drawing/2014/main" id="{12962DB7-0FE4-744C-B0F6-018CCF4CF193}"/>
              </a:ext>
            </a:extLst>
          </p:cNvPr>
          <p:cNvSpPr/>
          <p:nvPr/>
        </p:nvSpPr>
        <p:spPr>
          <a:xfrm>
            <a:off x="5292901" y="6029358"/>
            <a:ext cx="5437707" cy="400110"/>
          </a:xfrm>
          <a:prstGeom prst="rect">
            <a:avLst/>
          </a:prstGeom>
        </p:spPr>
        <p:txBody>
          <a:bodyPr wrap="none">
            <a:spAutoFit/>
          </a:bodyPr>
          <a:lstStyle/>
          <a:p>
            <a:r>
              <a:rPr lang="x-none" sz="2000" b="1" dirty="0">
                <a:latin typeface="Century Gothic" panose="020B0502020202020204" pitchFamily="34" charset="0"/>
              </a:rPr>
              <a:t>QHIA</a:t>
            </a:r>
            <a:r>
              <a:rPr lang="x-none" sz="2000" dirty="0">
                <a:latin typeface="Century Gothic" panose="020B0502020202020204" pitchFamily="34" charset="0"/>
              </a:rPr>
              <a:t> QEE TUS NEEG UAS KOJ </a:t>
            </a:r>
            <a:r>
              <a:rPr lang="x-none" sz="2000" b="1" dirty="0">
                <a:latin typeface="Century Gothic" panose="020B0502020202020204" pitchFamily="34" charset="0"/>
              </a:rPr>
              <a:t>NTSEEG SIAB</a:t>
            </a:r>
            <a:r>
              <a:rPr lang="x-none" sz="2000" dirty="0">
                <a:latin typeface="Century Gothic" panose="020B0502020202020204" pitchFamily="34" charset="0"/>
              </a:rPr>
              <a:t>!</a:t>
            </a:r>
          </a:p>
        </p:txBody>
      </p:sp>
      <p:sp>
        <p:nvSpPr>
          <p:cNvPr id="12" name="Rectangle 11">
            <a:extLst>
              <a:ext uri="{FF2B5EF4-FFF2-40B4-BE49-F238E27FC236}">
                <a16:creationId xmlns:a16="http://schemas.microsoft.com/office/drawing/2014/main" id="{41797564-D5DA-D741-ACDA-4B0B0B28E85E}"/>
              </a:ext>
            </a:extLst>
          </p:cNvPr>
          <p:cNvSpPr/>
          <p:nvPr/>
        </p:nvSpPr>
        <p:spPr>
          <a:xfrm>
            <a:off x="7188496" y="3064774"/>
            <a:ext cx="1111277" cy="369332"/>
          </a:xfrm>
          <a:prstGeom prst="rect">
            <a:avLst/>
          </a:prstGeom>
        </p:spPr>
        <p:txBody>
          <a:bodyPr wrap="square">
            <a:spAutoFit/>
          </a:bodyPr>
          <a:lstStyle/>
          <a:p>
            <a:r>
              <a:rPr lang="x-none" dirty="0">
                <a:latin typeface="Century Gothic" panose="020B0502020202020204" pitchFamily="34" charset="0"/>
              </a:rPr>
              <a:t>Lub Cev</a:t>
            </a:r>
          </a:p>
        </p:txBody>
      </p:sp>
      <p:sp>
        <p:nvSpPr>
          <p:cNvPr id="13" name="Rectangle 12">
            <a:extLst>
              <a:ext uri="{FF2B5EF4-FFF2-40B4-BE49-F238E27FC236}">
                <a16:creationId xmlns:a16="http://schemas.microsoft.com/office/drawing/2014/main" id="{960AE755-9B6B-1C4C-AF3E-E076D6C31526}"/>
              </a:ext>
            </a:extLst>
          </p:cNvPr>
          <p:cNvSpPr/>
          <p:nvPr/>
        </p:nvSpPr>
        <p:spPr>
          <a:xfrm>
            <a:off x="8915743" y="3299486"/>
            <a:ext cx="1210388" cy="369332"/>
          </a:xfrm>
          <a:prstGeom prst="rect">
            <a:avLst/>
          </a:prstGeom>
        </p:spPr>
        <p:txBody>
          <a:bodyPr wrap="square">
            <a:spAutoFit/>
          </a:bodyPr>
          <a:lstStyle/>
          <a:p>
            <a:r>
              <a:rPr lang="x-none" dirty="0">
                <a:latin typeface="Century Gothic" panose="020B0502020202020204" pitchFamily="34" charset="0"/>
              </a:rPr>
              <a:t>Sib Deev</a:t>
            </a:r>
          </a:p>
        </p:txBody>
      </p:sp>
      <p:sp>
        <p:nvSpPr>
          <p:cNvPr id="14" name="Rectangle 13">
            <a:extLst>
              <a:ext uri="{FF2B5EF4-FFF2-40B4-BE49-F238E27FC236}">
                <a16:creationId xmlns:a16="http://schemas.microsoft.com/office/drawing/2014/main" id="{3B71F698-0FF0-0042-93A7-1FBA30521102}"/>
              </a:ext>
            </a:extLst>
          </p:cNvPr>
          <p:cNvSpPr/>
          <p:nvPr/>
        </p:nvSpPr>
        <p:spPr>
          <a:xfrm>
            <a:off x="5459553" y="3299486"/>
            <a:ext cx="1300356" cy="646331"/>
          </a:xfrm>
          <a:prstGeom prst="rect">
            <a:avLst/>
          </a:prstGeom>
        </p:spPr>
        <p:txBody>
          <a:bodyPr wrap="none">
            <a:spAutoFit/>
          </a:bodyPr>
          <a:lstStyle/>
          <a:p>
            <a:pPr algn="ctr"/>
            <a:r>
              <a:rPr lang="x-none" dirty="0">
                <a:latin typeface="Century Gothic" panose="020B0502020202020204" pitchFamily="34" charset="0"/>
              </a:rPr>
              <a:t>Tsis Quav </a:t>
            </a:r>
            <a:br>
              <a:rPr lang="en-US" dirty="0">
                <a:latin typeface="Century Gothic" panose="020B0502020202020204" pitchFamily="34" charset="0"/>
              </a:rPr>
            </a:br>
            <a:r>
              <a:rPr lang="x-none" dirty="0">
                <a:latin typeface="Century Gothic" panose="020B0502020202020204" pitchFamily="34" charset="0"/>
              </a:rPr>
              <a:t>Ntsej Txog</a:t>
            </a:r>
          </a:p>
        </p:txBody>
      </p:sp>
      <p:sp>
        <p:nvSpPr>
          <p:cNvPr id="15" name="Rectangle 14">
            <a:extLst>
              <a:ext uri="{FF2B5EF4-FFF2-40B4-BE49-F238E27FC236}">
                <a16:creationId xmlns:a16="http://schemas.microsoft.com/office/drawing/2014/main" id="{AFBF134B-0937-874A-885A-464F83B720CB}"/>
              </a:ext>
            </a:extLst>
          </p:cNvPr>
          <p:cNvSpPr/>
          <p:nvPr/>
        </p:nvSpPr>
        <p:spPr>
          <a:xfrm>
            <a:off x="10358549" y="3875725"/>
            <a:ext cx="1295547" cy="369332"/>
          </a:xfrm>
          <a:prstGeom prst="rect">
            <a:avLst/>
          </a:prstGeom>
        </p:spPr>
        <p:txBody>
          <a:bodyPr wrap="none">
            <a:spAutoFit/>
          </a:bodyPr>
          <a:lstStyle/>
          <a:p>
            <a:r>
              <a:rPr lang="x-none" dirty="0">
                <a:latin typeface="Century Gothic" panose="020B0502020202020204" pitchFamily="34" charset="0"/>
              </a:rPr>
              <a:t>Kev xav</a:t>
            </a:r>
          </a:p>
        </p:txBody>
      </p:sp>
      <p:sp>
        <p:nvSpPr>
          <p:cNvPr id="16" name="Rectangle 15">
            <a:extLst>
              <a:ext uri="{FF2B5EF4-FFF2-40B4-BE49-F238E27FC236}">
                <a16:creationId xmlns:a16="http://schemas.microsoft.com/office/drawing/2014/main" id="{3D35FC9B-B96D-024A-91F0-DDA829D054F3}"/>
              </a:ext>
            </a:extLst>
          </p:cNvPr>
          <p:cNvSpPr/>
          <p:nvPr/>
        </p:nvSpPr>
        <p:spPr>
          <a:xfrm>
            <a:off x="3991278" y="3959945"/>
            <a:ext cx="1457450" cy="646331"/>
          </a:xfrm>
          <a:prstGeom prst="rect">
            <a:avLst/>
          </a:prstGeom>
        </p:spPr>
        <p:txBody>
          <a:bodyPr wrap="none">
            <a:spAutoFit/>
          </a:bodyPr>
          <a:lstStyle/>
          <a:p>
            <a:pPr algn="ctr"/>
            <a:r>
              <a:rPr lang="x-none" dirty="0">
                <a:latin typeface="Century Gothic" panose="020B0502020202020204" pitchFamily="34" charset="0"/>
              </a:rPr>
              <a:t>Feem nyiaj </a:t>
            </a:r>
            <a:br>
              <a:rPr lang="en-US" dirty="0">
                <a:latin typeface="Century Gothic" panose="020B0502020202020204" pitchFamily="34" charset="0"/>
              </a:rPr>
            </a:br>
            <a:r>
              <a:rPr lang="x-none" dirty="0">
                <a:latin typeface="Century Gothic" panose="020B0502020202020204" pitchFamily="34" charset="0"/>
              </a:rPr>
              <a:t>txiag</a:t>
            </a: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rotWithShape="1">
          <a:blip r:embed="rId9"/>
          <a:srcRect l="-24541" t="-12826" r="-25459" b="-12826"/>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a:cxnSpLocks/>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a:cxnSpLocks/>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a:cxnSpLocks/>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cxnSpLocks/>
            <a:endCxn id="12" idx="2"/>
          </p:cNvCxnSpPr>
          <p:nvPr/>
        </p:nvCxnSpPr>
        <p:spPr>
          <a:xfrm flipH="1" flipV="1">
            <a:off x="7744135" y="3434106"/>
            <a:ext cx="8286" cy="27754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6847181" cy="862561"/>
          </a:xfrm>
        </p:spPr>
        <p:txBody>
          <a:bodyPr/>
          <a:lstStyle/>
          <a:p>
            <a:r>
              <a:rPr lang="x-none" sz="2800" dirty="0"/>
              <a:t>KOJ COV CAI THIAB KEV NYAB XEEB</a:t>
            </a:r>
          </a:p>
        </p:txBody>
      </p:sp>
    </p:spTree>
    <p:extLst>
      <p:ext uri="{BB962C8B-B14F-4D97-AF65-F5344CB8AC3E}">
        <p14:creationId xmlns:p14="http://schemas.microsoft.com/office/powerpoint/2010/main" val="4242031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8"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09" y="44174"/>
            <a:ext cx="11430149" cy="784146"/>
          </a:xfrm>
        </p:spPr>
        <p:txBody>
          <a:bodyPr/>
          <a:lstStyle/>
          <a:p>
            <a:r>
              <a:rPr lang="x-none" sz="2800" dirty="0"/>
              <a:t>KEV TXIAV TXIM SIAB NTAWM TUS KHEEJ YOG DAB TSI?</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9" y="617019"/>
            <a:ext cx="11824616"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COV NTSIAB LUS HAIS TXOG </a:t>
            </a:r>
            <a:r>
              <a:rPr lang="x-none" sz="2700" b="1" kern="1200" dirty="0">
                <a:solidFill>
                  <a:schemeClr val="bg2">
                    <a:lumMod val="10000"/>
                  </a:schemeClr>
                </a:solidFill>
                <a:latin typeface="Century Gothic" panose="020B0502020202020204" pitchFamily="34" charset="0"/>
              </a:rPr>
              <a:t>KEV TXIAV TXIM SIAB NTAWM TUS KHEEJ</a:t>
            </a: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60882" y="2967659"/>
            <a:ext cx="2254869" cy="757130"/>
          </a:xfrm>
          <a:prstGeom prst="rect">
            <a:avLst/>
          </a:prstGeom>
          <a:noFill/>
        </p:spPr>
        <p:txBody>
          <a:bodyPr wrap="square" rtlCol="0" anchor="t">
            <a:spAutoFit/>
          </a:bodyPr>
          <a:lstStyle/>
          <a:p>
            <a:pPr algn="ctr">
              <a:lnSpc>
                <a:spcPct val="90000"/>
              </a:lnSpc>
              <a:spcBef>
                <a:spcPct val="0"/>
              </a:spcBef>
            </a:pPr>
            <a:r>
              <a:rPr lang="x-none" sz="1600" dirty="0">
                <a:solidFill>
                  <a:schemeClr val="accent5">
                    <a:lumMod val="50000"/>
                  </a:schemeClr>
                </a:solidFill>
                <a:latin typeface="Century Gothic" panose="020B0502020202020204" pitchFamily="34" charset="0"/>
              </a:rPr>
              <a:t>KEV XAIV, KEV TSWJ XYUAS THIAB LUB LUAG HAUJLWM</a:t>
            </a:r>
            <a:endParaRPr lang="x-none" sz="1600" dirty="0"/>
          </a:p>
        </p:txBody>
      </p:sp>
      <p:sp>
        <p:nvSpPr>
          <p:cNvPr id="18" name="TextBox 17">
            <a:extLst>
              <a:ext uri="{FF2B5EF4-FFF2-40B4-BE49-F238E27FC236}">
                <a16:creationId xmlns:a16="http://schemas.microsoft.com/office/drawing/2014/main" id="{B16A1061-00F2-8245-AA64-8B4185441036}"/>
              </a:ext>
            </a:extLst>
          </p:cNvPr>
          <p:cNvSpPr txBox="1"/>
          <p:nvPr/>
        </p:nvSpPr>
        <p:spPr>
          <a:xfrm>
            <a:off x="2701086" y="2967659"/>
            <a:ext cx="1997718" cy="1200329"/>
          </a:xfrm>
          <a:prstGeom prst="rect">
            <a:avLst/>
          </a:prstGeom>
          <a:noFill/>
        </p:spPr>
        <p:txBody>
          <a:bodyPr wrap="square" rtlCol="0" anchor="t">
            <a:spAutoFit/>
          </a:bodyPr>
          <a:lstStyle/>
          <a:p>
            <a:pPr algn="ctr">
              <a:lnSpc>
                <a:spcPct val="90000"/>
              </a:lnSpc>
              <a:spcBef>
                <a:spcPct val="0"/>
              </a:spcBef>
            </a:pPr>
            <a:r>
              <a:rPr lang="x-none" sz="1600" dirty="0">
                <a:solidFill>
                  <a:schemeClr val="accent5">
                    <a:lumMod val="50000"/>
                  </a:schemeClr>
                </a:solidFill>
                <a:latin typeface="Century Gothic" panose="020B0502020202020204" pitchFamily="34" charset="0"/>
              </a:rPr>
              <a:t>COV KEV PABCUAM THIAB PAB TXHAWB UAS PHIM RAU KOJ LUB NEEJ</a:t>
            </a:r>
          </a:p>
        </p:txBody>
      </p:sp>
      <p:sp>
        <p:nvSpPr>
          <p:cNvPr id="19" name="TextBox 18">
            <a:extLst>
              <a:ext uri="{FF2B5EF4-FFF2-40B4-BE49-F238E27FC236}">
                <a16:creationId xmlns:a16="http://schemas.microsoft.com/office/drawing/2014/main" id="{3CB568AB-96E8-0043-B909-B69F2910A773}"/>
              </a:ext>
            </a:extLst>
          </p:cNvPr>
          <p:cNvSpPr txBox="1"/>
          <p:nvPr/>
        </p:nvSpPr>
        <p:spPr>
          <a:xfrm>
            <a:off x="5143278" y="2951238"/>
            <a:ext cx="1997718" cy="978729"/>
          </a:xfrm>
          <a:prstGeom prst="rect">
            <a:avLst/>
          </a:prstGeom>
          <a:noFill/>
        </p:spPr>
        <p:txBody>
          <a:bodyPr wrap="square" rtlCol="0" anchor="t">
            <a:spAutoFit/>
          </a:bodyPr>
          <a:lstStyle/>
          <a:p>
            <a:pPr algn="ctr">
              <a:lnSpc>
                <a:spcPct val="90000"/>
              </a:lnSpc>
              <a:spcBef>
                <a:spcPct val="0"/>
              </a:spcBef>
            </a:pPr>
            <a:r>
              <a:rPr lang="x-none" sz="1600" dirty="0">
                <a:solidFill>
                  <a:schemeClr val="accent5">
                    <a:lumMod val="50000"/>
                  </a:schemeClr>
                </a:solidFill>
                <a:latin typeface="Century Gothic" panose="020B0502020202020204" pitchFamily="34" charset="0"/>
              </a:rPr>
              <a:t>TXIAV TXIM SIAB SEB TAU SIV KOJ COV NYIAJ NPAJ SIV MUS LI CAS</a:t>
            </a:r>
          </a:p>
        </p:txBody>
      </p:sp>
      <p:sp>
        <p:nvSpPr>
          <p:cNvPr id="20" name="TextBox 19">
            <a:extLst>
              <a:ext uri="{FF2B5EF4-FFF2-40B4-BE49-F238E27FC236}">
                <a16:creationId xmlns:a16="http://schemas.microsoft.com/office/drawing/2014/main" id="{BFB1BD14-3A89-6B40-B3AD-65241D3FEA1D}"/>
              </a:ext>
            </a:extLst>
          </p:cNvPr>
          <p:cNvSpPr txBox="1"/>
          <p:nvPr/>
        </p:nvSpPr>
        <p:spPr>
          <a:xfrm>
            <a:off x="7820790" y="3000275"/>
            <a:ext cx="1375672" cy="757130"/>
          </a:xfrm>
          <a:prstGeom prst="rect">
            <a:avLst/>
          </a:prstGeom>
          <a:noFill/>
        </p:spPr>
        <p:txBody>
          <a:bodyPr wrap="square" rtlCol="0" anchor="t">
            <a:spAutoFit/>
          </a:bodyPr>
          <a:lstStyle/>
          <a:p>
            <a:pPr algn="ctr">
              <a:lnSpc>
                <a:spcPct val="90000"/>
              </a:lnSpc>
              <a:spcBef>
                <a:spcPct val="0"/>
              </a:spcBef>
            </a:pPr>
            <a:r>
              <a:rPr lang="x-none" sz="1600" dirty="0">
                <a:solidFill>
                  <a:schemeClr val="accent5">
                    <a:lumMod val="50000"/>
                  </a:schemeClr>
                </a:solidFill>
                <a:latin typeface="Century Gothic" panose="020B0502020202020204" pitchFamily="34" charset="0"/>
              </a:rPr>
              <a:t>NTAU YAM KEV PAB TXHAWB</a:t>
            </a:r>
          </a:p>
        </p:txBody>
      </p:sp>
      <p:sp>
        <p:nvSpPr>
          <p:cNvPr id="21" name="TextBox 20">
            <a:extLst>
              <a:ext uri="{FF2B5EF4-FFF2-40B4-BE49-F238E27FC236}">
                <a16:creationId xmlns:a16="http://schemas.microsoft.com/office/drawing/2014/main" id="{CEAE631F-F885-6F45-941E-ED3BE699CF13}"/>
              </a:ext>
            </a:extLst>
          </p:cNvPr>
          <p:cNvSpPr txBox="1"/>
          <p:nvPr/>
        </p:nvSpPr>
        <p:spPr>
          <a:xfrm>
            <a:off x="10078842" y="3000275"/>
            <a:ext cx="1684784" cy="535531"/>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x-none" sz="1600" kern="1200" dirty="0">
                <a:solidFill>
                  <a:schemeClr val="accent5">
                    <a:lumMod val="50000"/>
                  </a:schemeClr>
                </a:solidFill>
                <a:latin typeface="Century Gothic" panose="020B0502020202020204" pitchFamily="34" charset="0"/>
              </a:rPr>
              <a:t>NPAJ RAU TUS NEEG</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09" y="595179"/>
            <a:ext cx="5328893"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PAUB TXOG KEV UA PHEM</a:t>
            </a:r>
          </a:p>
        </p:txBody>
      </p:sp>
      <p:sp>
        <p:nvSpPr>
          <p:cNvPr id="16" name="Rectangle 15">
            <a:extLst>
              <a:ext uri="{FF2B5EF4-FFF2-40B4-BE49-F238E27FC236}">
                <a16:creationId xmlns:a16="http://schemas.microsoft.com/office/drawing/2014/main" id="{E4DB350B-E184-AD40-A270-635BB34133CD}"/>
              </a:ext>
            </a:extLst>
          </p:cNvPr>
          <p:cNvSpPr/>
          <p:nvPr/>
        </p:nvSpPr>
        <p:spPr>
          <a:xfrm>
            <a:off x="219075" y="1149859"/>
            <a:ext cx="11696700" cy="369332"/>
          </a:xfrm>
          <a:prstGeom prst="rect">
            <a:avLst/>
          </a:prstGeom>
        </p:spPr>
        <p:txBody>
          <a:bodyPr wrap="square">
            <a:spAutoFit/>
          </a:bodyPr>
          <a:lstStyle/>
          <a:p>
            <a:r>
              <a:rPr lang="x-none" dirty="0">
                <a:latin typeface="Century Gothic" panose="020B0502020202020204" pitchFamily="34" charset="0"/>
              </a:rPr>
              <a:t>Nws tseem ceeb uas yuav tau </a:t>
            </a:r>
            <a:r>
              <a:rPr lang="x-none" b="1" dirty="0">
                <a:latin typeface="Century Gothic" panose="020B0502020202020204" pitchFamily="34" charset="0"/>
              </a:rPr>
              <a:t>nkag siab</a:t>
            </a:r>
            <a:r>
              <a:rPr lang="x-none" dirty="0">
                <a:latin typeface="Century Gothic" panose="020B0502020202020204" pitchFamily="34" charset="0"/>
              </a:rPr>
              <a:t> txog tej </a:t>
            </a:r>
            <a:r>
              <a:rPr lang="x-none" u="sng" dirty="0">
                <a:latin typeface="Century Gothic" panose="020B0502020202020204" pitchFamily="34" charset="0"/>
              </a:rPr>
              <a:t>yam ntxwv</a:t>
            </a:r>
            <a:r>
              <a:rPr lang="x-none" dirty="0">
                <a:latin typeface="Century Gothic" panose="020B0502020202020204" pitchFamily="34" charset="0"/>
              </a:rPr>
              <a:t> thiab </a:t>
            </a:r>
            <a:r>
              <a:rPr lang="x-none" u="sng" dirty="0">
                <a:latin typeface="Century Gothic" panose="020B0502020202020204" pitchFamily="34" charset="0"/>
              </a:rPr>
              <a:t>cov yeeb yam</a:t>
            </a:r>
            <a:r>
              <a:rPr lang="x-none" dirty="0">
                <a:latin typeface="Century Gothic" panose="020B0502020202020204" pitchFamily="34" charset="0"/>
              </a:rPr>
              <a:t> ntawm kev ua phem. </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3432459911"/>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8476352" cy="862561"/>
          </a:xfrm>
        </p:spPr>
        <p:txBody>
          <a:bodyPr/>
          <a:lstStyle/>
          <a:p>
            <a:r>
              <a:rPr lang="x-none" sz="2800" dirty="0"/>
              <a:t>KOJ COV CAI THIAB KOJ LI KEV NYAB XEEB</a:t>
            </a:r>
          </a:p>
        </p:txBody>
      </p:sp>
    </p:spTree>
    <p:extLst>
      <p:ext uri="{BB962C8B-B14F-4D97-AF65-F5344CB8AC3E}">
        <p14:creationId xmlns:p14="http://schemas.microsoft.com/office/powerpoint/2010/main" val="536582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6366790"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PAUB TXOG KEV UA PHEM</a:t>
            </a:r>
          </a:p>
        </p:txBody>
      </p:sp>
      <p:sp>
        <p:nvSpPr>
          <p:cNvPr id="20" name="Rectangle 19">
            <a:extLst>
              <a:ext uri="{FF2B5EF4-FFF2-40B4-BE49-F238E27FC236}">
                <a16:creationId xmlns:a16="http://schemas.microsoft.com/office/drawing/2014/main" id="{F7B9ABD1-F31C-EB49-A774-0733B540240F}"/>
              </a:ext>
            </a:extLst>
          </p:cNvPr>
          <p:cNvSpPr/>
          <p:nvPr/>
        </p:nvSpPr>
        <p:spPr>
          <a:xfrm>
            <a:off x="4092930" y="5350153"/>
            <a:ext cx="4312645" cy="923330"/>
          </a:xfrm>
          <a:prstGeom prst="rect">
            <a:avLst/>
          </a:prstGeom>
        </p:spPr>
        <p:txBody>
          <a:bodyPr wrap="square">
            <a:spAutoFit/>
          </a:bodyPr>
          <a:lstStyle/>
          <a:p>
            <a:pPr algn="ctr"/>
            <a:r>
              <a:rPr lang="x-none" sz="5400" dirty="0">
                <a:latin typeface="Century Gothic" panose="020B0502020202020204" pitchFamily="34" charset="0"/>
              </a:rPr>
              <a:t>Nws </a:t>
            </a:r>
            <a:r>
              <a:rPr lang="x-none" sz="5400" b="1" dirty="0">
                <a:latin typeface="Century Gothic" panose="020B0502020202020204" pitchFamily="34" charset="0"/>
              </a:rPr>
              <a:t>TSIS</a:t>
            </a:r>
            <a:r>
              <a:rPr lang="x-none" sz="5400" dirty="0">
                <a:latin typeface="Century Gothic" panose="020B0502020202020204" pitchFamily="34" charset="0"/>
              </a:rPr>
              <a:t> OK!</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x-none" sz="1700" b="1" kern="1200" dirty="0">
                  <a:effectLst>
                    <a:outerShdw blurRad="38100" dist="38100" dir="2700000" algn="tl">
                      <a:srgbClr val="000000">
                        <a:alpha val="43137"/>
                      </a:srgbClr>
                    </a:outerShdw>
                  </a:effectLst>
                  <a:latin typeface="Century Gothic" panose="020B0502020202020204" pitchFamily="34" charset="0"/>
                </a:rPr>
                <a:t>Yog ib tug neeg ua rau koj raug mob los sis cia li kav liam koj </a:t>
              </a:r>
              <a:endParaRPr lang="x-none" sz="1700" b="1" kern="1200" dirty="0">
                <a:effectLst>
                  <a:outerShdw blurRad="38100" dist="38100" dir="2700000" algn="tl">
                    <a:srgbClr val="000000">
                      <a:alpha val="43137"/>
                    </a:srgbClr>
                  </a:outerShdw>
                </a:effectLst>
              </a:endParaRP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x-none" sz="1700" b="1" kern="1200" dirty="0">
                  <a:effectLst>
                    <a:outerShdw blurRad="38100" dist="38100" dir="2700000" algn="tl">
                      <a:srgbClr val="000000">
                        <a:alpha val="43137"/>
                      </a:srgbClr>
                    </a:outerShdw>
                  </a:effectLst>
                  <a:latin typeface="Century Gothic" panose="020B0502020202020204" pitchFamily="34" charset="0"/>
                </a:rPr>
                <a:t>Yog ib tug neeg ua rau koj xav phem</a:t>
              </a: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x-none" sz="1700" b="1" kern="1200" dirty="0">
                  <a:effectLst>
                    <a:outerShdw blurRad="38100" dist="38100" dir="2700000" algn="tl">
                      <a:srgbClr val="000000">
                        <a:alpha val="43137"/>
                      </a:srgbClr>
                    </a:outerShdw>
                  </a:effectLst>
                  <a:latin typeface="Century Gothic" panose="020B0502020202020204" pitchFamily="34" charset="0"/>
                </a:rPr>
                <a:t>Yog ib tug neeg los nyob ze heev rau ntawm koj thiab koj tsis nyiam ua li ntawd</a:t>
              </a: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x-none" sz="1700" b="1" kern="1200" dirty="0">
                  <a:effectLst>
                    <a:outerShdw blurRad="38100" dist="38100" dir="2700000" algn="tl">
                      <a:srgbClr val="000000">
                        <a:alpha val="43137"/>
                      </a:srgbClr>
                    </a:outerShdw>
                  </a:effectLst>
                  <a:latin typeface="Century Gothic" panose="020B0502020202020204" pitchFamily="34" charset="0"/>
                </a:rPr>
                <a:t>Yog ib tug neeg ua rau koj xeeb txob</a:t>
              </a: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x-none" sz="1700" b="1" kern="1200" dirty="0">
                  <a:effectLst>
                    <a:outerShdw blurRad="38100" dist="38100" dir="2700000" algn="tl">
                      <a:srgbClr val="000000">
                        <a:alpha val="43137"/>
                      </a:srgbClr>
                    </a:outerShdw>
                  </a:effectLst>
                  <a:latin typeface="Century Gothic" panose="020B0502020202020204" pitchFamily="34" charset="0"/>
                </a:rPr>
                <a:t>Yog ib tug neeg muab cov khoom uas yog koj li</a:t>
              </a: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x-none" sz="1700" b="1" kern="1200" dirty="0">
                  <a:effectLst>
                    <a:outerShdw blurRad="38100" dist="38100" dir="2700000" algn="tl">
                      <a:srgbClr val="000000">
                        <a:alpha val="43137"/>
                      </a:srgbClr>
                    </a:outerShdw>
                  </a:effectLst>
                  <a:latin typeface="Century Gothic" panose="020B0502020202020204" pitchFamily="34" charset="0"/>
                </a:rPr>
                <a:t>Yog ib tug neeg chwv koj thiab koj xav tias tsis tau</a:t>
              </a:r>
            </a:p>
          </p:txBody>
        </p:sp>
      </p:grpSp>
      <p:sp>
        <p:nvSpPr>
          <p:cNvPr id="36" name="Rectangle 35">
            <a:extLst>
              <a:ext uri="{FF2B5EF4-FFF2-40B4-BE49-F238E27FC236}">
                <a16:creationId xmlns:a16="http://schemas.microsoft.com/office/drawing/2014/main" id="{52A51B7A-6185-5544-859D-29E4EE898A28}"/>
              </a:ext>
            </a:extLst>
          </p:cNvPr>
          <p:cNvSpPr/>
          <p:nvPr/>
        </p:nvSpPr>
        <p:spPr>
          <a:xfrm>
            <a:off x="2991289" y="1489069"/>
            <a:ext cx="6155852" cy="646331"/>
          </a:xfrm>
          <a:prstGeom prst="rect">
            <a:avLst/>
          </a:prstGeom>
        </p:spPr>
        <p:txBody>
          <a:bodyPr wrap="none">
            <a:spAutoFit/>
          </a:bodyPr>
          <a:lstStyle/>
          <a:p>
            <a:pPr algn="ctr"/>
            <a:r>
              <a:rPr lang="x-none" sz="3600" b="1" dirty="0">
                <a:latin typeface="Century Gothic" panose="020B0502020202020204" pitchFamily="34" charset="0"/>
              </a:rPr>
              <a:t>TSIS TXHOB KAV LIAM NWS </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9305027" cy="862561"/>
          </a:xfrm>
        </p:spPr>
        <p:txBody>
          <a:bodyPr/>
          <a:lstStyle/>
          <a:p>
            <a:r>
              <a:rPr lang="x-none" sz="2800" dirty="0"/>
              <a:t>KOJ COV CAI THIAB KOJ LI KEV NYAB XEEB</a:t>
            </a: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5400" kern="1200" dirty="0">
                <a:solidFill>
                  <a:schemeClr val="accent5">
                    <a:lumMod val="50000"/>
                  </a:schemeClr>
                </a:solidFill>
                <a:latin typeface="Century Gothic" panose="020B0502020202020204" pitchFamily="34" charset="0"/>
                <a:hlinkClick r:id="rId3" action="ppaction://hlinkfile"/>
              </a:rPr>
              <a:t>*</a:t>
            </a:r>
            <a:endParaRPr lang="x-none" sz="54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BAA1B02-AF27-734D-80A3-5E851FC94B40}"/>
              </a:ext>
            </a:extLst>
          </p:cNvPr>
          <p:cNvSpPr txBox="1"/>
          <p:nvPr/>
        </p:nvSpPr>
        <p:spPr>
          <a:xfrm>
            <a:off x="110209" y="595179"/>
            <a:ext cx="6747791"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HAIS QHIA TXOG QHOV UA PHEM</a:t>
            </a:r>
          </a:p>
        </p:txBody>
      </p:sp>
      <p:sp>
        <p:nvSpPr>
          <p:cNvPr id="3" name="Rectangle 2">
            <a:extLst>
              <a:ext uri="{FF2B5EF4-FFF2-40B4-BE49-F238E27FC236}">
                <a16:creationId xmlns:a16="http://schemas.microsoft.com/office/drawing/2014/main" id="{3FD3F1FA-DD3E-F447-8627-416AA5496DED}"/>
              </a:ext>
            </a:extLst>
          </p:cNvPr>
          <p:cNvSpPr/>
          <p:nvPr/>
        </p:nvSpPr>
        <p:spPr>
          <a:xfrm>
            <a:off x="-58201" y="1080910"/>
            <a:ext cx="6097930" cy="1323439"/>
          </a:xfrm>
          <a:prstGeom prst="rect">
            <a:avLst/>
          </a:prstGeom>
        </p:spPr>
        <p:txBody>
          <a:bodyPr wrap="square">
            <a:spAutoFit/>
          </a:bodyPr>
          <a:lstStyle/>
          <a:p>
            <a:pPr algn="ctr"/>
            <a:r>
              <a:rPr lang="x-none" sz="2400" b="1" dirty="0">
                <a:latin typeface="Century Gothic" panose="020B0502020202020204" pitchFamily="34" charset="0"/>
              </a:rPr>
              <a:t>Qhia rau ib tug neeg </a:t>
            </a:r>
            <a:br>
              <a:rPr lang="en-US" sz="2400" b="1" dirty="0">
                <a:latin typeface="Century Gothic" panose="020B0502020202020204" pitchFamily="34" charset="0"/>
              </a:rPr>
            </a:br>
            <a:r>
              <a:rPr lang="x-none" sz="2400" b="1" dirty="0">
                <a:latin typeface="Century Gothic" panose="020B0502020202020204" pitchFamily="34" charset="0"/>
              </a:rPr>
              <a:t>uas koj </a:t>
            </a:r>
            <a:r>
              <a:rPr lang="x-none" sz="2400" b="1" u="sng" dirty="0">
                <a:latin typeface="Century Gothic" panose="020B0502020202020204" pitchFamily="34" charset="0"/>
              </a:rPr>
              <a:t>ntseeg siab</a:t>
            </a:r>
            <a:r>
              <a:rPr lang="x-none" sz="2400" dirty="0">
                <a:latin typeface="Century Gothic" panose="020B0502020202020204" pitchFamily="34" charset="0"/>
              </a:rPr>
              <a:t>:</a:t>
            </a:r>
          </a:p>
          <a:p>
            <a:endParaRPr lang="x-none" sz="32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122681" y="1585008"/>
            <a:ext cx="5678043" cy="3170099"/>
          </a:xfrm>
          <a:prstGeom prst="rect">
            <a:avLst/>
          </a:prstGeom>
        </p:spPr>
        <p:txBody>
          <a:bodyPr wrap="square">
            <a:spAutoFit/>
          </a:bodyPr>
          <a:lstStyle/>
          <a:p>
            <a:endParaRPr lang="x-none" sz="2000" dirty="0">
              <a:latin typeface="Century Gothic" panose="020B0502020202020204" pitchFamily="34" charset="0"/>
            </a:endParaRPr>
          </a:p>
          <a:p>
            <a:pPr marL="457200" indent="-457200">
              <a:buFont typeface="Arial" panose="020B0604020202020204" pitchFamily="34" charset="0"/>
              <a:buChar char="•"/>
            </a:pPr>
            <a:r>
              <a:rPr lang="x-none" sz="2000" dirty="0">
                <a:latin typeface="Century Gothic" panose="020B0502020202020204" pitchFamily="34" charset="0"/>
              </a:rPr>
              <a:t>Tsev Neeg </a:t>
            </a:r>
          </a:p>
          <a:p>
            <a:pPr marL="457200" indent="-457200">
              <a:buFont typeface="Arial" panose="020B0604020202020204" pitchFamily="34" charset="0"/>
              <a:buChar char="•"/>
            </a:pPr>
            <a:r>
              <a:rPr lang="x-none" sz="2000" dirty="0">
                <a:latin typeface="Century Gothic" panose="020B0502020202020204" pitchFamily="34" charset="0"/>
              </a:rPr>
              <a:t>Cov Phooj Ywg</a:t>
            </a:r>
          </a:p>
          <a:p>
            <a:pPr marL="457200" indent="-457200">
              <a:buFont typeface="Arial" panose="020B0604020202020204" pitchFamily="34" charset="0"/>
              <a:buChar char="•"/>
            </a:pPr>
            <a:r>
              <a:rPr lang="x-none" sz="2000" dirty="0">
                <a:latin typeface="Century Gothic" panose="020B0502020202020204" pitchFamily="34" charset="0"/>
              </a:rPr>
              <a:t>Cov neeg los ntawm koj lub tsev kawm ntawv</a:t>
            </a:r>
          </a:p>
          <a:p>
            <a:pPr marL="457200" indent="-457200">
              <a:buFont typeface="Arial" panose="020B0604020202020204" pitchFamily="34" charset="0"/>
              <a:buChar char="•"/>
            </a:pPr>
            <a:r>
              <a:rPr lang="x-none" sz="2000" dirty="0">
                <a:latin typeface="Century Gothic" panose="020B0502020202020204" pitchFamily="34" charset="0"/>
              </a:rPr>
              <a:t>Cov neeg tom chaw ua haujlwm </a:t>
            </a:r>
          </a:p>
          <a:p>
            <a:pPr marL="457200" indent="-457200">
              <a:buFont typeface="Arial" panose="020B0604020202020204" pitchFamily="34" charset="0"/>
              <a:buChar char="•"/>
            </a:pPr>
            <a:r>
              <a:rPr lang="x-none" sz="2000" dirty="0">
                <a:latin typeface="Century Gothic" panose="020B0502020202020204" pitchFamily="34" charset="0"/>
              </a:rPr>
              <a:t>Tus kws cev lus ua haujlwm ywj pheej</a:t>
            </a:r>
          </a:p>
          <a:p>
            <a:pPr marL="457200" indent="-457200">
              <a:buFont typeface="Arial" panose="020B0604020202020204" pitchFamily="34" charset="0"/>
              <a:buChar char="•"/>
            </a:pPr>
            <a:r>
              <a:rPr lang="x-none" sz="2000" dirty="0">
                <a:latin typeface="Century Gothic" panose="020B0502020202020204" pitchFamily="34" charset="0"/>
              </a:rPr>
              <a:t>Koj tus kws lis haujlwm</a:t>
            </a:r>
          </a:p>
          <a:p>
            <a:pPr marL="457200" indent="-457200">
              <a:buFont typeface="Arial" panose="020B0604020202020204" pitchFamily="34" charset="0"/>
              <a:buChar char="•"/>
            </a:pPr>
            <a:r>
              <a:rPr lang="x-none" sz="2000" dirty="0">
                <a:latin typeface="Century Gothic" panose="020B0502020202020204" pitchFamily="34" charset="0"/>
              </a:rPr>
              <a:t>Cov kws kuaj mob</a:t>
            </a:r>
          </a:p>
          <a:p>
            <a:pPr marL="457200" indent="-457200">
              <a:buFont typeface="Arial" panose="020B0604020202020204" pitchFamily="34" charset="0"/>
              <a:buChar char="•"/>
            </a:pPr>
            <a:endParaRPr lang="x-none" sz="2000" dirty="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134100" y="1855889"/>
            <a:ext cx="6057900" cy="2554545"/>
          </a:xfrm>
          <a:prstGeom prst="rect">
            <a:avLst/>
          </a:prstGeom>
        </p:spPr>
        <p:txBody>
          <a:bodyPr wrap="square">
            <a:spAutoFit/>
          </a:bodyPr>
          <a:lstStyle/>
          <a:p>
            <a:pPr marL="457200" indent="-457200">
              <a:buFont typeface="Arial" panose="020B0604020202020204" pitchFamily="34" charset="0"/>
              <a:buChar char="•"/>
            </a:pPr>
            <a:r>
              <a:rPr lang="x-none" sz="2000" dirty="0">
                <a:latin typeface="Century Gothic" panose="020B0502020202020204" pitchFamily="34" charset="0"/>
              </a:rPr>
              <a:t>Saib xyuas kom koj nyab xeeb</a:t>
            </a:r>
          </a:p>
          <a:p>
            <a:pPr marL="457200" indent="-457200">
              <a:buFont typeface="Arial" panose="020B0604020202020204" pitchFamily="34" charset="0"/>
              <a:buChar char="•"/>
            </a:pPr>
            <a:r>
              <a:rPr lang="x-none" sz="2000" dirty="0">
                <a:latin typeface="Century Gothic" panose="020B0502020202020204" pitchFamily="34" charset="0"/>
              </a:rPr>
              <a:t>Hais qhia rau cov neeg uas tsim nyog</a:t>
            </a:r>
          </a:p>
          <a:p>
            <a:pPr marL="914400" lvl="1" indent="-457200">
              <a:buFont typeface="Arial" panose="020B0604020202020204" pitchFamily="34" charset="0"/>
              <a:buChar char="•"/>
            </a:pPr>
            <a:r>
              <a:rPr lang="x-none" sz="2000" dirty="0">
                <a:latin typeface="Century Gothic" panose="020B0502020202020204" pitchFamily="34" charset="0"/>
              </a:rPr>
              <a:t>Kev pab pov thaiv rau tus neeg loj</a:t>
            </a:r>
          </a:p>
          <a:p>
            <a:pPr marL="914400" lvl="1" indent="-457200">
              <a:buFont typeface="Arial" panose="020B0604020202020204" pitchFamily="34" charset="0"/>
              <a:buChar char="•"/>
            </a:pPr>
            <a:r>
              <a:rPr lang="x-none" sz="2000" dirty="0">
                <a:latin typeface="Century Gothic" panose="020B0502020202020204" pitchFamily="34" charset="0"/>
              </a:rPr>
              <a:t>Kev pab pov thaiv rau menyuam yaus</a:t>
            </a:r>
          </a:p>
          <a:p>
            <a:pPr marL="914400" lvl="1" indent="-457200">
              <a:buFont typeface="Arial" panose="020B0604020202020204" pitchFamily="34" charset="0"/>
              <a:buChar char="•"/>
            </a:pPr>
            <a:r>
              <a:rPr lang="x-none" sz="2000" dirty="0">
                <a:latin typeface="Century Gothic" panose="020B0502020202020204" pitchFamily="34" charset="0"/>
              </a:rPr>
              <a:t>Kev yuam siv txoj cai lij choj hauv ib cheeb tsam</a:t>
            </a:r>
          </a:p>
          <a:p>
            <a:pPr marL="914400" lvl="1" indent="-457200">
              <a:buFont typeface="Arial" panose="020B0604020202020204" pitchFamily="34" charset="0"/>
              <a:buChar char="•"/>
            </a:pPr>
            <a:r>
              <a:rPr lang="x-none" sz="2000" dirty="0">
                <a:latin typeface="Century Gothic" panose="020B0502020202020204" pitchFamily="34" charset="0"/>
              </a:rPr>
              <a:t>Koj lub chaw ua haujlwm hauv ib cheeb tsam</a:t>
            </a:r>
          </a:p>
        </p:txBody>
      </p:sp>
      <p:sp>
        <p:nvSpPr>
          <p:cNvPr id="8" name="Rectangle 7">
            <a:extLst>
              <a:ext uri="{FF2B5EF4-FFF2-40B4-BE49-F238E27FC236}">
                <a16:creationId xmlns:a16="http://schemas.microsoft.com/office/drawing/2014/main" id="{FEB0E9DF-DDDE-7C4C-BAD0-C2310B355D13}"/>
              </a:ext>
            </a:extLst>
          </p:cNvPr>
          <p:cNvSpPr/>
          <p:nvPr/>
        </p:nvSpPr>
        <p:spPr>
          <a:xfrm>
            <a:off x="6039729" y="1173661"/>
            <a:ext cx="6152271" cy="461665"/>
          </a:xfrm>
          <a:prstGeom prst="rect">
            <a:avLst/>
          </a:prstGeom>
        </p:spPr>
        <p:txBody>
          <a:bodyPr wrap="square">
            <a:spAutoFit/>
          </a:bodyPr>
          <a:lstStyle/>
          <a:p>
            <a:pPr algn="ctr"/>
            <a:r>
              <a:rPr lang="x-none" sz="2400" b="1" dirty="0">
                <a:latin typeface="Century Gothic" panose="020B0502020202020204" pitchFamily="34" charset="0"/>
              </a:rPr>
              <a:t>Lawv yuav </a:t>
            </a:r>
            <a:r>
              <a:rPr lang="x-none" sz="2400" b="1" u="sng" dirty="0">
                <a:latin typeface="Century Gothic" panose="020B0502020202020204" pitchFamily="34" charset="0"/>
              </a:rPr>
              <a:t>pab</a:t>
            </a:r>
            <a:r>
              <a:rPr lang="x-none" sz="2400" b="1" dirty="0">
                <a:latin typeface="Century Gothic" panose="020B0502020202020204" pitchFamily="34" charset="0"/>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rotWithShape="1">
          <a:blip r:embed="rId3"/>
          <a:srcRect l="-24541" t="-12826" r="-25459" b="-12826"/>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dirty="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rotWithShape="1">
          <a:blip r:embed="rId4"/>
          <a:srcRect l="-23000" t="-11017" r="-23000" b="-58719"/>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8409677" cy="494342"/>
          </a:xfrm>
        </p:spPr>
        <p:txBody>
          <a:bodyPr/>
          <a:lstStyle/>
          <a:p>
            <a:r>
              <a:rPr lang="x-none" sz="2800" dirty="0"/>
              <a:t>KOJ COV CAI THIAB KOJ LI KEV NYAB XEEB</a:t>
            </a:r>
          </a:p>
        </p:txBody>
      </p:sp>
      <p:pic>
        <p:nvPicPr>
          <p:cNvPr id="2" name="Picture 1" descr="File:Emoji u1f693.svg - Wiktionary"/>
          <p:cNvPicPr>
            <a:picLocks noChangeAspect="1"/>
          </p:cNvPicPr>
          <p:nvPr/>
        </p:nvPicPr>
        <p:blipFill rotWithShape="1">
          <a:blip r:embed="rId5">
            <a:extLst>
              <a:ext uri="{28A0092B-C50C-407E-A947-70E740481C1C}">
                <a14:useLocalDpi xmlns:a14="http://schemas.microsoft.com/office/drawing/2010/main" val="0"/>
              </a:ext>
            </a:extLst>
          </a:blip>
          <a:srcRect l="-3952" t="9618" r="-6420" b="-22942"/>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155082"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SAIB XYUAS</a:t>
            </a: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8533830" cy="862561"/>
          </a:xfrm>
        </p:spPr>
        <p:txBody>
          <a:bodyPr/>
          <a:lstStyle/>
          <a:p>
            <a:r>
              <a:rPr lang="x-none" sz="2800" dirty="0"/>
              <a:t>KOJ COV CAI THIAB KOJ LI KEV NYAB XEEB</a:t>
            </a: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265292" y="1929596"/>
            <a:ext cx="6354958" cy="1089529"/>
          </a:xfrm>
          <a:prstGeom prst="rect">
            <a:avLst/>
          </a:prstGeom>
          <a:noFill/>
        </p:spPr>
        <p:txBody>
          <a:bodyPr wrap="square" rtlCol="0">
            <a:spAutoFit/>
          </a:bodyPr>
          <a:lstStyle/>
          <a:p>
            <a:pPr algn="ctr">
              <a:lnSpc>
                <a:spcPct val="90000"/>
              </a:lnSpc>
              <a:spcBef>
                <a:spcPct val="0"/>
              </a:spcBef>
            </a:pPr>
            <a:r>
              <a:rPr lang="x-none" sz="3600" b="1" dirty="0">
                <a:solidFill>
                  <a:schemeClr val="bg2">
                    <a:lumMod val="10000"/>
                  </a:schemeClr>
                </a:solidFill>
                <a:latin typeface="Century Gothic" panose="020B0502020202020204" pitchFamily="34" charset="0"/>
              </a:rPr>
              <a:t>SAIB KOJ COV CAI THIAB KEV NYAB XEEB</a:t>
            </a: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57104" cy="2308324"/>
          </a:xfrm>
          <a:prstGeom prst="rect">
            <a:avLst/>
          </a:prstGeom>
        </p:spPr>
        <p:txBody>
          <a:bodyPr wrap="square">
            <a:spAutoFit/>
          </a:bodyPr>
          <a:lstStyle/>
          <a:p>
            <a:pPr marL="457200" indent="-457200">
              <a:buFont typeface="Wingdings" panose="05000000000000000000" pitchFamily="2" charset="2"/>
              <a:buChar char="ü"/>
            </a:pPr>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Koj cov cai </a:t>
            </a:r>
          </a:p>
          <a:p>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Kev tshuaj xyuas keeb kwm kev ua txhaum cai yav dhau los</a:t>
            </a:r>
          </a:p>
          <a:p>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Kev lees paub thiab kev hais qhia txog kev ua phem </a:t>
            </a:r>
          </a:p>
        </p:txBody>
      </p:sp>
    </p:spTree>
    <p:extLst>
      <p:ext uri="{BB962C8B-B14F-4D97-AF65-F5344CB8AC3E}">
        <p14:creationId xmlns:p14="http://schemas.microsoft.com/office/powerpoint/2010/main" val="133066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x-none"/>
              <a:t>KHAUJ RUAM TXUAS MUS NTXIV</a:t>
            </a: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172389" y="1180376"/>
            <a:ext cx="3579183" cy="4646092"/>
            <a:chOff x="7172389" y="2035629"/>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172389" y="2035629"/>
              <a:ext cx="3579183" cy="4646092"/>
              <a:chOff x="1619178" y="3134541"/>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619178" y="3134541"/>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6E64A-CF6B-914F-845D-4E122F858F2A}"/>
                  </a:ext>
                </a:extLst>
              </p:cNvPr>
              <p:cNvSpPr/>
              <p:nvPr/>
            </p:nvSpPr>
            <p:spPr>
              <a:xfrm>
                <a:off x="1763120" y="3304520"/>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361698" y="3809493"/>
              <a:ext cx="3250567" cy="2751522"/>
            </a:xfrm>
            <a:prstGeom prst="rect">
              <a:avLst/>
            </a:prstGeom>
            <a:noFill/>
          </p:spPr>
          <p:txBody>
            <a:bodyPr wrap="square" rtlCol="0">
              <a:spAutoFit/>
            </a:bodyPr>
            <a:lstStyle/>
            <a:p>
              <a:pPr>
                <a:lnSpc>
                  <a:spcPct val="90000"/>
                </a:lnSpc>
                <a:spcBef>
                  <a:spcPct val="0"/>
                </a:spcBef>
              </a:pPr>
              <a:r>
                <a:rPr lang="x-none" sz="1600" b="1"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Koj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Tsev Neeg/Txheej Txheem ntawm Kev Pab Txhawb</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Lis Haujlwm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Tswj Xyuas Feem Nyiaj Txiag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Muab Kev Pabcuam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Cev Lus Ua Haujlwm Ywj Pheej</a:t>
              </a:r>
            </a:p>
            <a:p>
              <a:pPr marL="342900" indent="-342900">
                <a:lnSpc>
                  <a:spcPct val="90000"/>
                </a:lnSpc>
                <a:spcBef>
                  <a:spcPct val="0"/>
                </a:spcBef>
                <a:buFont typeface="Arial" panose="020B0604020202020204" pitchFamily="34" charset="0"/>
                <a:buChar char="•"/>
              </a:pPr>
              <a:endParaRPr lang="x-none" sz="1600"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355734" y="2284264"/>
              <a:ext cx="3109170" cy="1668149"/>
            </a:xfrm>
            <a:prstGeom prst="rect">
              <a:avLst/>
            </a:prstGeom>
            <a:noFill/>
          </p:spPr>
          <p:txBody>
            <a:bodyPr wrap="square" rtlCol="0">
              <a:spAutoFit/>
            </a:bodyPr>
            <a:lstStyle/>
            <a:p>
              <a:r>
                <a:rPr lang="x-none" sz="1600" b="1" dirty="0">
                  <a:solidFill>
                    <a:schemeClr val="accent5">
                      <a:lumMod val="50000"/>
                    </a:schemeClr>
                  </a:solidFill>
                  <a:latin typeface="Century Gothic" panose="020B0502020202020204" pitchFamily="34" charset="0"/>
                </a:rPr>
                <a:t>5 LUB NIAM TSWV YIM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Muaj kev ywj pheej</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muaj cai</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pab txhawb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lees  </a:t>
              </a:r>
            </a:p>
            <a:p>
              <a:pPr algn="l" defTabSz="914400" rtl="0" eaLnBrk="1" latinLnBrk="0" hangingPunct="1">
                <a:lnSpc>
                  <a:spcPct val="90000"/>
                </a:lnSpc>
                <a:spcBef>
                  <a:spcPct val="0"/>
                </a:spcBef>
                <a:buNone/>
              </a:pPr>
              <a:endParaRPr lang="x-none"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988676" y="2007261"/>
            <a:ext cx="4477407" cy="590931"/>
          </a:xfrm>
          <a:prstGeom prst="rect">
            <a:avLst/>
          </a:prstGeom>
          <a:noFill/>
        </p:spPr>
        <p:txBody>
          <a:bodyPr wrap="square" rtlCol="0">
            <a:spAutoFit/>
          </a:bodyPr>
          <a:lstStyle/>
          <a:p>
            <a:pPr algn="ctr">
              <a:lnSpc>
                <a:spcPct val="90000"/>
              </a:lnSpc>
              <a:spcBef>
                <a:spcPct val="0"/>
              </a:spcBef>
            </a:pPr>
            <a:r>
              <a:rPr lang="x-none" sz="3600" b="1" dirty="0">
                <a:solidFill>
                  <a:schemeClr val="bg2">
                    <a:lumMod val="10000"/>
                  </a:schemeClr>
                </a:solidFill>
                <a:latin typeface="Century Gothic" panose="020B0502020202020204" pitchFamily="34" charset="0"/>
              </a:rPr>
              <a:t>COV NTSIAB LUS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x-none" sz="2800" dirty="0"/>
              <a:t>KHAUJ RUAM TXUAS MUS NTXIV</a:t>
            </a:r>
          </a:p>
        </p:txBody>
      </p:sp>
      <p:sp>
        <p:nvSpPr>
          <p:cNvPr id="9" name="TextBox 8">
            <a:extLst>
              <a:ext uri="{FF2B5EF4-FFF2-40B4-BE49-F238E27FC236}">
                <a16:creationId xmlns:a16="http://schemas.microsoft.com/office/drawing/2014/main" id="{5D4FFC79-5BEB-3244-A84F-3E90F5C61842}"/>
              </a:ext>
            </a:extLst>
          </p:cNvPr>
          <p:cNvSpPr txBox="1"/>
          <p:nvPr/>
        </p:nvSpPr>
        <p:spPr>
          <a:xfrm>
            <a:off x="105672" y="595179"/>
            <a:ext cx="3104887"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NTSIAB LUS</a:t>
            </a: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38323" cy="3785652"/>
          </a:xfrm>
          <a:prstGeom prst="rect">
            <a:avLst/>
          </a:prstGeom>
        </p:spPr>
        <p:txBody>
          <a:bodyPr wrap="square">
            <a:spAutoFit/>
          </a:bodyPr>
          <a:lstStyle/>
          <a:p>
            <a:pPr marL="457200" indent="-457200">
              <a:buFont typeface="Wingdings" panose="05000000000000000000" pitchFamily="2" charset="2"/>
              <a:buChar char="ü"/>
            </a:pPr>
            <a:r>
              <a:rPr lang="x-none" sz="2400" dirty="0">
                <a:latin typeface="Century Gothic" panose="020B0502020202020204" pitchFamily="34" charset="0"/>
              </a:rPr>
              <a:t>COV KEV NPAJ UA NTAWM LUB CHAW UA HAUJLWM HAUV IB CHEEB TSAM </a:t>
            </a:r>
          </a:p>
          <a:p>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PAWG KWS PAB TSWV YIM HAUV IB CHEEB TSAM</a:t>
            </a:r>
          </a:p>
          <a:p>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COV NEEG LIS HAUJLWM TXOG QHOV KEV TXIAV TXIM SIAB NTAWM TUS KHEEJ</a:t>
            </a:r>
          </a:p>
          <a:p>
            <a:endParaRPr lang="x-none" sz="2400" dirty="0">
              <a:latin typeface="Century Gothic" panose="020B0502020202020204" pitchFamily="34" charset="0"/>
            </a:endParaRPr>
          </a:p>
          <a:p>
            <a:pPr marL="457200" indent="-457200">
              <a:buFont typeface="Wingdings" panose="05000000000000000000" pitchFamily="2" charset="2"/>
              <a:buChar char="ü"/>
            </a:pPr>
            <a:r>
              <a:rPr lang="x-none" sz="2400" dirty="0">
                <a:latin typeface="Century Gothic" panose="020B0502020202020204" pitchFamily="34" charset="0"/>
              </a:rPr>
              <a:t>COV NEEG LIS HAUJLWM HAUV ZEJ ZOG TXOG QHOV KEV TXIAV TXIM SIAB NTAWM TUS KHEEJ</a:t>
            </a:r>
          </a:p>
        </p:txBody>
      </p:sp>
    </p:spTree>
    <p:extLst>
      <p:ext uri="{BB962C8B-B14F-4D97-AF65-F5344CB8AC3E}">
        <p14:creationId xmlns:p14="http://schemas.microsoft.com/office/powerpoint/2010/main" val="2879511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KHAUJ RUAM TXUAS MUS NTXIV</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2081791"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600" b="1" kern="1200" spc="-60" dirty="0">
                <a:solidFill>
                  <a:schemeClr val="bg2">
                    <a:lumMod val="10000"/>
                  </a:schemeClr>
                </a:solidFill>
                <a:latin typeface="Century Gothic" panose="020B0502020202020204" pitchFamily="34" charset="0"/>
              </a:rPr>
              <a:t>QHOV KEV NPAJ UA NTAWM LUB CHAW UA HAUJLWM HAUV IB CHEEB TSAM</a:t>
            </a:r>
          </a:p>
        </p:txBody>
      </p:sp>
      <p:sp>
        <p:nvSpPr>
          <p:cNvPr id="3" name="Rectangle 2">
            <a:extLst>
              <a:ext uri="{FF2B5EF4-FFF2-40B4-BE49-F238E27FC236}">
                <a16:creationId xmlns:a16="http://schemas.microsoft.com/office/drawing/2014/main" id="{C0F880C3-6EAC-4A47-B470-9DBC129BDBDE}"/>
              </a:ext>
            </a:extLst>
          </p:cNvPr>
          <p:cNvSpPr/>
          <p:nvPr/>
        </p:nvSpPr>
        <p:spPr>
          <a:xfrm>
            <a:off x="788276" y="2178549"/>
            <a:ext cx="10752084" cy="1754326"/>
          </a:xfrm>
          <a:prstGeom prst="rect">
            <a:avLst/>
          </a:prstGeom>
        </p:spPr>
        <p:txBody>
          <a:bodyPr wrap="square">
            <a:spAutoFit/>
          </a:bodyPr>
          <a:lstStyle/>
          <a:p>
            <a:pPr algn="ctr"/>
            <a:r>
              <a:rPr lang="x-none" sz="3600" dirty="0">
                <a:latin typeface="Century Gothic" panose="020B0502020202020204" pitchFamily="34" charset="0"/>
              </a:rPr>
              <a:t>TUS TSWV CHAW: </a:t>
            </a:r>
          </a:p>
          <a:p>
            <a:pPr algn="ctr"/>
            <a:r>
              <a:rPr lang="x-none" sz="3600" dirty="0">
                <a:latin typeface="Century Gothic" panose="020B0502020202020204" pitchFamily="34" charset="0"/>
              </a:rPr>
              <a:t>Cov kev npaj rau txhua lub chaw ua haujlwm hauv ib cheeb tsam</a:t>
            </a:r>
          </a:p>
        </p:txBody>
      </p:sp>
    </p:spTree>
    <p:extLst>
      <p:ext uri="{BB962C8B-B14F-4D97-AF65-F5344CB8AC3E}">
        <p14:creationId xmlns:p14="http://schemas.microsoft.com/office/powerpoint/2010/main" val="3963146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KHAUJ RUAM TXUAS MUS NTXIV</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11001205"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SDP PAWG KWS PAB TSWV YIM HAUV IB CHEEB TSAM</a:t>
            </a:r>
          </a:p>
        </p:txBody>
      </p:sp>
      <p:sp>
        <p:nvSpPr>
          <p:cNvPr id="6" name="Content Placeholder 2">
            <a:extLst>
              <a:ext uri="{FF2B5EF4-FFF2-40B4-BE49-F238E27FC236}">
                <a16:creationId xmlns:a16="http://schemas.microsoft.com/office/drawing/2014/main" id="{99F5C76E-F8C3-2C43-9C9D-5EE7BA85C0A4}"/>
              </a:ext>
            </a:extLst>
          </p:cNvPr>
          <p:cNvSpPr txBox="1">
            <a:spLocks/>
          </p:cNvSpPr>
          <p:nvPr/>
        </p:nvSpPr>
        <p:spPr>
          <a:xfrm>
            <a:off x="638629" y="5065224"/>
            <a:ext cx="10900227" cy="1449450"/>
          </a:xfrm>
          <a:prstGeom prst="rect">
            <a:avLst/>
          </a:prstGeom>
          <a:ln w="38100">
            <a:solidFill>
              <a:schemeClr val="bg2">
                <a:lumMod val="75000"/>
              </a:schemeClr>
            </a:solidFill>
          </a:ln>
        </p:spPr>
        <p:txBody>
          <a:bodyPr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x-none" sz="5500" dirty="0">
                <a:latin typeface="Century Gothic" panose="020B0502020202020204" pitchFamily="34" charset="0"/>
              </a:rPr>
              <a:t>Cov Rooj Sib Tham ntawm peb Pawg Kws Pab Tswv Yim Hauv Ib Cheeb Tsam ntawm qhov SD yog ua rau ntawm lub chaw:</a:t>
            </a:r>
          </a:p>
          <a:p>
            <a:pPr marL="0" indent="0">
              <a:buFont typeface="Arial" panose="020B0604020202020204" pitchFamily="34" charset="0"/>
              <a:buNone/>
            </a:pPr>
            <a:r>
              <a:rPr lang="en-US" sz="7600" dirty="0">
                <a:latin typeface="Century Gothic" panose="020B0502020202020204" pitchFamily="34" charset="0"/>
              </a:rPr>
              <a:t>	</a:t>
            </a:r>
            <a:r>
              <a:rPr lang="x-none" sz="7600" dirty="0">
                <a:latin typeface="Century Gothic" panose="020B0502020202020204" pitchFamily="34" charset="0"/>
              </a:rPr>
              <a:t>HNUB:</a:t>
            </a:r>
          </a:p>
          <a:p>
            <a:pPr marL="0" indent="0">
              <a:buFont typeface="Arial" panose="020B0604020202020204" pitchFamily="34" charset="0"/>
              <a:buNone/>
            </a:pPr>
            <a:r>
              <a:rPr lang="en-US" sz="7600" dirty="0">
                <a:latin typeface="Century Gothic" panose="020B0502020202020204" pitchFamily="34" charset="0"/>
              </a:rPr>
              <a:t>	</a:t>
            </a:r>
            <a:r>
              <a:rPr lang="x-none" sz="7600" dirty="0">
                <a:latin typeface="Century Gothic" panose="020B0502020202020204" pitchFamily="34" charset="0"/>
              </a:rPr>
              <a:t>LUB CHAW:</a:t>
            </a:r>
          </a:p>
          <a:p>
            <a:pPr marL="0" indent="0">
              <a:buFont typeface="Arial" panose="020B0604020202020204" pitchFamily="34" charset="0"/>
              <a:buNone/>
            </a:pPr>
            <a:endParaRPr lang="x-none" sz="4300" dirty="0">
              <a:latin typeface="Century Gothic" panose="020B0502020202020204" pitchFamily="34" charset="0"/>
            </a:endParaRPr>
          </a:p>
          <a:p>
            <a:pPr algn="ctr">
              <a:buFont typeface="Arial" panose="020B0604020202020204" pitchFamily="34" charset="0"/>
              <a:buNone/>
            </a:pPr>
            <a:endParaRPr lang="x-none" b="1" dirty="0"/>
          </a:p>
          <a:p>
            <a:endParaRPr lang="x-none" dirty="0"/>
          </a:p>
          <a:p>
            <a:endParaRPr lang="x-none" dirty="0"/>
          </a:p>
        </p:txBody>
      </p:sp>
      <p:sp>
        <p:nvSpPr>
          <p:cNvPr id="10" name="TextBox 9"/>
          <p:cNvSpPr txBox="1"/>
          <p:nvPr/>
        </p:nvSpPr>
        <p:spPr>
          <a:xfrm>
            <a:off x="378372" y="1232735"/>
            <a:ext cx="10957035" cy="461665"/>
          </a:xfrm>
          <a:prstGeom prst="rect">
            <a:avLst/>
          </a:prstGeom>
          <a:noFill/>
        </p:spPr>
        <p:txBody>
          <a:bodyPr wrap="square" rtlCol="0">
            <a:spAutoFit/>
          </a:bodyPr>
          <a:lstStyle/>
          <a:p>
            <a:pPr algn="ctr"/>
            <a:r>
              <a:rPr lang="x-none" sz="2400" dirty="0">
                <a:latin typeface="Century Gothic" panose="020B0502020202020204" pitchFamily="34" charset="0"/>
              </a:rPr>
              <a:t>Muaj kev sib raug zoo nrog feem </a:t>
            </a:r>
            <a:r>
              <a:rPr lang="x-none" sz="2400" i="1" dirty="0">
                <a:solidFill>
                  <a:srgbClr val="FF0000"/>
                </a:solidFill>
                <a:latin typeface="Century Gothic" panose="020B0502020202020204" pitchFamily="34" charset="0"/>
              </a:rPr>
              <a:t>kev pab txhawb</a:t>
            </a:r>
            <a:r>
              <a:rPr lang="x-none" sz="2400" dirty="0">
                <a:latin typeface="Century Gothic" panose="020B0502020202020204" pitchFamily="34" charset="0"/>
              </a:rPr>
              <a:t> hauv ib cheeb tsam!</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Business Growth Chart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9463452" y="3080872"/>
            <a:ext cx="2114161" cy="6740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400" kern="1200" dirty="0">
                <a:solidFill>
                  <a:schemeClr val="accent5">
                    <a:lumMod val="50000"/>
                  </a:schemeClr>
                </a:solidFill>
                <a:latin typeface="Century Gothic" panose="020B0502020202020204" pitchFamily="34" charset="0"/>
              </a:rPr>
              <a:t>Muab cov lus taw qhia rau kev tsim kho txuas mus ntxiv. </a:t>
            </a:r>
          </a:p>
        </p:txBody>
      </p:sp>
      <p:sp>
        <p:nvSpPr>
          <p:cNvPr id="19" name="TextBox 18"/>
          <p:cNvSpPr txBox="1"/>
          <p:nvPr/>
        </p:nvSpPr>
        <p:spPr>
          <a:xfrm>
            <a:off x="6813544" y="3080872"/>
            <a:ext cx="1930732" cy="10618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400" kern="1200" dirty="0">
                <a:solidFill>
                  <a:schemeClr val="accent5">
                    <a:lumMod val="50000"/>
                  </a:schemeClr>
                </a:solidFill>
                <a:latin typeface="Century Gothic" panose="020B0502020202020204" pitchFamily="34" charset="0"/>
              </a:rPr>
              <a:t>Tuaj yeem npaj ua</a:t>
            </a:r>
          </a:p>
          <a:p>
            <a:pPr algn="ctr" defTabSz="914400" rtl="0" eaLnBrk="1" latinLnBrk="0" hangingPunct="1">
              <a:lnSpc>
                <a:spcPct val="90000"/>
              </a:lnSpc>
              <a:spcBef>
                <a:spcPct val="0"/>
              </a:spcBef>
              <a:buNone/>
            </a:pPr>
            <a:r>
              <a:rPr lang="x-none" sz="1400" kern="1200" dirty="0">
                <a:solidFill>
                  <a:schemeClr val="accent5">
                    <a:lumMod val="50000"/>
                  </a:schemeClr>
                </a:solidFill>
                <a:latin typeface="Century Gothic" panose="020B0502020202020204" pitchFamily="34" charset="0"/>
              </a:rPr>
              <a:t> qhov kev nthuav qhia thiab  </a:t>
            </a:r>
          </a:p>
          <a:p>
            <a:pPr algn="ctr" defTabSz="914400" rtl="0" eaLnBrk="1" latinLnBrk="0" hangingPunct="1">
              <a:lnSpc>
                <a:spcPct val="90000"/>
              </a:lnSpc>
              <a:spcBef>
                <a:spcPct val="0"/>
              </a:spcBef>
              <a:buNone/>
            </a:pPr>
            <a:r>
              <a:rPr lang="x-none" sz="1400" kern="1200" dirty="0">
                <a:solidFill>
                  <a:schemeClr val="accent5">
                    <a:lumMod val="50000"/>
                  </a:schemeClr>
                </a:solidFill>
                <a:latin typeface="Century Gothic" panose="020B0502020202020204" pitchFamily="34" charset="0"/>
              </a:rPr>
              <a:t>muab kev cob qhia.</a:t>
            </a:r>
          </a:p>
        </p:txBody>
      </p:sp>
      <p:sp>
        <p:nvSpPr>
          <p:cNvPr id="20" name="TextBox 19"/>
          <p:cNvSpPr txBox="1"/>
          <p:nvPr/>
        </p:nvSpPr>
        <p:spPr>
          <a:xfrm>
            <a:off x="3695700" y="3080872"/>
            <a:ext cx="2286000" cy="1061829"/>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400" kern="1200" dirty="0">
                <a:solidFill>
                  <a:schemeClr val="accent5">
                    <a:lumMod val="50000"/>
                  </a:schemeClr>
                </a:solidFill>
                <a:latin typeface="Century Gothic" panose="020B0502020202020204" pitchFamily="34" charset="0"/>
              </a:rPr>
              <a:t>Soj qab xyuas qhov txawv txav thiab qhov ua tau mus li cas lawm </a:t>
            </a:r>
          </a:p>
          <a:p>
            <a:pPr algn="ctr" defTabSz="914400" rtl="0" eaLnBrk="1" latinLnBrk="0" hangingPunct="1">
              <a:lnSpc>
                <a:spcPct val="90000"/>
              </a:lnSpc>
              <a:spcBef>
                <a:spcPct val="0"/>
              </a:spcBef>
              <a:buNone/>
            </a:pPr>
            <a:r>
              <a:rPr lang="x-none" sz="1400" kern="1200" dirty="0">
                <a:solidFill>
                  <a:schemeClr val="accent5">
                    <a:lumMod val="50000"/>
                  </a:schemeClr>
                </a:solidFill>
                <a:latin typeface="Century Gothic" panose="020B0502020202020204" pitchFamily="34" charset="0"/>
              </a:rPr>
              <a:t>ntawm qhov kev pab txhawb.</a:t>
            </a: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285751" y="3080872"/>
            <a:ext cx="2956678" cy="1600438"/>
          </a:xfrm>
          <a:prstGeom prst="rect">
            <a:avLst/>
          </a:prstGeom>
          <a:noFill/>
        </p:spPr>
        <p:txBody>
          <a:bodyPr wrap="square" rtlCol="0">
            <a:spAutoFit/>
          </a:bodyPr>
          <a:lstStyle/>
          <a:p>
            <a:pPr algn="ctr"/>
            <a:r>
              <a:rPr lang="x-none" sz="1400" dirty="0">
                <a:solidFill>
                  <a:schemeClr val="accent5">
                    <a:lumMod val="50000"/>
                  </a:schemeClr>
                </a:solidFill>
                <a:latin typeface="Century Gothic" panose="020B0502020202020204" pitchFamily="34" charset="0"/>
              </a:rPr>
              <a:t>Cov rooj sib tham txog kev koom tes/kev sib koom ua haujlwm ua ke muaj xws li: cov neeg tuaj koom, cov tsev neeg,</a:t>
            </a:r>
          </a:p>
          <a:p>
            <a:pPr algn="ctr"/>
            <a:r>
              <a:rPr lang="x-none" sz="1400" dirty="0">
                <a:solidFill>
                  <a:schemeClr val="accent5">
                    <a:lumMod val="50000"/>
                  </a:schemeClr>
                </a:solidFill>
                <a:latin typeface="Century Gothic" panose="020B0502020202020204" pitchFamily="34" charset="0"/>
              </a:rPr>
              <a:t>cov kws cev lus ua haujlwm ywj pheej, FMS, thiab cov kws muab kev pabcuam.</a:t>
            </a:r>
          </a:p>
        </p:txBody>
      </p:sp>
    </p:spTree>
    <p:extLst>
      <p:ext uri="{BB962C8B-B14F-4D97-AF65-F5344CB8AC3E}">
        <p14:creationId xmlns:p14="http://schemas.microsoft.com/office/powerpoint/2010/main" val="30822691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KHAUJ RUAM TXUAS MUS NTXIV</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5991045"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NTAUB NTAWV</a:t>
            </a:r>
          </a:p>
        </p:txBody>
      </p:sp>
      <p:sp>
        <p:nvSpPr>
          <p:cNvPr id="7" name="TextBox 6"/>
          <p:cNvSpPr txBox="1"/>
          <p:nvPr/>
        </p:nvSpPr>
        <p:spPr>
          <a:xfrm>
            <a:off x="3802713" y="2443867"/>
            <a:ext cx="7277100" cy="369332"/>
          </a:xfrm>
          <a:prstGeom prst="rect">
            <a:avLst/>
          </a:prstGeom>
          <a:noFill/>
        </p:spPr>
        <p:txBody>
          <a:bodyPr wrap="square" rtlCol="0">
            <a:spAutoFit/>
          </a:bodyPr>
          <a:lstStyle/>
          <a:p>
            <a:pPr>
              <a:lnSpc>
                <a:spcPct val="90000"/>
              </a:lnSpc>
              <a:spcBef>
                <a:spcPct val="0"/>
              </a:spcBef>
            </a:pPr>
            <a:r>
              <a:rPr lang="x-none" sz="2000" dirty="0">
                <a:latin typeface="Century Gothic" panose="020B0502020202020204" pitchFamily="34" charset="0"/>
              </a:rPr>
              <a:t>Lub Chaw Saib Xyuas txog Kev Txiav Txim Siab Ntawm Tus Kheej: self-determination.com</a:t>
            </a:r>
          </a:p>
        </p:txBody>
      </p:sp>
      <p:sp>
        <p:nvSpPr>
          <p:cNvPr id="9" name="TextBox 8"/>
          <p:cNvSpPr txBox="1"/>
          <p:nvPr/>
        </p:nvSpPr>
        <p:spPr>
          <a:xfrm>
            <a:off x="3847937" y="4083957"/>
            <a:ext cx="8161954" cy="369332"/>
          </a:xfrm>
          <a:prstGeom prst="rect">
            <a:avLst/>
          </a:prstGeom>
          <a:noFill/>
        </p:spPr>
        <p:txBody>
          <a:bodyPr wrap="square" rtlCol="0">
            <a:spAutoFit/>
          </a:bodyPr>
          <a:lstStyle/>
          <a:p>
            <a:pPr>
              <a:lnSpc>
                <a:spcPct val="90000"/>
              </a:lnSpc>
              <a:spcBef>
                <a:spcPct val="0"/>
              </a:spcBef>
            </a:pPr>
            <a:r>
              <a:rPr lang="x-none" sz="2000" dirty="0">
                <a:latin typeface="Century Gothic" panose="020B0502020202020204" pitchFamily="34" charset="0"/>
              </a:rPr>
              <a:t>Kho Tshiab rau ntawm California’s SDP: dds.ca.gov/SDP thiab </a:t>
            </a:r>
            <a:r>
              <a:rPr lang="x-none" sz="2000" i="1" dirty="0">
                <a:latin typeface="Century Gothic" panose="020B0502020202020204" pitchFamily="34" charset="0"/>
              </a:rPr>
              <a:t>[enter RC site]</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11" name="TextBox 10"/>
          <p:cNvSpPr txBox="1"/>
          <p:nvPr/>
        </p:nvSpPr>
        <p:spPr>
          <a:xfrm>
            <a:off x="3367100" y="5724047"/>
            <a:ext cx="8699780" cy="707886"/>
          </a:xfrm>
          <a:prstGeom prst="rect">
            <a:avLst/>
          </a:prstGeom>
          <a:noFill/>
        </p:spPr>
        <p:txBody>
          <a:bodyPr wrap="square" rtlCol="0">
            <a:spAutoFit/>
          </a:bodyPr>
          <a:lstStyle/>
          <a:p>
            <a:r>
              <a:rPr lang="x-none" sz="2000" dirty="0">
                <a:latin typeface="Century Gothic" panose="020B0502020202020204" pitchFamily="34" charset="0"/>
              </a:rPr>
              <a:t>Nws yog Kuv Qhov Kev Xaiv: mn.gov/mnddc/extra/publications/</a:t>
            </a:r>
            <a:br>
              <a:rPr lang="en-US" sz="2000" dirty="0">
                <a:latin typeface="Century Gothic" panose="020B0502020202020204" pitchFamily="34" charset="0"/>
              </a:rPr>
            </a:br>
            <a:r>
              <a:rPr lang="x-none" sz="2000" dirty="0">
                <a:latin typeface="Century Gothic" panose="020B0502020202020204" pitchFamily="34" charset="0"/>
              </a:rPr>
              <a:t>Its-My-Choice.pdf</a:t>
            </a:r>
          </a:p>
        </p:txBody>
      </p:sp>
    </p:spTree>
    <p:extLst>
      <p:ext uri="{BB962C8B-B14F-4D97-AF65-F5344CB8AC3E}">
        <p14:creationId xmlns:p14="http://schemas.microsoft.com/office/powerpoint/2010/main" val="1661625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KHAUJ RUAM TXUAS MUS NTXIV</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0560"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SAIB XYUAS</a:t>
            </a: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p:cNvSpPr txBox="1"/>
          <p:nvPr/>
        </p:nvSpPr>
        <p:spPr>
          <a:xfrm>
            <a:off x="2059704" y="2752725"/>
            <a:ext cx="8058150" cy="3139321"/>
          </a:xfrm>
          <a:prstGeom prst="rect">
            <a:avLst/>
          </a:prstGeom>
          <a:noFill/>
        </p:spPr>
        <p:txBody>
          <a:bodyPr wrap="square" rtlCol="0">
            <a:spAutoFit/>
          </a:bodyPr>
          <a:lstStyle/>
          <a:p>
            <a:pPr marL="457200" indent="-457200">
              <a:spcAft>
                <a:spcPts val="1200"/>
              </a:spcAft>
              <a:buFont typeface="Wingdings" panose="05000000000000000000" pitchFamily="2" charset="2"/>
              <a:buChar char="ü"/>
            </a:pPr>
            <a:r>
              <a:rPr lang="x-none" sz="2400" dirty="0">
                <a:latin typeface="Century Gothic" panose="020B0502020202020204" pitchFamily="34" charset="0"/>
              </a:rPr>
              <a:t>Cov Kev Npaj Ua Ntawm Lub Chaw Ua Haujlwm Hauv Ib Cheeb Tsam </a:t>
            </a:r>
          </a:p>
          <a:p>
            <a:pPr marL="457200" indent="-457200">
              <a:spcAft>
                <a:spcPts val="1200"/>
              </a:spcAft>
              <a:buFont typeface="Wingdings" panose="05000000000000000000" pitchFamily="2" charset="2"/>
              <a:buChar char="ü"/>
            </a:pPr>
            <a:r>
              <a:rPr lang="x-none" sz="2400" dirty="0">
                <a:latin typeface="Century Gothic" panose="020B0502020202020204" pitchFamily="34" charset="0"/>
              </a:rPr>
              <a:t>Pawg Kws Pab Tswv Yim Hauv Ib Cheeb Tsam</a:t>
            </a:r>
          </a:p>
          <a:p>
            <a:pPr marL="457200" indent="-457200">
              <a:spcAft>
                <a:spcPts val="1200"/>
              </a:spcAft>
              <a:buFont typeface="Wingdings" panose="05000000000000000000" pitchFamily="2" charset="2"/>
              <a:buChar char="ü"/>
            </a:pPr>
            <a:r>
              <a:rPr lang="x-none" sz="2400" dirty="0">
                <a:latin typeface="Century Gothic" panose="020B0502020202020204" pitchFamily="34" charset="0"/>
              </a:rPr>
              <a:t>Cov Neeg Lis Haujlwm Txog Qhov Kev Txiav Txim Siab Ntawm Tus Kheej </a:t>
            </a:r>
          </a:p>
          <a:p>
            <a:pPr marL="457200" indent="-457200">
              <a:spcAft>
                <a:spcPts val="1200"/>
              </a:spcAft>
              <a:buFont typeface="Wingdings" panose="05000000000000000000" pitchFamily="2" charset="2"/>
              <a:buChar char="ü"/>
            </a:pPr>
            <a:r>
              <a:rPr lang="x-none" sz="2400" dirty="0">
                <a:latin typeface="Century Gothic" panose="020B0502020202020204" pitchFamily="34" charset="0"/>
              </a:rPr>
              <a:t>Cov Neeg Lis Haujlwm Hauv Zej Zog Txog Kev Txiav Txim Siab Ntawm Tus Kheej </a:t>
            </a:r>
          </a:p>
        </p:txBody>
      </p:sp>
      <p:sp>
        <p:nvSpPr>
          <p:cNvPr id="9" name="TextBox 8"/>
          <p:cNvSpPr txBox="1"/>
          <p:nvPr/>
        </p:nvSpPr>
        <p:spPr>
          <a:xfrm>
            <a:off x="1835358" y="2267615"/>
            <a:ext cx="8521284" cy="480131"/>
          </a:xfrm>
          <a:prstGeom prst="rect">
            <a:avLst/>
          </a:prstGeom>
          <a:noFill/>
        </p:spPr>
        <p:txBody>
          <a:bodyPr wrap="square" rtlCol="0">
            <a:spAutoFit/>
          </a:bodyPr>
          <a:lstStyle/>
          <a:p>
            <a:pPr algn="ctr">
              <a:lnSpc>
                <a:spcPct val="90000"/>
              </a:lnSpc>
              <a:spcBef>
                <a:spcPct val="0"/>
              </a:spcBef>
            </a:pPr>
            <a:r>
              <a:rPr lang="x-none" sz="2800" b="1" dirty="0">
                <a:solidFill>
                  <a:schemeClr val="bg2">
                    <a:lumMod val="10000"/>
                  </a:schemeClr>
                </a:solidFill>
                <a:latin typeface="Century Gothic" panose="020B0502020202020204" pitchFamily="34" charset="0"/>
              </a:rPr>
              <a:t>SAIB COV KHAUJ RUAM TXUAS MUS NTXIV</a:t>
            </a:r>
          </a:p>
        </p:txBody>
      </p:sp>
    </p:spTree>
    <p:extLst>
      <p:ext uri="{BB962C8B-B14F-4D97-AF65-F5344CB8AC3E}">
        <p14:creationId xmlns:p14="http://schemas.microsoft.com/office/powerpoint/2010/main" val="89528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11700156" cy="784146"/>
          </a:xfrm>
        </p:spPr>
        <p:txBody>
          <a:bodyPr/>
          <a:lstStyle/>
          <a:p>
            <a:r>
              <a:rPr lang="x-none" sz="2800" dirty="0"/>
              <a:t>KEV TXIAV TXIM SIAB NTAWM TUS KHEEJ YOG DAB TSI?</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617019"/>
            <a:ext cx="117001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dirty="0">
                <a:solidFill>
                  <a:schemeClr val="bg2">
                    <a:lumMod val="10000"/>
                  </a:schemeClr>
                </a:solidFill>
                <a:latin typeface="Century Gothic" panose="020B0502020202020204" pitchFamily="34" charset="0"/>
              </a:rPr>
              <a:t>COV NTSIAB LUS HAIS TXOG </a:t>
            </a:r>
            <a:r>
              <a:rPr lang="x-none" sz="2700" b="1" kern="1200" dirty="0">
                <a:solidFill>
                  <a:schemeClr val="bg2">
                    <a:lumMod val="10000"/>
                  </a:schemeClr>
                </a:solidFill>
                <a:latin typeface="Century Gothic" panose="020B0502020202020204" pitchFamily="34" charset="0"/>
              </a:rPr>
              <a:t>KEV TXIAV TXIM SIAB NTAWM TUS KHEEJ</a:t>
            </a: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227380" y="1757645"/>
            <a:ext cx="5582986"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06191" y="1963974"/>
            <a:ext cx="2578818" cy="369332"/>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2000" b="1" u="sng" dirty="0">
                <a:solidFill>
                  <a:schemeClr val="accent5">
                    <a:lumMod val="50000"/>
                  </a:schemeClr>
                </a:solidFill>
                <a:latin typeface="Century Gothic" panose="020B0502020202020204" pitchFamily="34" charset="0"/>
              </a:rPr>
              <a:t>Cov Kev Pabcuam Yav Ua Dhau Los</a:t>
            </a:r>
            <a:r>
              <a:rPr lang="x-none"/>
              <a:t> </a:t>
            </a:r>
          </a:p>
        </p:txBody>
      </p:sp>
      <p:sp>
        <p:nvSpPr>
          <p:cNvPr id="12" name="TextBox 11"/>
          <p:cNvSpPr txBox="1"/>
          <p:nvPr/>
        </p:nvSpPr>
        <p:spPr>
          <a:xfrm>
            <a:off x="7416647" y="1963974"/>
            <a:ext cx="3673366"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x-none" sz="1600" b="1" u="sng" kern="1200" dirty="0">
                <a:solidFill>
                  <a:schemeClr val="accent5">
                    <a:lumMod val="50000"/>
                  </a:schemeClr>
                </a:solidFill>
                <a:latin typeface="Century Gothic" panose="020B0502020202020204" pitchFamily="34" charset="0"/>
              </a:rPr>
              <a:t>Kev Pab Txhawb Txog Kev Txiav Txim Siab Ntawm Tus Kheej</a:t>
            </a:r>
          </a:p>
        </p:txBody>
      </p:sp>
      <p:sp>
        <p:nvSpPr>
          <p:cNvPr id="13" name="TextBox 12"/>
          <p:cNvSpPr txBox="1"/>
          <p:nvPr/>
        </p:nvSpPr>
        <p:spPr>
          <a:xfrm>
            <a:off x="517619" y="2525261"/>
            <a:ext cx="4642210" cy="2585323"/>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x-none"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x-none"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Kev npaj rau tus neeg</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IPP </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Lub Chaw Haujlwm Hauv Ib Cheeb Tsam</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Cov kws muab kev pabcuam</a:t>
            </a:r>
            <a:endParaRPr lang="x-none" sz="2000" kern="1200" dirty="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6463862" y="2539635"/>
            <a:ext cx="5346504" cy="3970318"/>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Kev npaj rau tus neeg</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IPP</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spc="-60" dirty="0">
                <a:solidFill>
                  <a:schemeClr val="accent5">
                    <a:lumMod val="50000"/>
                  </a:schemeClr>
                </a:solidFill>
                <a:latin typeface="Century Gothic" panose="020B0502020202020204" pitchFamily="34" charset="0"/>
              </a:rPr>
              <a:t>Lub Chaw Haujlwm Hauv Ib Cheeb Tsam</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Cov kws muab kev pabcuam los sis tsis yog cov kws muab kev pabcuam</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Tus kheej ntiag tug cov nyiaj npaj siv</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Tus Kws Cev Lus Ua Haujlwm Ywj Pheej</a:t>
            </a:r>
          </a:p>
          <a:p>
            <a:pPr marL="342900" indent="-342900" algn="l" defTabSz="914400" rtl="0" eaLnBrk="1" latinLnBrk="0" hangingPunct="1">
              <a:lnSpc>
                <a:spcPct val="90000"/>
              </a:lnSpc>
              <a:spcBef>
                <a:spcPct val="0"/>
              </a:spcBef>
              <a:buFont typeface="Arial" panose="020B0604020202020204" pitchFamily="34" charset="0"/>
              <a:buChar char="•"/>
            </a:pPr>
            <a:endParaRPr lang="x-none" sz="2000"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x-none" sz="2000" dirty="0">
                <a:solidFill>
                  <a:schemeClr val="accent5">
                    <a:lumMod val="50000"/>
                  </a:schemeClr>
                </a:solidFill>
                <a:latin typeface="Century Gothic" panose="020B0502020202020204" pitchFamily="34" charset="0"/>
              </a:rPr>
              <a:t>Kev Tswj Xyuas Feem Nyiaj Txiag</a:t>
            </a:r>
            <a:endParaRPr lang="x-none" sz="2000" kern="1200" dirty="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798799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x-none"/>
              <a:t>KEV KAW COV LUS XAM POM KAWG</a:t>
            </a: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87029" y="862110"/>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8" y="4696080"/>
              <a:ext cx="3250567" cy="2751522"/>
            </a:xfrm>
            <a:prstGeom prst="rect">
              <a:avLst/>
            </a:prstGeom>
            <a:noFill/>
          </p:spPr>
          <p:txBody>
            <a:bodyPr wrap="square" rtlCol="0">
              <a:spAutoFit/>
            </a:bodyPr>
            <a:lstStyle/>
            <a:p>
              <a:pPr>
                <a:lnSpc>
                  <a:spcPct val="90000"/>
                </a:lnSpc>
                <a:spcBef>
                  <a:spcPct val="0"/>
                </a:spcBef>
              </a:pPr>
              <a:r>
                <a:rPr lang="x-none" sz="1600" b="1"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Koj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Tsev Neeg/Txheej Txheem ntawm Kev Pab Txhawb</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Lis Haujlwm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Tswj Xyuas Feem Nyiaj Txiag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Muab Kev Pabcuam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Tus Kws Cev Lus Ua Haujlwm Ywj Pheej</a:t>
              </a:r>
            </a:p>
            <a:p>
              <a:pPr marL="342900" indent="-342900">
                <a:lnSpc>
                  <a:spcPct val="90000"/>
                </a:lnSpc>
                <a:spcBef>
                  <a:spcPct val="0"/>
                </a:spcBef>
                <a:buFont typeface="Arial" panose="020B0604020202020204" pitchFamily="34" charset="0"/>
                <a:buChar char="•"/>
              </a:pPr>
              <a:endParaRPr lang="x-none" sz="1600"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8" y="3127359"/>
              <a:ext cx="3109170" cy="1668149"/>
            </a:xfrm>
            <a:prstGeom prst="rect">
              <a:avLst/>
            </a:prstGeom>
            <a:noFill/>
          </p:spPr>
          <p:txBody>
            <a:bodyPr wrap="square" rtlCol="0">
              <a:spAutoFit/>
            </a:bodyPr>
            <a:lstStyle/>
            <a:p>
              <a:r>
                <a:rPr lang="x-none" sz="1600" b="1" dirty="0">
                  <a:solidFill>
                    <a:schemeClr val="accent5">
                      <a:lumMod val="50000"/>
                    </a:schemeClr>
                  </a:solidFill>
                  <a:latin typeface="Century Gothic" panose="020B0502020202020204" pitchFamily="34" charset="0"/>
                </a:rPr>
                <a:t>5 LUB NIAM TSWV YIM</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Muaj kev ywj pheej</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muaj cai</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pab txhawb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Lub luag haujlwm </a:t>
              </a:r>
            </a:p>
            <a:p>
              <a:pPr marL="342900" indent="-342900">
                <a:lnSpc>
                  <a:spcPct val="90000"/>
                </a:lnSpc>
                <a:spcBef>
                  <a:spcPct val="0"/>
                </a:spcBef>
                <a:buFont typeface="Wingdings" panose="05000000000000000000" pitchFamily="2" charset="2"/>
                <a:buChar char="ü"/>
              </a:pPr>
              <a:r>
                <a:rPr lang="x-none" sz="1600" dirty="0">
                  <a:solidFill>
                    <a:schemeClr val="accent5">
                      <a:lumMod val="50000"/>
                    </a:schemeClr>
                  </a:solidFill>
                  <a:latin typeface="Century Gothic" panose="020B0502020202020204" pitchFamily="34" charset="0"/>
                </a:rPr>
                <a:t>Kev lees  </a:t>
              </a:r>
            </a:p>
            <a:p>
              <a:pPr algn="l" defTabSz="914400" rtl="0" eaLnBrk="1" latinLnBrk="0" hangingPunct="1">
                <a:lnSpc>
                  <a:spcPct val="90000"/>
                </a:lnSpc>
                <a:spcBef>
                  <a:spcPct val="0"/>
                </a:spcBef>
                <a:buNone/>
              </a:pPr>
              <a:endParaRPr lang="x-none" sz="16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KAW COV LUS XAM POM KAWG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090080"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KEV KAW COV LUS XAM POM KAWG</a:t>
            </a:r>
          </a:p>
        </p:txBody>
      </p:sp>
      <p:sp>
        <p:nvSpPr>
          <p:cNvPr id="6" name="TextBox 5"/>
          <p:cNvSpPr txBox="1"/>
          <p:nvPr/>
        </p:nvSpPr>
        <p:spPr>
          <a:xfrm>
            <a:off x="825736" y="828319"/>
            <a:ext cx="10810119" cy="5078313"/>
          </a:xfrm>
          <a:prstGeom prst="rect">
            <a:avLst/>
          </a:prstGeom>
          <a:noFill/>
        </p:spPr>
        <p:txBody>
          <a:bodyPr wrap="square" rtlCol="0">
            <a:spAutoFit/>
          </a:bodyPr>
          <a:lstStyle/>
          <a:p>
            <a:pPr algn="l" defTabSz="914400" rtl="0" eaLnBrk="1" latinLnBrk="0" hangingPunct="1">
              <a:lnSpc>
                <a:spcPct val="90000"/>
              </a:lnSpc>
              <a:spcBef>
                <a:spcPct val="0"/>
              </a:spcBef>
              <a:buNone/>
            </a:pPr>
            <a:r>
              <a:rPr lang="x-none" sz="36000" kern="1200" dirty="0">
                <a:solidFill>
                  <a:schemeClr val="accent5">
                    <a:lumMod val="50000"/>
                  </a:schemeClr>
                </a:solidFill>
                <a:effectLst>
                  <a:outerShdw blurRad="38100" dist="38100" dir="2700000" algn="tl">
                    <a:srgbClr val="000000">
                      <a:alpha val="43137"/>
                    </a:srgbClr>
                  </a:outerShdw>
                </a:effectLst>
                <a:latin typeface="Bauhaus 93" pitchFamily="82" charset="77"/>
              </a:rPr>
              <a:t>KOJ</a:t>
            </a:r>
            <a:r>
              <a:rPr lang="x-none" sz="36000" dirty="0">
                <a:solidFill>
                  <a:schemeClr val="accent5">
                    <a:lumMod val="50000"/>
                  </a:schemeClr>
                </a:solidFill>
                <a:effectLst>
                  <a:outerShdw blurRad="38100" dist="38100" dir="2700000" algn="tl">
                    <a:srgbClr val="000000">
                      <a:alpha val="43137"/>
                    </a:srgbClr>
                  </a:outerShdw>
                </a:effectLst>
                <a:latin typeface="Bauhaus 93" pitchFamily="82" charset="77"/>
              </a:rPr>
              <a:t>!</a:t>
            </a:r>
            <a:endParaRPr lang="x-none" sz="36000" kern="1200" dirty="0">
              <a:solidFill>
                <a:schemeClr val="accent5">
                  <a:lumMod val="50000"/>
                </a:schemeClr>
              </a:solidFill>
              <a:latin typeface="Bauhaus 93" pitchFamily="82" charset="77"/>
              <a:ea typeface="+mj-ea"/>
              <a:cs typeface="+mj-cs"/>
            </a:endParaRPr>
          </a:p>
        </p:txBody>
      </p:sp>
      <p:sp>
        <p:nvSpPr>
          <p:cNvPr id="3" name="Rectangle 2">
            <a:extLst>
              <a:ext uri="{FF2B5EF4-FFF2-40B4-BE49-F238E27FC236}">
                <a16:creationId xmlns:a16="http://schemas.microsoft.com/office/drawing/2014/main" id="{E3335E51-F430-4E46-B94F-CB36D64B28DD}"/>
              </a:ext>
            </a:extLst>
          </p:cNvPr>
          <p:cNvSpPr/>
          <p:nvPr/>
        </p:nvSpPr>
        <p:spPr>
          <a:xfrm>
            <a:off x="110210" y="1025382"/>
            <a:ext cx="6120586" cy="707886"/>
          </a:xfrm>
          <a:prstGeom prst="rect">
            <a:avLst/>
          </a:prstGeom>
        </p:spPr>
        <p:txBody>
          <a:bodyPr wrap="none">
            <a:spAutoFit/>
          </a:bodyPr>
          <a:lstStyle/>
          <a:p>
            <a:r>
              <a:rPr lang="x-none" sz="4000" b="1" dirty="0">
                <a:latin typeface="Century Gothic" panose="020B0502020202020204" pitchFamily="34" charset="0"/>
              </a:rPr>
              <a:t>Yam uas Ua Tau Mus Los Nyog yog nce raws  </a:t>
            </a:r>
            <a:endParaRPr lang="x-none" dirty="0"/>
          </a:p>
        </p:txBody>
      </p:sp>
      <p:sp>
        <p:nvSpPr>
          <p:cNvPr id="7" name="Content Placeholder 2">
            <a:extLst>
              <a:ext uri="{FF2B5EF4-FFF2-40B4-BE49-F238E27FC236}">
                <a16:creationId xmlns:a16="http://schemas.microsoft.com/office/drawing/2014/main" id="{9DA8DFC3-24EA-D745-B088-CD09444EF7CD}"/>
              </a:ext>
            </a:extLst>
          </p:cNvPr>
          <p:cNvSpPr txBox="1">
            <a:spLocks/>
          </p:cNvSpPr>
          <p:nvPr/>
        </p:nvSpPr>
        <p:spPr>
          <a:xfrm>
            <a:off x="203030" y="3976914"/>
            <a:ext cx="11770419" cy="2634861"/>
          </a:xfrm>
          <a:prstGeom prst="rect">
            <a:avLst/>
          </a:prstGeom>
          <a:solidFill>
            <a:schemeClr val="bg1">
              <a:lumMod val="95000"/>
              <a:alpha val="71000"/>
            </a:schemeClr>
          </a:solidFill>
          <a:ln>
            <a:noFill/>
          </a:ln>
        </p:spPr>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x-none" dirty="0"/>
          </a:p>
          <a:p>
            <a:pPr marL="0" indent="0" algn="ctr">
              <a:buFont typeface="Arial" panose="020B0604020202020204" pitchFamily="34" charset="0"/>
              <a:buNone/>
            </a:pPr>
            <a:r>
              <a:rPr lang="x-none" sz="8000" dirty="0">
                <a:latin typeface="Century Gothic" panose="020B0502020202020204" pitchFamily="34" charset="0"/>
              </a:rPr>
              <a:t>Tsim ib qho kev npaj uas phim rau koj lub neej thiab pab uas kom koj </a:t>
            </a:r>
            <a:br>
              <a:rPr lang="en-US" sz="8000" dirty="0">
                <a:latin typeface="Century Gothic" panose="020B0502020202020204" pitchFamily="34" charset="0"/>
              </a:rPr>
            </a:br>
            <a:r>
              <a:rPr lang="x-none" sz="8000" dirty="0">
                <a:latin typeface="Century Gothic" panose="020B0502020202020204" pitchFamily="34" charset="0"/>
              </a:rPr>
              <a:t>ua tau raws li cov hom phiaj hauv koj lub neej!</a:t>
            </a:r>
          </a:p>
          <a:p>
            <a:pPr marL="0" indent="0" algn="ctr">
              <a:buFont typeface="Arial" panose="020B0604020202020204" pitchFamily="34" charset="0"/>
              <a:buNone/>
            </a:pPr>
            <a:endParaRPr lang="x-none" sz="8000" dirty="0">
              <a:latin typeface="Century Gothic" panose="020B0502020202020204" pitchFamily="34" charset="0"/>
            </a:endParaRPr>
          </a:p>
          <a:p>
            <a:pPr marL="0" indent="0" algn="ctr">
              <a:buFont typeface="Arial" panose="020B0604020202020204" pitchFamily="34" charset="0"/>
              <a:buNone/>
            </a:pPr>
            <a:r>
              <a:rPr lang="x-none" sz="8000" dirty="0">
                <a:latin typeface="Century Gothic" panose="020B0502020202020204" pitchFamily="34" charset="0"/>
              </a:rPr>
              <a:t>     Nrog rau cov kev pabcuam los ntawm cov neeg uas koj xaiv,</a:t>
            </a:r>
          </a:p>
          <a:p>
            <a:pPr marL="0" indent="0" algn="ctr">
              <a:lnSpc>
                <a:spcPct val="120000"/>
              </a:lnSpc>
              <a:buFont typeface="Arial" panose="020B0604020202020204" pitchFamily="34" charset="0"/>
              <a:buNone/>
            </a:pPr>
            <a:r>
              <a:rPr lang="x-none" sz="8000" dirty="0">
                <a:latin typeface="Century Gothic" panose="020B0502020202020204" pitchFamily="34" charset="0"/>
              </a:rPr>
              <a:t>            Hauv koj lub zos uas koj nyob thiab hauv lub chaw uas koj </a:t>
            </a:r>
            <a:br>
              <a:rPr lang="en-US" sz="8000" dirty="0">
                <a:latin typeface="Century Gothic" panose="020B0502020202020204" pitchFamily="34" charset="0"/>
              </a:rPr>
            </a:br>
            <a:r>
              <a:rPr lang="x-none" sz="8000" dirty="0">
                <a:latin typeface="Century Gothic" panose="020B0502020202020204" pitchFamily="34" charset="0"/>
              </a:rPr>
              <a:t>xav nyob!</a:t>
            </a:r>
            <a:endParaRPr lang="x-none" dirty="0"/>
          </a:p>
          <a:p>
            <a:pPr marL="0" indent="0">
              <a:buFont typeface="Arial" panose="020B0604020202020204" pitchFamily="34" charset="0"/>
              <a:buNone/>
            </a:pPr>
            <a:endParaRPr lang="x-none" dirty="0"/>
          </a:p>
          <a:p>
            <a:endParaRPr lang="x-none" dirty="0"/>
          </a:p>
        </p:txBody>
      </p:sp>
    </p:spTree>
    <p:extLst>
      <p:ext uri="{BB962C8B-B14F-4D97-AF65-F5344CB8AC3E}">
        <p14:creationId xmlns:p14="http://schemas.microsoft.com/office/powerpoint/2010/main" val="39065027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065883" y="1272869"/>
            <a:ext cx="4485800"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8"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x-none" sz="2800" dirty="0"/>
              <a:t>KEV KAW COV LUS XAM POM KAWG</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650976" cy="466281"/>
          </a:xfrm>
          <a:prstGeom prst="rect">
            <a:avLst/>
          </a:prstGeom>
          <a:noFill/>
        </p:spPr>
        <p:txBody>
          <a:bodyPr wrap="square" rtlCol="0">
            <a:spAutoFit/>
          </a:bodyPr>
          <a:lstStyle/>
          <a:p>
            <a:pPr defTabSz="914400" rtl="0" eaLnBrk="1" latinLnBrk="0" hangingPunct="1">
              <a:lnSpc>
                <a:spcPct val="90000"/>
              </a:lnSpc>
              <a:spcBef>
                <a:spcPct val="0"/>
              </a:spcBef>
              <a:buNone/>
            </a:pPr>
            <a:r>
              <a:rPr lang="x-none" sz="2700" b="1" kern="1200" dirty="0">
                <a:solidFill>
                  <a:schemeClr val="bg2">
                    <a:lumMod val="10000"/>
                  </a:schemeClr>
                </a:solidFill>
                <a:latin typeface="Century Gothic" panose="020B0502020202020204" pitchFamily="34" charset="0"/>
              </a:rPr>
              <a:t>COV NQE LUS NUG</a:t>
            </a: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D4E743B-7162-0148-A5DF-FD1B9AA442B5}"/>
              </a:ext>
            </a:extLst>
          </p:cNvPr>
          <p:cNvSpPr/>
          <p:nvPr/>
        </p:nvSpPr>
        <p:spPr>
          <a:xfrm>
            <a:off x="2772690" y="2481203"/>
            <a:ext cx="6410412" cy="3016210"/>
          </a:xfrm>
          <a:prstGeom prst="rect">
            <a:avLst/>
          </a:prstGeom>
        </p:spPr>
        <p:txBody>
          <a:bodyPr wrap="square">
            <a:spAutoFit/>
          </a:bodyPr>
          <a:lstStyle/>
          <a:p>
            <a:pPr algn="ctr">
              <a:spcAft>
                <a:spcPts val="1200"/>
              </a:spcAft>
            </a:pPr>
            <a:r>
              <a:rPr lang="x-none" sz="2000" dirty="0">
                <a:latin typeface="Century Gothic" panose="020B0502020202020204" pitchFamily="34" charset="0"/>
              </a:rPr>
              <a:t>Lub Chaw Ua Haujlwm Hauv Ib Cheeb Tsam: </a:t>
            </a:r>
            <a:br>
              <a:rPr lang="en-US" sz="2000" dirty="0">
                <a:latin typeface="Century Gothic" panose="020B0502020202020204" pitchFamily="34" charset="0"/>
              </a:rPr>
            </a:br>
            <a:r>
              <a:rPr lang="x-none" sz="2000" dirty="0">
                <a:latin typeface="Century Gothic" panose="020B0502020202020204" pitchFamily="34" charset="0"/>
              </a:rPr>
              <a:t>(Sau lub website luas ntsig txog SDP cov </a:t>
            </a:r>
            <a:br>
              <a:rPr lang="en-US" sz="2000" dirty="0">
                <a:latin typeface="Century Gothic" panose="020B0502020202020204" pitchFamily="34" charset="0"/>
              </a:rPr>
            </a:br>
            <a:r>
              <a:rPr lang="x-none" sz="2000" dirty="0">
                <a:latin typeface="Century Gothic" panose="020B0502020202020204" pitchFamily="34" charset="0"/>
              </a:rPr>
              <a:t>ntaub ntawv)</a:t>
            </a:r>
          </a:p>
          <a:p>
            <a:pPr algn="ctr">
              <a:spcAft>
                <a:spcPts val="1200"/>
              </a:spcAft>
            </a:pPr>
            <a:r>
              <a:rPr lang="x-none" sz="2000" dirty="0">
                <a:latin typeface="Century Gothic" panose="020B0502020202020204" pitchFamily="34" charset="0"/>
              </a:rPr>
              <a:t>Pawg Kws Pab Tswv Yim Hauv Ib Cheeb Tsam: (Sau lub website luas ntsig txog los sis cov </a:t>
            </a:r>
            <a:br>
              <a:rPr lang="en-US" sz="2000" dirty="0">
                <a:latin typeface="Century Gothic" panose="020B0502020202020204" pitchFamily="34" charset="0"/>
              </a:rPr>
            </a:br>
            <a:r>
              <a:rPr lang="x-none" sz="2000" dirty="0">
                <a:latin typeface="Century Gothic" panose="020B0502020202020204" pitchFamily="34" charset="0"/>
              </a:rPr>
              <a:t>ntaub ntawv sib txuas lus)</a:t>
            </a:r>
          </a:p>
          <a:p>
            <a:pPr algn="ctr">
              <a:spcAft>
                <a:spcPts val="1200"/>
              </a:spcAft>
            </a:pPr>
            <a:r>
              <a:rPr lang="x-none" sz="2000" dirty="0">
                <a:latin typeface="Century Gothic" panose="020B0502020202020204" pitchFamily="34" charset="0"/>
              </a:rPr>
              <a:t>DDS Website: </a:t>
            </a:r>
            <a:r>
              <a:rPr lang="x-none" sz="2000" dirty="0">
                <a:latin typeface="Century Gothic" panose="020B0502020202020204" pitchFamily="34" charset="0"/>
                <a:hlinkClick r:id="rId4"/>
              </a:rPr>
              <a:t>www.dds.ca.gov/sdp</a:t>
            </a:r>
            <a:endParaRPr lang="x-none" sz="2000" dirty="0">
              <a:latin typeface="Century Gothic" panose="020B0502020202020204" pitchFamily="34" charset="0"/>
            </a:endParaRPr>
          </a:p>
          <a:p>
            <a:pPr algn="ctr">
              <a:spcAft>
                <a:spcPts val="1200"/>
              </a:spcAft>
            </a:pPr>
            <a:r>
              <a:rPr lang="x-none" sz="2000" dirty="0">
                <a:latin typeface="Century Gothic" panose="020B0502020202020204" pitchFamily="34" charset="0"/>
              </a:rPr>
              <a:t>DDS Email: </a:t>
            </a:r>
            <a:r>
              <a:rPr lang="x-none" sz="2000" dirty="0">
                <a:latin typeface="Century Gothic" panose="020B0502020202020204" pitchFamily="34" charset="0"/>
                <a:hlinkClick r:id="rId5"/>
              </a:rPr>
              <a:t>sdp@dds.ca.gov</a:t>
            </a:r>
            <a:endParaRPr lang="x-none" sz="2000" dirty="0">
              <a:latin typeface="Century Gothic" panose="020B0502020202020204" pitchFamily="34" charset="0"/>
            </a:endParaRPr>
          </a:p>
        </p:txBody>
      </p:sp>
      <p:sp>
        <p:nvSpPr>
          <p:cNvPr id="13" name="Title 2"/>
          <p:cNvSpPr txBox="1">
            <a:spLocks/>
          </p:cNvSpPr>
          <p:nvPr/>
        </p:nvSpPr>
        <p:spPr>
          <a:xfrm>
            <a:off x="3065883" y="1322858"/>
            <a:ext cx="5860025"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x-none" sz="3200" b="1" dirty="0">
                <a:solidFill>
                  <a:schemeClr val="accent5">
                    <a:lumMod val="50000"/>
                  </a:schemeClr>
                </a:solidFill>
                <a:effectLst>
                  <a:outerShdw blurRad="38100" dist="38100" dir="2700000" algn="tl">
                    <a:srgbClr val="000000">
                      <a:alpha val="43137"/>
                    </a:srgbClr>
                  </a:outerShdw>
                </a:effectLst>
                <a:latin typeface="Century Gothic" panose="020B0502020202020204" pitchFamily="34" charset="0"/>
              </a:rPr>
              <a:t>PUAS MUAJ LUS NUG?</a:t>
            </a:r>
          </a:p>
        </p:txBody>
      </p:sp>
    </p:spTree>
    <p:extLst>
      <p:ext uri="{BB962C8B-B14F-4D97-AF65-F5344CB8AC3E}">
        <p14:creationId xmlns:p14="http://schemas.microsoft.com/office/powerpoint/2010/main" val="1304750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13888</TotalTime>
  <Words>25262</Words>
  <Application>Microsoft Office PowerPoint</Application>
  <PresentationFormat>Widescreen</PresentationFormat>
  <Paragraphs>1803</Paragraphs>
  <Slides>92</Slides>
  <Notes>92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92</vt:i4>
      </vt:variant>
    </vt:vector>
  </HeadingPairs>
  <TitlesOfParts>
    <vt:vector size="108" baseType="lpstr">
      <vt:lpstr>6</vt:lpstr>
      <vt:lpstr>Arial</vt:lpstr>
      <vt:lpstr>Bauhaus 93</vt:lpstr>
      <vt:lpstr>Berlin Sans FB Demi</vt:lpstr>
      <vt:lpstr>Calibri</vt:lpstr>
      <vt:lpstr>Calibri Light</vt:lpstr>
      <vt:lpstr>Century Gothic</vt:lpstr>
      <vt:lpstr>Franklin Gothic Heavy</vt:lpstr>
      <vt:lpstr>Symbol</vt:lpstr>
      <vt:lpstr>Times New Roman</vt:lpstr>
      <vt:lpstr>Wingdings</vt:lpstr>
      <vt:lpstr>Office Theme</vt:lpstr>
      <vt:lpstr>3_Custom Design</vt:lpstr>
      <vt:lpstr>2_Custom Design</vt:lpstr>
      <vt:lpstr>1_Custom Design</vt:lpstr>
      <vt:lpstr>Custom Design</vt:lpstr>
      <vt:lpstr>Kev Nthuav Qhia Txog Kev Txiav Txim Siab Ntawm Tus Kheej   Cob Qhia thiab Kws Qhia</vt:lpstr>
      <vt:lpstr>PowerPoint Presentation</vt:lpstr>
      <vt:lpstr>Kev Nthuav Qhia Txog Kev Txiav Txim Siab Ntawm Tus Kheej </vt:lpstr>
      <vt:lpstr>PowerPoint Presentation</vt:lpstr>
      <vt:lpstr>PowerPoint Presentation</vt:lpstr>
      <vt:lpstr>KEV TXIAV TXIM SIAB NTAWM TUS KHEEJ  YOG DAB TSI?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LUB LUAG HAUJLWM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KEV NPAJ</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KEV THEM NQI RAU COV KEV PABCUAM THIAB PAB TXHAWB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KOJ COV CAI THIAB KEV NYAB XEEB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KHAUJ RUAM TXUAS MUS NTXIV</vt:lpstr>
      <vt:lpstr>PowerPoint Presentation</vt:lpstr>
      <vt:lpstr>PowerPoint Presentation</vt:lpstr>
      <vt:lpstr>PowerPoint Presentation</vt:lpstr>
      <vt:lpstr>PowerPoint Presentation</vt:lpstr>
      <vt:lpstr>PowerPoint Presentation</vt:lpstr>
      <vt:lpstr>KEV KAW COV LUS XAM POM KAWG</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Training</dc:title>
  <dc:subject>SDP</dc:subject>
  <dc:creator>DDS</dc:creator>
  <cp:keywords>SDP</cp:keywords>
  <cp:lastModifiedBy>Parsons, Jennifer@DDS</cp:lastModifiedBy>
  <cp:revision>599</cp:revision>
  <cp:lastPrinted>2019-02-20T21:31:36Z</cp:lastPrinted>
  <dcterms:created xsi:type="dcterms:W3CDTF">2019-01-24T16:19:20Z</dcterms:created>
  <dcterms:modified xsi:type="dcterms:W3CDTF">2019-04-17T22:36:57Z</dcterms:modified>
</cp:coreProperties>
</file>