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7" r:id="rId2"/>
    <p:sldMasterId id="2147483685" r:id="rId3"/>
    <p:sldMasterId id="2147483673" r:id="rId4"/>
    <p:sldMasterId id="2147483660" r:id="rId5"/>
  </p:sldMasterIdLst>
  <p:notesMasterIdLst>
    <p:notesMasterId r:id="rId98"/>
  </p:notesMasterIdLst>
  <p:handoutMasterIdLst>
    <p:handoutMasterId r:id="rId99"/>
  </p:handoutMasterIdLst>
  <p:sldIdLst>
    <p:sldId id="508" r:id="rId6"/>
    <p:sldId id="510" r:id="rId7"/>
    <p:sldId id="256" r:id="rId8"/>
    <p:sldId id="511" r:id="rId9"/>
    <p:sldId id="512" r:id="rId10"/>
    <p:sldId id="488" r:id="rId11"/>
    <p:sldId id="513" r:id="rId12"/>
    <p:sldId id="294" r:id="rId13"/>
    <p:sldId id="527" r:id="rId14"/>
    <p:sldId id="295" r:id="rId15"/>
    <p:sldId id="296" r:id="rId16"/>
    <p:sldId id="297" r:id="rId17"/>
    <p:sldId id="298" r:id="rId18"/>
    <p:sldId id="514" r:id="rId19"/>
    <p:sldId id="489" r:id="rId20"/>
    <p:sldId id="502" r:id="rId21"/>
    <p:sldId id="454" r:id="rId22"/>
    <p:sldId id="455" r:id="rId23"/>
    <p:sldId id="456" r:id="rId24"/>
    <p:sldId id="457" r:id="rId25"/>
    <p:sldId id="507" r:id="rId26"/>
    <p:sldId id="467" r:id="rId27"/>
    <p:sldId id="459" r:id="rId28"/>
    <p:sldId id="468" r:id="rId29"/>
    <p:sldId id="469" r:id="rId30"/>
    <p:sldId id="516" r:id="rId31"/>
    <p:sldId id="515" r:id="rId32"/>
    <p:sldId id="490" r:id="rId33"/>
    <p:sldId id="497" r:id="rId34"/>
    <p:sldId id="300" r:id="rId35"/>
    <p:sldId id="528" r:id="rId36"/>
    <p:sldId id="529" r:id="rId37"/>
    <p:sldId id="301" r:id="rId38"/>
    <p:sldId id="302" r:id="rId39"/>
    <p:sldId id="303" r:id="rId40"/>
    <p:sldId id="304" r:id="rId41"/>
    <p:sldId id="452" r:id="rId42"/>
    <p:sldId id="462" r:id="rId43"/>
    <p:sldId id="257" r:id="rId44"/>
    <p:sldId id="258" r:id="rId45"/>
    <p:sldId id="261" r:id="rId46"/>
    <p:sldId id="259" r:id="rId47"/>
    <p:sldId id="262" r:id="rId48"/>
    <p:sldId id="264" r:id="rId49"/>
    <p:sldId id="531" r:id="rId50"/>
    <p:sldId id="532" r:id="rId51"/>
    <p:sldId id="533" r:id="rId52"/>
    <p:sldId id="534" r:id="rId53"/>
    <p:sldId id="535" r:id="rId54"/>
    <p:sldId id="498" r:id="rId55"/>
    <p:sldId id="263" r:id="rId56"/>
    <p:sldId id="530" r:id="rId57"/>
    <p:sldId id="268" r:id="rId58"/>
    <p:sldId id="266" r:id="rId59"/>
    <p:sldId id="267" r:id="rId60"/>
    <p:sldId id="269" r:id="rId61"/>
    <p:sldId id="270" r:id="rId62"/>
    <p:sldId id="495" r:id="rId63"/>
    <p:sldId id="499" r:id="rId64"/>
    <p:sldId id="271" r:id="rId65"/>
    <p:sldId id="290" r:id="rId66"/>
    <p:sldId id="524" r:id="rId67"/>
    <p:sldId id="273" r:id="rId68"/>
    <p:sldId id="281" r:id="rId69"/>
    <p:sldId id="521" r:id="rId70"/>
    <p:sldId id="286" r:id="rId71"/>
    <p:sldId id="293" r:id="rId72"/>
    <p:sldId id="291" r:id="rId73"/>
    <p:sldId id="274" r:id="rId74"/>
    <p:sldId id="517" r:id="rId75"/>
    <p:sldId id="523" r:id="rId76"/>
    <p:sldId id="518" r:id="rId77"/>
    <p:sldId id="284" r:id="rId78"/>
    <p:sldId id="525" r:id="rId79"/>
    <p:sldId id="491" r:id="rId80"/>
    <p:sldId id="500" r:id="rId81"/>
    <p:sldId id="473" r:id="rId82"/>
    <p:sldId id="475" r:id="rId83"/>
    <p:sldId id="476" r:id="rId84"/>
    <p:sldId id="505" r:id="rId85"/>
    <p:sldId id="506" r:id="rId86"/>
    <p:sldId id="477" r:id="rId87"/>
    <p:sldId id="479" r:id="rId88"/>
    <p:sldId id="492" r:id="rId89"/>
    <p:sldId id="501" r:id="rId90"/>
    <p:sldId id="481" r:id="rId91"/>
    <p:sldId id="482" r:id="rId92"/>
    <p:sldId id="483" r:id="rId93"/>
    <p:sldId id="485" r:id="rId94"/>
    <p:sldId id="493" r:id="rId95"/>
    <p:sldId id="486" r:id="rId96"/>
    <p:sldId id="503" r:id="rId9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HÀO MỪNG ĐẾN VỚI BUỔI ĐỊNH HƯỚNG SDP dành cho Chuyên viên Đào tạo" id="{AD440188-F937-1A41-882F-067EA0713834}">
          <p14:sldIdLst>
            <p14:sldId id="508"/>
            <p14:sldId id="510"/>
          </p14:sldIdLst>
        </p14:section>
        <p14:section name="Giới thiệu Chương trình SDP" id="{8418886A-3C75-430B-A04D-8AE601CE42C1}">
          <p14:sldIdLst>
            <p14:sldId id="256"/>
          </p14:sldIdLst>
        </p14:section>
        <p14:section name="Lịch trình, Công cụ, Dịch vụ phòng" id="{2B0B88C6-8F82-2846-AEEB-9A784E53A18B}">
          <p14:sldIdLst>
            <p14:sldId id="511"/>
            <p14:sldId id="512"/>
          </p14:sldIdLst>
        </p14:section>
        <p14:section name="Quyền Tự quyết là gì?" id="{4645CEDA-9638-EC47-BC9E-8738D179C018}">
          <p14:sldIdLst>
            <p14:sldId id="488"/>
            <p14:sldId id="513"/>
            <p14:sldId id="294"/>
            <p14:sldId id="527"/>
            <p14:sldId id="295"/>
            <p14:sldId id="296"/>
            <p14:sldId id="297"/>
            <p14:sldId id="298"/>
            <p14:sldId id="514"/>
          </p14:sldIdLst>
        </p14:section>
        <p14:section name="Vai trò và Trách nhiệm" id="{82D3F220-A5E1-1D40-8577-209473351EC4}">
          <p14:sldIdLst>
            <p14:sldId id="489"/>
            <p14:sldId id="502"/>
            <p14:sldId id="454"/>
            <p14:sldId id="455"/>
            <p14:sldId id="456"/>
            <p14:sldId id="457"/>
            <p14:sldId id="507"/>
            <p14:sldId id="467"/>
            <p14:sldId id="459"/>
            <p14:sldId id="468"/>
            <p14:sldId id="469"/>
            <p14:sldId id="516"/>
            <p14:sldId id="515"/>
          </p14:sldIdLst>
        </p14:section>
        <p14:section name="Lập kế hoạch" id="{D790195C-2D54-FB4D-A84B-DB803B902A6A}">
          <p14:sldIdLst>
            <p14:sldId id="490"/>
            <p14:sldId id="497"/>
            <p14:sldId id="300"/>
            <p14:sldId id="528"/>
            <p14:sldId id="529"/>
            <p14:sldId id="301"/>
            <p14:sldId id="302"/>
            <p14:sldId id="303"/>
            <p14:sldId id="304"/>
            <p14:sldId id="452"/>
            <p14:sldId id="462"/>
          </p14:sldIdLst>
        </p14:section>
        <p14:section name="Thanh toán Dịch vụ &amp; Sự hỗ trợ" id="{B380A920-816F-4B6E-A200-327B44C965DC}">
          <p14:sldIdLst>
            <p14:sldId id="257"/>
            <p14:sldId id="258"/>
          </p14:sldIdLst>
        </p14:section>
        <p14:section name="Ngân sách Cá nhân" id="{548A8604-E41F-4918-A1CB-A0A7F4B44483}">
          <p14:sldIdLst>
            <p14:sldId id="261"/>
            <p14:sldId id="259"/>
            <p14:sldId id="262"/>
            <p14:sldId id="264"/>
            <p14:sldId id="531"/>
            <p14:sldId id="532"/>
            <p14:sldId id="533"/>
            <p14:sldId id="534"/>
            <p14:sldId id="535"/>
          </p14:sldIdLst>
        </p14:section>
        <p14:section name="Kế hoạch Chi tiêu" id="{69FFBE36-72CE-4566-A100-3966C0943CB2}">
          <p14:sldIdLst>
            <p14:sldId id="498"/>
            <p14:sldId id="263"/>
            <p14:sldId id="530"/>
            <p14:sldId id="268"/>
            <p14:sldId id="266"/>
            <p14:sldId id="267"/>
            <p14:sldId id="269"/>
            <p14:sldId id="270"/>
            <p14:sldId id="495"/>
          </p14:sldIdLst>
        </p14:section>
        <p14:section name="FMS (Dịch vụ Quản lý Tài chính)" id="{C818263F-FCAB-45CE-8852-B549EFD20F67}">
          <p14:sldIdLst>
            <p14:sldId id="499"/>
            <p14:sldId id="271"/>
            <p14:sldId id="290"/>
            <p14:sldId id="524"/>
            <p14:sldId id="273"/>
            <p14:sldId id="281"/>
            <p14:sldId id="521"/>
            <p14:sldId id="286"/>
            <p14:sldId id="293"/>
            <p14:sldId id="291"/>
            <p14:sldId id="274"/>
            <p14:sldId id="517"/>
            <p14:sldId id="523"/>
            <p14:sldId id="518"/>
            <p14:sldId id="284"/>
            <p14:sldId id="525"/>
          </p14:sldIdLst>
        </p14:section>
        <p14:section name="Quyền và An toàn của Bạn" id="{C7B2C8B9-B88E-4B0A-A1C5-CF90BE9C3546}">
          <p14:sldIdLst>
            <p14:sldId id="491"/>
            <p14:sldId id="500"/>
            <p14:sldId id="473"/>
            <p14:sldId id="475"/>
            <p14:sldId id="476"/>
            <p14:sldId id="505"/>
            <p14:sldId id="506"/>
            <p14:sldId id="477"/>
            <p14:sldId id="479"/>
          </p14:sldIdLst>
        </p14:section>
        <p14:section name="Bước Tiếp theo" id="{3E1E7C71-15FA-1848-926D-EBB90F076C0D}">
          <p14:sldIdLst>
            <p14:sldId id="492"/>
            <p14:sldId id="501"/>
            <p14:sldId id="481"/>
            <p14:sldId id="482"/>
            <p14:sldId id="483"/>
            <p14:sldId id="485"/>
          </p14:sldIdLst>
        </p14:section>
        <p14:section name="Lời Kết" id="{BCDBF101-5D27-D04F-BE9B-1FF63F4945F2}">
          <p14:sldIdLst>
            <p14:sldId id="493"/>
            <p14:sldId id="486"/>
            <p14:sldId id="503"/>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A5C8A"/>
    <a:srgbClr val="6AA65A"/>
    <a:srgbClr val="EE7EDE"/>
    <a:srgbClr val="5CC0D4"/>
    <a:srgbClr val="75D3D6"/>
    <a:srgbClr val="7991D3"/>
    <a:srgbClr val="79B1D3"/>
    <a:srgbClr val="32A8C0"/>
    <a:srgbClr val="60CDD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4855" autoAdjust="0"/>
    <p:restoredTop sz="74154" autoAdjust="0"/>
  </p:normalViewPr>
  <p:slideViewPr>
    <p:cSldViewPr snapToGrid="0">
      <p:cViewPr varScale="1">
        <p:scale>
          <a:sx n="60" d="100"/>
          <a:sy n="60" d="100"/>
        </p:scale>
        <p:origin x="84" y="210"/>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theme" Target="theme/theme1.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handoutMaster" Target="handoutMasters/handoutMaster1.xml"/><Relationship Id="rId10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notesMaster" Target="notesMasters/notesMaster1.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2D0AE8-C54E-E243-8FBE-82D80CDF313F}" type="doc">
      <dgm:prSet loTypeId="urn:microsoft.com/office/officeart/2008/layout/VerticalCurvedList" loCatId="" qsTypeId="urn:microsoft.com/office/officeart/2005/8/quickstyle/simple1" qsCatId="simple" csTypeId="urn:microsoft.com/office/officeart/2005/8/colors/accent3_3" csCatId="accent3" phldr="1"/>
      <dgm:spPr/>
      <dgm:t>
        <a:bodyPr/>
        <a:lstStyle/>
        <a:p>
          <a:endParaRPr lang="en-US"/>
        </a:p>
      </dgm:t>
    </dgm:pt>
    <dgm:pt modelId="{75321750-4D86-6743-B00A-D24C62EFD4C2}">
      <dgm:prSet phldrT="[Text]"/>
      <dgm:spPr/>
      <dgm:t>
        <a:bodyPr/>
        <a:lstStyle/>
        <a:p>
          <a:pPr>
            <a:buFont typeface="Arial" panose="020B0604020202020204" pitchFamily="34" charset="0"/>
            <a:buNone/>
          </a:pPr>
          <a:r>
            <a:rPr lang="en-US" dirty="0"/>
            <a:t> </a:t>
          </a:r>
          <a:r>
            <a:rPr lang="en-US" dirty="0" err="1">
              <a:latin typeface="Calibri" panose="020F0502020204030204" pitchFamily="34" charset="0"/>
              <a:cs typeface="Calibri" panose="020F0502020204030204" pitchFamily="34" charset="0"/>
            </a:rPr>
            <a:t>Cảm</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thấy</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hoặc</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cư</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xử</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bồn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chồn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trong</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thời</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gian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dài</a:t>
          </a:r>
          <a:endParaRPr lang="en-US" dirty="0">
            <a:latin typeface="Calibri" panose="020F0502020204030204" pitchFamily="34" charset="0"/>
            <a:cs typeface="Calibri" panose="020F0502020204030204" pitchFamily="34" charset="0"/>
          </a:endParaRPr>
        </a:p>
      </dgm:t>
    </dgm:pt>
    <dgm:pt modelId="{33532BAF-4634-0B45-8037-A25783B760D7}" type="parTrans" cxnId="{C659E6A2-7BE5-4247-A8A0-5F5C98EBBF90}">
      <dgm:prSet/>
      <dgm:spPr/>
      <dgm:t>
        <a:bodyPr/>
        <a:lstStyle/>
        <a:p>
          <a:endParaRPr lang="en-US"/>
        </a:p>
      </dgm:t>
    </dgm:pt>
    <dgm:pt modelId="{22EC4A41-ADD4-3149-B1A2-3CD330A78C0D}" type="sibTrans" cxnId="{C659E6A2-7BE5-4247-A8A0-5F5C98EBBF90}">
      <dgm:prSet/>
      <dgm:spPr/>
      <dgm:t>
        <a:bodyPr/>
        <a:lstStyle/>
        <a:p>
          <a:endParaRPr lang="en-US"/>
        </a:p>
      </dgm:t>
    </dgm:pt>
    <dgm:pt modelId="{3624839D-AB27-0640-86A8-C5DB2E4964E9}">
      <dgm:prSet phldrT="[Text]"/>
      <dgm:spPr/>
      <dgm:t>
        <a:bodyPr/>
        <a:lstStyle/>
        <a:p>
          <a:pPr>
            <a:buFont typeface="Arial" panose="020B0604020202020204" pitchFamily="34" charset="0"/>
            <a:buNone/>
          </a:pPr>
          <a:r>
            <a:rPr lang="en-US" dirty="0"/>
            <a:t> </a:t>
          </a:r>
          <a:r>
            <a:rPr lang="en-US" dirty="0" err="1">
              <a:latin typeface="Calibri" panose="020F0502020204030204" pitchFamily="34" charset="0"/>
              <a:cs typeface="Calibri" panose="020F0502020204030204" pitchFamily="34" charset="0"/>
            </a:rPr>
            <a:t>Đánh</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mất</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kỹ</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năng</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hoặc</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sự</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tự</a:t>
          </a:r>
          <a:r>
            <a:rPr lang="en-US" dirty="0">
              <a:latin typeface="Calibri" panose="020F0502020204030204" pitchFamily="34" charset="0"/>
              <a:cs typeface="Calibri" panose="020F0502020204030204" pitchFamily="34" charset="0"/>
            </a:rPr>
            <a:t> tin</a:t>
          </a:r>
        </a:p>
      </dgm:t>
    </dgm:pt>
    <dgm:pt modelId="{5D5165F5-8B3D-F24A-BB16-B29CADB645A7}" type="parTrans" cxnId="{DC20E4A1-3CC9-1247-A650-EBD65E07DE54}">
      <dgm:prSet/>
      <dgm:spPr/>
      <dgm:t>
        <a:bodyPr/>
        <a:lstStyle/>
        <a:p>
          <a:endParaRPr lang="en-US"/>
        </a:p>
      </dgm:t>
    </dgm:pt>
    <dgm:pt modelId="{82AE4E75-3715-D74E-9C3E-169DA52BE176}" type="sibTrans" cxnId="{DC20E4A1-3CC9-1247-A650-EBD65E07DE54}">
      <dgm:prSet/>
      <dgm:spPr/>
      <dgm:t>
        <a:bodyPr/>
        <a:lstStyle/>
        <a:p>
          <a:endParaRPr lang="en-US"/>
        </a:p>
      </dgm:t>
    </dgm:pt>
    <dgm:pt modelId="{56EFB916-0B00-2D43-B0CF-F17BFACCF546}">
      <dgm:prSet phldrT="[Text]"/>
      <dgm:spPr/>
      <dgm:t>
        <a:bodyPr/>
        <a:lstStyle/>
        <a:p>
          <a:pPr>
            <a:buFont typeface="Arial" panose="020B0604020202020204" pitchFamily="34" charset="0"/>
            <a:buNone/>
          </a:pPr>
          <a:r>
            <a:rPr lang="en-US" dirty="0"/>
            <a:t>  </a:t>
          </a:r>
          <a:r>
            <a:rPr lang="en-US" dirty="0" err="1">
              <a:latin typeface="Calibri" panose="020F0502020204030204" pitchFamily="34" charset="0"/>
              <a:cs typeface="Calibri" panose="020F0502020204030204" pitchFamily="34" charset="0"/>
            </a:rPr>
            <a:t>Không</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muốn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nói</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chuyện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với</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ai</a:t>
          </a:r>
          <a:endParaRPr lang="en-US" dirty="0">
            <a:latin typeface="Calibri" panose="020F0502020204030204" pitchFamily="34" charset="0"/>
            <a:cs typeface="Calibri" panose="020F0502020204030204" pitchFamily="34" charset="0"/>
          </a:endParaRPr>
        </a:p>
      </dgm:t>
    </dgm:pt>
    <dgm:pt modelId="{18EFDD01-D789-E54C-9CAB-81B24D71907B}" type="parTrans" cxnId="{DA09B3C4-2348-D54A-873A-2A60B291A071}">
      <dgm:prSet/>
      <dgm:spPr/>
      <dgm:t>
        <a:bodyPr/>
        <a:lstStyle/>
        <a:p>
          <a:endParaRPr lang="en-US"/>
        </a:p>
      </dgm:t>
    </dgm:pt>
    <dgm:pt modelId="{8D6CEB97-3267-DB49-B0DE-48C009AFCBC2}" type="sibTrans" cxnId="{DA09B3C4-2348-D54A-873A-2A60B291A071}">
      <dgm:prSet/>
      <dgm:spPr/>
      <dgm:t>
        <a:bodyPr/>
        <a:lstStyle/>
        <a:p>
          <a:endParaRPr lang="en-US"/>
        </a:p>
      </dgm:t>
    </dgm:pt>
    <dgm:pt modelId="{89D51CB2-504B-0E42-AB84-635C8C85E5A9}">
      <dgm:prSet phldrT="[Text]"/>
      <dgm:spPr/>
      <dgm:t>
        <a:bodyPr/>
        <a:lstStyle/>
        <a:p>
          <a:pPr>
            <a:buFont typeface="Arial" panose="020B0604020202020204" pitchFamily="34" charset="0"/>
            <a:buNone/>
          </a:pPr>
          <a:r>
            <a:rPr lang="en-US" dirty="0" err="1">
              <a:latin typeface="Calibri" panose="020F0502020204030204" pitchFamily="34" charset="0"/>
              <a:cs typeface="Calibri" panose="020F0502020204030204" pitchFamily="34" charset="0"/>
            </a:rPr>
            <a:t>Thay</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đổi</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hành</a:t>
          </a:r>
          <a:r>
            <a:rPr lang="en-US" dirty="0">
              <a:latin typeface="Calibri" panose="020F0502020204030204" pitchFamily="34" charset="0"/>
              <a:cs typeface="Calibri" panose="020F0502020204030204" pitchFamily="34" charset="0"/>
            </a:rPr>
            <a:t> vi </a:t>
          </a:r>
          <a:r>
            <a:rPr lang="en-US" dirty="0" err="1">
              <a:latin typeface="Calibri" panose="020F0502020204030204" pitchFamily="34" charset="0"/>
              <a:cs typeface="Calibri" panose="020F0502020204030204" pitchFamily="34" charset="0"/>
            </a:rPr>
            <a:t>hoặc</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tâm</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trạng</a:t>
          </a:r>
          <a:endParaRPr lang="en-US" dirty="0">
            <a:latin typeface="Calibri" panose="020F0502020204030204" pitchFamily="34" charset="0"/>
            <a:cs typeface="Calibri" panose="020F0502020204030204" pitchFamily="34" charset="0"/>
          </a:endParaRPr>
        </a:p>
      </dgm:t>
    </dgm:pt>
    <dgm:pt modelId="{DB46A3F5-FB55-104D-80F2-6AA9AB9BB520}" type="parTrans" cxnId="{EB40BB06-59DE-1F40-8F90-E234952B82ED}">
      <dgm:prSet/>
      <dgm:spPr/>
      <dgm:t>
        <a:bodyPr/>
        <a:lstStyle/>
        <a:p>
          <a:endParaRPr lang="en-US"/>
        </a:p>
      </dgm:t>
    </dgm:pt>
    <dgm:pt modelId="{D56879EF-9E38-1649-AF9D-96609996A6B6}" type="sibTrans" cxnId="{EB40BB06-59DE-1F40-8F90-E234952B82ED}">
      <dgm:prSet/>
      <dgm:spPr/>
      <dgm:t>
        <a:bodyPr/>
        <a:lstStyle/>
        <a:p>
          <a:endParaRPr lang="en-US"/>
        </a:p>
      </dgm:t>
    </dgm:pt>
    <dgm:pt modelId="{67763D97-7212-6F41-9148-D12B169706D8}">
      <dgm:prSet/>
      <dgm:spPr/>
      <dgm:t>
        <a:bodyPr/>
        <a:lstStyle/>
        <a:p>
          <a:r>
            <a:rPr lang="en-US" dirty="0"/>
            <a:t> </a:t>
          </a:r>
          <a:r>
            <a:rPr lang="en-US" dirty="0" err="1">
              <a:latin typeface="Calibri" panose="020F0502020204030204" pitchFamily="34" charset="0"/>
              <a:cs typeface="Calibri" panose="020F0502020204030204" pitchFamily="34" charset="0"/>
            </a:rPr>
            <a:t>Trở</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nên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kích</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động</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hoặc</a:t>
          </a:r>
          <a:r>
            <a:rPr lang="en-US" dirty="0">
              <a:latin typeface="Calibri" panose="020F0502020204030204" pitchFamily="34" charset="0"/>
              <a:cs typeface="Calibri" panose="020F0502020204030204" pitchFamily="34" charset="0"/>
            </a:rPr>
            <a:t> hung </a:t>
          </a:r>
          <a:r>
            <a:rPr lang="en-US" dirty="0" err="1">
              <a:latin typeface="Calibri" panose="020F0502020204030204" pitchFamily="34" charset="0"/>
              <a:cs typeface="Calibri" panose="020F0502020204030204" pitchFamily="34" charset="0"/>
            </a:rPr>
            <a:t>hăng</a:t>
          </a:r>
          <a:endParaRPr lang="en-US" dirty="0">
            <a:latin typeface="Calibri" panose="020F0502020204030204" pitchFamily="34" charset="0"/>
            <a:cs typeface="Calibri" panose="020F0502020204030204" pitchFamily="34" charset="0"/>
          </a:endParaRPr>
        </a:p>
      </dgm:t>
    </dgm:pt>
    <dgm:pt modelId="{94514F23-830D-274B-8A18-25E6414F9A8B}" type="parTrans" cxnId="{FF7EC3F9-3636-A04D-94B5-14C6AECF9B61}">
      <dgm:prSet/>
      <dgm:spPr/>
      <dgm:t>
        <a:bodyPr/>
        <a:lstStyle/>
        <a:p>
          <a:endParaRPr lang="en-US"/>
        </a:p>
      </dgm:t>
    </dgm:pt>
    <dgm:pt modelId="{337277E3-518E-EC44-973D-A7F55C21237D}" type="sibTrans" cxnId="{FF7EC3F9-3636-A04D-94B5-14C6AECF9B61}">
      <dgm:prSet/>
      <dgm:spPr/>
      <dgm:t>
        <a:bodyPr/>
        <a:lstStyle/>
        <a:p>
          <a:endParaRPr lang="en-US"/>
        </a:p>
      </dgm:t>
    </dgm:pt>
    <dgm:pt modelId="{6F167C2F-0EFE-6D41-8D47-76F7D9C4B58C}">
      <dgm:prSet/>
      <dgm:spPr/>
      <dgm:t>
        <a:bodyPr/>
        <a:lstStyle/>
        <a:p>
          <a:r>
            <a:rPr lang="en-US" dirty="0"/>
            <a:t> </a:t>
          </a:r>
          <a:r>
            <a:rPr lang="en-US" dirty="0" err="1">
              <a:latin typeface="Calibri" panose="020F0502020204030204" pitchFamily="34" charset="0"/>
              <a:cs typeface="Calibri" panose="020F0502020204030204" pitchFamily="34" charset="0"/>
            </a:rPr>
            <a:t>Có</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vẻ</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sợ</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hãi</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một</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số</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người</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hoặc</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tình</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huống</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nhất</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định</a:t>
          </a:r>
          <a:r>
            <a:rPr lang="en-US" dirty="0"/>
            <a:t>.</a:t>
          </a:r>
        </a:p>
      </dgm:t>
    </dgm:pt>
    <dgm:pt modelId="{23AB6A5E-AF82-944A-AF16-72248A85D218}" type="parTrans" cxnId="{6B7F60B4-09CF-F640-9008-48E9DD5D16AB}">
      <dgm:prSet/>
      <dgm:spPr/>
      <dgm:t>
        <a:bodyPr/>
        <a:lstStyle/>
        <a:p>
          <a:endParaRPr lang="en-US"/>
        </a:p>
      </dgm:t>
    </dgm:pt>
    <dgm:pt modelId="{CD871FC4-6C6C-2F43-B71E-54AF4B156026}" type="sibTrans" cxnId="{6B7F60B4-09CF-F640-9008-48E9DD5D16AB}">
      <dgm:prSet/>
      <dgm:spPr/>
      <dgm:t>
        <a:bodyPr/>
        <a:lstStyle/>
        <a:p>
          <a:endParaRPr lang="en-US"/>
        </a:p>
      </dgm:t>
    </dgm:pt>
    <dgm:pt modelId="{30A4430D-FD00-E441-9023-26F598FEA8ED}" type="pres">
      <dgm:prSet presAssocID="{542D0AE8-C54E-E243-8FBE-82D80CDF313F}" presName="Name0" presStyleCnt="0">
        <dgm:presLayoutVars>
          <dgm:chMax val="7"/>
          <dgm:chPref val="7"/>
          <dgm:dir/>
        </dgm:presLayoutVars>
      </dgm:prSet>
      <dgm:spPr/>
    </dgm:pt>
    <dgm:pt modelId="{DE9B137E-5F3C-304E-92B8-14BD948CE703}" type="pres">
      <dgm:prSet presAssocID="{542D0AE8-C54E-E243-8FBE-82D80CDF313F}" presName="Name1" presStyleCnt="0"/>
      <dgm:spPr/>
    </dgm:pt>
    <dgm:pt modelId="{4F1001D4-0B89-BF44-98F8-F87657D2398F}" type="pres">
      <dgm:prSet presAssocID="{542D0AE8-C54E-E243-8FBE-82D80CDF313F}" presName="cycle" presStyleCnt="0"/>
      <dgm:spPr/>
    </dgm:pt>
    <dgm:pt modelId="{C047924E-46A0-EB46-862C-252836C2F3E4}" type="pres">
      <dgm:prSet presAssocID="{542D0AE8-C54E-E243-8FBE-82D80CDF313F}" presName="srcNode" presStyleLbl="node1" presStyleIdx="0" presStyleCnt="6"/>
      <dgm:spPr/>
    </dgm:pt>
    <dgm:pt modelId="{F69EB91C-7F74-874E-A54D-06D9410D9EC2}" type="pres">
      <dgm:prSet presAssocID="{542D0AE8-C54E-E243-8FBE-82D80CDF313F}" presName="conn" presStyleLbl="parChTrans1D2" presStyleIdx="0" presStyleCnt="1"/>
      <dgm:spPr/>
    </dgm:pt>
    <dgm:pt modelId="{4988238E-3C29-9240-AB8C-A178B028A303}" type="pres">
      <dgm:prSet presAssocID="{542D0AE8-C54E-E243-8FBE-82D80CDF313F}" presName="extraNode" presStyleLbl="node1" presStyleIdx="0" presStyleCnt="6"/>
      <dgm:spPr/>
    </dgm:pt>
    <dgm:pt modelId="{F49B1BB7-4F4D-754F-A1DA-EE3035C9A33E}" type="pres">
      <dgm:prSet presAssocID="{542D0AE8-C54E-E243-8FBE-82D80CDF313F}" presName="dstNode" presStyleLbl="node1" presStyleIdx="0" presStyleCnt="6"/>
      <dgm:spPr/>
    </dgm:pt>
    <dgm:pt modelId="{CDDC0783-9466-DB4C-A819-B56212759158}" type="pres">
      <dgm:prSet presAssocID="{75321750-4D86-6743-B00A-D24C62EFD4C2}" presName="text_1" presStyleLbl="node1" presStyleIdx="0" presStyleCnt="6">
        <dgm:presLayoutVars>
          <dgm:bulletEnabled val="1"/>
        </dgm:presLayoutVars>
      </dgm:prSet>
      <dgm:spPr/>
    </dgm:pt>
    <dgm:pt modelId="{B6DAECB3-4C97-8648-80C1-92B29FC4DDE2}" type="pres">
      <dgm:prSet presAssocID="{75321750-4D86-6743-B00A-D24C62EFD4C2}" presName="accent_1" presStyleCnt="0"/>
      <dgm:spPr/>
    </dgm:pt>
    <dgm:pt modelId="{FB23A57E-D295-2746-BD14-B27F1DFDE062}" type="pres">
      <dgm:prSet presAssocID="{75321750-4D86-6743-B00A-D24C62EFD4C2}" presName="accentRepeatNode" presStyleLbl="solidFgAcc1" presStyleIdx="0" presStyleCnt="6" custScaleX="113609" custScaleY="123765"/>
      <dgm:spPr/>
    </dgm:pt>
    <dgm:pt modelId="{0B87E80B-C05E-6249-AE59-D9C5B14E8DB4}" type="pres">
      <dgm:prSet presAssocID="{3624839D-AB27-0640-86A8-C5DB2E4964E9}" presName="text_2" presStyleLbl="node1" presStyleIdx="1" presStyleCnt="6">
        <dgm:presLayoutVars>
          <dgm:bulletEnabled val="1"/>
        </dgm:presLayoutVars>
      </dgm:prSet>
      <dgm:spPr/>
    </dgm:pt>
    <dgm:pt modelId="{A69596D3-3C96-7347-8504-B2E91128E760}" type="pres">
      <dgm:prSet presAssocID="{3624839D-AB27-0640-86A8-C5DB2E4964E9}" presName="accent_2" presStyleCnt="0"/>
      <dgm:spPr/>
    </dgm:pt>
    <dgm:pt modelId="{8BAD4592-97DE-484A-9630-A95B225696AA}" type="pres">
      <dgm:prSet presAssocID="{3624839D-AB27-0640-86A8-C5DB2E4964E9}" presName="accentRepeatNode" presStyleLbl="solidFgAcc1" presStyleIdx="1" presStyleCnt="6" custScaleX="113609" custScaleY="123765"/>
      <dgm:spPr/>
    </dgm:pt>
    <dgm:pt modelId="{A19397F0-B30F-1A42-9C6A-432A3EC9E538}" type="pres">
      <dgm:prSet presAssocID="{89D51CB2-504B-0E42-AB84-635C8C85E5A9}" presName="text_3" presStyleLbl="node1" presStyleIdx="2" presStyleCnt="6" custLinFactNeighborX="-548" custLinFactNeighborY="2132">
        <dgm:presLayoutVars>
          <dgm:bulletEnabled val="1"/>
        </dgm:presLayoutVars>
      </dgm:prSet>
      <dgm:spPr/>
    </dgm:pt>
    <dgm:pt modelId="{7C26E9C7-D62B-B04E-98DF-FFD1BACBEC4B}" type="pres">
      <dgm:prSet presAssocID="{89D51CB2-504B-0E42-AB84-635C8C85E5A9}" presName="accent_3" presStyleCnt="0"/>
      <dgm:spPr/>
    </dgm:pt>
    <dgm:pt modelId="{9864E858-E899-BA43-A61D-BB9F1FF0F6A6}" type="pres">
      <dgm:prSet presAssocID="{89D51CB2-504B-0E42-AB84-635C8C85E5A9}" presName="accentRepeatNode" presStyleLbl="solidFgAcc1" presStyleIdx="2" presStyleCnt="6" custScaleX="113609" custScaleY="123765"/>
      <dgm:spPr/>
    </dgm:pt>
    <dgm:pt modelId="{1CBE7B6A-792F-554C-B726-3917564834F8}" type="pres">
      <dgm:prSet presAssocID="{6F167C2F-0EFE-6D41-8D47-76F7D9C4B58C}" presName="text_4" presStyleLbl="node1" presStyleIdx="3" presStyleCnt="6">
        <dgm:presLayoutVars>
          <dgm:bulletEnabled val="1"/>
        </dgm:presLayoutVars>
      </dgm:prSet>
      <dgm:spPr/>
    </dgm:pt>
    <dgm:pt modelId="{B428EB6A-BB78-F242-B2A3-403E839FDB5B}" type="pres">
      <dgm:prSet presAssocID="{6F167C2F-0EFE-6D41-8D47-76F7D9C4B58C}" presName="accent_4" presStyleCnt="0"/>
      <dgm:spPr/>
    </dgm:pt>
    <dgm:pt modelId="{073CA24C-9DDD-F444-91F1-D417E08F0A65}" type="pres">
      <dgm:prSet presAssocID="{6F167C2F-0EFE-6D41-8D47-76F7D9C4B58C}" presName="accentRepeatNode" presStyleLbl="solidFgAcc1" presStyleIdx="3" presStyleCnt="6" custScaleX="113609" custScaleY="123765"/>
      <dgm:spPr/>
    </dgm:pt>
    <dgm:pt modelId="{6310C46B-343D-7F42-97D2-8C6F3608DD80}" type="pres">
      <dgm:prSet presAssocID="{67763D97-7212-6F41-9148-D12B169706D8}" presName="text_5" presStyleLbl="node1" presStyleIdx="4" presStyleCnt="6">
        <dgm:presLayoutVars>
          <dgm:bulletEnabled val="1"/>
        </dgm:presLayoutVars>
      </dgm:prSet>
      <dgm:spPr/>
    </dgm:pt>
    <dgm:pt modelId="{5BCA0B84-899E-474C-9486-FDA8C5C08A22}" type="pres">
      <dgm:prSet presAssocID="{67763D97-7212-6F41-9148-D12B169706D8}" presName="accent_5" presStyleCnt="0"/>
      <dgm:spPr/>
    </dgm:pt>
    <dgm:pt modelId="{75389E1D-4E79-944F-A65E-AF4802F8D297}" type="pres">
      <dgm:prSet presAssocID="{67763D97-7212-6F41-9148-D12B169706D8}" presName="accentRepeatNode" presStyleLbl="solidFgAcc1" presStyleIdx="4" presStyleCnt="6" custScaleX="113609" custScaleY="123765"/>
      <dgm:spPr/>
    </dgm:pt>
    <dgm:pt modelId="{8DDBA8C9-BFEB-5C40-8D11-C83BEA27E5F3}" type="pres">
      <dgm:prSet presAssocID="{56EFB916-0B00-2D43-B0CF-F17BFACCF546}" presName="text_6" presStyleLbl="node1" presStyleIdx="5" presStyleCnt="6">
        <dgm:presLayoutVars>
          <dgm:bulletEnabled val="1"/>
        </dgm:presLayoutVars>
      </dgm:prSet>
      <dgm:spPr/>
    </dgm:pt>
    <dgm:pt modelId="{D1F5E1C7-7AF7-4147-B826-680F1746055A}" type="pres">
      <dgm:prSet presAssocID="{56EFB916-0B00-2D43-B0CF-F17BFACCF546}" presName="accent_6" presStyleCnt="0"/>
      <dgm:spPr/>
    </dgm:pt>
    <dgm:pt modelId="{5B76F7C8-A40D-5549-A642-D57F10A6E93D}" type="pres">
      <dgm:prSet presAssocID="{56EFB916-0B00-2D43-B0CF-F17BFACCF546}" presName="accentRepeatNode" presStyleLbl="solidFgAcc1" presStyleIdx="5" presStyleCnt="6" custScaleX="113609" custScaleY="123765"/>
      <dgm:spPr/>
    </dgm:pt>
  </dgm:ptLst>
  <dgm:cxnLst>
    <dgm:cxn modelId="{EB40BB06-59DE-1F40-8F90-E234952B82ED}" srcId="{542D0AE8-C54E-E243-8FBE-82D80CDF313F}" destId="{89D51CB2-504B-0E42-AB84-635C8C85E5A9}" srcOrd="2" destOrd="0" parTransId="{DB46A3F5-FB55-104D-80F2-6AA9AB9BB520}" sibTransId="{D56879EF-9E38-1649-AF9D-96609996A6B6}"/>
    <dgm:cxn modelId="{D9498215-C93F-A24C-8919-1029CA676453}" type="presOf" srcId="{3624839D-AB27-0640-86A8-C5DB2E4964E9}" destId="{0B87E80B-C05E-6249-AE59-D9C5B14E8DB4}" srcOrd="0" destOrd="0" presId="urn:microsoft.com/office/officeart/2008/layout/VerticalCurvedList"/>
    <dgm:cxn modelId="{F2771220-B759-8F4B-BDD8-BC217C4A07FB}" type="presOf" srcId="{75321750-4D86-6743-B00A-D24C62EFD4C2}" destId="{CDDC0783-9466-DB4C-A819-B56212759158}" srcOrd="0" destOrd="0" presId="urn:microsoft.com/office/officeart/2008/layout/VerticalCurvedList"/>
    <dgm:cxn modelId="{80FC6D36-BFB0-3245-9353-385AFE365A3F}" type="presOf" srcId="{67763D97-7212-6F41-9148-D12B169706D8}" destId="{6310C46B-343D-7F42-97D2-8C6F3608DD80}" srcOrd="0" destOrd="0" presId="urn:microsoft.com/office/officeart/2008/layout/VerticalCurvedList"/>
    <dgm:cxn modelId="{9C059348-8F37-5748-AF6A-4A3B85FBAF6C}" type="presOf" srcId="{56EFB916-0B00-2D43-B0CF-F17BFACCF546}" destId="{8DDBA8C9-BFEB-5C40-8D11-C83BEA27E5F3}" srcOrd="0" destOrd="0" presId="urn:microsoft.com/office/officeart/2008/layout/VerticalCurvedList"/>
    <dgm:cxn modelId="{09DCBF4C-EDB1-6344-99B8-E667F65A4F8E}" type="presOf" srcId="{6F167C2F-0EFE-6D41-8D47-76F7D9C4B58C}" destId="{1CBE7B6A-792F-554C-B726-3917564834F8}" srcOrd="0" destOrd="0" presId="urn:microsoft.com/office/officeart/2008/layout/VerticalCurvedList"/>
    <dgm:cxn modelId="{DC20E4A1-3CC9-1247-A650-EBD65E07DE54}" srcId="{542D0AE8-C54E-E243-8FBE-82D80CDF313F}" destId="{3624839D-AB27-0640-86A8-C5DB2E4964E9}" srcOrd="1" destOrd="0" parTransId="{5D5165F5-8B3D-F24A-BB16-B29CADB645A7}" sibTransId="{82AE4E75-3715-D74E-9C3E-169DA52BE176}"/>
    <dgm:cxn modelId="{C659E6A2-7BE5-4247-A8A0-5F5C98EBBF90}" srcId="{542D0AE8-C54E-E243-8FBE-82D80CDF313F}" destId="{75321750-4D86-6743-B00A-D24C62EFD4C2}" srcOrd="0" destOrd="0" parTransId="{33532BAF-4634-0B45-8037-A25783B760D7}" sibTransId="{22EC4A41-ADD4-3149-B1A2-3CD330A78C0D}"/>
    <dgm:cxn modelId="{6B7F60B4-09CF-F640-9008-48E9DD5D16AB}" srcId="{542D0AE8-C54E-E243-8FBE-82D80CDF313F}" destId="{6F167C2F-0EFE-6D41-8D47-76F7D9C4B58C}" srcOrd="3" destOrd="0" parTransId="{23AB6A5E-AF82-944A-AF16-72248A85D218}" sibTransId="{CD871FC4-6C6C-2F43-B71E-54AF4B156026}"/>
    <dgm:cxn modelId="{DBB047B9-7E01-044A-B617-AC72C9F1A273}" type="presOf" srcId="{542D0AE8-C54E-E243-8FBE-82D80CDF313F}" destId="{30A4430D-FD00-E441-9023-26F598FEA8ED}" srcOrd="0" destOrd="0" presId="urn:microsoft.com/office/officeart/2008/layout/VerticalCurvedList"/>
    <dgm:cxn modelId="{DA09B3C4-2348-D54A-873A-2A60B291A071}" srcId="{542D0AE8-C54E-E243-8FBE-82D80CDF313F}" destId="{56EFB916-0B00-2D43-B0CF-F17BFACCF546}" srcOrd="5" destOrd="0" parTransId="{18EFDD01-D789-E54C-9CAB-81B24D71907B}" sibTransId="{8D6CEB97-3267-DB49-B0DE-48C009AFCBC2}"/>
    <dgm:cxn modelId="{FF7EC3F9-3636-A04D-94B5-14C6AECF9B61}" srcId="{542D0AE8-C54E-E243-8FBE-82D80CDF313F}" destId="{67763D97-7212-6F41-9148-D12B169706D8}" srcOrd="4" destOrd="0" parTransId="{94514F23-830D-274B-8A18-25E6414F9A8B}" sibTransId="{337277E3-518E-EC44-973D-A7F55C21237D}"/>
    <dgm:cxn modelId="{219D85FB-2E00-B443-99C6-9F592B70DBF8}" type="presOf" srcId="{22EC4A41-ADD4-3149-B1A2-3CD330A78C0D}" destId="{F69EB91C-7F74-874E-A54D-06D9410D9EC2}" srcOrd="0" destOrd="0" presId="urn:microsoft.com/office/officeart/2008/layout/VerticalCurvedList"/>
    <dgm:cxn modelId="{9ED011FF-1D5B-1646-9630-D275E300B192}" type="presOf" srcId="{89D51CB2-504B-0E42-AB84-635C8C85E5A9}" destId="{A19397F0-B30F-1A42-9C6A-432A3EC9E538}" srcOrd="0" destOrd="0" presId="urn:microsoft.com/office/officeart/2008/layout/VerticalCurvedList"/>
    <dgm:cxn modelId="{0C468FB5-4451-9D44-82AC-0B4650E06160}" type="presParOf" srcId="{30A4430D-FD00-E441-9023-26F598FEA8ED}" destId="{DE9B137E-5F3C-304E-92B8-14BD948CE703}" srcOrd="0" destOrd="0" presId="urn:microsoft.com/office/officeart/2008/layout/VerticalCurvedList"/>
    <dgm:cxn modelId="{B825CA85-63EE-BF4F-A79E-645C7A367683}" type="presParOf" srcId="{DE9B137E-5F3C-304E-92B8-14BD948CE703}" destId="{4F1001D4-0B89-BF44-98F8-F87657D2398F}" srcOrd="0" destOrd="0" presId="urn:microsoft.com/office/officeart/2008/layout/VerticalCurvedList"/>
    <dgm:cxn modelId="{F83CA9E9-6B7B-0A4E-8A82-AA83F92DFF1E}" type="presParOf" srcId="{4F1001D4-0B89-BF44-98F8-F87657D2398F}" destId="{C047924E-46A0-EB46-862C-252836C2F3E4}" srcOrd="0" destOrd="0" presId="urn:microsoft.com/office/officeart/2008/layout/VerticalCurvedList"/>
    <dgm:cxn modelId="{4366D4EA-3149-4542-98AF-80E36F15FE11}" type="presParOf" srcId="{4F1001D4-0B89-BF44-98F8-F87657D2398F}" destId="{F69EB91C-7F74-874E-A54D-06D9410D9EC2}" srcOrd="1" destOrd="0" presId="urn:microsoft.com/office/officeart/2008/layout/VerticalCurvedList"/>
    <dgm:cxn modelId="{012528EF-90A0-4A4D-9C4D-94B05F81C913}" type="presParOf" srcId="{4F1001D4-0B89-BF44-98F8-F87657D2398F}" destId="{4988238E-3C29-9240-AB8C-A178B028A303}" srcOrd="2" destOrd="0" presId="urn:microsoft.com/office/officeart/2008/layout/VerticalCurvedList"/>
    <dgm:cxn modelId="{EDD29A91-465B-4148-9091-9CD6D376E119}" type="presParOf" srcId="{4F1001D4-0B89-BF44-98F8-F87657D2398F}" destId="{F49B1BB7-4F4D-754F-A1DA-EE3035C9A33E}" srcOrd="3" destOrd="0" presId="urn:microsoft.com/office/officeart/2008/layout/VerticalCurvedList"/>
    <dgm:cxn modelId="{3EB5641E-02DD-7441-8B51-F6CB15415B88}" type="presParOf" srcId="{DE9B137E-5F3C-304E-92B8-14BD948CE703}" destId="{CDDC0783-9466-DB4C-A819-B56212759158}" srcOrd="1" destOrd="0" presId="urn:microsoft.com/office/officeart/2008/layout/VerticalCurvedList"/>
    <dgm:cxn modelId="{272B1470-4F68-A344-8A55-BCA340D65CC7}" type="presParOf" srcId="{DE9B137E-5F3C-304E-92B8-14BD948CE703}" destId="{B6DAECB3-4C97-8648-80C1-92B29FC4DDE2}" srcOrd="2" destOrd="0" presId="urn:microsoft.com/office/officeart/2008/layout/VerticalCurvedList"/>
    <dgm:cxn modelId="{CC02DF98-1653-6242-817F-A1A16A5A626E}" type="presParOf" srcId="{B6DAECB3-4C97-8648-80C1-92B29FC4DDE2}" destId="{FB23A57E-D295-2746-BD14-B27F1DFDE062}" srcOrd="0" destOrd="0" presId="urn:microsoft.com/office/officeart/2008/layout/VerticalCurvedList"/>
    <dgm:cxn modelId="{55B289B1-5D63-1347-B92A-4BE7E746F9EF}" type="presParOf" srcId="{DE9B137E-5F3C-304E-92B8-14BD948CE703}" destId="{0B87E80B-C05E-6249-AE59-D9C5B14E8DB4}" srcOrd="3" destOrd="0" presId="urn:microsoft.com/office/officeart/2008/layout/VerticalCurvedList"/>
    <dgm:cxn modelId="{3FB27EEF-4B32-1247-BC06-2DA003738F68}" type="presParOf" srcId="{DE9B137E-5F3C-304E-92B8-14BD948CE703}" destId="{A69596D3-3C96-7347-8504-B2E91128E760}" srcOrd="4" destOrd="0" presId="urn:microsoft.com/office/officeart/2008/layout/VerticalCurvedList"/>
    <dgm:cxn modelId="{45C976A4-710D-0147-B660-645FE9BC5DD5}" type="presParOf" srcId="{A69596D3-3C96-7347-8504-B2E91128E760}" destId="{8BAD4592-97DE-484A-9630-A95B225696AA}" srcOrd="0" destOrd="0" presId="urn:microsoft.com/office/officeart/2008/layout/VerticalCurvedList"/>
    <dgm:cxn modelId="{6B3DF0E0-9EBD-3346-9328-0DC907AD95E6}" type="presParOf" srcId="{DE9B137E-5F3C-304E-92B8-14BD948CE703}" destId="{A19397F0-B30F-1A42-9C6A-432A3EC9E538}" srcOrd="5" destOrd="0" presId="urn:microsoft.com/office/officeart/2008/layout/VerticalCurvedList"/>
    <dgm:cxn modelId="{AF640776-E6B5-624F-8C33-F3D7AEC1F458}" type="presParOf" srcId="{DE9B137E-5F3C-304E-92B8-14BD948CE703}" destId="{7C26E9C7-D62B-B04E-98DF-FFD1BACBEC4B}" srcOrd="6" destOrd="0" presId="urn:microsoft.com/office/officeart/2008/layout/VerticalCurvedList"/>
    <dgm:cxn modelId="{BFCD907D-5978-DC40-A24B-57AF02F3E87A}" type="presParOf" srcId="{7C26E9C7-D62B-B04E-98DF-FFD1BACBEC4B}" destId="{9864E858-E899-BA43-A61D-BB9F1FF0F6A6}" srcOrd="0" destOrd="0" presId="urn:microsoft.com/office/officeart/2008/layout/VerticalCurvedList"/>
    <dgm:cxn modelId="{DA5AAF16-8DE7-1F40-BA32-08EF98A28446}" type="presParOf" srcId="{DE9B137E-5F3C-304E-92B8-14BD948CE703}" destId="{1CBE7B6A-792F-554C-B726-3917564834F8}" srcOrd="7" destOrd="0" presId="urn:microsoft.com/office/officeart/2008/layout/VerticalCurvedList"/>
    <dgm:cxn modelId="{371EB131-C178-FC46-8A36-0B2AF7EA9647}" type="presParOf" srcId="{DE9B137E-5F3C-304E-92B8-14BD948CE703}" destId="{B428EB6A-BB78-F242-B2A3-403E839FDB5B}" srcOrd="8" destOrd="0" presId="urn:microsoft.com/office/officeart/2008/layout/VerticalCurvedList"/>
    <dgm:cxn modelId="{7445EBF8-AFC7-4848-AE83-582C3EB1FE49}" type="presParOf" srcId="{B428EB6A-BB78-F242-B2A3-403E839FDB5B}" destId="{073CA24C-9DDD-F444-91F1-D417E08F0A65}" srcOrd="0" destOrd="0" presId="urn:microsoft.com/office/officeart/2008/layout/VerticalCurvedList"/>
    <dgm:cxn modelId="{1B2D162B-97EB-4447-99D1-4C22D2419A3E}" type="presParOf" srcId="{DE9B137E-5F3C-304E-92B8-14BD948CE703}" destId="{6310C46B-343D-7F42-97D2-8C6F3608DD80}" srcOrd="9" destOrd="0" presId="urn:microsoft.com/office/officeart/2008/layout/VerticalCurvedList"/>
    <dgm:cxn modelId="{56B20504-3D6D-E147-9135-E89AF716A078}" type="presParOf" srcId="{DE9B137E-5F3C-304E-92B8-14BD948CE703}" destId="{5BCA0B84-899E-474C-9486-FDA8C5C08A22}" srcOrd="10" destOrd="0" presId="urn:microsoft.com/office/officeart/2008/layout/VerticalCurvedList"/>
    <dgm:cxn modelId="{F7FD0868-7CA2-3740-A562-E096235E37DE}" type="presParOf" srcId="{5BCA0B84-899E-474C-9486-FDA8C5C08A22}" destId="{75389E1D-4E79-944F-A65E-AF4802F8D297}" srcOrd="0" destOrd="0" presId="urn:microsoft.com/office/officeart/2008/layout/VerticalCurvedList"/>
    <dgm:cxn modelId="{5807F0E4-5CBA-CD4A-B403-8A4805CBB521}" type="presParOf" srcId="{DE9B137E-5F3C-304E-92B8-14BD948CE703}" destId="{8DDBA8C9-BFEB-5C40-8D11-C83BEA27E5F3}" srcOrd="11" destOrd="0" presId="urn:microsoft.com/office/officeart/2008/layout/VerticalCurvedList"/>
    <dgm:cxn modelId="{111544FF-145C-EB47-84D3-966E245F2819}" type="presParOf" srcId="{DE9B137E-5F3C-304E-92B8-14BD948CE703}" destId="{D1F5E1C7-7AF7-4147-B826-680F1746055A}" srcOrd="12" destOrd="0" presId="urn:microsoft.com/office/officeart/2008/layout/VerticalCurvedList"/>
    <dgm:cxn modelId="{1C467619-FD83-1C45-82FE-876B196E75C7}" type="presParOf" srcId="{D1F5E1C7-7AF7-4147-B826-680F1746055A}" destId="{5B76F7C8-A40D-5549-A642-D57F10A6E93D}"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9EB91C-7F74-874E-A54D-06D9410D9EC2}">
      <dsp:nvSpPr>
        <dsp:cNvPr id="0" name=""/>
        <dsp:cNvSpPr/>
      </dsp:nvSpPr>
      <dsp:spPr>
        <a:xfrm>
          <a:off x="-5842075" y="-897476"/>
          <a:ext cx="6981447" cy="6981447"/>
        </a:xfrm>
        <a:prstGeom prst="blockArc">
          <a:avLst>
            <a:gd name="adj1" fmla="val 18900000"/>
            <a:gd name="adj2" fmla="val 2700000"/>
            <a:gd name="adj3" fmla="val 309"/>
          </a:avLst>
        </a:prstGeom>
        <a:noFill/>
        <a:ln w="12700" cap="flat" cmpd="sng" algn="ctr">
          <a:solidFill>
            <a:schemeClr val="accent3">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DDC0783-9466-DB4C-A819-B56212759158}">
      <dsp:nvSpPr>
        <dsp:cNvPr id="0" name=""/>
        <dsp:cNvSpPr/>
      </dsp:nvSpPr>
      <dsp:spPr>
        <a:xfrm>
          <a:off x="438400" y="273120"/>
          <a:ext cx="9336676" cy="546034"/>
        </a:xfrm>
        <a:prstGeom prst="rect">
          <a:avLst/>
        </a:prstGeom>
        <a:solidFill>
          <a:schemeClr val="accent3">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3415" tIns="71120" rIns="71120" bIns="71120" numCol="1" spcCol="1270" anchor="ctr" anchorCtr="0">
          <a:noAutofit/>
        </a:bodyPr>
        <a:lstStyle/>
        <a:p>
          <a:pPr marL="0" lvl="0" indent="0" algn="l" defTabSz="1244600">
            <a:lnSpc>
              <a:spcPct val="90000"/>
            </a:lnSpc>
            <a:spcBef>
              <a:spcPct val="0"/>
            </a:spcBef>
            <a:spcAft>
              <a:spcPct val="35000"/>
            </a:spcAft>
            <a:buFont typeface="Arial" panose="020B0604020202020204" pitchFamily="34" charset="0"/>
            <a:buNone/>
          </a:pPr>
          <a:r>
            <a:rPr lang="en-US" sz="2800" kern="1200" dirty="0"/>
            <a:t> </a:t>
          </a:r>
          <a:r>
            <a:rPr lang="en-US" sz="2800" kern="1200" dirty="0" err="1">
              <a:latin typeface="Calibri" panose="020F0502020204030204" pitchFamily="34" charset="0"/>
              <a:cs typeface="Calibri" panose="020F0502020204030204" pitchFamily="34" charset="0"/>
            </a:rPr>
            <a:t>Cảm</a:t>
          </a:r>
          <a:r>
            <a:rPr lang="en-US" sz="2800" kern="1200" dirty="0">
              <a:latin typeface="Calibri" panose="020F0502020204030204" pitchFamily="34" charset="0"/>
              <a:cs typeface="Calibri" panose="020F0502020204030204" pitchFamily="34" charset="0"/>
            </a:rPr>
            <a:t> </a:t>
          </a:r>
          <a:r>
            <a:rPr lang="en-US" sz="2800" kern="1200" dirty="0" err="1">
              <a:latin typeface="Calibri" panose="020F0502020204030204" pitchFamily="34" charset="0"/>
              <a:cs typeface="Calibri" panose="020F0502020204030204" pitchFamily="34" charset="0"/>
            </a:rPr>
            <a:t>thấy</a:t>
          </a:r>
          <a:r>
            <a:rPr lang="en-US" sz="2800" kern="1200" dirty="0">
              <a:latin typeface="Calibri" panose="020F0502020204030204" pitchFamily="34" charset="0"/>
              <a:cs typeface="Calibri" panose="020F0502020204030204" pitchFamily="34" charset="0"/>
            </a:rPr>
            <a:t> </a:t>
          </a:r>
          <a:r>
            <a:rPr lang="en-US" sz="2800" kern="1200" dirty="0" err="1">
              <a:latin typeface="Calibri" panose="020F0502020204030204" pitchFamily="34" charset="0"/>
              <a:cs typeface="Calibri" panose="020F0502020204030204" pitchFamily="34" charset="0"/>
            </a:rPr>
            <a:t>hoặc</a:t>
          </a:r>
          <a:r>
            <a:rPr lang="en-US" sz="2800" kern="1200" dirty="0">
              <a:latin typeface="Calibri" panose="020F0502020204030204" pitchFamily="34" charset="0"/>
              <a:cs typeface="Calibri" panose="020F0502020204030204" pitchFamily="34" charset="0"/>
            </a:rPr>
            <a:t> </a:t>
          </a:r>
          <a:r>
            <a:rPr lang="en-US" sz="2800" kern="1200" dirty="0" err="1">
              <a:latin typeface="Calibri" panose="020F0502020204030204" pitchFamily="34" charset="0"/>
              <a:cs typeface="Calibri" panose="020F0502020204030204" pitchFamily="34" charset="0"/>
            </a:rPr>
            <a:t>cư</a:t>
          </a:r>
          <a:r>
            <a:rPr lang="en-US" sz="2800" kern="1200" dirty="0">
              <a:latin typeface="Calibri" panose="020F0502020204030204" pitchFamily="34" charset="0"/>
              <a:cs typeface="Calibri" panose="020F0502020204030204" pitchFamily="34" charset="0"/>
            </a:rPr>
            <a:t> </a:t>
          </a:r>
          <a:r>
            <a:rPr lang="en-US" sz="2800" kern="1200" dirty="0" err="1">
              <a:latin typeface="Calibri" panose="020F0502020204030204" pitchFamily="34" charset="0"/>
              <a:cs typeface="Calibri" panose="020F0502020204030204" pitchFamily="34" charset="0"/>
            </a:rPr>
            <a:t>xử</a:t>
          </a:r>
          <a:r>
            <a:rPr lang="en-US" sz="2800" kern="1200" dirty="0">
              <a:latin typeface="Calibri" panose="020F0502020204030204" pitchFamily="34" charset="0"/>
              <a:cs typeface="Calibri" panose="020F0502020204030204" pitchFamily="34" charset="0"/>
            </a:rPr>
            <a:t> </a:t>
          </a:r>
          <a:r>
            <a:rPr lang="en-US" sz="2800" kern="1200" dirty="0" err="1">
              <a:latin typeface="Calibri" panose="020F0502020204030204" pitchFamily="34" charset="0"/>
              <a:cs typeface="Calibri" panose="020F0502020204030204" pitchFamily="34" charset="0"/>
            </a:rPr>
            <a:t>bồn</a:t>
          </a:r>
          <a:r>
            <a:rPr lang="en-US" sz="2800" kern="1200" dirty="0">
              <a:latin typeface="Calibri" panose="020F0502020204030204" pitchFamily="34" charset="0"/>
              <a:cs typeface="Calibri" panose="020F0502020204030204" pitchFamily="34" charset="0"/>
            </a:rPr>
            <a:t> </a:t>
          </a:r>
          <a:r>
            <a:rPr lang="en-US" sz="2800" kern="1200" dirty="0" err="1">
              <a:latin typeface="Calibri" panose="020F0502020204030204" pitchFamily="34" charset="0"/>
              <a:cs typeface="Calibri" panose="020F0502020204030204" pitchFamily="34" charset="0"/>
            </a:rPr>
            <a:t>chồn</a:t>
          </a:r>
          <a:r>
            <a:rPr lang="en-US" sz="2800" kern="1200" dirty="0">
              <a:latin typeface="Calibri" panose="020F0502020204030204" pitchFamily="34" charset="0"/>
              <a:cs typeface="Calibri" panose="020F0502020204030204" pitchFamily="34" charset="0"/>
            </a:rPr>
            <a:t> </a:t>
          </a:r>
          <a:r>
            <a:rPr lang="en-US" sz="2800" kern="1200" dirty="0" err="1">
              <a:latin typeface="Calibri" panose="020F0502020204030204" pitchFamily="34" charset="0"/>
              <a:cs typeface="Calibri" panose="020F0502020204030204" pitchFamily="34" charset="0"/>
            </a:rPr>
            <a:t>trong</a:t>
          </a:r>
          <a:r>
            <a:rPr lang="en-US" sz="2800" kern="1200" dirty="0">
              <a:latin typeface="Calibri" panose="020F0502020204030204" pitchFamily="34" charset="0"/>
              <a:cs typeface="Calibri" panose="020F0502020204030204" pitchFamily="34" charset="0"/>
            </a:rPr>
            <a:t> </a:t>
          </a:r>
          <a:r>
            <a:rPr lang="en-US" sz="2800" kern="1200" dirty="0" err="1">
              <a:latin typeface="Calibri" panose="020F0502020204030204" pitchFamily="34" charset="0"/>
              <a:cs typeface="Calibri" panose="020F0502020204030204" pitchFamily="34" charset="0"/>
            </a:rPr>
            <a:t>thời</a:t>
          </a:r>
          <a:r>
            <a:rPr lang="en-US" sz="2800" kern="1200" dirty="0">
              <a:latin typeface="Calibri" panose="020F0502020204030204" pitchFamily="34" charset="0"/>
              <a:cs typeface="Calibri" panose="020F0502020204030204" pitchFamily="34" charset="0"/>
            </a:rPr>
            <a:t> </a:t>
          </a:r>
          <a:r>
            <a:rPr lang="en-US" sz="2800" kern="1200" dirty="0" err="1">
              <a:latin typeface="Calibri" panose="020F0502020204030204" pitchFamily="34" charset="0"/>
              <a:cs typeface="Calibri" panose="020F0502020204030204" pitchFamily="34" charset="0"/>
            </a:rPr>
            <a:t>gian</a:t>
          </a:r>
          <a:r>
            <a:rPr lang="en-US" sz="2800" kern="1200" dirty="0">
              <a:latin typeface="Calibri" panose="020F0502020204030204" pitchFamily="34" charset="0"/>
              <a:cs typeface="Calibri" panose="020F0502020204030204" pitchFamily="34" charset="0"/>
            </a:rPr>
            <a:t> </a:t>
          </a:r>
          <a:r>
            <a:rPr lang="en-US" sz="2800" kern="1200" dirty="0" err="1">
              <a:latin typeface="Calibri" panose="020F0502020204030204" pitchFamily="34" charset="0"/>
              <a:cs typeface="Calibri" panose="020F0502020204030204" pitchFamily="34" charset="0"/>
            </a:rPr>
            <a:t>dài</a:t>
          </a:r>
          <a:endParaRPr lang="en-US" sz="2800" kern="1200" dirty="0">
            <a:latin typeface="Calibri" panose="020F0502020204030204" pitchFamily="34" charset="0"/>
            <a:cs typeface="Calibri" panose="020F0502020204030204" pitchFamily="34" charset="0"/>
          </a:endParaRPr>
        </a:p>
      </dsp:txBody>
      <dsp:txXfrm>
        <a:off x="438400" y="273120"/>
        <a:ext cx="9336676" cy="546034"/>
      </dsp:txXfrm>
    </dsp:sp>
    <dsp:sp modelId="{FB23A57E-D295-2746-BD14-B27F1DFDE062}">
      <dsp:nvSpPr>
        <dsp:cNvPr id="0" name=""/>
        <dsp:cNvSpPr/>
      </dsp:nvSpPr>
      <dsp:spPr>
        <a:xfrm>
          <a:off x="50685" y="123763"/>
          <a:ext cx="775429" cy="844748"/>
        </a:xfrm>
        <a:prstGeom prst="ellipse">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B87E80B-C05E-6249-AE59-D9C5B14E8DB4}">
      <dsp:nvSpPr>
        <dsp:cNvPr id="0" name=""/>
        <dsp:cNvSpPr/>
      </dsp:nvSpPr>
      <dsp:spPr>
        <a:xfrm>
          <a:off x="887551" y="1092068"/>
          <a:ext cx="8887526" cy="546034"/>
        </a:xfrm>
        <a:prstGeom prst="rect">
          <a:avLst/>
        </a:prstGeom>
        <a:solidFill>
          <a:schemeClr val="accent3">
            <a:shade val="80000"/>
            <a:hueOff val="0"/>
            <a:satOff val="0"/>
            <a:lumOff val="381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3415" tIns="71120" rIns="71120" bIns="71120" numCol="1" spcCol="1270" anchor="ctr" anchorCtr="0">
          <a:noAutofit/>
        </a:bodyPr>
        <a:lstStyle/>
        <a:p>
          <a:pPr marL="0" lvl="0" indent="0" algn="l" defTabSz="1244600">
            <a:lnSpc>
              <a:spcPct val="90000"/>
            </a:lnSpc>
            <a:spcBef>
              <a:spcPct val="0"/>
            </a:spcBef>
            <a:spcAft>
              <a:spcPct val="35000"/>
            </a:spcAft>
            <a:buFont typeface="Arial" panose="020B0604020202020204" pitchFamily="34" charset="0"/>
            <a:buNone/>
          </a:pPr>
          <a:r>
            <a:rPr lang="en-US" sz="2800" kern="1200" dirty="0"/>
            <a:t> </a:t>
          </a:r>
          <a:r>
            <a:rPr lang="en-US" sz="2800" kern="1200" dirty="0" err="1">
              <a:latin typeface="Calibri" panose="020F0502020204030204" pitchFamily="34" charset="0"/>
              <a:cs typeface="Calibri" panose="020F0502020204030204" pitchFamily="34" charset="0"/>
            </a:rPr>
            <a:t>Đánh</a:t>
          </a:r>
          <a:r>
            <a:rPr lang="en-US" sz="2800" kern="1200" dirty="0">
              <a:latin typeface="Calibri" panose="020F0502020204030204" pitchFamily="34" charset="0"/>
              <a:cs typeface="Calibri" panose="020F0502020204030204" pitchFamily="34" charset="0"/>
            </a:rPr>
            <a:t> </a:t>
          </a:r>
          <a:r>
            <a:rPr lang="en-US" sz="2800" kern="1200" dirty="0" err="1">
              <a:latin typeface="Calibri" panose="020F0502020204030204" pitchFamily="34" charset="0"/>
              <a:cs typeface="Calibri" panose="020F0502020204030204" pitchFamily="34" charset="0"/>
            </a:rPr>
            <a:t>mất</a:t>
          </a:r>
          <a:r>
            <a:rPr lang="en-US" sz="2800" kern="1200" dirty="0">
              <a:latin typeface="Calibri" panose="020F0502020204030204" pitchFamily="34" charset="0"/>
              <a:cs typeface="Calibri" panose="020F0502020204030204" pitchFamily="34" charset="0"/>
            </a:rPr>
            <a:t> </a:t>
          </a:r>
          <a:r>
            <a:rPr lang="en-US" sz="2800" kern="1200" dirty="0" err="1">
              <a:latin typeface="Calibri" panose="020F0502020204030204" pitchFamily="34" charset="0"/>
              <a:cs typeface="Calibri" panose="020F0502020204030204" pitchFamily="34" charset="0"/>
            </a:rPr>
            <a:t>kỹ</a:t>
          </a:r>
          <a:r>
            <a:rPr lang="en-US" sz="2800" kern="1200" dirty="0">
              <a:latin typeface="Calibri" panose="020F0502020204030204" pitchFamily="34" charset="0"/>
              <a:cs typeface="Calibri" panose="020F0502020204030204" pitchFamily="34" charset="0"/>
            </a:rPr>
            <a:t> </a:t>
          </a:r>
          <a:r>
            <a:rPr lang="en-US" sz="2800" kern="1200" dirty="0" err="1">
              <a:latin typeface="Calibri" panose="020F0502020204030204" pitchFamily="34" charset="0"/>
              <a:cs typeface="Calibri" panose="020F0502020204030204" pitchFamily="34" charset="0"/>
            </a:rPr>
            <a:t>năng</a:t>
          </a:r>
          <a:r>
            <a:rPr lang="en-US" sz="2800" kern="1200" dirty="0">
              <a:latin typeface="Calibri" panose="020F0502020204030204" pitchFamily="34" charset="0"/>
              <a:cs typeface="Calibri" panose="020F0502020204030204" pitchFamily="34" charset="0"/>
            </a:rPr>
            <a:t> </a:t>
          </a:r>
          <a:r>
            <a:rPr lang="en-US" sz="2800" kern="1200" dirty="0" err="1">
              <a:latin typeface="Calibri" panose="020F0502020204030204" pitchFamily="34" charset="0"/>
              <a:cs typeface="Calibri" panose="020F0502020204030204" pitchFamily="34" charset="0"/>
            </a:rPr>
            <a:t>hoặc</a:t>
          </a:r>
          <a:r>
            <a:rPr lang="en-US" sz="2800" kern="1200" dirty="0">
              <a:latin typeface="Calibri" panose="020F0502020204030204" pitchFamily="34" charset="0"/>
              <a:cs typeface="Calibri" panose="020F0502020204030204" pitchFamily="34" charset="0"/>
            </a:rPr>
            <a:t> </a:t>
          </a:r>
          <a:r>
            <a:rPr lang="en-US" sz="2800" kern="1200" dirty="0" err="1">
              <a:latin typeface="Calibri" panose="020F0502020204030204" pitchFamily="34" charset="0"/>
              <a:cs typeface="Calibri" panose="020F0502020204030204" pitchFamily="34" charset="0"/>
            </a:rPr>
            <a:t>sự</a:t>
          </a:r>
          <a:r>
            <a:rPr lang="en-US" sz="2800" kern="1200" dirty="0">
              <a:latin typeface="Calibri" panose="020F0502020204030204" pitchFamily="34" charset="0"/>
              <a:cs typeface="Calibri" panose="020F0502020204030204" pitchFamily="34" charset="0"/>
            </a:rPr>
            <a:t> </a:t>
          </a:r>
          <a:r>
            <a:rPr lang="en-US" sz="2800" kern="1200" dirty="0" err="1">
              <a:latin typeface="Calibri" panose="020F0502020204030204" pitchFamily="34" charset="0"/>
              <a:cs typeface="Calibri" panose="020F0502020204030204" pitchFamily="34" charset="0"/>
            </a:rPr>
            <a:t>tự</a:t>
          </a:r>
          <a:r>
            <a:rPr lang="en-US" sz="2800" kern="1200" dirty="0">
              <a:latin typeface="Calibri" panose="020F0502020204030204" pitchFamily="34" charset="0"/>
              <a:cs typeface="Calibri" panose="020F0502020204030204" pitchFamily="34" charset="0"/>
            </a:rPr>
            <a:t> tin</a:t>
          </a:r>
        </a:p>
      </dsp:txBody>
      <dsp:txXfrm>
        <a:off x="887551" y="1092068"/>
        <a:ext cx="8887526" cy="546034"/>
      </dsp:txXfrm>
    </dsp:sp>
    <dsp:sp modelId="{8BAD4592-97DE-484A-9630-A95B225696AA}">
      <dsp:nvSpPr>
        <dsp:cNvPr id="0" name=""/>
        <dsp:cNvSpPr/>
      </dsp:nvSpPr>
      <dsp:spPr>
        <a:xfrm>
          <a:off x="499836" y="942710"/>
          <a:ext cx="775429" cy="844748"/>
        </a:xfrm>
        <a:prstGeom prst="ellipse">
          <a:avLst/>
        </a:prstGeom>
        <a:solidFill>
          <a:schemeClr val="lt1">
            <a:hueOff val="0"/>
            <a:satOff val="0"/>
            <a:lumOff val="0"/>
            <a:alphaOff val="0"/>
          </a:schemeClr>
        </a:solidFill>
        <a:ln w="12700" cap="flat" cmpd="sng" algn="ctr">
          <a:solidFill>
            <a:schemeClr val="accent3">
              <a:shade val="80000"/>
              <a:hueOff val="0"/>
              <a:satOff val="0"/>
              <a:lumOff val="3818"/>
              <a:alphaOff val="0"/>
            </a:schemeClr>
          </a:solidFill>
          <a:prstDash val="solid"/>
          <a:miter lim="800000"/>
        </a:ln>
        <a:effectLst/>
      </dsp:spPr>
      <dsp:style>
        <a:lnRef idx="2">
          <a:scrgbClr r="0" g="0" b="0"/>
        </a:lnRef>
        <a:fillRef idx="1">
          <a:scrgbClr r="0" g="0" b="0"/>
        </a:fillRef>
        <a:effectRef idx="0">
          <a:scrgbClr r="0" g="0" b="0"/>
        </a:effectRef>
        <a:fontRef idx="minor"/>
      </dsp:style>
    </dsp:sp>
    <dsp:sp modelId="{A19397F0-B30F-1A42-9C6A-432A3EC9E538}">
      <dsp:nvSpPr>
        <dsp:cNvPr id="0" name=""/>
        <dsp:cNvSpPr/>
      </dsp:nvSpPr>
      <dsp:spPr>
        <a:xfrm>
          <a:off x="1045358" y="1922657"/>
          <a:ext cx="8682141" cy="546034"/>
        </a:xfrm>
        <a:prstGeom prst="rect">
          <a:avLst/>
        </a:prstGeom>
        <a:solidFill>
          <a:schemeClr val="accent3">
            <a:shade val="80000"/>
            <a:hueOff val="0"/>
            <a:satOff val="0"/>
            <a:lumOff val="76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3415" tIns="71120" rIns="71120" bIns="71120" numCol="1" spcCol="1270" anchor="ctr" anchorCtr="0">
          <a:noAutofit/>
        </a:bodyPr>
        <a:lstStyle/>
        <a:p>
          <a:pPr marL="0" lvl="0" indent="0" algn="l" defTabSz="1244600">
            <a:lnSpc>
              <a:spcPct val="90000"/>
            </a:lnSpc>
            <a:spcBef>
              <a:spcPct val="0"/>
            </a:spcBef>
            <a:spcAft>
              <a:spcPct val="35000"/>
            </a:spcAft>
            <a:buFont typeface="Arial" panose="020B0604020202020204" pitchFamily="34" charset="0"/>
            <a:buNone/>
          </a:pPr>
          <a:r>
            <a:rPr lang="en-US" sz="2800" kern="1200" dirty="0" err="1">
              <a:latin typeface="Calibri" panose="020F0502020204030204" pitchFamily="34" charset="0"/>
              <a:cs typeface="Calibri" panose="020F0502020204030204" pitchFamily="34" charset="0"/>
            </a:rPr>
            <a:t>Thay</a:t>
          </a:r>
          <a:r>
            <a:rPr lang="en-US" sz="2800" kern="1200" dirty="0">
              <a:latin typeface="Calibri" panose="020F0502020204030204" pitchFamily="34" charset="0"/>
              <a:cs typeface="Calibri" panose="020F0502020204030204" pitchFamily="34" charset="0"/>
            </a:rPr>
            <a:t> </a:t>
          </a:r>
          <a:r>
            <a:rPr lang="en-US" sz="2800" kern="1200" dirty="0" err="1">
              <a:latin typeface="Calibri" panose="020F0502020204030204" pitchFamily="34" charset="0"/>
              <a:cs typeface="Calibri" panose="020F0502020204030204" pitchFamily="34" charset="0"/>
            </a:rPr>
            <a:t>đổi</a:t>
          </a:r>
          <a:r>
            <a:rPr lang="en-US" sz="2800" kern="1200" dirty="0">
              <a:latin typeface="Calibri" panose="020F0502020204030204" pitchFamily="34" charset="0"/>
              <a:cs typeface="Calibri" panose="020F0502020204030204" pitchFamily="34" charset="0"/>
            </a:rPr>
            <a:t> </a:t>
          </a:r>
          <a:r>
            <a:rPr lang="en-US" sz="2800" kern="1200" dirty="0" err="1">
              <a:latin typeface="Calibri" panose="020F0502020204030204" pitchFamily="34" charset="0"/>
              <a:cs typeface="Calibri" panose="020F0502020204030204" pitchFamily="34" charset="0"/>
            </a:rPr>
            <a:t>hành</a:t>
          </a:r>
          <a:r>
            <a:rPr lang="en-US" sz="2800" kern="1200" dirty="0">
              <a:latin typeface="Calibri" panose="020F0502020204030204" pitchFamily="34" charset="0"/>
              <a:cs typeface="Calibri" panose="020F0502020204030204" pitchFamily="34" charset="0"/>
            </a:rPr>
            <a:t> vi </a:t>
          </a:r>
          <a:r>
            <a:rPr lang="en-US" sz="2800" kern="1200" dirty="0" err="1">
              <a:latin typeface="Calibri" panose="020F0502020204030204" pitchFamily="34" charset="0"/>
              <a:cs typeface="Calibri" panose="020F0502020204030204" pitchFamily="34" charset="0"/>
            </a:rPr>
            <a:t>hoặc</a:t>
          </a:r>
          <a:r>
            <a:rPr lang="en-US" sz="2800" kern="1200" dirty="0">
              <a:latin typeface="Calibri" panose="020F0502020204030204" pitchFamily="34" charset="0"/>
              <a:cs typeface="Calibri" panose="020F0502020204030204" pitchFamily="34" charset="0"/>
            </a:rPr>
            <a:t> </a:t>
          </a:r>
          <a:r>
            <a:rPr lang="en-US" sz="2800" kern="1200" dirty="0" err="1">
              <a:latin typeface="Calibri" panose="020F0502020204030204" pitchFamily="34" charset="0"/>
              <a:cs typeface="Calibri" panose="020F0502020204030204" pitchFamily="34" charset="0"/>
            </a:rPr>
            <a:t>tâm</a:t>
          </a:r>
          <a:r>
            <a:rPr lang="en-US" sz="2800" kern="1200" dirty="0">
              <a:latin typeface="Calibri" panose="020F0502020204030204" pitchFamily="34" charset="0"/>
              <a:cs typeface="Calibri" panose="020F0502020204030204" pitchFamily="34" charset="0"/>
            </a:rPr>
            <a:t> </a:t>
          </a:r>
          <a:r>
            <a:rPr lang="en-US" sz="2800" kern="1200" dirty="0" err="1">
              <a:latin typeface="Calibri" panose="020F0502020204030204" pitchFamily="34" charset="0"/>
              <a:cs typeface="Calibri" panose="020F0502020204030204" pitchFamily="34" charset="0"/>
            </a:rPr>
            <a:t>trạng</a:t>
          </a:r>
          <a:endParaRPr lang="en-US" sz="2800" kern="1200" dirty="0">
            <a:latin typeface="Calibri" panose="020F0502020204030204" pitchFamily="34" charset="0"/>
            <a:cs typeface="Calibri" panose="020F0502020204030204" pitchFamily="34" charset="0"/>
          </a:endParaRPr>
        </a:p>
      </dsp:txBody>
      <dsp:txXfrm>
        <a:off x="1045358" y="1922657"/>
        <a:ext cx="8682141" cy="546034"/>
      </dsp:txXfrm>
    </dsp:sp>
    <dsp:sp modelId="{9864E858-E899-BA43-A61D-BB9F1FF0F6A6}">
      <dsp:nvSpPr>
        <dsp:cNvPr id="0" name=""/>
        <dsp:cNvSpPr/>
      </dsp:nvSpPr>
      <dsp:spPr>
        <a:xfrm>
          <a:off x="705221" y="1761658"/>
          <a:ext cx="775429" cy="844748"/>
        </a:xfrm>
        <a:prstGeom prst="ellipse">
          <a:avLst/>
        </a:prstGeom>
        <a:solidFill>
          <a:schemeClr val="lt1">
            <a:hueOff val="0"/>
            <a:satOff val="0"/>
            <a:lumOff val="0"/>
            <a:alphaOff val="0"/>
          </a:schemeClr>
        </a:solidFill>
        <a:ln w="12700" cap="flat" cmpd="sng" algn="ctr">
          <a:solidFill>
            <a:schemeClr val="accent3">
              <a:shade val="80000"/>
              <a:hueOff val="0"/>
              <a:satOff val="0"/>
              <a:lumOff val="7637"/>
              <a:alphaOff val="0"/>
            </a:schemeClr>
          </a:solidFill>
          <a:prstDash val="solid"/>
          <a:miter lim="800000"/>
        </a:ln>
        <a:effectLst/>
      </dsp:spPr>
      <dsp:style>
        <a:lnRef idx="2">
          <a:scrgbClr r="0" g="0" b="0"/>
        </a:lnRef>
        <a:fillRef idx="1">
          <a:scrgbClr r="0" g="0" b="0"/>
        </a:fillRef>
        <a:effectRef idx="0">
          <a:scrgbClr r="0" g="0" b="0"/>
        </a:effectRef>
        <a:fontRef idx="minor"/>
      </dsp:style>
    </dsp:sp>
    <dsp:sp modelId="{1CBE7B6A-792F-554C-B726-3917564834F8}">
      <dsp:nvSpPr>
        <dsp:cNvPr id="0" name=""/>
        <dsp:cNvSpPr/>
      </dsp:nvSpPr>
      <dsp:spPr>
        <a:xfrm>
          <a:off x="1092936" y="2729444"/>
          <a:ext cx="8682141" cy="546034"/>
        </a:xfrm>
        <a:prstGeom prst="rect">
          <a:avLst/>
        </a:prstGeom>
        <a:solidFill>
          <a:schemeClr val="accent3">
            <a:shade val="80000"/>
            <a:hueOff val="0"/>
            <a:satOff val="0"/>
            <a:lumOff val="114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3415"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t> </a:t>
          </a:r>
          <a:r>
            <a:rPr lang="en-US" sz="2800" kern="1200" dirty="0" err="1">
              <a:latin typeface="Calibri" panose="020F0502020204030204" pitchFamily="34" charset="0"/>
              <a:cs typeface="Calibri" panose="020F0502020204030204" pitchFamily="34" charset="0"/>
            </a:rPr>
            <a:t>Có</a:t>
          </a:r>
          <a:r>
            <a:rPr lang="en-US" sz="2800" kern="1200" dirty="0">
              <a:latin typeface="Calibri" panose="020F0502020204030204" pitchFamily="34" charset="0"/>
              <a:cs typeface="Calibri" panose="020F0502020204030204" pitchFamily="34" charset="0"/>
            </a:rPr>
            <a:t> </a:t>
          </a:r>
          <a:r>
            <a:rPr lang="en-US" sz="2800" kern="1200" dirty="0" err="1">
              <a:latin typeface="Calibri" panose="020F0502020204030204" pitchFamily="34" charset="0"/>
              <a:cs typeface="Calibri" panose="020F0502020204030204" pitchFamily="34" charset="0"/>
            </a:rPr>
            <a:t>vẻ</a:t>
          </a:r>
          <a:r>
            <a:rPr lang="en-US" sz="2800" kern="1200" dirty="0">
              <a:latin typeface="Calibri" panose="020F0502020204030204" pitchFamily="34" charset="0"/>
              <a:cs typeface="Calibri" panose="020F0502020204030204" pitchFamily="34" charset="0"/>
            </a:rPr>
            <a:t> </a:t>
          </a:r>
          <a:r>
            <a:rPr lang="en-US" sz="2800" kern="1200" dirty="0" err="1">
              <a:latin typeface="Calibri" panose="020F0502020204030204" pitchFamily="34" charset="0"/>
              <a:cs typeface="Calibri" panose="020F0502020204030204" pitchFamily="34" charset="0"/>
            </a:rPr>
            <a:t>sợ</a:t>
          </a:r>
          <a:r>
            <a:rPr lang="en-US" sz="2800" kern="1200" dirty="0">
              <a:latin typeface="Calibri" panose="020F0502020204030204" pitchFamily="34" charset="0"/>
              <a:cs typeface="Calibri" panose="020F0502020204030204" pitchFamily="34" charset="0"/>
            </a:rPr>
            <a:t> </a:t>
          </a:r>
          <a:r>
            <a:rPr lang="en-US" sz="2800" kern="1200" dirty="0" err="1">
              <a:latin typeface="Calibri" panose="020F0502020204030204" pitchFamily="34" charset="0"/>
              <a:cs typeface="Calibri" panose="020F0502020204030204" pitchFamily="34" charset="0"/>
            </a:rPr>
            <a:t>hãi</a:t>
          </a:r>
          <a:r>
            <a:rPr lang="en-US" sz="2800" kern="1200" dirty="0">
              <a:latin typeface="Calibri" panose="020F0502020204030204" pitchFamily="34" charset="0"/>
              <a:cs typeface="Calibri" panose="020F0502020204030204" pitchFamily="34" charset="0"/>
            </a:rPr>
            <a:t> </a:t>
          </a:r>
          <a:r>
            <a:rPr lang="en-US" sz="2800" kern="1200" dirty="0" err="1">
              <a:latin typeface="Calibri" panose="020F0502020204030204" pitchFamily="34" charset="0"/>
              <a:cs typeface="Calibri" panose="020F0502020204030204" pitchFamily="34" charset="0"/>
            </a:rPr>
            <a:t>một</a:t>
          </a:r>
          <a:r>
            <a:rPr lang="en-US" sz="2800" kern="1200" dirty="0">
              <a:latin typeface="Calibri" panose="020F0502020204030204" pitchFamily="34" charset="0"/>
              <a:cs typeface="Calibri" panose="020F0502020204030204" pitchFamily="34" charset="0"/>
            </a:rPr>
            <a:t> </a:t>
          </a:r>
          <a:r>
            <a:rPr lang="en-US" sz="2800" kern="1200" dirty="0" err="1">
              <a:latin typeface="Calibri" panose="020F0502020204030204" pitchFamily="34" charset="0"/>
              <a:cs typeface="Calibri" panose="020F0502020204030204" pitchFamily="34" charset="0"/>
            </a:rPr>
            <a:t>số</a:t>
          </a:r>
          <a:r>
            <a:rPr lang="en-US" sz="2800" kern="1200" dirty="0">
              <a:latin typeface="Calibri" panose="020F0502020204030204" pitchFamily="34" charset="0"/>
              <a:cs typeface="Calibri" panose="020F0502020204030204" pitchFamily="34" charset="0"/>
            </a:rPr>
            <a:t> </a:t>
          </a:r>
          <a:r>
            <a:rPr lang="en-US" sz="2800" kern="1200" dirty="0" err="1">
              <a:latin typeface="Calibri" panose="020F0502020204030204" pitchFamily="34" charset="0"/>
              <a:cs typeface="Calibri" panose="020F0502020204030204" pitchFamily="34" charset="0"/>
            </a:rPr>
            <a:t>người</a:t>
          </a:r>
          <a:r>
            <a:rPr lang="en-US" sz="2800" kern="1200" dirty="0">
              <a:latin typeface="Calibri" panose="020F0502020204030204" pitchFamily="34" charset="0"/>
              <a:cs typeface="Calibri" panose="020F0502020204030204" pitchFamily="34" charset="0"/>
            </a:rPr>
            <a:t> </a:t>
          </a:r>
          <a:r>
            <a:rPr lang="en-US" sz="2800" kern="1200" dirty="0" err="1">
              <a:latin typeface="Calibri" panose="020F0502020204030204" pitchFamily="34" charset="0"/>
              <a:cs typeface="Calibri" panose="020F0502020204030204" pitchFamily="34" charset="0"/>
            </a:rPr>
            <a:t>hoặc</a:t>
          </a:r>
          <a:r>
            <a:rPr lang="en-US" sz="2800" kern="1200" dirty="0">
              <a:latin typeface="Calibri" panose="020F0502020204030204" pitchFamily="34" charset="0"/>
              <a:cs typeface="Calibri" panose="020F0502020204030204" pitchFamily="34" charset="0"/>
            </a:rPr>
            <a:t> </a:t>
          </a:r>
          <a:r>
            <a:rPr lang="en-US" sz="2800" kern="1200" dirty="0" err="1">
              <a:latin typeface="Calibri" panose="020F0502020204030204" pitchFamily="34" charset="0"/>
              <a:cs typeface="Calibri" panose="020F0502020204030204" pitchFamily="34" charset="0"/>
            </a:rPr>
            <a:t>tình</a:t>
          </a:r>
          <a:r>
            <a:rPr lang="en-US" sz="2800" kern="1200" dirty="0">
              <a:latin typeface="Calibri" panose="020F0502020204030204" pitchFamily="34" charset="0"/>
              <a:cs typeface="Calibri" panose="020F0502020204030204" pitchFamily="34" charset="0"/>
            </a:rPr>
            <a:t> </a:t>
          </a:r>
          <a:r>
            <a:rPr lang="en-US" sz="2800" kern="1200" dirty="0" err="1">
              <a:latin typeface="Calibri" panose="020F0502020204030204" pitchFamily="34" charset="0"/>
              <a:cs typeface="Calibri" panose="020F0502020204030204" pitchFamily="34" charset="0"/>
            </a:rPr>
            <a:t>huống</a:t>
          </a:r>
          <a:r>
            <a:rPr lang="en-US" sz="2800" kern="1200" dirty="0">
              <a:latin typeface="Calibri" panose="020F0502020204030204" pitchFamily="34" charset="0"/>
              <a:cs typeface="Calibri" panose="020F0502020204030204" pitchFamily="34" charset="0"/>
            </a:rPr>
            <a:t> </a:t>
          </a:r>
          <a:r>
            <a:rPr lang="en-US" sz="2800" kern="1200" dirty="0" err="1">
              <a:latin typeface="Calibri" panose="020F0502020204030204" pitchFamily="34" charset="0"/>
              <a:cs typeface="Calibri" panose="020F0502020204030204" pitchFamily="34" charset="0"/>
            </a:rPr>
            <a:t>nhất</a:t>
          </a:r>
          <a:r>
            <a:rPr lang="en-US" sz="2800" kern="1200" dirty="0">
              <a:latin typeface="Calibri" panose="020F0502020204030204" pitchFamily="34" charset="0"/>
              <a:cs typeface="Calibri" panose="020F0502020204030204" pitchFamily="34" charset="0"/>
            </a:rPr>
            <a:t> </a:t>
          </a:r>
          <a:r>
            <a:rPr lang="en-US" sz="2800" kern="1200" dirty="0" err="1">
              <a:latin typeface="Calibri" panose="020F0502020204030204" pitchFamily="34" charset="0"/>
              <a:cs typeface="Calibri" panose="020F0502020204030204" pitchFamily="34" charset="0"/>
            </a:rPr>
            <a:t>định</a:t>
          </a:r>
          <a:r>
            <a:rPr lang="en-US" sz="2800" kern="1200" dirty="0"/>
            <a:t>.</a:t>
          </a:r>
        </a:p>
      </dsp:txBody>
      <dsp:txXfrm>
        <a:off x="1092936" y="2729444"/>
        <a:ext cx="8682141" cy="546034"/>
      </dsp:txXfrm>
    </dsp:sp>
    <dsp:sp modelId="{073CA24C-9DDD-F444-91F1-D417E08F0A65}">
      <dsp:nvSpPr>
        <dsp:cNvPr id="0" name=""/>
        <dsp:cNvSpPr/>
      </dsp:nvSpPr>
      <dsp:spPr>
        <a:xfrm>
          <a:off x="705221" y="2580086"/>
          <a:ext cx="775429" cy="844748"/>
        </a:xfrm>
        <a:prstGeom prst="ellipse">
          <a:avLst/>
        </a:prstGeom>
        <a:solidFill>
          <a:schemeClr val="lt1">
            <a:hueOff val="0"/>
            <a:satOff val="0"/>
            <a:lumOff val="0"/>
            <a:alphaOff val="0"/>
          </a:schemeClr>
        </a:solidFill>
        <a:ln w="12700" cap="flat" cmpd="sng" algn="ctr">
          <a:solidFill>
            <a:schemeClr val="accent3">
              <a:shade val="80000"/>
              <a:hueOff val="0"/>
              <a:satOff val="0"/>
              <a:lumOff val="11455"/>
              <a:alphaOff val="0"/>
            </a:schemeClr>
          </a:solidFill>
          <a:prstDash val="solid"/>
          <a:miter lim="800000"/>
        </a:ln>
        <a:effectLst/>
      </dsp:spPr>
      <dsp:style>
        <a:lnRef idx="2">
          <a:scrgbClr r="0" g="0" b="0"/>
        </a:lnRef>
        <a:fillRef idx="1">
          <a:scrgbClr r="0" g="0" b="0"/>
        </a:fillRef>
        <a:effectRef idx="0">
          <a:scrgbClr r="0" g="0" b="0"/>
        </a:effectRef>
        <a:fontRef idx="minor"/>
      </dsp:style>
    </dsp:sp>
    <dsp:sp modelId="{6310C46B-343D-7F42-97D2-8C6F3608DD80}">
      <dsp:nvSpPr>
        <dsp:cNvPr id="0" name=""/>
        <dsp:cNvSpPr/>
      </dsp:nvSpPr>
      <dsp:spPr>
        <a:xfrm>
          <a:off x="887551" y="3548391"/>
          <a:ext cx="8887526" cy="546034"/>
        </a:xfrm>
        <a:prstGeom prst="rect">
          <a:avLst/>
        </a:prstGeom>
        <a:solidFill>
          <a:schemeClr val="accent3">
            <a:shade val="80000"/>
            <a:hueOff val="0"/>
            <a:satOff val="0"/>
            <a:lumOff val="1527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3415"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t> </a:t>
          </a:r>
          <a:r>
            <a:rPr lang="en-US" sz="2800" kern="1200" dirty="0" err="1">
              <a:latin typeface="Calibri" panose="020F0502020204030204" pitchFamily="34" charset="0"/>
              <a:cs typeface="Calibri" panose="020F0502020204030204" pitchFamily="34" charset="0"/>
            </a:rPr>
            <a:t>Trở</a:t>
          </a:r>
          <a:r>
            <a:rPr lang="en-US" sz="2800" kern="1200" dirty="0">
              <a:latin typeface="Calibri" panose="020F0502020204030204" pitchFamily="34" charset="0"/>
              <a:cs typeface="Calibri" panose="020F0502020204030204" pitchFamily="34" charset="0"/>
            </a:rPr>
            <a:t> </a:t>
          </a:r>
          <a:r>
            <a:rPr lang="en-US" sz="2800" kern="1200" dirty="0" err="1">
              <a:latin typeface="Calibri" panose="020F0502020204030204" pitchFamily="34" charset="0"/>
              <a:cs typeface="Calibri" panose="020F0502020204030204" pitchFamily="34" charset="0"/>
            </a:rPr>
            <a:t>nên</a:t>
          </a:r>
          <a:r>
            <a:rPr lang="en-US" sz="2800" kern="1200" dirty="0">
              <a:latin typeface="Calibri" panose="020F0502020204030204" pitchFamily="34" charset="0"/>
              <a:cs typeface="Calibri" panose="020F0502020204030204" pitchFamily="34" charset="0"/>
            </a:rPr>
            <a:t> </a:t>
          </a:r>
          <a:r>
            <a:rPr lang="en-US" sz="2800" kern="1200" dirty="0" err="1">
              <a:latin typeface="Calibri" panose="020F0502020204030204" pitchFamily="34" charset="0"/>
              <a:cs typeface="Calibri" panose="020F0502020204030204" pitchFamily="34" charset="0"/>
            </a:rPr>
            <a:t>kích</a:t>
          </a:r>
          <a:r>
            <a:rPr lang="en-US" sz="2800" kern="1200" dirty="0">
              <a:latin typeface="Calibri" panose="020F0502020204030204" pitchFamily="34" charset="0"/>
              <a:cs typeface="Calibri" panose="020F0502020204030204" pitchFamily="34" charset="0"/>
            </a:rPr>
            <a:t> </a:t>
          </a:r>
          <a:r>
            <a:rPr lang="en-US" sz="2800" kern="1200" dirty="0" err="1">
              <a:latin typeface="Calibri" panose="020F0502020204030204" pitchFamily="34" charset="0"/>
              <a:cs typeface="Calibri" panose="020F0502020204030204" pitchFamily="34" charset="0"/>
            </a:rPr>
            <a:t>động</a:t>
          </a:r>
          <a:r>
            <a:rPr lang="en-US" sz="2800" kern="1200" dirty="0">
              <a:latin typeface="Calibri" panose="020F0502020204030204" pitchFamily="34" charset="0"/>
              <a:cs typeface="Calibri" panose="020F0502020204030204" pitchFamily="34" charset="0"/>
            </a:rPr>
            <a:t> </a:t>
          </a:r>
          <a:r>
            <a:rPr lang="en-US" sz="2800" kern="1200" dirty="0" err="1">
              <a:latin typeface="Calibri" panose="020F0502020204030204" pitchFamily="34" charset="0"/>
              <a:cs typeface="Calibri" panose="020F0502020204030204" pitchFamily="34" charset="0"/>
            </a:rPr>
            <a:t>hoặc</a:t>
          </a:r>
          <a:r>
            <a:rPr lang="en-US" sz="2800" kern="1200" dirty="0">
              <a:latin typeface="Calibri" panose="020F0502020204030204" pitchFamily="34" charset="0"/>
              <a:cs typeface="Calibri" panose="020F0502020204030204" pitchFamily="34" charset="0"/>
            </a:rPr>
            <a:t> hung </a:t>
          </a:r>
          <a:r>
            <a:rPr lang="en-US" sz="2800" kern="1200" dirty="0" err="1">
              <a:latin typeface="Calibri" panose="020F0502020204030204" pitchFamily="34" charset="0"/>
              <a:cs typeface="Calibri" panose="020F0502020204030204" pitchFamily="34" charset="0"/>
            </a:rPr>
            <a:t>hăng</a:t>
          </a:r>
          <a:endParaRPr lang="en-US" sz="2800" kern="1200" dirty="0">
            <a:latin typeface="Calibri" panose="020F0502020204030204" pitchFamily="34" charset="0"/>
            <a:cs typeface="Calibri" panose="020F0502020204030204" pitchFamily="34" charset="0"/>
          </a:endParaRPr>
        </a:p>
      </dsp:txBody>
      <dsp:txXfrm>
        <a:off x="887551" y="3548391"/>
        <a:ext cx="8887526" cy="546034"/>
      </dsp:txXfrm>
    </dsp:sp>
    <dsp:sp modelId="{75389E1D-4E79-944F-A65E-AF4802F8D297}">
      <dsp:nvSpPr>
        <dsp:cNvPr id="0" name=""/>
        <dsp:cNvSpPr/>
      </dsp:nvSpPr>
      <dsp:spPr>
        <a:xfrm>
          <a:off x="499836" y="3399034"/>
          <a:ext cx="775429" cy="844748"/>
        </a:xfrm>
        <a:prstGeom prst="ellipse">
          <a:avLst/>
        </a:prstGeom>
        <a:solidFill>
          <a:schemeClr val="lt1">
            <a:hueOff val="0"/>
            <a:satOff val="0"/>
            <a:lumOff val="0"/>
            <a:alphaOff val="0"/>
          </a:schemeClr>
        </a:solidFill>
        <a:ln w="12700" cap="flat" cmpd="sng" algn="ctr">
          <a:solidFill>
            <a:schemeClr val="accent3">
              <a:shade val="80000"/>
              <a:hueOff val="0"/>
              <a:satOff val="0"/>
              <a:lumOff val="15274"/>
              <a:alphaOff val="0"/>
            </a:schemeClr>
          </a:solidFill>
          <a:prstDash val="solid"/>
          <a:miter lim="800000"/>
        </a:ln>
        <a:effectLst/>
      </dsp:spPr>
      <dsp:style>
        <a:lnRef idx="2">
          <a:scrgbClr r="0" g="0" b="0"/>
        </a:lnRef>
        <a:fillRef idx="1">
          <a:scrgbClr r="0" g="0" b="0"/>
        </a:fillRef>
        <a:effectRef idx="0">
          <a:scrgbClr r="0" g="0" b="0"/>
        </a:effectRef>
        <a:fontRef idx="minor"/>
      </dsp:style>
    </dsp:sp>
    <dsp:sp modelId="{8DDBA8C9-BFEB-5C40-8D11-C83BEA27E5F3}">
      <dsp:nvSpPr>
        <dsp:cNvPr id="0" name=""/>
        <dsp:cNvSpPr/>
      </dsp:nvSpPr>
      <dsp:spPr>
        <a:xfrm>
          <a:off x="438400" y="4367339"/>
          <a:ext cx="9336676" cy="546034"/>
        </a:xfrm>
        <a:prstGeom prst="rect">
          <a:avLst/>
        </a:prstGeom>
        <a:solidFill>
          <a:schemeClr val="accent3">
            <a:shade val="80000"/>
            <a:hueOff val="0"/>
            <a:satOff val="0"/>
            <a:lumOff val="1909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3415" tIns="71120" rIns="71120" bIns="71120" numCol="1" spcCol="1270" anchor="ctr" anchorCtr="0">
          <a:noAutofit/>
        </a:bodyPr>
        <a:lstStyle/>
        <a:p>
          <a:pPr marL="0" lvl="0" indent="0" algn="l" defTabSz="1244600">
            <a:lnSpc>
              <a:spcPct val="90000"/>
            </a:lnSpc>
            <a:spcBef>
              <a:spcPct val="0"/>
            </a:spcBef>
            <a:spcAft>
              <a:spcPct val="35000"/>
            </a:spcAft>
            <a:buFont typeface="Arial" panose="020B0604020202020204" pitchFamily="34" charset="0"/>
            <a:buNone/>
          </a:pPr>
          <a:r>
            <a:rPr lang="en-US" sz="2800" kern="1200" dirty="0"/>
            <a:t>  </a:t>
          </a:r>
          <a:r>
            <a:rPr lang="en-US" sz="2800" kern="1200" dirty="0" err="1">
              <a:latin typeface="Calibri" panose="020F0502020204030204" pitchFamily="34" charset="0"/>
              <a:cs typeface="Calibri" panose="020F0502020204030204" pitchFamily="34" charset="0"/>
            </a:rPr>
            <a:t>Không</a:t>
          </a:r>
          <a:r>
            <a:rPr lang="en-US" sz="2800" kern="1200" dirty="0">
              <a:latin typeface="Calibri" panose="020F0502020204030204" pitchFamily="34" charset="0"/>
              <a:cs typeface="Calibri" panose="020F0502020204030204" pitchFamily="34" charset="0"/>
            </a:rPr>
            <a:t> </a:t>
          </a:r>
          <a:r>
            <a:rPr lang="en-US" sz="2800" kern="1200" dirty="0" err="1">
              <a:latin typeface="Calibri" panose="020F0502020204030204" pitchFamily="34" charset="0"/>
              <a:cs typeface="Calibri" panose="020F0502020204030204" pitchFamily="34" charset="0"/>
            </a:rPr>
            <a:t>muốn</a:t>
          </a:r>
          <a:r>
            <a:rPr lang="en-US" sz="2800" kern="1200" dirty="0">
              <a:latin typeface="Calibri" panose="020F0502020204030204" pitchFamily="34" charset="0"/>
              <a:cs typeface="Calibri" panose="020F0502020204030204" pitchFamily="34" charset="0"/>
            </a:rPr>
            <a:t> </a:t>
          </a:r>
          <a:r>
            <a:rPr lang="en-US" sz="2800" kern="1200" dirty="0" err="1">
              <a:latin typeface="Calibri" panose="020F0502020204030204" pitchFamily="34" charset="0"/>
              <a:cs typeface="Calibri" panose="020F0502020204030204" pitchFamily="34" charset="0"/>
            </a:rPr>
            <a:t>nói</a:t>
          </a:r>
          <a:r>
            <a:rPr lang="en-US" sz="2800" kern="1200" dirty="0">
              <a:latin typeface="Calibri" panose="020F0502020204030204" pitchFamily="34" charset="0"/>
              <a:cs typeface="Calibri" panose="020F0502020204030204" pitchFamily="34" charset="0"/>
            </a:rPr>
            <a:t> </a:t>
          </a:r>
          <a:r>
            <a:rPr lang="en-US" sz="2800" kern="1200" dirty="0" err="1">
              <a:latin typeface="Calibri" panose="020F0502020204030204" pitchFamily="34" charset="0"/>
              <a:cs typeface="Calibri" panose="020F0502020204030204" pitchFamily="34" charset="0"/>
            </a:rPr>
            <a:t>chuyện</a:t>
          </a:r>
          <a:r>
            <a:rPr lang="en-US" sz="2800" kern="1200" dirty="0">
              <a:latin typeface="Calibri" panose="020F0502020204030204" pitchFamily="34" charset="0"/>
              <a:cs typeface="Calibri" panose="020F0502020204030204" pitchFamily="34" charset="0"/>
            </a:rPr>
            <a:t> </a:t>
          </a:r>
          <a:r>
            <a:rPr lang="en-US" sz="2800" kern="1200" dirty="0" err="1">
              <a:latin typeface="Calibri" panose="020F0502020204030204" pitchFamily="34" charset="0"/>
              <a:cs typeface="Calibri" panose="020F0502020204030204" pitchFamily="34" charset="0"/>
            </a:rPr>
            <a:t>với</a:t>
          </a:r>
          <a:r>
            <a:rPr lang="en-US" sz="2800" kern="1200" dirty="0">
              <a:latin typeface="Calibri" panose="020F0502020204030204" pitchFamily="34" charset="0"/>
              <a:cs typeface="Calibri" panose="020F0502020204030204" pitchFamily="34" charset="0"/>
            </a:rPr>
            <a:t> </a:t>
          </a:r>
          <a:r>
            <a:rPr lang="en-US" sz="2800" kern="1200" dirty="0" err="1">
              <a:latin typeface="Calibri" panose="020F0502020204030204" pitchFamily="34" charset="0"/>
              <a:cs typeface="Calibri" panose="020F0502020204030204" pitchFamily="34" charset="0"/>
            </a:rPr>
            <a:t>ai</a:t>
          </a:r>
          <a:endParaRPr lang="en-US" sz="2800" kern="1200" dirty="0">
            <a:latin typeface="Calibri" panose="020F0502020204030204" pitchFamily="34" charset="0"/>
            <a:cs typeface="Calibri" panose="020F0502020204030204" pitchFamily="34" charset="0"/>
          </a:endParaRPr>
        </a:p>
      </dsp:txBody>
      <dsp:txXfrm>
        <a:off x="438400" y="4367339"/>
        <a:ext cx="9336676" cy="546034"/>
      </dsp:txXfrm>
    </dsp:sp>
    <dsp:sp modelId="{5B76F7C8-A40D-5549-A642-D57F10A6E93D}">
      <dsp:nvSpPr>
        <dsp:cNvPr id="0" name=""/>
        <dsp:cNvSpPr/>
      </dsp:nvSpPr>
      <dsp:spPr>
        <a:xfrm>
          <a:off x="50685" y="4217981"/>
          <a:ext cx="775429" cy="844748"/>
        </a:xfrm>
        <a:prstGeom prst="ellipse">
          <a:avLst/>
        </a:prstGeom>
        <a:solidFill>
          <a:schemeClr val="lt1">
            <a:hueOff val="0"/>
            <a:satOff val="0"/>
            <a:lumOff val="0"/>
            <a:alphaOff val="0"/>
          </a:schemeClr>
        </a:solidFill>
        <a:ln w="12700" cap="flat" cmpd="sng" algn="ctr">
          <a:solidFill>
            <a:schemeClr val="accent3">
              <a:shade val="80000"/>
              <a:hueOff val="0"/>
              <a:satOff val="0"/>
              <a:lumOff val="19092"/>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B2C386DC-5A19-4A9E-80F7-42351EA7165E}" type="datetimeFigureOut">
              <a:rPr lang="en-US" smtClean="0"/>
              <a:t>4/17/2019</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AACB5FA2-6F6B-452D-89CF-DCAD9C8CA4AD}" type="slidenum">
              <a:rPr lang="en-US" smtClean="0"/>
              <a:t>‹#›</a:t>
            </a:fld>
            <a:endParaRPr lang="en-US"/>
          </a:p>
        </p:txBody>
      </p:sp>
    </p:spTree>
    <p:extLst>
      <p:ext uri="{BB962C8B-B14F-4D97-AF65-F5344CB8AC3E}">
        <p14:creationId xmlns:p14="http://schemas.microsoft.com/office/powerpoint/2010/main" val="17860233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EDB554EE-1D7F-4CC2-926D-0DE54C4593A1}" type="datetimeFigureOut">
              <a:rPr lang="en-US" smtClean="0"/>
              <a:t>4/17/2019</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C78673E-F29B-4593-BE77-BC78070867BB}" type="slidenum">
              <a:rPr lang="en-US" smtClean="0"/>
              <a:t>‹#›</a:t>
            </a:fld>
            <a:endParaRPr lang="en-US" dirty="0"/>
          </a:p>
        </p:txBody>
      </p:sp>
    </p:spTree>
    <p:extLst>
      <p:ext uri="{BB962C8B-B14F-4D97-AF65-F5344CB8AC3E}">
        <p14:creationId xmlns:p14="http://schemas.microsoft.com/office/powerpoint/2010/main" val="26997589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3" Type="http://schemas.openxmlformats.org/officeDocument/2006/relationships/hyperlink" Target="mailto:sdpbackground@dds.ca.gov" TargetMode="External"/><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78673E-F29B-4593-BE77-BC78070867BB}" type="slidenum">
              <a:rPr lang="en-US" smtClean="0"/>
              <a:t>1</a:t>
            </a:fld>
            <a:endParaRPr lang="en-US" dirty="0"/>
          </a:p>
        </p:txBody>
      </p:sp>
    </p:spTree>
    <p:extLst>
      <p:ext uri="{BB962C8B-B14F-4D97-AF65-F5344CB8AC3E}">
        <p14:creationId xmlns:p14="http://schemas.microsoft.com/office/powerpoint/2010/main" val="6390195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a:buNone/>
            </a:pPr>
            <a:r>
              <a:rPr lang="en-US" sz="1200" baseline="0" dirty="0" err="1">
                <a:solidFill>
                  <a:schemeClr val="tx1"/>
                </a:solidFill>
                <a:latin typeface="Calibri" panose="020F0502020204030204" pitchFamily="34" charset="0"/>
                <a:cs typeface="Calibri" panose="020F0502020204030204" pitchFamily="34" charset="0"/>
              </a:rPr>
              <a:t>Phong</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trào</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quyền</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tự</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quyết</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quốc</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tế</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thể</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hiện</a:t>
            </a:r>
            <a:r>
              <a:rPr lang="en-US" sz="1200" baseline="0" dirty="0">
                <a:solidFill>
                  <a:schemeClr val="tx1"/>
                </a:solidFill>
                <a:latin typeface="Calibri" panose="020F0502020204030204" pitchFamily="34" charset="0"/>
                <a:cs typeface="Calibri" panose="020F0502020204030204" pitchFamily="34" charset="0"/>
              </a:rPr>
              <a:t>:</a:t>
            </a:r>
          </a:p>
          <a:p>
            <a:pPr marL="628650" lvl="1" indent="-171450">
              <a:buFont typeface="Arial" panose="020B0604020202020204" pitchFamily="34" charset="0"/>
              <a:buChar char="•"/>
            </a:pPr>
            <a:r>
              <a:rPr lang="en-US" sz="1200" baseline="0" dirty="0" err="1">
                <a:solidFill>
                  <a:schemeClr val="tx1"/>
                </a:solidFill>
                <a:latin typeface="Calibri" panose="020F0502020204030204" pitchFamily="34" charset="0"/>
                <a:cs typeface="Calibri" panose="020F0502020204030204" pitchFamily="34" charset="0"/>
              </a:rPr>
              <a:t>Sự</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gắn</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kết</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chặt</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chẽ</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hơn</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được</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tạo</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ra</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giữa</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các</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cộng</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đồng</a:t>
            </a:r>
            <a:r>
              <a:rPr lang="en-US" sz="1200" baseline="0" dirty="0">
                <a:solidFill>
                  <a:schemeClr val="tx1"/>
                </a:solidFill>
                <a:latin typeface="Calibri" panose="020F0502020204030204" pitchFamily="34" charset="0"/>
                <a:cs typeface="Calibri" panose="020F0502020204030204" pitchFamily="34" charset="0"/>
              </a:rPr>
              <a:t>; </a:t>
            </a:r>
            <a:endParaRPr lang="en-US" sz="1200" strike="sngStrike" baseline="0" dirty="0">
              <a:solidFill>
                <a:schemeClr val="tx1"/>
              </a:solidFill>
              <a:latin typeface="Calibri" panose="020F0502020204030204" pitchFamily="34" charset="0"/>
              <a:cs typeface="Calibri" panose="020F0502020204030204" pitchFamily="34" charset="0"/>
            </a:endParaRPr>
          </a:p>
          <a:p>
            <a:pPr marL="628650" lvl="1" indent="-171450">
              <a:buFont typeface="Arial" panose="020B0604020202020204" pitchFamily="34" charset="0"/>
              <a:buChar char="•"/>
            </a:pPr>
            <a:r>
              <a:rPr lang="en-US" sz="1200" baseline="0" dirty="0" err="1">
                <a:solidFill>
                  <a:schemeClr val="tx1"/>
                </a:solidFill>
                <a:latin typeface="Calibri" panose="020F0502020204030204" pitchFamily="34" charset="0"/>
                <a:cs typeface="Calibri" panose="020F0502020204030204" pitchFamily="34" charset="0"/>
              </a:rPr>
              <a:t>Sự</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thay</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đổi</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trong</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cách</a:t>
            </a:r>
            <a:r>
              <a:rPr lang="en-US" sz="1200" baseline="0" dirty="0">
                <a:solidFill>
                  <a:schemeClr val="tx1"/>
                </a:solidFill>
                <a:latin typeface="Calibri" panose="020F0502020204030204" pitchFamily="34" charset="0"/>
                <a:cs typeface="Calibri" panose="020F0502020204030204" pitchFamily="34" charset="0"/>
              </a:rPr>
              <a:t> con </a:t>
            </a:r>
            <a:r>
              <a:rPr lang="en-US" sz="1200" baseline="0" dirty="0" err="1">
                <a:solidFill>
                  <a:schemeClr val="tx1"/>
                </a:solidFill>
                <a:latin typeface="Calibri" panose="020F0502020204030204" pitchFamily="34" charset="0"/>
                <a:cs typeface="Calibri" panose="020F0502020204030204" pitchFamily="34" charset="0"/>
              </a:rPr>
              <a:t>người</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tạo</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ra</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và</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nhận</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các</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dịch</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vụ</a:t>
            </a:r>
            <a:r>
              <a:rPr lang="en-US" sz="1200" baseline="0" dirty="0">
                <a:solidFill>
                  <a:schemeClr val="tx1"/>
                </a:solidFill>
                <a:latin typeface="Calibri" panose="020F0502020204030204" pitchFamily="34" charset="0"/>
                <a:cs typeface="Calibri" panose="020F0502020204030204" pitchFamily="34" charset="0"/>
              </a:rPr>
              <a: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err="1">
                <a:solidFill>
                  <a:schemeClr val="tx1"/>
                </a:solidFill>
                <a:latin typeface="Calibri" panose="020F0502020204030204" pitchFamily="34" charset="0"/>
                <a:cs typeface="Calibri" panose="020F0502020204030204" pitchFamily="34" charset="0"/>
              </a:rPr>
              <a:t>Kỳ</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vọng</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đối</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với</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các</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dịch</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vụ</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với</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kết</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quả</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lạc</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quan</a:t>
            </a:r>
            <a:r>
              <a:rPr lang="en-US" sz="1200" baseline="0" dirty="0">
                <a:solidFill>
                  <a:schemeClr val="tx1"/>
                </a:solidFill>
                <a:latin typeface="Calibri" panose="020F0502020204030204" pitchFamily="34" charset="0"/>
                <a:cs typeface="Calibri" panose="020F0502020204030204" pitchFamily="34" charset="0"/>
              </a:rPr>
              <a:t>;</a:t>
            </a:r>
          </a:p>
          <a:p>
            <a:pPr marL="628650" lvl="1" indent="-171450">
              <a:buFont typeface="Arial" panose="020B0604020202020204" pitchFamily="34" charset="0"/>
              <a:buChar char="•"/>
            </a:pPr>
            <a:r>
              <a:rPr lang="en-US" sz="1200" baseline="0" dirty="0" err="1">
                <a:solidFill>
                  <a:schemeClr val="tx1"/>
                </a:solidFill>
                <a:latin typeface="Calibri" panose="020F0502020204030204" pitchFamily="34" charset="0"/>
                <a:cs typeface="Calibri" panose="020F0502020204030204" pitchFamily="34" charset="0"/>
              </a:rPr>
              <a:t>Cuộc</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sống</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của</a:t>
            </a:r>
            <a:r>
              <a:rPr lang="en-US" sz="1200" baseline="0" dirty="0">
                <a:solidFill>
                  <a:schemeClr val="tx1"/>
                </a:solidFill>
                <a:latin typeface="Calibri" panose="020F0502020204030204" pitchFamily="34" charset="0"/>
                <a:cs typeface="Calibri" panose="020F0502020204030204" pitchFamily="34" charset="0"/>
              </a:rPr>
              <a:t> con </a:t>
            </a:r>
            <a:r>
              <a:rPr lang="en-US" sz="1200" baseline="0" dirty="0" err="1">
                <a:solidFill>
                  <a:schemeClr val="tx1"/>
                </a:solidFill>
                <a:latin typeface="Calibri" panose="020F0502020204030204" pitchFamily="34" charset="0"/>
                <a:cs typeface="Calibri" panose="020F0502020204030204" pitchFamily="34" charset="0"/>
              </a:rPr>
              <a:t>người</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trở</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nên</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có</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nề</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nếp</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với</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một</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bộ</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nguyên</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tắc</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thay</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vì</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một</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bộ</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hành</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động</a:t>
            </a:r>
            <a:r>
              <a:rPr lang="en-US" sz="1200" baseline="0" dirty="0">
                <a:solidFill>
                  <a:schemeClr val="tx1"/>
                </a:solidFill>
                <a:latin typeface="Calibri" panose="020F0502020204030204" pitchFamily="34" charset="0"/>
                <a:cs typeface="Calibri" panose="020F0502020204030204" pitchFamily="34" charset="0"/>
              </a:rPr>
              <a:t> can </a:t>
            </a:r>
            <a:r>
              <a:rPr lang="en-US" sz="1200" baseline="0" dirty="0" err="1">
                <a:solidFill>
                  <a:schemeClr val="tx1"/>
                </a:solidFill>
                <a:latin typeface="Calibri" panose="020F0502020204030204" pitchFamily="34" charset="0"/>
                <a:cs typeface="Calibri" panose="020F0502020204030204" pitchFamily="34" charset="0"/>
              </a:rPr>
              <a:t>thiệp</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hoặc</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chương</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trình</a:t>
            </a:r>
            <a:r>
              <a:rPr lang="en-US" sz="1200" baseline="0" dirty="0">
                <a:solidFill>
                  <a:schemeClr val="tx1"/>
                </a:solidFill>
                <a:latin typeface="Calibri" panose="020F0502020204030204" pitchFamily="34" charset="0"/>
                <a:cs typeface="Calibri" panose="020F0502020204030204" pitchFamily="34" charset="0"/>
              </a:rPr>
              <a:t>.</a:t>
            </a:r>
          </a:p>
          <a:p>
            <a:pPr>
              <a:buFont typeface="Arial"/>
              <a:buChar char="•"/>
            </a:pP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Hơn</a:t>
            </a:r>
            <a:r>
              <a:rPr lang="en-US" sz="1200" baseline="0" dirty="0">
                <a:solidFill>
                  <a:schemeClr val="tx1"/>
                </a:solidFill>
                <a:latin typeface="Calibri" panose="020F0502020204030204" pitchFamily="34" charset="0"/>
                <a:cs typeface="Calibri" panose="020F0502020204030204" pitchFamily="34" charset="0"/>
              </a:rPr>
              <a:t> 90 </a:t>
            </a:r>
            <a:r>
              <a:rPr lang="en-US" sz="1200" baseline="0" dirty="0" err="1">
                <a:solidFill>
                  <a:schemeClr val="tx1"/>
                </a:solidFill>
                <a:latin typeface="Calibri" panose="020F0502020204030204" pitchFamily="34" charset="0"/>
                <a:cs typeface="Calibri" panose="020F0502020204030204" pitchFamily="34" charset="0"/>
              </a:rPr>
              <a:t>năm</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trước</a:t>
            </a:r>
            <a:r>
              <a:rPr lang="en-US" sz="1200" baseline="0" dirty="0">
                <a:solidFill>
                  <a:schemeClr val="tx1"/>
                </a:solidFill>
                <a:latin typeface="Calibri" panose="020F0502020204030204" pitchFamily="34" charset="0"/>
                <a:cs typeface="Calibri" panose="020F0502020204030204" pitchFamily="34" charset="0"/>
              </a:rPr>
              <a:t> California </a:t>
            </a:r>
            <a:r>
              <a:rPr lang="en-US" sz="1200" baseline="0" dirty="0" err="1">
                <a:solidFill>
                  <a:schemeClr val="tx1"/>
                </a:solidFill>
                <a:latin typeface="Calibri" panose="020F0502020204030204" pitchFamily="34" charset="0"/>
                <a:cs typeface="Calibri" panose="020F0502020204030204" pitchFamily="34" charset="0"/>
              </a:rPr>
              <a:t>đã</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thông</a:t>
            </a:r>
            <a:r>
              <a:rPr lang="en-US" sz="1200" baseline="0" dirty="0">
                <a:solidFill>
                  <a:schemeClr val="tx1"/>
                </a:solidFill>
                <a:latin typeface="Calibri" panose="020F0502020204030204" pitchFamily="34" charset="0"/>
                <a:cs typeface="Calibri" panose="020F0502020204030204" pitchFamily="34" charset="0"/>
              </a:rPr>
              <a:t> qua </a:t>
            </a:r>
            <a:r>
              <a:rPr lang="en-US" sz="1200" baseline="0" dirty="0" err="1">
                <a:solidFill>
                  <a:schemeClr val="tx1"/>
                </a:solidFill>
                <a:latin typeface="Calibri" panose="020F0502020204030204" pitchFamily="34" charset="0"/>
                <a:cs typeface="Calibri" panose="020F0502020204030204" pitchFamily="34" charset="0"/>
              </a:rPr>
              <a:t>Đạo</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luật</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Lanterman</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Các</a:t>
            </a:r>
            <a:r>
              <a:rPr lang="en-US" sz="1200" baseline="0" dirty="0">
                <a:solidFill>
                  <a:schemeClr val="tx1"/>
                </a:solidFill>
                <a:latin typeface="Calibri" panose="020F0502020204030204" pitchFamily="34" charset="0"/>
                <a:cs typeface="Calibri" panose="020F0502020204030204" pitchFamily="34" charset="0"/>
              </a:rPr>
              <a:t> ý </a:t>
            </a:r>
            <a:r>
              <a:rPr lang="en-US" sz="1200" baseline="0" dirty="0" err="1">
                <a:solidFill>
                  <a:schemeClr val="tx1"/>
                </a:solidFill>
                <a:latin typeface="Calibri" panose="020F0502020204030204" pitchFamily="34" charset="0"/>
                <a:cs typeface="Calibri" panose="020F0502020204030204" pitchFamily="34" charset="0"/>
              </a:rPr>
              <a:t>tưởng</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về</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quyền</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tự</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quyết</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xuất</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hiện</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trong</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đạo</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luật</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này</a:t>
            </a:r>
            <a:r>
              <a:rPr lang="en-US" sz="1200" baseline="0" dirty="0">
                <a:solidFill>
                  <a:schemeClr val="tx1"/>
                </a:solidFill>
                <a:latin typeface="Calibri" panose="020F0502020204030204" pitchFamily="34" charset="0"/>
                <a:cs typeface="Calibri" panose="020F0502020204030204" pitchFamily="34" charset="0"/>
              </a:rPr>
              <a:t>. </a:t>
            </a:r>
          </a:p>
          <a:p>
            <a:pPr>
              <a:buFont typeface="Arial"/>
              <a:buChar char="•"/>
            </a:pP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Năm</a:t>
            </a:r>
            <a:r>
              <a:rPr lang="en-US" sz="1200" baseline="0" dirty="0">
                <a:solidFill>
                  <a:schemeClr val="tx1"/>
                </a:solidFill>
                <a:latin typeface="Calibri" panose="020F0502020204030204" pitchFamily="34" charset="0"/>
                <a:cs typeface="Calibri" panose="020F0502020204030204" pitchFamily="34" charset="0"/>
              </a:rPr>
              <a:t> 1998, California </a:t>
            </a:r>
            <a:r>
              <a:rPr lang="en-US" sz="1200" baseline="0" dirty="0" err="1">
                <a:solidFill>
                  <a:schemeClr val="tx1"/>
                </a:solidFill>
                <a:latin typeface="Calibri" panose="020F0502020204030204" pitchFamily="34" charset="0"/>
                <a:cs typeface="Calibri" panose="020F0502020204030204" pitchFamily="34" charset="0"/>
              </a:rPr>
              <a:t>đã</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xây</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dựng</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Dự</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án</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Thí</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điểm</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Quyền</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Tự</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quyết</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tại</a:t>
            </a:r>
            <a:r>
              <a:rPr lang="en-US" sz="1200" baseline="0" dirty="0">
                <a:solidFill>
                  <a:schemeClr val="tx1"/>
                </a:solidFill>
                <a:latin typeface="Calibri" panose="020F0502020204030204" pitchFamily="34" charset="0"/>
                <a:cs typeface="Calibri" panose="020F0502020204030204" pitchFamily="34" charset="0"/>
              </a:rPr>
              <a:t> 5 </a:t>
            </a:r>
            <a:r>
              <a:rPr lang="en-US" sz="1200" baseline="0" dirty="0" err="1">
                <a:solidFill>
                  <a:schemeClr val="tx1"/>
                </a:solidFill>
                <a:latin typeface="Calibri" panose="020F0502020204030204" pitchFamily="34" charset="0"/>
                <a:cs typeface="Calibri" panose="020F0502020204030204" pitchFamily="34" charset="0"/>
              </a:rPr>
              <a:t>trung</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tâm</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vùng</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khắp</a:t>
            </a:r>
            <a:r>
              <a:rPr lang="en-US" sz="1200" baseline="0" dirty="0">
                <a:solidFill>
                  <a:schemeClr val="tx1"/>
                </a:solidFill>
                <a:latin typeface="Calibri" panose="020F0502020204030204" pitchFamily="34" charset="0"/>
                <a:cs typeface="Calibri" panose="020F0502020204030204" pitchFamily="34" charset="0"/>
              </a:rPr>
              <a:t> California. 200 </a:t>
            </a:r>
            <a:r>
              <a:rPr lang="en-US" sz="1200" baseline="0" dirty="0" err="1">
                <a:solidFill>
                  <a:schemeClr val="tx1"/>
                </a:solidFill>
                <a:latin typeface="Calibri" panose="020F0502020204030204" pitchFamily="34" charset="0"/>
                <a:cs typeface="Calibri" panose="020F0502020204030204" pitchFamily="34" charset="0"/>
              </a:rPr>
              <a:t>cá</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nhân</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đã</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khởi</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động</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dự</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án</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này</a:t>
            </a:r>
            <a:r>
              <a:rPr lang="en-US" sz="1200" baseline="0" dirty="0">
                <a:solidFill>
                  <a:schemeClr val="tx1"/>
                </a:solidFill>
                <a:latin typeface="Calibri" panose="020F0502020204030204" pitchFamily="34" charset="0"/>
                <a:cs typeface="Calibri" panose="020F0502020204030204" pitchFamily="34" charset="0"/>
              </a:rPr>
              <a:t>. </a:t>
            </a:r>
          </a:p>
          <a:p>
            <a:pPr>
              <a:buFont typeface="Arial"/>
              <a:buChar char="•"/>
            </a:pP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Năm</a:t>
            </a:r>
            <a:r>
              <a:rPr lang="en-US" sz="1200" baseline="0" dirty="0">
                <a:solidFill>
                  <a:schemeClr val="tx1"/>
                </a:solidFill>
                <a:latin typeface="Calibri" panose="020F0502020204030204" pitchFamily="34" charset="0"/>
                <a:cs typeface="Calibri" panose="020F0502020204030204" pitchFamily="34" charset="0"/>
              </a:rPr>
              <a:t> 2013, </a:t>
            </a:r>
            <a:r>
              <a:rPr lang="vi-VN" sz="1200" baseline="0" dirty="0">
                <a:solidFill>
                  <a:schemeClr val="tx1"/>
                </a:solidFill>
                <a:latin typeface="Calibri" panose="020F0502020204030204" pitchFamily="34" charset="0"/>
                <a:cs typeface="Calibri" panose="020F0502020204030204" pitchFamily="34" charset="0"/>
              </a:rPr>
              <a:t>Cơ quan lập pháp </a:t>
            </a:r>
            <a:r>
              <a:rPr lang="en-US" sz="1200" baseline="0" dirty="0" err="1">
                <a:solidFill>
                  <a:schemeClr val="tx1"/>
                </a:solidFill>
                <a:latin typeface="Calibri" panose="020F0502020204030204" pitchFamily="34" charset="0"/>
                <a:cs typeface="Calibri" panose="020F0502020204030204" pitchFamily="34" charset="0"/>
              </a:rPr>
              <a:t>của</a:t>
            </a:r>
            <a:r>
              <a:rPr lang="en-US" sz="1200" baseline="0" dirty="0">
                <a:solidFill>
                  <a:schemeClr val="tx1"/>
                </a:solidFill>
                <a:latin typeface="Calibri" panose="020F0502020204030204" pitchFamily="34" charset="0"/>
                <a:cs typeface="Calibri" panose="020F0502020204030204" pitchFamily="34" charset="0"/>
              </a:rPr>
              <a:t> </a:t>
            </a:r>
            <a:r>
              <a:rPr lang="vi-VN" sz="1200" baseline="0" dirty="0">
                <a:solidFill>
                  <a:schemeClr val="tx1"/>
                </a:solidFill>
                <a:latin typeface="Calibri" panose="020F0502020204030204" pitchFamily="34" charset="0"/>
                <a:cs typeface="Calibri" panose="020F0502020204030204" pitchFamily="34" charset="0"/>
              </a:rPr>
              <a:t>California đã thông qua và Thống đốc Brown đã ký</a:t>
            </a:r>
            <a:r>
              <a:rPr lang="en-US" sz="1200" baseline="0" dirty="0">
                <a:solidFill>
                  <a:schemeClr val="tx1"/>
                </a:solidFill>
                <a:latin typeface="Calibri" panose="020F0502020204030204" pitchFamily="34" charset="0"/>
                <a:cs typeface="Calibri" panose="020F0502020204030204" pitchFamily="34" charset="0"/>
              </a:rPr>
              <a:t> </a:t>
            </a:r>
            <a:r>
              <a:rPr lang="vi-VN" sz="1200" baseline="0" dirty="0">
                <a:solidFill>
                  <a:schemeClr val="tx1"/>
                </a:solidFill>
                <a:latin typeface="Calibri" panose="020F0502020204030204" pitchFamily="34" charset="0"/>
                <a:cs typeface="Calibri" panose="020F0502020204030204" pitchFamily="34" charset="0"/>
              </a:rPr>
              <a:t>Luật </a:t>
            </a:r>
            <a:r>
              <a:rPr lang="en-US" sz="1200" baseline="0" dirty="0" err="1">
                <a:solidFill>
                  <a:schemeClr val="tx1"/>
                </a:solidFill>
                <a:latin typeface="Calibri" panose="020F0502020204030204" pitchFamily="34" charset="0"/>
                <a:cs typeface="Calibri" panose="020F0502020204030204" pitchFamily="34" charset="0"/>
              </a:rPr>
              <a:t>về</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Quyền</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Tự</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quyết</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mang</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lại</a:t>
            </a:r>
            <a:r>
              <a:rPr lang="en-US" sz="1200" baseline="0" dirty="0">
                <a:solidFill>
                  <a:schemeClr val="tx1"/>
                </a:solidFill>
                <a:latin typeface="Calibri" panose="020F0502020204030204" pitchFamily="34" charset="0"/>
                <a:cs typeface="Calibri" panose="020F0502020204030204" pitchFamily="34" charset="0"/>
              </a:rPr>
              <a:t> </a:t>
            </a:r>
            <a:r>
              <a:rPr lang="vi-VN" sz="1200" baseline="0" dirty="0">
                <a:solidFill>
                  <a:schemeClr val="tx1"/>
                </a:solidFill>
                <a:latin typeface="Calibri" panose="020F0502020204030204" pitchFamily="34" charset="0"/>
                <a:cs typeface="Calibri" panose="020F0502020204030204" pitchFamily="34" charset="0"/>
              </a:rPr>
              <a:t>quyền tự quyết tại tất cả các trung tâm </a:t>
            </a:r>
            <a:r>
              <a:rPr lang="en-US" sz="1200" baseline="0" dirty="0" err="1">
                <a:solidFill>
                  <a:schemeClr val="tx1"/>
                </a:solidFill>
                <a:latin typeface="Calibri" panose="020F0502020204030204" pitchFamily="34" charset="0"/>
                <a:cs typeface="Calibri" panose="020F0502020204030204" pitchFamily="34" charset="0"/>
              </a:rPr>
              <a:t>vùng</a:t>
            </a:r>
            <a:r>
              <a:rPr lang="vi-VN"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Luật</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này</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được</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cá</a:t>
            </a:r>
            <a:r>
              <a:rPr lang="vi-VN" sz="1200" baseline="0" dirty="0">
                <a:solidFill>
                  <a:schemeClr val="tx1"/>
                </a:solidFill>
                <a:latin typeface="Calibri" panose="020F0502020204030204" pitchFamily="34" charset="0"/>
                <a:cs typeface="Calibri" panose="020F0502020204030204" pitchFamily="34" charset="0"/>
              </a:rPr>
              <a:t>c tổ chức tự </a:t>
            </a:r>
            <a:r>
              <a:rPr lang="en-US" sz="1200" baseline="0" dirty="0" err="1">
                <a:solidFill>
                  <a:schemeClr val="tx1"/>
                </a:solidFill>
                <a:latin typeface="Calibri" panose="020F0502020204030204" pitchFamily="34" charset="0"/>
                <a:cs typeface="Calibri" panose="020F0502020204030204" pitchFamily="34" charset="0"/>
              </a:rPr>
              <a:t>hỗ</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trợ</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và</a:t>
            </a:r>
            <a:r>
              <a:rPr lang="en-US" sz="1200" baseline="0" dirty="0">
                <a:solidFill>
                  <a:schemeClr val="tx1"/>
                </a:solidFill>
                <a:latin typeface="Calibri" panose="020F0502020204030204" pitchFamily="34" charset="0"/>
                <a:cs typeface="Calibri" panose="020F0502020204030204" pitchFamily="34" charset="0"/>
              </a:rPr>
              <a:t> </a:t>
            </a:r>
            <a:r>
              <a:rPr lang="vi-VN" sz="1200" baseline="0" dirty="0">
                <a:solidFill>
                  <a:schemeClr val="tx1"/>
                </a:solidFill>
                <a:latin typeface="Calibri" panose="020F0502020204030204" pitchFamily="34" charset="0"/>
                <a:cs typeface="Calibri" panose="020F0502020204030204" pitchFamily="34" charset="0"/>
              </a:rPr>
              <a:t>gia đình trên khắp California</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ủng</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hộ</a:t>
            </a:r>
            <a:r>
              <a:rPr lang="vi-VN" sz="1200" baseline="0" dirty="0">
                <a:solidFill>
                  <a:schemeClr val="tx1"/>
                </a:solidFill>
                <a:latin typeface="Calibri" panose="020F0502020204030204" pitchFamily="34" charset="0"/>
                <a:cs typeface="Calibri" panose="020F0502020204030204" pitchFamily="34" charset="0"/>
              </a:rPr>
              <a:t>.</a:t>
            </a:r>
            <a:r>
              <a:rPr lang="en-US" sz="1200" baseline="0" dirty="0">
                <a:solidFill>
                  <a:schemeClr val="tx1"/>
                </a:solidFill>
                <a:latin typeface="Calibri" panose="020F0502020204030204" pitchFamily="34" charset="0"/>
                <a:cs typeface="Calibri" panose="020F0502020204030204" pitchFamily="34" charset="0"/>
              </a:rPr>
              <a:t>  </a:t>
            </a:r>
          </a:p>
          <a:p>
            <a:pPr>
              <a:buFont typeface="Arial"/>
              <a:buChar char="•"/>
            </a:pP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Trong</a:t>
            </a:r>
            <a:r>
              <a:rPr lang="en-US" sz="1200" baseline="0" dirty="0">
                <a:solidFill>
                  <a:schemeClr val="tx1"/>
                </a:solidFill>
                <a:latin typeface="Calibri" panose="020F0502020204030204" pitchFamily="34" charset="0"/>
                <a:cs typeface="Calibri" panose="020F0502020204030204" pitchFamily="34" charset="0"/>
              </a:rPr>
              <a:t> 5 </a:t>
            </a:r>
            <a:r>
              <a:rPr lang="en-US" sz="1200" baseline="0" dirty="0" err="1">
                <a:solidFill>
                  <a:schemeClr val="tx1"/>
                </a:solidFill>
                <a:latin typeface="Calibri" panose="020F0502020204030204" pitchFamily="34" charset="0"/>
                <a:cs typeface="Calibri" panose="020F0502020204030204" pitchFamily="34" charset="0"/>
              </a:rPr>
              <a:t>năm</a:t>
            </a:r>
            <a:r>
              <a:rPr lang="en-US" sz="1200" baseline="0" dirty="0">
                <a:solidFill>
                  <a:schemeClr val="tx1"/>
                </a:solidFill>
                <a:latin typeface="Calibri" panose="020F0502020204030204" pitchFamily="34" charset="0"/>
                <a:cs typeface="Calibri" panose="020F0502020204030204" pitchFamily="34" charset="0"/>
              </a:rPr>
              <a:t> qua, m</a:t>
            </a:r>
            <a:r>
              <a:rPr lang="vi-VN" sz="1200" baseline="0" dirty="0">
                <a:solidFill>
                  <a:schemeClr val="tx1"/>
                </a:solidFill>
                <a:latin typeface="Calibri" panose="020F0502020204030204" pitchFamily="34" charset="0"/>
                <a:cs typeface="Calibri" panose="020F0502020204030204" pitchFamily="34" charset="0"/>
              </a:rPr>
              <a:t>ột nhóm </a:t>
            </a:r>
            <a:r>
              <a:rPr lang="en-US" sz="1200" baseline="0" dirty="0" err="1">
                <a:solidFill>
                  <a:schemeClr val="tx1"/>
                </a:solidFill>
                <a:latin typeface="Calibri" panose="020F0502020204030204" pitchFamily="34" charset="0"/>
                <a:cs typeface="Calibri" panose="020F0502020204030204" pitchFamily="34" charset="0"/>
              </a:rPr>
              <a:t>nghiên</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cứu</a:t>
            </a:r>
            <a:r>
              <a:rPr lang="en-US" sz="1200" baseline="0" dirty="0">
                <a:solidFill>
                  <a:schemeClr val="tx1"/>
                </a:solidFill>
                <a:latin typeface="Calibri" panose="020F0502020204030204" pitchFamily="34" charset="0"/>
                <a:cs typeface="Calibri" panose="020F0502020204030204" pitchFamily="34" charset="0"/>
              </a:rPr>
              <a:t> </a:t>
            </a:r>
            <a:r>
              <a:rPr lang="vi-VN" sz="1200" baseline="0" dirty="0">
                <a:solidFill>
                  <a:schemeClr val="tx1"/>
                </a:solidFill>
                <a:latin typeface="Calibri" panose="020F0502020204030204" pitchFamily="34" charset="0"/>
                <a:cs typeface="Calibri" panose="020F0502020204030204" pitchFamily="34" charset="0"/>
              </a:rPr>
              <a:t>đã </a:t>
            </a:r>
            <a:r>
              <a:rPr lang="en-US" sz="1200" baseline="0" dirty="0" err="1">
                <a:solidFill>
                  <a:schemeClr val="tx1"/>
                </a:solidFill>
                <a:latin typeface="Calibri" panose="020F0502020204030204" pitchFamily="34" charset="0"/>
                <a:cs typeface="Calibri" panose="020F0502020204030204" pitchFamily="34" charset="0"/>
              </a:rPr>
              <a:t>đề</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xuất</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việc</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khởi</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động</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chương</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trình</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này</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với</a:t>
            </a:r>
            <a:r>
              <a:rPr lang="vi-VN"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tiểu</a:t>
            </a:r>
            <a:r>
              <a:rPr lang="en-US" sz="1200" baseline="0" dirty="0">
                <a:solidFill>
                  <a:schemeClr val="tx1"/>
                </a:solidFill>
                <a:latin typeface="Calibri" panose="020F0502020204030204" pitchFamily="34" charset="0"/>
                <a:cs typeface="Calibri" panose="020F0502020204030204" pitchFamily="34" charset="0"/>
              </a:rPr>
              <a:t> bang. </a:t>
            </a:r>
            <a:r>
              <a:rPr lang="en-US" sz="1200" baseline="0" dirty="0" err="1">
                <a:solidFill>
                  <a:schemeClr val="tx1"/>
                </a:solidFill>
                <a:latin typeface="Calibri" panose="020F0502020204030204" pitchFamily="34" charset="0"/>
                <a:cs typeface="Calibri" panose="020F0502020204030204" pitchFamily="34" charset="0"/>
              </a:rPr>
              <a:t>Đó</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là</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sự</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hợp</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tác</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tuyệt</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vời</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giữa</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các</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tổ</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chức</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tự</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hỗ</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trợ</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các</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tổ</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chức</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hỗ</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trợ</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gia</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đình</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các</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nhà</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cung</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cấp</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các</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trung</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tâm</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vùng</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và</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những</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người</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khác</a:t>
            </a:r>
            <a:r>
              <a:rPr lang="en-US" sz="1200" baseline="0" dirty="0">
                <a:solidFill>
                  <a:schemeClr val="tx1"/>
                </a:solidFill>
                <a:latin typeface="Calibri" panose="020F0502020204030204" pitchFamily="34" charset="0"/>
                <a:cs typeface="Calibri" panose="020F0502020204030204" pitchFamily="34" charset="0"/>
              </a:rPr>
              <a:t>. </a:t>
            </a:r>
          </a:p>
          <a:p>
            <a:pPr>
              <a:buFont typeface="Arial"/>
              <a:buChar char="•"/>
            </a:pP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Trong</a:t>
            </a:r>
            <a:r>
              <a:rPr lang="en-US" sz="1200" baseline="0" dirty="0">
                <a:solidFill>
                  <a:schemeClr val="tx1"/>
                </a:solidFill>
                <a:latin typeface="Calibri" panose="020F0502020204030204" pitchFamily="34" charset="0"/>
                <a:cs typeface="Calibri" panose="020F0502020204030204" pitchFamily="34" charset="0"/>
              </a:rPr>
              <a:t> 3 </a:t>
            </a:r>
            <a:r>
              <a:rPr lang="en-US" sz="1200" baseline="0" dirty="0" err="1">
                <a:solidFill>
                  <a:schemeClr val="tx1"/>
                </a:solidFill>
                <a:latin typeface="Calibri" panose="020F0502020204030204" pitchFamily="34" charset="0"/>
                <a:cs typeface="Calibri" panose="020F0502020204030204" pitchFamily="34" charset="0"/>
              </a:rPr>
              <a:t>năm</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đầu</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sẽ</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chỉ</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có</a:t>
            </a:r>
            <a:r>
              <a:rPr lang="en-US" sz="1200" baseline="0" dirty="0">
                <a:solidFill>
                  <a:schemeClr val="tx1"/>
                </a:solidFill>
                <a:latin typeface="Calibri" panose="020F0502020204030204" pitchFamily="34" charset="0"/>
                <a:cs typeface="Calibri" panose="020F0502020204030204" pitchFamily="34" charset="0"/>
              </a:rPr>
              <a:t> 2.500 </a:t>
            </a:r>
            <a:r>
              <a:rPr lang="en-US" sz="1200" baseline="0" dirty="0" err="1">
                <a:solidFill>
                  <a:schemeClr val="tx1"/>
                </a:solidFill>
                <a:latin typeface="Calibri" panose="020F0502020204030204" pitchFamily="34" charset="0"/>
                <a:cs typeface="Calibri" panose="020F0502020204030204" pitchFamily="34" charset="0"/>
              </a:rPr>
              <a:t>người</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tham</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gia</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Chương</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trình</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Quyền</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Tự</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quyết</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Bạn</a:t>
            </a:r>
            <a:r>
              <a:rPr lang="en-US" sz="1200" baseline="0" dirty="0">
                <a:solidFill>
                  <a:schemeClr val="tx1"/>
                </a:solidFill>
                <a:latin typeface="Calibri" panose="020F0502020204030204" pitchFamily="34" charset="0"/>
                <a:cs typeface="Calibri" panose="020F0502020204030204" pitchFamily="34" charset="0"/>
              </a:rPr>
              <a:t> ở </a:t>
            </a:r>
            <a:r>
              <a:rPr lang="en-US" sz="1200" baseline="0" dirty="0" err="1">
                <a:solidFill>
                  <a:schemeClr val="tx1"/>
                </a:solidFill>
                <a:latin typeface="Calibri" panose="020F0502020204030204" pitchFamily="34" charset="0"/>
                <a:cs typeface="Calibri" panose="020F0502020204030204" pitchFamily="34" charset="0"/>
              </a:rPr>
              <a:t>đây</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vì</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bạn</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được</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lựa</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chọn</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trở</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thành</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một</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trong</a:t>
            </a:r>
            <a:r>
              <a:rPr lang="en-US" sz="1200" baseline="0" dirty="0">
                <a:solidFill>
                  <a:schemeClr val="tx1"/>
                </a:solidFill>
                <a:latin typeface="Calibri" panose="020F0502020204030204" pitchFamily="34" charset="0"/>
                <a:cs typeface="Calibri" panose="020F0502020204030204" pitchFamily="34" charset="0"/>
              </a:rPr>
              <a:t> 2.500 </a:t>
            </a:r>
            <a:r>
              <a:rPr lang="en-US" sz="1200" baseline="0" dirty="0" err="1">
                <a:solidFill>
                  <a:schemeClr val="tx1"/>
                </a:solidFill>
                <a:latin typeface="Calibri" panose="020F0502020204030204" pitchFamily="34" charset="0"/>
                <a:cs typeface="Calibri" panose="020F0502020204030204" pitchFamily="34" charset="0"/>
              </a:rPr>
              <a:t>người</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đầu</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tiên</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tham</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gia</a:t>
            </a:r>
            <a:r>
              <a:rPr lang="en-US" sz="1200" baseline="0" dirty="0">
                <a:solidFill>
                  <a:schemeClr val="tx1"/>
                </a:solidFill>
                <a:latin typeface="Calibri" panose="020F0502020204030204" pitchFamily="34" charset="0"/>
                <a:cs typeface="Calibri" panose="020F0502020204030204" pitchFamily="34" charset="0"/>
              </a:rPr>
              <a:t>. </a:t>
            </a:r>
          </a:p>
          <a:p>
            <a:pPr>
              <a:buFont typeface="Arial"/>
              <a:buNone/>
            </a:pPr>
            <a:endParaRPr lang="en-US" sz="1200" baseline="0" dirty="0">
              <a:solidFill>
                <a:schemeClr val="tx1"/>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sz="1200" b="1" baseline="0" dirty="0" err="1">
                <a:solidFill>
                  <a:schemeClr val="tx1"/>
                </a:solidFill>
                <a:latin typeface="Calibri" panose="020F0502020204030204" pitchFamily="34" charset="0"/>
                <a:cs typeface="Calibri" panose="020F0502020204030204" pitchFamily="34" charset="0"/>
              </a:rPr>
              <a:t>Mẹo</a:t>
            </a:r>
            <a:r>
              <a:rPr lang="en-US" sz="1200" b="1" baseline="0" dirty="0">
                <a:solidFill>
                  <a:schemeClr val="tx1"/>
                </a:solidFill>
                <a:latin typeface="Calibri" panose="020F0502020204030204" pitchFamily="34" charset="0"/>
                <a:cs typeface="Calibri" panose="020F0502020204030204" pitchFamily="34" charset="0"/>
              </a:rPr>
              <a:t>! </a:t>
            </a:r>
            <a:r>
              <a:rPr lang="en-US" sz="1200" b="1" baseline="0" dirty="0" err="1">
                <a:solidFill>
                  <a:schemeClr val="tx1"/>
                </a:solidFill>
                <a:latin typeface="Calibri" panose="020F0502020204030204" pitchFamily="34" charset="0"/>
                <a:cs typeface="Calibri" panose="020F0502020204030204" pitchFamily="34" charset="0"/>
              </a:rPr>
              <a:t>Dành</a:t>
            </a:r>
            <a:r>
              <a:rPr lang="en-US" sz="1200" b="1" baseline="0" dirty="0">
                <a:solidFill>
                  <a:schemeClr val="tx1"/>
                </a:solidFill>
                <a:latin typeface="Calibri" panose="020F0502020204030204" pitchFamily="34" charset="0"/>
                <a:cs typeface="Calibri" panose="020F0502020204030204" pitchFamily="34" charset="0"/>
              </a:rPr>
              <a:t> </a:t>
            </a:r>
            <a:r>
              <a:rPr lang="en-US" sz="1200" b="1" baseline="0" dirty="0" err="1">
                <a:solidFill>
                  <a:schemeClr val="tx1"/>
                </a:solidFill>
                <a:latin typeface="Calibri" panose="020F0502020204030204" pitchFamily="34" charset="0"/>
                <a:cs typeface="Calibri" panose="020F0502020204030204" pitchFamily="34" charset="0"/>
              </a:rPr>
              <a:t>thời</a:t>
            </a:r>
            <a:r>
              <a:rPr lang="en-US" sz="1200" b="1" baseline="0" dirty="0">
                <a:solidFill>
                  <a:schemeClr val="tx1"/>
                </a:solidFill>
                <a:latin typeface="Calibri" panose="020F0502020204030204" pitchFamily="34" charset="0"/>
                <a:cs typeface="Calibri" panose="020F0502020204030204" pitchFamily="34" charset="0"/>
              </a:rPr>
              <a:t> </a:t>
            </a:r>
            <a:r>
              <a:rPr lang="en-US" sz="1200" b="1" baseline="0" dirty="0" err="1">
                <a:solidFill>
                  <a:schemeClr val="tx1"/>
                </a:solidFill>
                <a:latin typeface="Calibri" panose="020F0502020204030204" pitchFamily="34" charset="0"/>
                <a:cs typeface="Calibri" panose="020F0502020204030204" pitchFamily="34" charset="0"/>
              </a:rPr>
              <a:t>gian</a:t>
            </a:r>
            <a:r>
              <a:rPr lang="en-US" sz="1200" b="1" baseline="0" dirty="0">
                <a:solidFill>
                  <a:schemeClr val="tx1"/>
                </a:solidFill>
                <a:latin typeface="Calibri" panose="020F0502020204030204" pitchFamily="34" charset="0"/>
                <a:cs typeface="Calibri" panose="020F0502020204030204" pitchFamily="34" charset="0"/>
              </a:rPr>
              <a:t> </a:t>
            </a:r>
            <a:r>
              <a:rPr lang="en-US" sz="1200" b="1" baseline="0" dirty="0" err="1">
                <a:solidFill>
                  <a:schemeClr val="tx1"/>
                </a:solidFill>
                <a:latin typeface="Calibri" panose="020F0502020204030204" pitchFamily="34" charset="0"/>
                <a:cs typeface="Calibri" panose="020F0502020204030204" pitchFamily="34" charset="0"/>
              </a:rPr>
              <a:t>cho</a:t>
            </a:r>
            <a:r>
              <a:rPr lang="en-US" sz="1200" b="1" baseline="0" dirty="0">
                <a:solidFill>
                  <a:schemeClr val="tx1"/>
                </a:solidFill>
                <a:latin typeface="Calibri" panose="020F0502020204030204" pitchFamily="34" charset="0"/>
                <a:cs typeface="Calibri" panose="020F0502020204030204" pitchFamily="34" charset="0"/>
              </a:rPr>
              <a:t> </a:t>
            </a:r>
            <a:r>
              <a:rPr lang="en-US" sz="1200" b="1" baseline="0" dirty="0" err="1">
                <a:solidFill>
                  <a:schemeClr val="tx1"/>
                </a:solidFill>
                <a:latin typeface="Calibri" panose="020F0502020204030204" pitchFamily="34" charset="0"/>
                <a:cs typeface="Calibri" panose="020F0502020204030204" pitchFamily="34" charset="0"/>
              </a:rPr>
              <a:t>trang</a:t>
            </a:r>
            <a:r>
              <a:rPr lang="en-US" sz="1200" b="1" baseline="0" dirty="0">
                <a:solidFill>
                  <a:schemeClr val="tx1"/>
                </a:solidFill>
                <a:latin typeface="Calibri" panose="020F0502020204030204" pitchFamily="34" charset="0"/>
                <a:cs typeface="Calibri" panose="020F0502020204030204" pitchFamily="34" charset="0"/>
              </a:rPr>
              <a:t> </a:t>
            </a:r>
            <a:r>
              <a:rPr lang="en-US" sz="1200" b="1" baseline="0" dirty="0" err="1">
                <a:solidFill>
                  <a:schemeClr val="tx1"/>
                </a:solidFill>
                <a:latin typeface="Calibri" panose="020F0502020204030204" pitchFamily="34" charset="0"/>
                <a:cs typeface="Calibri" panose="020F0502020204030204" pitchFamily="34" charset="0"/>
              </a:rPr>
              <a:t>này</a:t>
            </a:r>
            <a:r>
              <a:rPr lang="en-US" sz="1200" b="1" baseline="0" dirty="0">
                <a:solidFill>
                  <a:schemeClr val="tx1"/>
                </a:solidFill>
                <a:latin typeface="Calibri" panose="020F0502020204030204" pitchFamily="34" charset="0"/>
                <a:cs typeface="Calibri" panose="020F0502020204030204" pitchFamily="34" charset="0"/>
              </a:rPr>
              <a:t>. </a:t>
            </a:r>
            <a:r>
              <a:rPr lang="en-US" sz="1200" b="1" baseline="0" dirty="0" err="1">
                <a:solidFill>
                  <a:schemeClr val="tx1"/>
                </a:solidFill>
                <a:latin typeface="Calibri" panose="020F0502020204030204" pitchFamily="34" charset="0"/>
                <a:cs typeface="Calibri" panose="020F0502020204030204" pitchFamily="34" charset="0"/>
              </a:rPr>
              <a:t>Sử</a:t>
            </a:r>
            <a:r>
              <a:rPr lang="en-US" sz="1200" b="1" baseline="0" dirty="0">
                <a:solidFill>
                  <a:schemeClr val="tx1"/>
                </a:solidFill>
                <a:latin typeface="Calibri" panose="020F0502020204030204" pitchFamily="34" charset="0"/>
                <a:cs typeface="Calibri" panose="020F0502020204030204" pitchFamily="34" charset="0"/>
              </a:rPr>
              <a:t> </a:t>
            </a:r>
            <a:r>
              <a:rPr lang="en-US" sz="1200" b="1" baseline="0" dirty="0" err="1">
                <a:solidFill>
                  <a:schemeClr val="tx1"/>
                </a:solidFill>
                <a:latin typeface="Calibri" panose="020F0502020204030204" pitchFamily="34" charset="0"/>
                <a:cs typeface="Calibri" panose="020F0502020204030204" pitchFamily="34" charset="0"/>
              </a:rPr>
              <a:t>dụng</a:t>
            </a:r>
            <a:r>
              <a:rPr lang="en-US" sz="1200" b="1" baseline="0" dirty="0">
                <a:solidFill>
                  <a:schemeClr val="tx1"/>
                </a:solidFill>
                <a:latin typeface="Calibri" panose="020F0502020204030204" pitchFamily="34" charset="0"/>
                <a:cs typeface="Calibri" panose="020F0502020204030204" pitchFamily="34" charset="0"/>
              </a:rPr>
              <a:t> </a:t>
            </a:r>
            <a:r>
              <a:rPr lang="en-US" sz="1200" b="1" baseline="0" dirty="0" err="1">
                <a:solidFill>
                  <a:schemeClr val="tx1"/>
                </a:solidFill>
                <a:latin typeface="Calibri" panose="020F0502020204030204" pitchFamily="34" charset="0"/>
                <a:cs typeface="Calibri" panose="020F0502020204030204" pitchFamily="34" charset="0"/>
              </a:rPr>
              <a:t>trang</a:t>
            </a:r>
            <a:r>
              <a:rPr lang="en-US" sz="1200" b="1" baseline="0" dirty="0">
                <a:solidFill>
                  <a:schemeClr val="tx1"/>
                </a:solidFill>
                <a:latin typeface="Calibri" panose="020F0502020204030204" pitchFamily="34" charset="0"/>
                <a:cs typeface="Calibri" panose="020F0502020204030204" pitchFamily="34" charset="0"/>
              </a:rPr>
              <a:t> </a:t>
            </a:r>
            <a:r>
              <a:rPr lang="en-US" sz="1200" b="1" baseline="0" dirty="0" err="1">
                <a:solidFill>
                  <a:schemeClr val="tx1"/>
                </a:solidFill>
                <a:latin typeface="Calibri" panose="020F0502020204030204" pitchFamily="34" charset="0"/>
                <a:cs typeface="Calibri" panose="020F0502020204030204" pitchFamily="34" charset="0"/>
              </a:rPr>
              <a:t>này</a:t>
            </a:r>
            <a:r>
              <a:rPr lang="en-US" sz="1200" b="1" baseline="0" dirty="0">
                <a:solidFill>
                  <a:schemeClr val="tx1"/>
                </a:solidFill>
                <a:latin typeface="Calibri" panose="020F0502020204030204" pitchFamily="34" charset="0"/>
                <a:cs typeface="Calibri" panose="020F0502020204030204" pitchFamily="34" charset="0"/>
              </a:rPr>
              <a:t> </a:t>
            </a:r>
            <a:r>
              <a:rPr lang="en-US" sz="1200" b="1" baseline="0" dirty="0" err="1">
                <a:solidFill>
                  <a:schemeClr val="tx1"/>
                </a:solidFill>
                <a:latin typeface="Calibri" panose="020F0502020204030204" pitchFamily="34" charset="0"/>
                <a:cs typeface="Calibri" panose="020F0502020204030204" pitchFamily="34" charset="0"/>
              </a:rPr>
              <a:t>như</a:t>
            </a:r>
            <a:r>
              <a:rPr lang="en-US" sz="1200" b="1" baseline="0" dirty="0">
                <a:solidFill>
                  <a:schemeClr val="tx1"/>
                </a:solidFill>
                <a:latin typeface="Calibri" panose="020F0502020204030204" pitchFamily="34" charset="0"/>
                <a:cs typeface="Calibri" panose="020F0502020204030204" pitchFamily="34" charset="0"/>
              </a:rPr>
              <a:t> </a:t>
            </a:r>
            <a:r>
              <a:rPr lang="en-US" sz="1200" b="1" baseline="0" dirty="0" err="1">
                <a:solidFill>
                  <a:schemeClr val="tx1"/>
                </a:solidFill>
                <a:latin typeface="Calibri" panose="020F0502020204030204" pitchFamily="34" charset="0"/>
                <a:cs typeface="Calibri" panose="020F0502020204030204" pitchFamily="34" charset="0"/>
              </a:rPr>
              <a:t>cơ</a:t>
            </a:r>
            <a:r>
              <a:rPr lang="en-US" sz="1200" b="1" baseline="0" dirty="0">
                <a:solidFill>
                  <a:schemeClr val="tx1"/>
                </a:solidFill>
                <a:latin typeface="Calibri" panose="020F0502020204030204" pitchFamily="34" charset="0"/>
                <a:cs typeface="Calibri" panose="020F0502020204030204" pitchFamily="34" charset="0"/>
              </a:rPr>
              <a:t> </a:t>
            </a:r>
            <a:r>
              <a:rPr lang="en-US" sz="1200" b="1" baseline="0" dirty="0" err="1">
                <a:solidFill>
                  <a:schemeClr val="tx1"/>
                </a:solidFill>
                <a:latin typeface="Calibri" panose="020F0502020204030204" pitchFamily="34" charset="0"/>
                <a:cs typeface="Calibri" panose="020F0502020204030204" pitchFamily="34" charset="0"/>
              </a:rPr>
              <a:t>hội</a:t>
            </a:r>
            <a:r>
              <a:rPr lang="en-US" sz="1200" b="1" baseline="0" dirty="0">
                <a:solidFill>
                  <a:schemeClr val="tx1"/>
                </a:solidFill>
                <a:latin typeface="Calibri" panose="020F0502020204030204" pitchFamily="34" charset="0"/>
                <a:cs typeface="Calibri" panose="020F0502020204030204" pitchFamily="34" charset="0"/>
              </a:rPr>
              <a:t> </a:t>
            </a:r>
            <a:r>
              <a:rPr lang="en-US" sz="1200" b="1" baseline="0" dirty="0" err="1">
                <a:solidFill>
                  <a:schemeClr val="tx1"/>
                </a:solidFill>
                <a:latin typeface="Calibri" panose="020F0502020204030204" pitchFamily="34" charset="0"/>
                <a:cs typeface="Calibri" panose="020F0502020204030204" pitchFamily="34" charset="0"/>
              </a:rPr>
              <a:t>để</a:t>
            </a:r>
            <a:r>
              <a:rPr lang="en-US" sz="1200" b="1" baseline="0" dirty="0">
                <a:solidFill>
                  <a:schemeClr val="tx1"/>
                </a:solidFill>
                <a:latin typeface="Calibri" panose="020F0502020204030204" pitchFamily="34" charset="0"/>
                <a:cs typeface="Calibri" panose="020F0502020204030204" pitchFamily="34" charset="0"/>
              </a:rPr>
              <a:t> </a:t>
            </a:r>
            <a:r>
              <a:rPr lang="en-US" sz="1200" b="1" baseline="0" dirty="0" err="1">
                <a:solidFill>
                  <a:schemeClr val="tx1"/>
                </a:solidFill>
                <a:latin typeface="Calibri" panose="020F0502020204030204" pitchFamily="34" charset="0"/>
                <a:cs typeface="Calibri" panose="020F0502020204030204" pitchFamily="34" charset="0"/>
              </a:rPr>
              <a:t>tập</a:t>
            </a:r>
            <a:r>
              <a:rPr lang="en-US" sz="1200" b="1" baseline="0" dirty="0">
                <a:solidFill>
                  <a:schemeClr val="tx1"/>
                </a:solidFill>
                <a:latin typeface="Calibri" panose="020F0502020204030204" pitchFamily="34" charset="0"/>
                <a:cs typeface="Calibri" panose="020F0502020204030204" pitchFamily="34" charset="0"/>
              </a:rPr>
              <a:t> </a:t>
            </a:r>
            <a:r>
              <a:rPr lang="en-US" sz="1200" b="1" baseline="0" dirty="0" err="1">
                <a:solidFill>
                  <a:schemeClr val="tx1"/>
                </a:solidFill>
                <a:latin typeface="Calibri" panose="020F0502020204030204" pitchFamily="34" charset="0"/>
                <a:cs typeface="Calibri" panose="020F0502020204030204" pitchFamily="34" charset="0"/>
              </a:rPr>
              <a:t>trung</a:t>
            </a:r>
            <a:r>
              <a:rPr lang="en-US" sz="1200" b="1" baseline="0" dirty="0">
                <a:solidFill>
                  <a:schemeClr val="tx1"/>
                </a:solidFill>
                <a:latin typeface="Calibri" panose="020F0502020204030204" pitchFamily="34" charset="0"/>
                <a:cs typeface="Calibri" panose="020F0502020204030204" pitchFamily="34" charset="0"/>
              </a:rPr>
              <a:t> </a:t>
            </a:r>
            <a:r>
              <a:rPr lang="en-US" sz="1200" b="1" baseline="0" dirty="0" err="1">
                <a:solidFill>
                  <a:schemeClr val="tx1"/>
                </a:solidFill>
                <a:latin typeface="Calibri" panose="020F0502020204030204" pitchFamily="34" charset="0"/>
                <a:cs typeface="Calibri" panose="020F0502020204030204" pitchFamily="34" charset="0"/>
              </a:rPr>
              <a:t>vào</a:t>
            </a:r>
            <a:r>
              <a:rPr lang="en-US" sz="1200" b="1" baseline="0" dirty="0">
                <a:solidFill>
                  <a:schemeClr val="tx1"/>
                </a:solidFill>
                <a:latin typeface="Calibri" panose="020F0502020204030204" pitchFamily="34" charset="0"/>
                <a:cs typeface="Calibri" panose="020F0502020204030204" pitchFamily="34" charset="0"/>
              </a:rPr>
              <a:t> </a:t>
            </a:r>
            <a:r>
              <a:rPr lang="en-US" sz="1200" b="1" baseline="0" dirty="0" err="1">
                <a:solidFill>
                  <a:schemeClr val="tx1"/>
                </a:solidFill>
                <a:latin typeface="Calibri" panose="020F0502020204030204" pitchFamily="34" charset="0"/>
                <a:cs typeface="Calibri" panose="020F0502020204030204" pitchFamily="34" charset="0"/>
              </a:rPr>
              <a:t>sự</a:t>
            </a:r>
            <a:r>
              <a:rPr lang="en-US" sz="1200" b="1" baseline="0" dirty="0">
                <a:solidFill>
                  <a:schemeClr val="tx1"/>
                </a:solidFill>
                <a:latin typeface="Calibri" panose="020F0502020204030204" pitchFamily="34" charset="0"/>
                <a:cs typeface="Calibri" panose="020F0502020204030204" pitchFamily="34" charset="0"/>
              </a:rPr>
              <a:t> </a:t>
            </a:r>
            <a:r>
              <a:rPr lang="en-US" sz="1200" b="1" baseline="0" dirty="0" err="1">
                <a:solidFill>
                  <a:schemeClr val="tx1"/>
                </a:solidFill>
                <a:latin typeface="Calibri" panose="020F0502020204030204" pitchFamily="34" charset="0"/>
                <a:cs typeface="Calibri" panose="020F0502020204030204" pitchFamily="34" charset="0"/>
              </a:rPr>
              <a:t>hợp</a:t>
            </a:r>
            <a:r>
              <a:rPr lang="en-US" sz="1200" b="1" baseline="0" dirty="0">
                <a:solidFill>
                  <a:schemeClr val="tx1"/>
                </a:solidFill>
                <a:latin typeface="Calibri" panose="020F0502020204030204" pitchFamily="34" charset="0"/>
                <a:cs typeface="Calibri" panose="020F0502020204030204" pitchFamily="34" charset="0"/>
              </a:rPr>
              <a:t> </a:t>
            </a:r>
            <a:r>
              <a:rPr lang="en-US" sz="1200" b="1" baseline="0" dirty="0" err="1">
                <a:solidFill>
                  <a:schemeClr val="tx1"/>
                </a:solidFill>
                <a:latin typeface="Calibri" panose="020F0502020204030204" pitchFamily="34" charset="0"/>
                <a:cs typeface="Calibri" panose="020F0502020204030204" pitchFamily="34" charset="0"/>
              </a:rPr>
              <a:t>tác</a:t>
            </a:r>
            <a:r>
              <a:rPr lang="en-US" sz="1200" b="1" baseline="0" dirty="0">
                <a:solidFill>
                  <a:schemeClr val="tx1"/>
                </a:solidFill>
                <a:latin typeface="Calibri" panose="020F0502020204030204" pitchFamily="34" charset="0"/>
                <a:cs typeface="Calibri" panose="020F0502020204030204" pitchFamily="34" charset="0"/>
              </a:rPr>
              <a:t>, </a:t>
            </a:r>
            <a:r>
              <a:rPr lang="en-US" sz="1200" b="1" baseline="0" dirty="0" err="1">
                <a:solidFill>
                  <a:schemeClr val="tx1"/>
                </a:solidFill>
                <a:latin typeface="Calibri" panose="020F0502020204030204" pitchFamily="34" charset="0"/>
                <a:cs typeface="Calibri" panose="020F0502020204030204" pitchFamily="34" charset="0"/>
              </a:rPr>
              <a:t>rằng</a:t>
            </a:r>
            <a:r>
              <a:rPr lang="en-US" sz="1200" b="1" baseline="0" dirty="0">
                <a:solidFill>
                  <a:schemeClr val="tx1"/>
                </a:solidFill>
                <a:latin typeface="Calibri" panose="020F0502020204030204" pitchFamily="34" charset="0"/>
                <a:cs typeface="Calibri" panose="020F0502020204030204" pitchFamily="34" charset="0"/>
              </a:rPr>
              <a:t> </a:t>
            </a:r>
            <a:r>
              <a:rPr lang="en-US" sz="1200" b="1" baseline="0" dirty="0" err="1">
                <a:solidFill>
                  <a:schemeClr val="tx1"/>
                </a:solidFill>
                <a:latin typeface="Calibri" panose="020F0502020204030204" pitchFamily="34" charset="0"/>
                <a:cs typeface="Calibri" panose="020F0502020204030204" pitchFamily="34" charset="0"/>
              </a:rPr>
              <a:t>các</a:t>
            </a:r>
            <a:r>
              <a:rPr lang="en-US" sz="1200" b="1" baseline="0" dirty="0">
                <a:solidFill>
                  <a:schemeClr val="tx1"/>
                </a:solidFill>
                <a:latin typeface="Calibri" panose="020F0502020204030204" pitchFamily="34" charset="0"/>
                <a:cs typeface="Calibri" panose="020F0502020204030204" pitchFamily="34" charset="0"/>
              </a:rPr>
              <a:t> </a:t>
            </a:r>
            <a:r>
              <a:rPr lang="en-US" sz="1200" b="1" baseline="0" dirty="0" err="1">
                <a:solidFill>
                  <a:schemeClr val="tx1"/>
                </a:solidFill>
                <a:latin typeface="Calibri" panose="020F0502020204030204" pitchFamily="34" charset="0"/>
                <a:cs typeface="Calibri" panose="020F0502020204030204" pitchFamily="34" charset="0"/>
              </a:rPr>
              <a:t>Trung</a:t>
            </a:r>
            <a:r>
              <a:rPr lang="en-US" sz="1200" b="1" baseline="0" dirty="0">
                <a:solidFill>
                  <a:schemeClr val="tx1"/>
                </a:solidFill>
                <a:latin typeface="Calibri" panose="020F0502020204030204" pitchFamily="34" charset="0"/>
                <a:cs typeface="Calibri" panose="020F0502020204030204" pitchFamily="34" charset="0"/>
              </a:rPr>
              <a:t> </a:t>
            </a:r>
            <a:r>
              <a:rPr lang="en-US" sz="1200" b="1" baseline="0" dirty="0" err="1">
                <a:solidFill>
                  <a:schemeClr val="tx1"/>
                </a:solidFill>
                <a:latin typeface="Calibri" panose="020F0502020204030204" pitchFamily="34" charset="0"/>
                <a:cs typeface="Calibri" panose="020F0502020204030204" pitchFamily="34" charset="0"/>
              </a:rPr>
              <a:t>tâm</a:t>
            </a:r>
            <a:r>
              <a:rPr lang="en-US" sz="1200" b="1" baseline="0" dirty="0">
                <a:solidFill>
                  <a:schemeClr val="tx1"/>
                </a:solidFill>
                <a:latin typeface="Calibri" panose="020F0502020204030204" pitchFamily="34" charset="0"/>
                <a:cs typeface="Calibri" panose="020F0502020204030204" pitchFamily="34" charset="0"/>
              </a:rPr>
              <a:t> </a:t>
            </a:r>
            <a:r>
              <a:rPr lang="en-US" sz="1200" b="1" baseline="0" dirty="0" err="1">
                <a:solidFill>
                  <a:schemeClr val="tx1"/>
                </a:solidFill>
                <a:latin typeface="Calibri" panose="020F0502020204030204" pitchFamily="34" charset="0"/>
                <a:cs typeface="Calibri" panose="020F0502020204030204" pitchFamily="34" charset="0"/>
              </a:rPr>
              <a:t>Vùng</a:t>
            </a:r>
            <a:r>
              <a:rPr lang="en-US" sz="1200" b="1" baseline="0" dirty="0">
                <a:solidFill>
                  <a:schemeClr val="tx1"/>
                </a:solidFill>
                <a:latin typeface="Calibri" panose="020F0502020204030204" pitchFamily="34" charset="0"/>
                <a:cs typeface="Calibri" panose="020F0502020204030204" pitchFamily="34" charset="0"/>
              </a:rPr>
              <a:t> </a:t>
            </a:r>
            <a:r>
              <a:rPr lang="en-US" sz="1200" b="1" baseline="0" dirty="0" err="1">
                <a:solidFill>
                  <a:schemeClr val="tx1"/>
                </a:solidFill>
                <a:latin typeface="Calibri" panose="020F0502020204030204" pitchFamily="34" charset="0"/>
                <a:cs typeface="Calibri" panose="020F0502020204030204" pitchFamily="34" charset="0"/>
              </a:rPr>
              <a:t>và</a:t>
            </a:r>
            <a:r>
              <a:rPr lang="en-US" sz="1200" b="1" baseline="0" dirty="0">
                <a:solidFill>
                  <a:schemeClr val="tx1"/>
                </a:solidFill>
                <a:latin typeface="Calibri" panose="020F0502020204030204" pitchFamily="34" charset="0"/>
                <a:cs typeface="Calibri" panose="020F0502020204030204" pitchFamily="34" charset="0"/>
              </a:rPr>
              <a:t> </a:t>
            </a:r>
            <a:r>
              <a:rPr lang="en-US" sz="1200" b="1" baseline="0" dirty="0" err="1">
                <a:solidFill>
                  <a:schemeClr val="tx1"/>
                </a:solidFill>
                <a:latin typeface="Calibri" panose="020F0502020204030204" pitchFamily="34" charset="0"/>
                <a:cs typeface="Calibri" panose="020F0502020204030204" pitchFamily="34" charset="0"/>
              </a:rPr>
              <a:t>những</a:t>
            </a:r>
            <a:r>
              <a:rPr lang="en-US" sz="1200" b="1" baseline="0" dirty="0">
                <a:solidFill>
                  <a:schemeClr val="tx1"/>
                </a:solidFill>
                <a:latin typeface="Calibri" panose="020F0502020204030204" pitchFamily="34" charset="0"/>
                <a:cs typeface="Calibri" panose="020F0502020204030204" pitchFamily="34" charset="0"/>
              </a:rPr>
              <a:t> </a:t>
            </a:r>
            <a:r>
              <a:rPr lang="en-US" sz="1200" b="1" baseline="0" dirty="0" err="1">
                <a:solidFill>
                  <a:schemeClr val="tx1"/>
                </a:solidFill>
                <a:latin typeface="Calibri" panose="020F0502020204030204" pitchFamily="34" charset="0"/>
                <a:cs typeface="Calibri" panose="020F0502020204030204" pitchFamily="34" charset="0"/>
              </a:rPr>
              <a:t>người</a:t>
            </a:r>
            <a:r>
              <a:rPr lang="en-US" sz="1200" b="1" baseline="0" dirty="0">
                <a:solidFill>
                  <a:schemeClr val="tx1"/>
                </a:solidFill>
                <a:latin typeface="Calibri" panose="020F0502020204030204" pitchFamily="34" charset="0"/>
                <a:cs typeface="Calibri" panose="020F0502020204030204" pitchFamily="34" charset="0"/>
              </a:rPr>
              <a:t> </a:t>
            </a:r>
            <a:r>
              <a:rPr lang="en-US" sz="1200" b="1" baseline="0" dirty="0" err="1">
                <a:solidFill>
                  <a:schemeClr val="tx1"/>
                </a:solidFill>
                <a:latin typeface="Calibri" panose="020F0502020204030204" pitchFamily="34" charset="0"/>
                <a:cs typeface="Calibri" panose="020F0502020204030204" pitchFamily="34" charset="0"/>
              </a:rPr>
              <a:t>họ</a:t>
            </a:r>
            <a:r>
              <a:rPr lang="en-US" sz="1200" b="1" baseline="0" dirty="0">
                <a:solidFill>
                  <a:schemeClr val="tx1"/>
                </a:solidFill>
                <a:latin typeface="Calibri" panose="020F0502020204030204" pitchFamily="34" charset="0"/>
                <a:cs typeface="Calibri" panose="020F0502020204030204" pitchFamily="34" charset="0"/>
              </a:rPr>
              <a:t> </a:t>
            </a:r>
            <a:r>
              <a:rPr lang="en-US" sz="1200" b="1" baseline="0" dirty="0" err="1">
                <a:solidFill>
                  <a:schemeClr val="tx1"/>
                </a:solidFill>
                <a:latin typeface="Calibri" panose="020F0502020204030204" pitchFamily="34" charset="0"/>
                <a:cs typeface="Calibri" panose="020F0502020204030204" pitchFamily="34" charset="0"/>
              </a:rPr>
              <a:t>phục</a:t>
            </a:r>
            <a:r>
              <a:rPr lang="en-US" sz="1200" b="1" baseline="0" dirty="0">
                <a:solidFill>
                  <a:schemeClr val="tx1"/>
                </a:solidFill>
                <a:latin typeface="Calibri" panose="020F0502020204030204" pitchFamily="34" charset="0"/>
                <a:cs typeface="Calibri" panose="020F0502020204030204" pitchFamily="34" charset="0"/>
              </a:rPr>
              <a:t> </a:t>
            </a:r>
            <a:r>
              <a:rPr lang="en-US" sz="1200" b="1" baseline="0" dirty="0" err="1">
                <a:solidFill>
                  <a:schemeClr val="tx1"/>
                </a:solidFill>
                <a:latin typeface="Calibri" panose="020F0502020204030204" pitchFamily="34" charset="0"/>
                <a:cs typeface="Calibri" panose="020F0502020204030204" pitchFamily="34" charset="0"/>
              </a:rPr>
              <a:t>vụ</a:t>
            </a:r>
            <a:r>
              <a:rPr lang="en-US" sz="1200" b="1" baseline="0" dirty="0">
                <a:solidFill>
                  <a:schemeClr val="tx1"/>
                </a:solidFill>
                <a:latin typeface="Calibri" panose="020F0502020204030204" pitchFamily="34" charset="0"/>
                <a:cs typeface="Calibri" panose="020F0502020204030204" pitchFamily="34" charset="0"/>
              </a:rPr>
              <a:t> </a:t>
            </a:r>
            <a:r>
              <a:rPr lang="en-US" sz="1200" b="1" baseline="0" dirty="0" err="1">
                <a:solidFill>
                  <a:schemeClr val="tx1"/>
                </a:solidFill>
                <a:latin typeface="Calibri" panose="020F0502020204030204" pitchFamily="34" charset="0"/>
                <a:cs typeface="Calibri" panose="020F0502020204030204" pitchFamily="34" charset="0"/>
              </a:rPr>
              <a:t>tìm</a:t>
            </a:r>
            <a:r>
              <a:rPr lang="en-US" sz="1200" b="1" baseline="0" dirty="0">
                <a:solidFill>
                  <a:schemeClr val="tx1"/>
                </a:solidFill>
                <a:latin typeface="Calibri" panose="020F0502020204030204" pitchFamily="34" charset="0"/>
                <a:cs typeface="Calibri" panose="020F0502020204030204" pitchFamily="34" charset="0"/>
              </a:rPr>
              <a:t> </a:t>
            </a:r>
            <a:r>
              <a:rPr lang="en-US" sz="1200" b="1" baseline="0" dirty="0" err="1">
                <a:solidFill>
                  <a:schemeClr val="tx1"/>
                </a:solidFill>
                <a:latin typeface="Calibri" panose="020F0502020204030204" pitchFamily="34" charset="0"/>
                <a:cs typeface="Calibri" panose="020F0502020204030204" pitchFamily="34" charset="0"/>
              </a:rPr>
              <a:t>thấy</a:t>
            </a:r>
            <a:r>
              <a:rPr lang="en-US" sz="1200" b="1" baseline="0" dirty="0">
                <a:solidFill>
                  <a:schemeClr val="tx1"/>
                </a:solidFill>
                <a:latin typeface="Calibri" panose="020F0502020204030204" pitchFamily="34" charset="0"/>
                <a:cs typeface="Calibri" panose="020F0502020204030204" pitchFamily="34" charset="0"/>
              </a:rPr>
              <a:t> </a:t>
            </a:r>
            <a:r>
              <a:rPr lang="en-US" sz="1200" b="1" baseline="0" dirty="0" err="1">
                <a:solidFill>
                  <a:schemeClr val="tx1"/>
                </a:solidFill>
                <a:latin typeface="Calibri" panose="020F0502020204030204" pitchFamily="34" charset="0"/>
                <a:cs typeface="Calibri" panose="020F0502020204030204" pitchFamily="34" charset="0"/>
              </a:rPr>
              <a:t>thành</a:t>
            </a:r>
            <a:r>
              <a:rPr lang="en-US" sz="1200" b="1" baseline="0" dirty="0">
                <a:solidFill>
                  <a:schemeClr val="tx1"/>
                </a:solidFill>
                <a:latin typeface="Calibri" panose="020F0502020204030204" pitchFamily="34" charset="0"/>
                <a:cs typeface="Calibri" panose="020F0502020204030204" pitchFamily="34" charset="0"/>
              </a:rPr>
              <a:t> </a:t>
            </a:r>
            <a:r>
              <a:rPr lang="en-US" sz="1200" b="1" baseline="0" dirty="0" err="1">
                <a:solidFill>
                  <a:schemeClr val="tx1"/>
                </a:solidFill>
                <a:latin typeface="Calibri" panose="020F0502020204030204" pitchFamily="34" charset="0"/>
                <a:cs typeface="Calibri" panose="020F0502020204030204" pitchFamily="34" charset="0"/>
              </a:rPr>
              <a:t>công</a:t>
            </a:r>
            <a:r>
              <a:rPr lang="en-US" sz="1200" b="1" baseline="0" dirty="0">
                <a:solidFill>
                  <a:schemeClr val="tx1"/>
                </a:solidFill>
                <a:latin typeface="Calibri" panose="020F0502020204030204" pitchFamily="34" charset="0"/>
                <a:cs typeface="Calibri" panose="020F0502020204030204" pitchFamily="34" charset="0"/>
              </a:rPr>
              <a:t> </a:t>
            </a:r>
            <a:r>
              <a:rPr lang="en-US" sz="1200" b="1" baseline="0" dirty="0" err="1">
                <a:solidFill>
                  <a:schemeClr val="tx1"/>
                </a:solidFill>
                <a:latin typeface="Calibri" panose="020F0502020204030204" pitchFamily="34" charset="0"/>
                <a:cs typeface="Calibri" panose="020F0502020204030204" pitchFamily="34" charset="0"/>
              </a:rPr>
              <a:t>khi</a:t>
            </a:r>
            <a:r>
              <a:rPr lang="en-US" sz="1200" b="1" baseline="0" dirty="0">
                <a:solidFill>
                  <a:schemeClr val="tx1"/>
                </a:solidFill>
                <a:latin typeface="Calibri" panose="020F0502020204030204" pitchFamily="34" charset="0"/>
                <a:cs typeface="Calibri" panose="020F0502020204030204" pitchFamily="34" charset="0"/>
              </a:rPr>
              <a:t> </a:t>
            </a:r>
            <a:r>
              <a:rPr lang="en-US" sz="1200" b="1" baseline="0" dirty="0" err="1">
                <a:solidFill>
                  <a:schemeClr val="tx1"/>
                </a:solidFill>
                <a:latin typeface="Calibri" panose="020F0502020204030204" pitchFamily="34" charset="0"/>
                <a:cs typeface="Calibri" panose="020F0502020204030204" pitchFamily="34" charset="0"/>
              </a:rPr>
              <a:t>làm</a:t>
            </a:r>
            <a:r>
              <a:rPr lang="en-US" sz="1200" b="1" baseline="0" dirty="0">
                <a:solidFill>
                  <a:schemeClr val="tx1"/>
                </a:solidFill>
                <a:latin typeface="Calibri" panose="020F0502020204030204" pitchFamily="34" charset="0"/>
                <a:cs typeface="Calibri" panose="020F0502020204030204" pitchFamily="34" charset="0"/>
              </a:rPr>
              <a:t> </a:t>
            </a:r>
            <a:r>
              <a:rPr lang="en-US" sz="1200" b="1" baseline="0" dirty="0" err="1">
                <a:solidFill>
                  <a:schemeClr val="tx1"/>
                </a:solidFill>
                <a:latin typeface="Calibri" panose="020F0502020204030204" pitchFamily="34" charset="0"/>
                <a:cs typeface="Calibri" panose="020F0502020204030204" pitchFamily="34" charset="0"/>
              </a:rPr>
              <a:t>việc</a:t>
            </a:r>
            <a:r>
              <a:rPr lang="en-US" sz="1200" b="1" baseline="0" dirty="0">
                <a:solidFill>
                  <a:schemeClr val="tx1"/>
                </a:solidFill>
                <a:latin typeface="Calibri" panose="020F0502020204030204" pitchFamily="34" charset="0"/>
                <a:cs typeface="Calibri" panose="020F0502020204030204" pitchFamily="34" charset="0"/>
              </a:rPr>
              <a:t> </a:t>
            </a:r>
            <a:r>
              <a:rPr lang="en-US" sz="1200" b="1" baseline="0" dirty="0" err="1">
                <a:solidFill>
                  <a:schemeClr val="tx1"/>
                </a:solidFill>
                <a:latin typeface="Calibri" panose="020F0502020204030204" pitchFamily="34" charset="0"/>
                <a:cs typeface="Calibri" panose="020F0502020204030204" pitchFamily="34" charset="0"/>
              </a:rPr>
              <a:t>cùng</a:t>
            </a:r>
            <a:r>
              <a:rPr lang="en-US" sz="1200" b="1" baseline="0" dirty="0">
                <a:solidFill>
                  <a:schemeClr val="tx1"/>
                </a:solidFill>
                <a:latin typeface="Calibri" panose="020F0502020204030204" pitchFamily="34" charset="0"/>
                <a:cs typeface="Calibri" panose="020F0502020204030204" pitchFamily="34" charset="0"/>
              </a:rPr>
              <a:t> </a:t>
            </a:r>
            <a:r>
              <a:rPr lang="en-US" sz="1200" b="1" baseline="0" dirty="0" err="1">
                <a:solidFill>
                  <a:schemeClr val="tx1"/>
                </a:solidFill>
                <a:latin typeface="Calibri" panose="020F0502020204030204" pitchFamily="34" charset="0"/>
                <a:cs typeface="Calibri" panose="020F0502020204030204" pitchFamily="34" charset="0"/>
              </a:rPr>
              <a:t>nhau</a:t>
            </a:r>
            <a:r>
              <a:rPr lang="en-US" sz="1200" b="1" baseline="0" dirty="0">
                <a:solidFill>
                  <a:schemeClr val="tx1"/>
                </a:solidFill>
                <a:latin typeface="Calibri" panose="020F0502020204030204" pitchFamily="34" charset="0"/>
                <a:cs typeface="Calibri" panose="020F0502020204030204" pitchFamily="34" charset="0"/>
              </a:rPr>
              <a:t>. </a:t>
            </a:r>
            <a:r>
              <a:rPr lang="en-US" sz="1200" b="1" baseline="0" dirty="0" err="1">
                <a:solidFill>
                  <a:schemeClr val="tx1"/>
                </a:solidFill>
                <a:latin typeface="Calibri" panose="020F0502020204030204" pitchFamily="34" charset="0"/>
                <a:cs typeface="Calibri" panose="020F0502020204030204" pitchFamily="34" charset="0"/>
              </a:rPr>
              <a:t>Hệ</a:t>
            </a:r>
            <a:r>
              <a:rPr lang="en-US" sz="1200" b="1" baseline="0" dirty="0">
                <a:solidFill>
                  <a:schemeClr val="tx1"/>
                </a:solidFill>
                <a:latin typeface="Calibri" panose="020F0502020204030204" pitchFamily="34" charset="0"/>
                <a:cs typeface="Calibri" panose="020F0502020204030204" pitchFamily="34" charset="0"/>
              </a:rPr>
              <a:t> </a:t>
            </a:r>
            <a:r>
              <a:rPr lang="en-US" sz="1200" b="1" baseline="0" dirty="0" err="1">
                <a:solidFill>
                  <a:schemeClr val="tx1"/>
                </a:solidFill>
                <a:latin typeface="Calibri" panose="020F0502020204030204" pitchFamily="34" charset="0"/>
                <a:cs typeface="Calibri" panose="020F0502020204030204" pitchFamily="34" charset="0"/>
              </a:rPr>
              <a:t>thống</a:t>
            </a:r>
            <a:r>
              <a:rPr lang="en-US" sz="1200" b="1" baseline="0" dirty="0">
                <a:solidFill>
                  <a:schemeClr val="tx1"/>
                </a:solidFill>
                <a:latin typeface="Calibri" panose="020F0502020204030204" pitchFamily="34" charset="0"/>
                <a:cs typeface="Calibri" panose="020F0502020204030204" pitchFamily="34" charset="0"/>
              </a:rPr>
              <a:t> </a:t>
            </a:r>
            <a:r>
              <a:rPr lang="en-US" sz="1200" b="1" baseline="0" dirty="0" err="1">
                <a:solidFill>
                  <a:schemeClr val="tx1"/>
                </a:solidFill>
                <a:latin typeface="Calibri" panose="020F0502020204030204" pitchFamily="34" charset="0"/>
                <a:cs typeface="Calibri" panose="020F0502020204030204" pitchFamily="34" charset="0"/>
              </a:rPr>
              <a:t>này</a:t>
            </a:r>
            <a:r>
              <a:rPr lang="en-US" sz="1200" b="1" baseline="0" dirty="0">
                <a:solidFill>
                  <a:schemeClr val="tx1"/>
                </a:solidFill>
                <a:latin typeface="Calibri" panose="020F0502020204030204" pitchFamily="34" charset="0"/>
                <a:cs typeface="Calibri" panose="020F0502020204030204" pitchFamily="34" charset="0"/>
              </a:rPr>
              <a:t> </a:t>
            </a:r>
            <a:r>
              <a:rPr lang="en-US" sz="1200" b="1" baseline="0" dirty="0" err="1">
                <a:solidFill>
                  <a:schemeClr val="tx1"/>
                </a:solidFill>
                <a:latin typeface="Calibri" panose="020F0502020204030204" pitchFamily="34" charset="0"/>
                <a:cs typeface="Calibri" panose="020F0502020204030204" pitchFamily="34" charset="0"/>
              </a:rPr>
              <a:t>được</a:t>
            </a:r>
            <a:r>
              <a:rPr lang="en-US" sz="1200" b="1" baseline="0" dirty="0">
                <a:solidFill>
                  <a:schemeClr val="tx1"/>
                </a:solidFill>
                <a:latin typeface="Calibri" panose="020F0502020204030204" pitchFamily="34" charset="0"/>
                <a:cs typeface="Calibri" panose="020F0502020204030204" pitchFamily="34" charset="0"/>
              </a:rPr>
              <a:t> </a:t>
            </a:r>
            <a:r>
              <a:rPr lang="en-US" sz="1200" b="1" baseline="0" dirty="0" err="1">
                <a:solidFill>
                  <a:schemeClr val="tx1"/>
                </a:solidFill>
                <a:latin typeface="Calibri" panose="020F0502020204030204" pitchFamily="34" charset="0"/>
                <a:cs typeface="Calibri" panose="020F0502020204030204" pitchFamily="34" charset="0"/>
              </a:rPr>
              <a:t>xây</a:t>
            </a:r>
            <a:r>
              <a:rPr lang="en-US" sz="1200" b="1" baseline="0" dirty="0">
                <a:solidFill>
                  <a:schemeClr val="tx1"/>
                </a:solidFill>
                <a:latin typeface="Calibri" panose="020F0502020204030204" pitchFamily="34" charset="0"/>
                <a:cs typeface="Calibri" panose="020F0502020204030204" pitchFamily="34" charset="0"/>
              </a:rPr>
              <a:t> </a:t>
            </a:r>
            <a:r>
              <a:rPr lang="en-US" sz="1200" b="1" baseline="0" dirty="0" err="1">
                <a:solidFill>
                  <a:schemeClr val="tx1"/>
                </a:solidFill>
                <a:latin typeface="Calibri" panose="020F0502020204030204" pitchFamily="34" charset="0"/>
                <a:cs typeface="Calibri" panose="020F0502020204030204" pitchFamily="34" charset="0"/>
              </a:rPr>
              <a:t>dựng</a:t>
            </a:r>
            <a:r>
              <a:rPr lang="en-US" sz="1200" b="1" baseline="0" dirty="0">
                <a:solidFill>
                  <a:schemeClr val="tx1"/>
                </a:solidFill>
                <a:latin typeface="Calibri" panose="020F0502020204030204" pitchFamily="34" charset="0"/>
                <a:cs typeface="Calibri" panose="020F0502020204030204" pitchFamily="34" charset="0"/>
              </a:rPr>
              <a:t> </a:t>
            </a:r>
            <a:r>
              <a:rPr lang="en-US" sz="1200" b="1" baseline="0" dirty="0" err="1">
                <a:solidFill>
                  <a:schemeClr val="tx1"/>
                </a:solidFill>
                <a:latin typeface="Calibri" panose="020F0502020204030204" pitchFamily="34" charset="0"/>
                <a:cs typeface="Calibri" panose="020F0502020204030204" pitchFamily="34" charset="0"/>
              </a:rPr>
              <a:t>theo</a:t>
            </a:r>
            <a:r>
              <a:rPr lang="en-US" sz="1200" b="1" baseline="0" dirty="0">
                <a:solidFill>
                  <a:schemeClr val="tx1"/>
                </a:solidFill>
                <a:latin typeface="Calibri" panose="020F0502020204030204" pitchFamily="34" charset="0"/>
                <a:cs typeface="Calibri" panose="020F0502020204030204" pitchFamily="34" charset="0"/>
              </a:rPr>
              <a:t> </a:t>
            </a:r>
            <a:r>
              <a:rPr lang="en-US" sz="1200" b="1" baseline="0" dirty="0" err="1">
                <a:solidFill>
                  <a:schemeClr val="tx1"/>
                </a:solidFill>
                <a:latin typeface="Calibri" panose="020F0502020204030204" pitchFamily="34" charset="0"/>
                <a:cs typeface="Calibri" panose="020F0502020204030204" pitchFamily="34" charset="0"/>
              </a:rPr>
              <a:t>cách</a:t>
            </a:r>
            <a:r>
              <a:rPr lang="en-US" sz="1200" b="1" baseline="0" dirty="0">
                <a:solidFill>
                  <a:schemeClr val="tx1"/>
                </a:solidFill>
                <a:latin typeface="Calibri" panose="020F0502020204030204" pitchFamily="34" charset="0"/>
                <a:cs typeface="Calibri" panose="020F0502020204030204" pitchFamily="34" charset="0"/>
              </a:rPr>
              <a:t> </a:t>
            </a:r>
            <a:r>
              <a:rPr lang="en-US" sz="1200" b="1" baseline="0" dirty="0" err="1">
                <a:solidFill>
                  <a:schemeClr val="tx1"/>
                </a:solidFill>
                <a:latin typeface="Calibri" panose="020F0502020204030204" pitchFamily="34" charset="0"/>
                <a:cs typeface="Calibri" panose="020F0502020204030204" pitchFamily="34" charset="0"/>
              </a:rPr>
              <a:t>đó</a:t>
            </a:r>
            <a:r>
              <a:rPr lang="en-US" sz="1200" b="1" baseline="0" dirty="0">
                <a:solidFill>
                  <a:schemeClr val="tx1"/>
                </a:solidFill>
                <a:latin typeface="Calibri" panose="020F0502020204030204" pitchFamily="34" charset="0"/>
                <a:cs typeface="Calibri" panose="020F0502020204030204" pitchFamily="34" charset="0"/>
              </a:rPr>
              <a:t>. </a:t>
            </a:r>
            <a:r>
              <a:rPr lang="en-US" sz="1200" b="1" baseline="0" dirty="0" err="1">
                <a:solidFill>
                  <a:schemeClr val="tx1"/>
                </a:solidFill>
                <a:latin typeface="Calibri" panose="020F0502020204030204" pitchFamily="34" charset="0"/>
                <a:cs typeface="Calibri" panose="020F0502020204030204" pitchFamily="34" charset="0"/>
              </a:rPr>
              <a:t>Quyền</a:t>
            </a:r>
            <a:r>
              <a:rPr lang="en-US" sz="1200" b="1" baseline="0" dirty="0">
                <a:solidFill>
                  <a:schemeClr val="tx1"/>
                </a:solidFill>
                <a:latin typeface="Calibri" panose="020F0502020204030204" pitchFamily="34" charset="0"/>
                <a:cs typeface="Calibri" panose="020F0502020204030204" pitchFamily="34" charset="0"/>
              </a:rPr>
              <a:t> </a:t>
            </a:r>
            <a:r>
              <a:rPr lang="en-US" sz="1200" b="1" baseline="0" dirty="0" err="1">
                <a:solidFill>
                  <a:schemeClr val="tx1"/>
                </a:solidFill>
                <a:latin typeface="Calibri" panose="020F0502020204030204" pitchFamily="34" charset="0"/>
                <a:cs typeface="Calibri" panose="020F0502020204030204" pitchFamily="34" charset="0"/>
              </a:rPr>
              <a:t>tự</a:t>
            </a:r>
            <a:r>
              <a:rPr lang="en-US" sz="1200" b="1" baseline="0" dirty="0">
                <a:solidFill>
                  <a:schemeClr val="tx1"/>
                </a:solidFill>
                <a:latin typeface="Calibri" panose="020F0502020204030204" pitchFamily="34" charset="0"/>
                <a:cs typeface="Calibri" panose="020F0502020204030204" pitchFamily="34" charset="0"/>
              </a:rPr>
              <a:t> </a:t>
            </a:r>
            <a:r>
              <a:rPr lang="en-US" sz="1200" b="1" baseline="0" dirty="0" err="1">
                <a:solidFill>
                  <a:schemeClr val="tx1"/>
                </a:solidFill>
                <a:latin typeface="Calibri" panose="020F0502020204030204" pitchFamily="34" charset="0"/>
                <a:cs typeface="Calibri" panose="020F0502020204030204" pitchFamily="34" charset="0"/>
              </a:rPr>
              <a:t>quyết</a:t>
            </a:r>
            <a:r>
              <a:rPr lang="en-US" sz="1200" b="1" baseline="0" dirty="0">
                <a:solidFill>
                  <a:schemeClr val="tx1"/>
                </a:solidFill>
                <a:latin typeface="Calibri" panose="020F0502020204030204" pitchFamily="34" charset="0"/>
                <a:cs typeface="Calibri" panose="020F0502020204030204" pitchFamily="34" charset="0"/>
              </a:rPr>
              <a:t> </a:t>
            </a:r>
            <a:r>
              <a:rPr lang="en-US" sz="1200" b="1" baseline="0" dirty="0" err="1">
                <a:solidFill>
                  <a:schemeClr val="tx1"/>
                </a:solidFill>
                <a:latin typeface="Calibri" panose="020F0502020204030204" pitchFamily="34" charset="0"/>
                <a:cs typeface="Calibri" panose="020F0502020204030204" pitchFamily="34" charset="0"/>
              </a:rPr>
              <a:t>xây</a:t>
            </a:r>
            <a:r>
              <a:rPr lang="en-US" sz="1200" b="1" baseline="0" dirty="0">
                <a:solidFill>
                  <a:schemeClr val="tx1"/>
                </a:solidFill>
                <a:latin typeface="Calibri" panose="020F0502020204030204" pitchFamily="34" charset="0"/>
                <a:cs typeface="Calibri" panose="020F0502020204030204" pitchFamily="34" charset="0"/>
              </a:rPr>
              <a:t> </a:t>
            </a:r>
            <a:r>
              <a:rPr lang="en-US" sz="1200" b="1" baseline="0" dirty="0" err="1">
                <a:solidFill>
                  <a:schemeClr val="tx1"/>
                </a:solidFill>
                <a:latin typeface="Calibri" panose="020F0502020204030204" pitchFamily="34" charset="0"/>
                <a:cs typeface="Calibri" panose="020F0502020204030204" pitchFamily="34" charset="0"/>
              </a:rPr>
              <a:t>dựng</a:t>
            </a:r>
            <a:r>
              <a:rPr lang="en-US" sz="1200" b="1" baseline="0" dirty="0">
                <a:solidFill>
                  <a:schemeClr val="tx1"/>
                </a:solidFill>
                <a:latin typeface="Calibri" panose="020F0502020204030204" pitchFamily="34" charset="0"/>
                <a:cs typeface="Calibri" panose="020F0502020204030204" pitchFamily="34" charset="0"/>
              </a:rPr>
              <a:t> </a:t>
            </a:r>
            <a:r>
              <a:rPr lang="en-US" sz="1200" b="1" baseline="0" dirty="0" err="1">
                <a:solidFill>
                  <a:schemeClr val="tx1"/>
                </a:solidFill>
                <a:latin typeface="Calibri" panose="020F0502020204030204" pitchFamily="34" charset="0"/>
                <a:cs typeface="Calibri" panose="020F0502020204030204" pitchFamily="34" charset="0"/>
              </a:rPr>
              <a:t>trên</a:t>
            </a:r>
            <a:r>
              <a:rPr lang="en-US" sz="1200" b="1" baseline="0" dirty="0">
                <a:solidFill>
                  <a:schemeClr val="tx1"/>
                </a:solidFill>
                <a:latin typeface="Calibri" panose="020F0502020204030204" pitchFamily="34" charset="0"/>
                <a:cs typeface="Calibri" panose="020F0502020204030204" pitchFamily="34" charset="0"/>
              </a:rPr>
              <a:t> </a:t>
            </a:r>
            <a:r>
              <a:rPr lang="en-US" sz="1200" b="1" baseline="0" dirty="0" err="1">
                <a:solidFill>
                  <a:schemeClr val="tx1"/>
                </a:solidFill>
                <a:latin typeface="Calibri" panose="020F0502020204030204" pitchFamily="34" charset="0"/>
                <a:cs typeface="Calibri" panose="020F0502020204030204" pitchFamily="34" charset="0"/>
              </a:rPr>
              <a:t>tiền</a:t>
            </a:r>
            <a:r>
              <a:rPr lang="en-US" sz="1200" b="1" baseline="0" dirty="0">
                <a:solidFill>
                  <a:schemeClr val="tx1"/>
                </a:solidFill>
                <a:latin typeface="Calibri" panose="020F0502020204030204" pitchFamily="34" charset="0"/>
                <a:cs typeface="Calibri" panose="020F0502020204030204" pitchFamily="34" charset="0"/>
              </a:rPr>
              <a:t> </a:t>
            </a:r>
            <a:r>
              <a:rPr lang="en-US" sz="1200" b="1" baseline="0" dirty="0" err="1">
                <a:solidFill>
                  <a:schemeClr val="tx1"/>
                </a:solidFill>
                <a:latin typeface="Calibri" panose="020F0502020204030204" pitchFamily="34" charset="0"/>
                <a:cs typeface="Calibri" panose="020F0502020204030204" pitchFamily="34" charset="0"/>
              </a:rPr>
              <a:t>đề</a:t>
            </a:r>
            <a:r>
              <a:rPr lang="en-US" sz="1200" b="1" baseline="0" dirty="0">
                <a:solidFill>
                  <a:schemeClr val="tx1"/>
                </a:solidFill>
                <a:latin typeface="Calibri" panose="020F0502020204030204" pitchFamily="34" charset="0"/>
                <a:cs typeface="Calibri" panose="020F0502020204030204" pitchFamily="34" charset="0"/>
              </a:rPr>
              <a:t> </a:t>
            </a:r>
            <a:r>
              <a:rPr lang="en-US" sz="1200" b="1" baseline="0" dirty="0" err="1">
                <a:solidFill>
                  <a:schemeClr val="tx1"/>
                </a:solidFill>
                <a:latin typeface="Calibri" panose="020F0502020204030204" pitchFamily="34" charset="0"/>
                <a:cs typeface="Calibri" panose="020F0502020204030204" pitchFamily="34" charset="0"/>
              </a:rPr>
              <a:t>đó</a:t>
            </a:r>
            <a:r>
              <a:rPr lang="en-US" sz="1200" b="1" baseline="0" dirty="0">
                <a:solidFill>
                  <a:schemeClr val="tx1"/>
                </a:solidFill>
                <a:latin typeface="Calibri" panose="020F0502020204030204" pitchFamily="34" charset="0"/>
                <a:cs typeface="Calibri" panose="020F0502020204030204" pitchFamily="34" charset="0"/>
              </a:rPr>
              <a:t>.</a:t>
            </a:r>
          </a:p>
          <a:p>
            <a:pPr>
              <a:buFont typeface="Arial"/>
              <a:buChar char="•"/>
            </a:pPr>
            <a:endParaRPr lang="en-US" sz="1200" baseline="0" dirty="0">
              <a:solidFill>
                <a:schemeClr val="tx1"/>
              </a:solidFill>
              <a:latin typeface="+mn-lt"/>
              <a:cs typeface="Arial" panose="020B0604020202020204" pitchFamily="34" charset="0"/>
            </a:endParaRPr>
          </a:p>
        </p:txBody>
      </p:sp>
      <p:sp>
        <p:nvSpPr>
          <p:cNvPr id="4" name="Slide Number Placeholder 3"/>
          <p:cNvSpPr>
            <a:spLocks noGrp="1"/>
          </p:cNvSpPr>
          <p:nvPr>
            <p:ph type="sldNum" sz="quarter" idx="5"/>
          </p:nvPr>
        </p:nvSpPr>
        <p:spPr/>
        <p:txBody>
          <a:bodyPr/>
          <a:lstStyle/>
          <a:p>
            <a:fld id="{1C78673E-F29B-4593-BE77-BC78070867BB}" type="slidenum">
              <a:rPr lang="en-US" smtClean="0"/>
              <a:t>10</a:t>
            </a:fld>
            <a:endParaRPr lang="en-US" dirty="0"/>
          </a:p>
        </p:txBody>
      </p:sp>
    </p:spTree>
    <p:extLst>
      <p:ext uri="{BB962C8B-B14F-4D97-AF65-F5344CB8AC3E}">
        <p14:creationId xmlns:p14="http://schemas.microsoft.com/office/powerpoint/2010/main" val="37306154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err="1">
                <a:solidFill>
                  <a:schemeClr val="tx1"/>
                </a:solidFill>
                <a:latin typeface="Arial" panose="020B0604020202020204" pitchFamily="34" charset="0"/>
                <a:cs typeface="Arial" panose="020B0604020202020204" pitchFamily="34" charset="0"/>
              </a:rPr>
              <a:t>Chương</a:t>
            </a:r>
            <a:r>
              <a:rPr lang="en-US" sz="1200" baseline="0" dirty="0">
                <a:solidFill>
                  <a:schemeClr val="tx1"/>
                </a:solidFill>
                <a:latin typeface="Arial" panose="020B0604020202020204" pitchFamily="34" charset="0"/>
                <a:cs typeface="Arial" panose="020B0604020202020204" pitchFamily="34" charset="0"/>
              </a:rPr>
              <a:t> </a:t>
            </a:r>
            <a:r>
              <a:rPr lang="en-US" sz="1200" baseline="0" dirty="0" err="1">
                <a:solidFill>
                  <a:schemeClr val="tx1"/>
                </a:solidFill>
                <a:latin typeface="Arial" panose="020B0604020202020204" pitchFamily="34" charset="0"/>
                <a:cs typeface="Arial" panose="020B0604020202020204" pitchFamily="34" charset="0"/>
              </a:rPr>
              <a:t>trình</a:t>
            </a:r>
            <a:r>
              <a:rPr lang="en-US" sz="1200" baseline="0" dirty="0">
                <a:solidFill>
                  <a:schemeClr val="tx1"/>
                </a:solidFill>
                <a:latin typeface="Arial" panose="020B0604020202020204" pitchFamily="34" charset="0"/>
                <a:cs typeface="Arial" panose="020B0604020202020204" pitchFamily="34" charset="0"/>
              </a:rPr>
              <a:t> </a:t>
            </a:r>
            <a:r>
              <a:rPr lang="en-US" sz="1200" baseline="0" dirty="0" err="1">
                <a:solidFill>
                  <a:schemeClr val="tx1"/>
                </a:solidFill>
                <a:latin typeface="Arial" panose="020B0604020202020204" pitchFamily="34" charset="0"/>
                <a:cs typeface="Arial" panose="020B0604020202020204" pitchFamily="34" charset="0"/>
              </a:rPr>
              <a:t>Quyền</a:t>
            </a:r>
            <a:r>
              <a:rPr lang="en-US" sz="1200" baseline="0" dirty="0">
                <a:solidFill>
                  <a:schemeClr val="tx1"/>
                </a:solidFill>
                <a:latin typeface="Arial" panose="020B0604020202020204" pitchFamily="34" charset="0"/>
                <a:cs typeface="Arial" panose="020B0604020202020204" pitchFamily="34" charset="0"/>
              </a:rPr>
              <a:t> </a:t>
            </a:r>
            <a:r>
              <a:rPr lang="en-US" sz="1200" baseline="0" dirty="0" err="1">
                <a:solidFill>
                  <a:schemeClr val="tx1"/>
                </a:solidFill>
                <a:latin typeface="Arial" panose="020B0604020202020204" pitchFamily="34" charset="0"/>
                <a:cs typeface="Arial" panose="020B0604020202020204" pitchFamily="34" charset="0"/>
              </a:rPr>
              <a:t>Tự</a:t>
            </a:r>
            <a:r>
              <a:rPr lang="en-US" sz="1200" baseline="0" dirty="0">
                <a:solidFill>
                  <a:schemeClr val="tx1"/>
                </a:solidFill>
                <a:latin typeface="Arial" panose="020B0604020202020204" pitchFamily="34" charset="0"/>
                <a:cs typeface="Arial" panose="020B0604020202020204" pitchFamily="34" charset="0"/>
              </a:rPr>
              <a:t> </a:t>
            </a:r>
            <a:r>
              <a:rPr lang="en-US" sz="1200" baseline="0" dirty="0" err="1">
                <a:solidFill>
                  <a:schemeClr val="tx1"/>
                </a:solidFill>
                <a:latin typeface="Arial" panose="020B0604020202020204" pitchFamily="34" charset="0"/>
                <a:cs typeface="Arial" panose="020B0604020202020204" pitchFamily="34" charset="0"/>
              </a:rPr>
              <a:t>quyết</a:t>
            </a:r>
            <a:r>
              <a:rPr lang="en-US" sz="1200" baseline="0" dirty="0">
                <a:solidFill>
                  <a:schemeClr val="tx1"/>
                </a:solidFill>
                <a:latin typeface="Arial" panose="020B0604020202020204" pitchFamily="34" charset="0"/>
                <a:cs typeface="Arial" panose="020B0604020202020204" pitchFamily="34" charset="0"/>
              </a:rPr>
              <a:t> </a:t>
            </a:r>
            <a:r>
              <a:rPr lang="en-US" sz="1200" baseline="0" dirty="0" err="1">
                <a:solidFill>
                  <a:schemeClr val="tx1"/>
                </a:solidFill>
                <a:latin typeface="Arial" panose="020B0604020202020204" pitchFamily="34" charset="0"/>
                <a:cs typeface="Arial" panose="020B0604020202020204" pitchFamily="34" charset="0"/>
              </a:rPr>
              <a:t>là</a:t>
            </a:r>
            <a:r>
              <a:rPr lang="en-US" sz="1200" baseline="0" dirty="0">
                <a:solidFill>
                  <a:schemeClr val="tx1"/>
                </a:solidFill>
                <a:latin typeface="Arial" panose="020B0604020202020204" pitchFamily="34" charset="0"/>
                <a:cs typeface="Arial" panose="020B0604020202020204" pitchFamily="34" charset="0"/>
              </a:rPr>
              <a:t> </a:t>
            </a:r>
            <a:r>
              <a:rPr lang="en-US" sz="1200" baseline="0" dirty="0" err="1">
                <a:solidFill>
                  <a:schemeClr val="tx1"/>
                </a:solidFill>
                <a:latin typeface="Arial" panose="020B0604020202020204" pitchFamily="34" charset="0"/>
                <a:cs typeface="Arial" panose="020B0604020202020204" pitchFamily="34" charset="0"/>
              </a:rPr>
              <a:t>một</a:t>
            </a:r>
            <a:r>
              <a:rPr lang="en-US" sz="1200" baseline="0" dirty="0">
                <a:solidFill>
                  <a:schemeClr val="tx1"/>
                </a:solidFill>
                <a:latin typeface="Arial" panose="020B0604020202020204" pitchFamily="34" charset="0"/>
                <a:cs typeface="Arial" panose="020B0604020202020204" pitchFamily="34" charset="0"/>
              </a:rPr>
              <a:t> </a:t>
            </a:r>
            <a:r>
              <a:rPr lang="en-US" sz="1200" baseline="0" dirty="0" err="1">
                <a:solidFill>
                  <a:schemeClr val="tx1"/>
                </a:solidFill>
                <a:latin typeface="Arial" panose="020B0604020202020204" pitchFamily="34" charset="0"/>
                <a:cs typeface="Arial" panose="020B0604020202020204" pitchFamily="34" charset="0"/>
              </a:rPr>
              <a:t>chương</a:t>
            </a:r>
            <a:r>
              <a:rPr lang="en-US" sz="1200" baseline="0" dirty="0">
                <a:solidFill>
                  <a:schemeClr val="tx1"/>
                </a:solidFill>
                <a:latin typeface="Arial" panose="020B0604020202020204" pitchFamily="34" charset="0"/>
                <a:cs typeface="Arial" panose="020B0604020202020204" pitchFamily="34" charset="0"/>
              </a:rPr>
              <a:t> </a:t>
            </a:r>
            <a:r>
              <a:rPr lang="en-US" sz="1200" baseline="0" dirty="0" err="1">
                <a:solidFill>
                  <a:schemeClr val="tx1"/>
                </a:solidFill>
                <a:latin typeface="Arial" panose="020B0604020202020204" pitchFamily="34" charset="0"/>
                <a:cs typeface="Arial" panose="020B0604020202020204" pitchFamily="34" charset="0"/>
              </a:rPr>
              <a:t>trình</a:t>
            </a:r>
            <a:r>
              <a:rPr lang="en-US" sz="1200" baseline="0" dirty="0">
                <a:solidFill>
                  <a:schemeClr val="tx1"/>
                </a:solidFill>
                <a:latin typeface="Arial" panose="020B0604020202020204" pitchFamily="34" charset="0"/>
                <a:cs typeface="Arial" panose="020B0604020202020204" pitchFamily="34" charset="0"/>
              </a:rPr>
              <a:t> </a:t>
            </a:r>
            <a:r>
              <a:rPr lang="en-US" sz="1200" baseline="0" dirty="0" err="1">
                <a:solidFill>
                  <a:schemeClr val="tx1"/>
                </a:solidFill>
                <a:latin typeface="Arial" panose="020B0604020202020204" pitchFamily="34" charset="0"/>
                <a:cs typeface="Arial" panose="020B0604020202020204" pitchFamily="34" charset="0"/>
              </a:rPr>
              <a:t>tự</a:t>
            </a:r>
            <a:r>
              <a:rPr lang="en-US" sz="1200" baseline="0" dirty="0">
                <a:solidFill>
                  <a:schemeClr val="tx1"/>
                </a:solidFill>
                <a:latin typeface="Arial" panose="020B0604020202020204" pitchFamily="34" charset="0"/>
                <a:cs typeface="Arial" panose="020B0604020202020204" pitchFamily="34" charset="0"/>
              </a:rPr>
              <a:t> </a:t>
            </a:r>
            <a:r>
              <a:rPr lang="en-US" sz="1200" baseline="0" dirty="0" err="1">
                <a:solidFill>
                  <a:schemeClr val="tx1"/>
                </a:solidFill>
                <a:latin typeface="Arial" panose="020B0604020202020204" pitchFamily="34" charset="0"/>
                <a:cs typeface="Arial" panose="020B0604020202020204" pitchFamily="34" charset="0"/>
              </a:rPr>
              <a:t>nguyện</a:t>
            </a:r>
            <a:r>
              <a:rPr lang="en-US" sz="1200" baseline="0" dirty="0">
                <a:solidFill>
                  <a:schemeClr val="tx1"/>
                </a:solidFill>
                <a:latin typeface="Arial" panose="020B0604020202020204" pitchFamily="34" charset="0"/>
                <a:cs typeface="Arial" panose="020B0604020202020204" pitchFamily="34" charset="0"/>
              </a:rPr>
              <a:t>. </a:t>
            </a:r>
            <a:r>
              <a:rPr lang="en-US" sz="1200" baseline="0" dirty="0" err="1">
                <a:solidFill>
                  <a:schemeClr val="tx1"/>
                </a:solidFill>
                <a:latin typeface="Arial" panose="020B0604020202020204" pitchFamily="34" charset="0"/>
                <a:cs typeface="Arial" panose="020B0604020202020204" pitchFamily="34" charset="0"/>
              </a:rPr>
              <a:t>Tham</a:t>
            </a:r>
            <a:r>
              <a:rPr lang="en-US" sz="1200" baseline="0" dirty="0">
                <a:solidFill>
                  <a:schemeClr val="tx1"/>
                </a:solidFill>
                <a:latin typeface="Arial" panose="020B0604020202020204" pitchFamily="34" charset="0"/>
                <a:cs typeface="Arial" panose="020B0604020202020204" pitchFamily="34" charset="0"/>
              </a:rPr>
              <a:t> </a:t>
            </a:r>
            <a:r>
              <a:rPr lang="en-US" sz="1200" baseline="0" dirty="0" err="1">
                <a:solidFill>
                  <a:schemeClr val="tx1"/>
                </a:solidFill>
                <a:latin typeface="Arial" panose="020B0604020202020204" pitchFamily="34" charset="0"/>
                <a:cs typeface="Arial" panose="020B0604020202020204" pitchFamily="34" charset="0"/>
              </a:rPr>
              <a:t>gia</a:t>
            </a:r>
            <a:r>
              <a:rPr lang="en-US" sz="1200" baseline="0" dirty="0">
                <a:solidFill>
                  <a:schemeClr val="tx1"/>
                </a:solidFill>
                <a:latin typeface="Arial" panose="020B0604020202020204" pitchFamily="34" charset="0"/>
                <a:cs typeface="Arial" panose="020B0604020202020204" pitchFamily="34" charset="0"/>
              </a:rPr>
              <a:t> hay </a:t>
            </a:r>
            <a:r>
              <a:rPr lang="en-US" sz="1200" baseline="0" dirty="0" err="1">
                <a:solidFill>
                  <a:schemeClr val="tx1"/>
                </a:solidFill>
                <a:latin typeface="Arial" panose="020B0604020202020204" pitchFamily="34" charset="0"/>
                <a:cs typeface="Arial" panose="020B0604020202020204" pitchFamily="34" charset="0"/>
              </a:rPr>
              <a:t>rời</a:t>
            </a:r>
            <a:r>
              <a:rPr lang="en-US" sz="1200" baseline="0" dirty="0">
                <a:solidFill>
                  <a:schemeClr val="tx1"/>
                </a:solidFill>
                <a:latin typeface="Arial" panose="020B0604020202020204" pitchFamily="34" charset="0"/>
                <a:cs typeface="Arial" panose="020B0604020202020204" pitchFamily="34" charset="0"/>
              </a:rPr>
              <a:t> </a:t>
            </a:r>
            <a:r>
              <a:rPr lang="en-US" sz="1200" baseline="0" dirty="0" err="1">
                <a:solidFill>
                  <a:schemeClr val="tx1"/>
                </a:solidFill>
                <a:latin typeface="Arial" panose="020B0604020202020204" pitchFamily="34" charset="0"/>
                <a:cs typeface="Arial" panose="020B0604020202020204" pitchFamily="34" charset="0"/>
              </a:rPr>
              <a:t>khỏi</a:t>
            </a:r>
            <a:r>
              <a:rPr lang="en-US" sz="1200" baseline="0" dirty="0">
                <a:solidFill>
                  <a:schemeClr val="tx1"/>
                </a:solidFill>
                <a:latin typeface="Arial" panose="020B0604020202020204" pitchFamily="34" charset="0"/>
                <a:cs typeface="Arial" panose="020B0604020202020204" pitchFamily="34" charset="0"/>
              </a:rPr>
              <a:t> </a:t>
            </a:r>
            <a:r>
              <a:rPr lang="en-US" sz="1200" baseline="0" dirty="0" err="1">
                <a:solidFill>
                  <a:schemeClr val="tx1"/>
                </a:solidFill>
                <a:latin typeface="Arial" panose="020B0604020202020204" pitchFamily="34" charset="0"/>
                <a:cs typeface="Arial" panose="020B0604020202020204" pitchFamily="34" charset="0"/>
              </a:rPr>
              <a:t>chương</a:t>
            </a:r>
            <a:r>
              <a:rPr lang="en-US" sz="1200" baseline="0" dirty="0">
                <a:solidFill>
                  <a:schemeClr val="tx1"/>
                </a:solidFill>
                <a:latin typeface="Arial" panose="020B0604020202020204" pitchFamily="34" charset="0"/>
                <a:cs typeface="Arial" panose="020B0604020202020204" pitchFamily="34" charset="0"/>
              </a:rPr>
              <a:t> </a:t>
            </a:r>
            <a:r>
              <a:rPr lang="en-US" sz="1200" baseline="0" dirty="0" err="1">
                <a:solidFill>
                  <a:schemeClr val="tx1"/>
                </a:solidFill>
                <a:latin typeface="Arial" panose="020B0604020202020204" pitchFamily="34" charset="0"/>
                <a:cs typeface="Arial" panose="020B0604020202020204" pitchFamily="34" charset="0"/>
              </a:rPr>
              <a:t>trình</a:t>
            </a:r>
            <a:r>
              <a:rPr lang="en-US" sz="1200" baseline="0" dirty="0">
                <a:solidFill>
                  <a:schemeClr val="tx1"/>
                </a:solidFill>
                <a:latin typeface="Arial" panose="020B0604020202020204" pitchFamily="34" charset="0"/>
                <a:cs typeface="Arial" panose="020B0604020202020204" pitchFamily="34" charset="0"/>
              </a:rPr>
              <a:t> </a:t>
            </a:r>
            <a:r>
              <a:rPr lang="en-US" sz="1200" baseline="0" dirty="0" err="1">
                <a:solidFill>
                  <a:schemeClr val="tx1"/>
                </a:solidFill>
                <a:latin typeface="Arial" panose="020B0604020202020204" pitchFamily="34" charset="0"/>
                <a:cs typeface="Arial" panose="020B0604020202020204" pitchFamily="34" charset="0"/>
              </a:rPr>
              <a:t>là</a:t>
            </a:r>
            <a:r>
              <a:rPr lang="en-US" sz="1200" baseline="0" dirty="0">
                <a:solidFill>
                  <a:schemeClr val="tx1"/>
                </a:solidFill>
                <a:latin typeface="Arial" panose="020B0604020202020204" pitchFamily="34" charset="0"/>
                <a:cs typeface="Arial" panose="020B0604020202020204" pitchFamily="34" charset="0"/>
              </a:rPr>
              <a:t> </a:t>
            </a:r>
            <a:r>
              <a:rPr lang="en-US" sz="1200" baseline="0" dirty="0" err="1">
                <a:solidFill>
                  <a:schemeClr val="tx1"/>
                </a:solidFill>
                <a:latin typeface="Arial" panose="020B0604020202020204" pitchFamily="34" charset="0"/>
                <a:cs typeface="Arial" panose="020B0604020202020204" pitchFamily="34" charset="0"/>
              </a:rPr>
              <a:t>lựa</a:t>
            </a:r>
            <a:r>
              <a:rPr lang="en-US" sz="1200" baseline="0" dirty="0">
                <a:solidFill>
                  <a:schemeClr val="tx1"/>
                </a:solidFill>
                <a:latin typeface="Arial" panose="020B0604020202020204" pitchFamily="34" charset="0"/>
                <a:cs typeface="Arial" panose="020B0604020202020204" pitchFamily="34" charset="0"/>
              </a:rPr>
              <a:t> </a:t>
            </a:r>
            <a:r>
              <a:rPr lang="en-US" sz="1200" baseline="0" dirty="0" err="1">
                <a:solidFill>
                  <a:schemeClr val="tx1"/>
                </a:solidFill>
                <a:latin typeface="Arial" panose="020B0604020202020204" pitchFamily="34" charset="0"/>
                <a:cs typeface="Arial" panose="020B0604020202020204" pitchFamily="34" charset="0"/>
              </a:rPr>
              <a:t>chọn</a:t>
            </a:r>
            <a:r>
              <a:rPr lang="en-US" sz="1200" baseline="0" dirty="0">
                <a:solidFill>
                  <a:schemeClr val="tx1"/>
                </a:solidFill>
                <a:latin typeface="Arial" panose="020B0604020202020204" pitchFamily="34" charset="0"/>
                <a:cs typeface="Arial" panose="020B0604020202020204" pitchFamily="34" charset="0"/>
              </a:rPr>
              <a:t> </a:t>
            </a:r>
            <a:r>
              <a:rPr lang="en-US" sz="1200" baseline="0" dirty="0" err="1">
                <a:solidFill>
                  <a:schemeClr val="tx1"/>
                </a:solidFill>
                <a:latin typeface="Arial" panose="020B0604020202020204" pitchFamily="34" charset="0"/>
                <a:cs typeface="Arial" panose="020B0604020202020204" pitchFamily="34" charset="0"/>
              </a:rPr>
              <a:t>của</a:t>
            </a:r>
            <a:r>
              <a:rPr lang="en-US" sz="1200" baseline="0" dirty="0">
                <a:solidFill>
                  <a:schemeClr val="tx1"/>
                </a:solidFill>
                <a:latin typeface="Arial" panose="020B0604020202020204" pitchFamily="34" charset="0"/>
                <a:cs typeface="Arial" panose="020B0604020202020204" pitchFamily="34" charset="0"/>
              </a:rPr>
              <a:t> </a:t>
            </a:r>
            <a:r>
              <a:rPr lang="en-US" sz="1200" baseline="0" dirty="0" err="1">
                <a:solidFill>
                  <a:schemeClr val="tx1"/>
                </a:solidFill>
                <a:latin typeface="Arial" panose="020B0604020202020204" pitchFamily="34" charset="0"/>
                <a:cs typeface="Arial" panose="020B0604020202020204" pitchFamily="34" charset="0"/>
              </a:rPr>
              <a:t>bạn</a:t>
            </a:r>
            <a:r>
              <a:rPr lang="en-US" sz="1200" baseline="0" dirty="0">
                <a:solidFill>
                  <a:schemeClr val="tx1"/>
                </a:solidFill>
                <a:latin typeface="Arial" panose="020B0604020202020204" pitchFamily="34" charset="0"/>
                <a:cs typeface="Arial" panose="020B0604020202020204" pitchFamily="34" charset="0"/>
              </a:rPr>
              <a:t>. </a:t>
            </a:r>
            <a:r>
              <a:rPr lang="en-US" sz="1200" baseline="0" dirty="0" err="1">
                <a:solidFill>
                  <a:schemeClr val="tx1"/>
                </a:solidFill>
                <a:latin typeface="Arial" panose="020B0604020202020204" pitchFamily="34" charset="0"/>
                <a:cs typeface="Arial" panose="020B0604020202020204" pitchFamily="34" charset="0"/>
              </a:rPr>
              <a:t>Nhưng</a:t>
            </a:r>
            <a:r>
              <a:rPr lang="en-US" sz="1200" baseline="0" dirty="0">
                <a:solidFill>
                  <a:schemeClr val="tx1"/>
                </a:solidFill>
                <a:latin typeface="Arial" panose="020B0604020202020204" pitchFamily="34" charset="0"/>
                <a:cs typeface="Arial" panose="020B0604020202020204" pitchFamily="34" charset="0"/>
              </a:rPr>
              <a:t> </a:t>
            </a:r>
            <a:r>
              <a:rPr lang="en-US" sz="1200" baseline="0" dirty="0" err="1">
                <a:solidFill>
                  <a:schemeClr val="tx1"/>
                </a:solidFill>
                <a:latin typeface="Arial" panose="020B0604020202020204" pitchFamily="34" charset="0"/>
                <a:cs typeface="Arial" panose="020B0604020202020204" pitchFamily="34" charset="0"/>
              </a:rPr>
              <a:t>nếu</a:t>
            </a:r>
            <a:r>
              <a:rPr lang="en-US" sz="1200" baseline="0" dirty="0">
                <a:solidFill>
                  <a:schemeClr val="tx1"/>
                </a:solidFill>
                <a:latin typeface="Arial" panose="020B0604020202020204" pitchFamily="34" charset="0"/>
                <a:cs typeface="Arial" panose="020B0604020202020204" pitchFamily="34" charset="0"/>
              </a:rPr>
              <a:t> </a:t>
            </a:r>
            <a:r>
              <a:rPr lang="en-US" sz="1200" baseline="0" dirty="0" err="1">
                <a:solidFill>
                  <a:schemeClr val="tx1"/>
                </a:solidFill>
                <a:latin typeface="Arial" panose="020B0604020202020204" pitchFamily="34" charset="0"/>
                <a:cs typeface="Arial" panose="020B0604020202020204" pitchFamily="34" charset="0"/>
              </a:rPr>
              <a:t>bạn</a:t>
            </a:r>
            <a:r>
              <a:rPr lang="en-US" sz="1200" baseline="0" dirty="0">
                <a:solidFill>
                  <a:schemeClr val="tx1"/>
                </a:solidFill>
                <a:latin typeface="Arial" panose="020B0604020202020204" pitchFamily="34" charset="0"/>
                <a:cs typeface="Arial" panose="020B0604020202020204" pitchFamily="34" charset="0"/>
              </a:rPr>
              <a:t> </a:t>
            </a:r>
            <a:r>
              <a:rPr lang="en-US" sz="1200" baseline="0" dirty="0" err="1">
                <a:solidFill>
                  <a:schemeClr val="tx1"/>
                </a:solidFill>
                <a:latin typeface="Arial" panose="020B0604020202020204" pitchFamily="34" charset="0"/>
                <a:cs typeface="Arial" panose="020B0604020202020204" pitchFamily="34" charset="0"/>
              </a:rPr>
              <a:t>quyết</a:t>
            </a:r>
            <a:r>
              <a:rPr lang="en-US" sz="1200" baseline="0" dirty="0">
                <a:solidFill>
                  <a:schemeClr val="tx1"/>
                </a:solidFill>
                <a:latin typeface="Arial" panose="020B0604020202020204" pitchFamily="34" charset="0"/>
                <a:cs typeface="Arial" panose="020B0604020202020204" pitchFamily="34" charset="0"/>
              </a:rPr>
              <a:t> </a:t>
            </a:r>
            <a:r>
              <a:rPr lang="en-US" sz="1200" baseline="0" dirty="0" err="1">
                <a:solidFill>
                  <a:schemeClr val="tx1"/>
                </a:solidFill>
                <a:latin typeface="Arial" panose="020B0604020202020204" pitchFamily="34" charset="0"/>
                <a:cs typeface="Arial" panose="020B0604020202020204" pitchFamily="34" charset="0"/>
              </a:rPr>
              <a:t>định</a:t>
            </a:r>
            <a:r>
              <a:rPr lang="en-US" sz="1200" baseline="0" dirty="0">
                <a:solidFill>
                  <a:schemeClr val="tx1"/>
                </a:solidFill>
                <a:latin typeface="Arial" panose="020B0604020202020204" pitchFamily="34" charset="0"/>
                <a:cs typeface="Arial" panose="020B0604020202020204" pitchFamily="34" charset="0"/>
              </a:rPr>
              <a:t> </a:t>
            </a:r>
            <a:r>
              <a:rPr lang="en-US" sz="1200" baseline="0" dirty="0" err="1">
                <a:solidFill>
                  <a:schemeClr val="tx1"/>
                </a:solidFill>
                <a:latin typeface="Arial" panose="020B0604020202020204" pitchFamily="34" charset="0"/>
                <a:cs typeface="Arial" panose="020B0604020202020204" pitchFamily="34" charset="0"/>
              </a:rPr>
              <a:t>rời</a:t>
            </a:r>
            <a:r>
              <a:rPr lang="en-US" sz="1200" baseline="0" dirty="0">
                <a:solidFill>
                  <a:schemeClr val="tx1"/>
                </a:solidFill>
                <a:latin typeface="Arial" panose="020B0604020202020204" pitchFamily="34" charset="0"/>
                <a:cs typeface="Arial" panose="020B0604020202020204" pitchFamily="34" charset="0"/>
              </a:rPr>
              <a:t> </a:t>
            </a:r>
            <a:r>
              <a:rPr lang="en-US" sz="1200" baseline="0" dirty="0" err="1">
                <a:solidFill>
                  <a:schemeClr val="tx1"/>
                </a:solidFill>
                <a:latin typeface="Arial" panose="020B0604020202020204" pitchFamily="34" charset="0"/>
                <a:cs typeface="Arial" panose="020B0604020202020204" pitchFamily="34" charset="0"/>
              </a:rPr>
              <a:t>khỏi</a:t>
            </a:r>
            <a:r>
              <a:rPr lang="en-US" sz="1200" baseline="0" dirty="0">
                <a:solidFill>
                  <a:schemeClr val="tx1"/>
                </a:solidFill>
                <a:latin typeface="Arial" panose="020B0604020202020204" pitchFamily="34" charset="0"/>
                <a:cs typeface="Arial" panose="020B0604020202020204" pitchFamily="34" charset="0"/>
              </a:rPr>
              <a:t>, </a:t>
            </a:r>
            <a:r>
              <a:rPr lang="en-US" sz="1200" baseline="0" dirty="0" err="1">
                <a:solidFill>
                  <a:schemeClr val="tx1"/>
                </a:solidFill>
                <a:latin typeface="Arial" panose="020B0604020202020204" pitchFamily="34" charset="0"/>
                <a:cs typeface="Arial" panose="020B0604020202020204" pitchFamily="34" charset="0"/>
              </a:rPr>
              <a:t>bạn</a:t>
            </a:r>
            <a:r>
              <a:rPr lang="en-US" sz="1200" baseline="0" dirty="0">
                <a:solidFill>
                  <a:schemeClr val="tx1"/>
                </a:solidFill>
                <a:latin typeface="Arial" panose="020B0604020202020204" pitchFamily="34" charset="0"/>
                <a:cs typeface="Arial" panose="020B0604020202020204" pitchFamily="34" charset="0"/>
              </a:rPr>
              <a:t> </a:t>
            </a:r>
            <a:r>
              <a:rPr lang="en-US" sz="1200" baseline="0" dirty="0" err="1">
                <a:solidFill>
                  <a:schemeClr val="tx1"/>
                </a:solidFill>
                <a:latin typeface="Arial" panose="020B0604020202020204" pitchFamily="34" charset="0"/>
                <a:cs typeface="Arial" panose="020B0604020202020204" pitchFamily="34" charset="0"/>
              </a:rPr>
              <a:t>sẽ</a:t>
            </a:r>
            <a:r>
              <a:rPr lang="en-US" sz="1200" baseline="0" dirty="0">
                <a:solidFill>
                  <a:schemeClr val="tx1"/>
                </a:solidFill>
                <a:latin typeface="Arial" panose="020B0604020202020204" pitchFamily="34" charset="0"/>
                <a:cs typeface="Arial" panose="020B0604020202020204" pitchFamily="34" charset="0"/>
              </a:rPr>
              <a:t> </a:t>
            </a:r>
            <a:r>
              <a:rPr lang="en-US" sz="1200" baseline="0" dirty="0" err="1">
                <a:solidFill>
                  <a:schemeClr val="tx1"/>
                </a:solidFill>
                <a:latin typeface="Arial" panose="020B0604020202020204" pitchFamily="34" charset="0"/>
                <a:cs typeface="Arial" panose="020B0604020202020204" pitchFamily="34" charset="0"/>
              </a:rPr>
              <a:t>không</a:t>
            </a:r>
            <a:r>
              <a:rPr lang="en-US" sz="1200" baseline="0" dirty="0">
                <a:solidFill>
                  <a:schemeClr val="tx1"/>
                </a:solidFill>
                <a:latin typeface="Arial" panose="020B0604020202020204" pitchFamily="34" charset="0"/>
                <a:cs typeface="Arial" panose="020B0604020202020204" pitchFamily="34" charset="0"/>
              </a:rPr>
              <a:t> </a:t>
            </a:r>
            <a:r>
              <a:rPr lang="en-US" sz="1200" baseline="0" dirty="0" err="1">
                <a:solidFill>
                  <a:schemeClr val="tx1"/>
                </a:solidFill>
                <a:latin typeface="Arial" panose="020B0604020202020204" pitchFamily="34" charset="0"/>
                <a:cs typeface="Arial" panose="020B0604020202020204" pitchFamily="34" charset="0"/>
              </a:rPr>
              <a:t>có</a:t>
            </a:r>
            <a:r>
              <a:rPr lang="en-US" sz="1200" baseline="0" dirty="0">
                <a:solidFill>
                  <a:schemeClr val="tx1"/>
                </a:solidFill>
                <a:latin typeface="Arial" panose="020B0604020202020204" pitchFamily="34" charset="0"/>
                <a:cs typeface="Arial" panose="020B0604020202020204" pitchFamily="34" charset="0"/>
              </a:rPr>
              <a:t> </a:t>
            </a:r>
            <a:r>
              <a:rPr lang="en-US" sz="1200" baseline="0" dirty="0" err="1">
                <a:solidFill>
                  <a:schemeClr val="tx1"/>
                </a:solidFill>
                <a:latin typeface="Arial" panose="020B0604020202020204" pitchFamily="34" charset="0"/>
                <a:cs typeface="Arial" panose="020B0604020202020204" pitchFamily="34" charset="0"/>
              </a:rPr>
              <a:t>cơ</a:t>
            </a:r>
            <a:r>
              <a:rPr lang="en-US" sz="1200" baseline="0" dirty="0">
                <a:solidFill>
                  <a:schemeClr val="tx1"/>
                </a:solidFill>
                <a:latin typeface="Arial" panose="020B0604020202020204" pitchFamily="34" charset="0"/>
                <a:cs typeface="Arial" panose="020B0604020202020204" pitchFamily="34" charset="0"/>
              </a:rPr>
              <a:t> </a:t>
            </a:r>
            <a:r>
              <a:rPr lang="en-US" sz="1200" baseline="0" dirty="0" err="1">
                <a:solidFill>
                  <a:schemeClr val="tx1"/>
                </a:solidFill>
                <a:latin typeface="Arial" panose="020B0604020202020204" pitchFamily="34" charset="0"/>
                <a:cs typeface="Arial" panose="020B0604020202020204" pitchFamily="34" charset="0"/>
              </a:rPr>
              <a:t>hội</a:t>
            </a:r>
            <a:r>
              <a:rPr lang="en-US" sz="1200" baseline="0" dirty="0">
                <a:solidFill>
                  <a:schemeClr val="tx1"/>
                </a:solidFill>
                <a:latin typeface="Arial" panose="020B0604020202020204" pitchFamily="34" charset="0"/>
                <a:cs typeface="Arial" panose="020B0604020202020204" pitchFamily="34" charset="0"/>
              </a:rPr>
              <a:t> quay </a:t>
            </a:r>
            <a:r>
              <a:rPr lang="en-US" sz="1200" baseline="0" dirty="0" err="1">
                <a:solidFill>
                  <a:schemeClr val="tx1"/>
                </a:solidFill>
                <a:latin typeface="Arial" panose="020B0604020202020204" pitchFamily="34" charset="0"/>
                <a:cs typeface="Arial" panose="020B0604020202020204" pitchFamily="34" charset="0"/>
              </a:rPr>
              <a:t>lại</a:t>
            </a:r>
            <a:r>
              <a:rPr lang="en-US" sz="1200" baseline="0" dirty="0">
                <a:solidFill>
                  <a:schemeClr val="tx1"/>
                </a:solidFill>
                <a:latin typeface="Arial" panose="020B0604020202020204" pitchFamily="34" charset="0"/>
                <a:cs typeface="Arial" panose="020B0604020202020204" pitchFamily="34" charset="0"/>
              </a:rPr>
              <a:t> </a:t>
            </a:r>
            <a:r>
              <a:rPr lang="en-US" sz="1200" baseline="0" dirty="0" err="1">
                <a:solidFill>
                  <a:schemeClr val="tx1"/>
                </a:solidFill>
                <a:latin typeface="Arial" panose="020B0604020202020204" pitchFamily="34" charset="0"/>
                <a:cs typeface="Arial" panose="020B0604020202020204" pitchFamily="34" charset="0"/>
              </a:rPr>
              <a:t>chương</a:t>
            </a:r>
            <a:r>
              <a:rPr lang="en-US" sz="1200" baseline="0" dirty="0">
                <a:solidFill>
                  <a:schemeClr val="tx1"/>
                </a:solidFill>
                <a:latin typeface="Arial" panose="020B0604020202020204" pitchFamily="34" charset="0"/>
                <a:cs typeface="Arial" panose="020B0604020202020204" pitchFamily="34" charset="0"/>
              </a:rPr>
              <a:t> </a:t>
            </a:r>
            <a:r>
              <a:rPr lang="en-US" sz="1200" baseline="0" dirty="0" err="1">
                <a:solidFill>
                  <a:schemeClr val="tx1"/>
                </a:solidFill>
                <a:latin typeface="Arial" panose="020B0604020202020204" pitchFamily="34" charset="0"/>
                <a:cs typeface="Arial" panose="020B0604020202020204" pitchFamily="34" charset="0"/>
              </a:rPr>
              <a:t>trình</a:t>
            </a:r>
            <a:r>
              <a:rPr lang="en-US" sz="1200" baseline="0" dirty="0">
                <a:solidFill>
                  <a:schemeClr val="tx1"/>
                </a:solidFill>
                <a:latin typeface="Arial" panose="020B0604020202020204" pitchFamily="34" charset="0"/>
                <a:cs typeface="Arial" panose="020B0604020202020204" pitchFamily="34" charset="0"/>
              </a:rPr>
              <a:t> </a:t>
            </a:r>
            <a:r>
              <a:rPr lang="en-US" sz="1200" baseline="0" dirty="0" err="1">
                <a:solidFill>
                  <a:schemeClr val="tx1"/>
                </a:solidFill>
                <a:latin typeface="Arial" panose="020B0604020202020204" pitchFamily="34" charset="0"/>
                <a:cs typeface="Arial" panose="020B0604020202020204" pitchFamily="34" charset="0"/>
              </a:rPr>
              <a:t>trong</a:t>
            </a:r>
            <a:r>
              <a:rPr lang="en-US" sz="1200" baseline="0" dirty="0">
                <a:solidFill>
                  <a:schemeClr val="tx1"/>
                </a:solidFill>
                <a:latin typeface="Arial" panose="020B0604020202020204" pitchFamily="34" charset="0"/>
                <a:cs typeface="Arial" panose="020B0604020202020204" pitchFamily="34" charset="0"/>
              </a:rPr>
              <a:t> 12 </a:t>
            </a:r>
            <a:r>
              <a:rPr lang="en-US" sz="1200" baseline="0" dirty="0" err="1">
                <a:solidFill>
                  <a:schemeClr val="tx1"/>
                </a:solidFill>
                <a:latin typeface="Arial" panose="020B0604020202020204" pitchFamily="34" charset="0"/>
                <a:cs typeface="Arial" panose="020B0604020202020204" pitchFamily="34" charset="0"/>
              </a:rPr>
              <a:t>tháng</a:t>
            </a:r>
            <a:r>
              <a:rPr lang="en-US" sz="1200" baseline="0" dirty="0">
                <a:solidFill>
                  <a:schemeClr val="tx1"/>
                </a:solidFill>
                <a:latin typeface="Arial" panose="020B0604020202020204" pitchFamily="34" charset="0"/>
                <a:cs typeface="Arial" panose="020B0604020202020204" pitchFamily="34" charset="0"/>
              </a:rPr>
              <a:t>. </a:t>
            </a:r>
            <a:r>
              <a:rPr lang="en-US" sz="1200" i="1" baseline="0" dirty="0">
                <a:solidFill>
                  <a:schemeClr val="tx1"/>
                </a:solidFill>
                <a:latin typeface="Arial" panose="020B0604020202020204" pitchFamily="34" charset="0"/>
                <a:cs typeface="Arial" panose="020B0604020202020204" pitchFamily="34" charset="0"/>
              </a:rPr>
              <a:t>(</a:t>
            </a:r>
            <a:r>
              <a:rPr lang="en-US" sz="1200" i="1" baseline="0" dirty="0" err="1">
                <a:solidFill>
                  <a:schemeClr val="tx1"/>
                </a:solidFill>
                <a:latin typeface="Arial" panose="020B0604020202020204" pitchFamily="34" charset="0"/>
                <a:cs typeface="Arial" panose="020B0604020202020204" pitchFamily="34" charset="0"/>
              </a:rPr>
              <a:t>Lưu</a:t>
            </a:r>
            <a:r>
              <a:rPr lang="en-US" sz="1200" i="1" baseline="0" dirty="0">
                <a:solidFill>
                  <a:schemeClr val="tx1"/>
                </a:solidFill>
                <a:latin typeface="Arial" panose="020B0604020202020204" pitchFamily="34" charset="0"/>
                <a:cs typeface="Arial" panose="020B0604020202020204" pitchFamily="34" charset="0"/>
              </a:rPr>
              <a:t> ý: </a:t>
            </a:r>
            <a:r>
              <a:rPr lang="vi-VN" sz="1200" i="1" baseline="0" dirty="0">
                <a:solidFill>
                  <a:schemeClr val="tx1"/>
                </a:solidFill>
                <a:latin typeface="Arial" panose="020B0604020202020204" pitchFamily="34" charset="0"/>
                <a:cs typeface="Arial" panose="020B0604020202020204" pitchFamily="34" charset="0"/>
              </a:rPr>
              <a:t>Trong ba năm đầu tiên, nếu bạn </a:t>
            </a:r>
            <a:r>
              <a:rPr lang="en-US" sz="1200" i="1" baseline="0" dirty="0" err="1">
                <a:solidFill>
                  <a:schemeClr val="tx1"/>
                </a:solidFill>
                <a:latin typeface="Arial" panose="020B0604020202020204" pitchFamily="34" charset="0"/>
                <a:cs typeface="Arial" panose="020B0604020202020204" pitchFamily="34" charset="0"/>
              </a:rPr>
              <a:t>lựa</a:t>
            </a:r>
            <a:r>
              <a:rPr lang="en-US" sz="1200" i="1" baseline="0" dirty="0">
                <a:solidFill>
                  <a:schemeClr val="tx1"/>
                </a:solidFill>
                <a:latin typeface="Arial" panose="020B0604020202020204" pitchFamily="34" charset="0"/>
                <a:cs typeface="Arial" panose="020B0604020202020204" pitchFamily="34" charset="0"/>
              </a:rPr>
              <a:t> c</a:t>
            </a:r>
            <a:r>
              <a:rPr lang="vi-VN" sz="1200" i="1" baseline="0" dirty="0">
                <a:solidFill>
                  <a:schemeClr val="tx1"/>
                </a:solidFill>
                <a:latin typeface="Arial" panose="020B0604020202020204" pitchFamily="34" charset="0"/>
                <a:cs typeface="Arial" panose="020B0604020202020204" pitchFamily="34" charset="0"/>
              </a:rPr>
              <a:t>họn không tham gia chương trình và sau đó quyết định muốn quay lại, bạn sẽ lại được thêm vào danh sách tại DDS cho các lựa chọn tiếp theo nếu c</a:t>
            </a:r>
            <a:r>
              <a:rPr lang="en-US" sz="1200" i="1" baseline="0" dirty="0" err="1">
                <a:solidFill>
                  <a:schemeClr val="tx1"/>
                </a:solidFill>
                <a:latin typeface="Arial" panose="020B0604020202020204" pitchFamily="34" charset="0"/>
                <a:cs typeface="Arial" panose="020B0604020202020204" pitchFamily="34" charset="0"/>
              </a:rPr>
              <a:t>òn</a:t>
            </a:r>
            <a:r>
              <a:rPr lang="vi-VN" sz="1200" i="1" baseline="0" dirty="0">
                <a:solidFill>
                  <a:schemeClr val="tx1"/>
                </a:solidFill>
                <a:latin typeface="Arial" panose="020B0604020202020204" pitchFamily="34" charset="0"/>
                <a:cs typeface="Arial" panose="020B0604020202020204" pitchFamily="34" charset="0"/>
              </a:rPr>
              <a:t> </a:t>
            </a:r>
            <a:r>
              <a:rPr lang="en-US" sz="1200" i="1" baseline="0" dirty="0" err="1">
                <a:solidFill>
                  <a:schemeClr val="tx1"/>
                </a:solidFill>
                <a:latin typeface="Arial" panose="020B0604020202020204" pitchFamily="34" charset="0"/>
                <a:cs typeface="Arial" panose="020B0604020202020204" pitchFamily="34" charset="0"/>
              </a:rPr>
              <a:t>vị</a:t>
            </a:r>
            <a:r>
              <a:rPr lang="en-US" sz="1200" i="1" baseline="0" dirty="0">
                <a:solidFill>
                  <a:schemeClr val="tx1"/>
                </a:solidFill>
                <a:latin typeface="Arial" panose="020B0604020202020204" pitchFamily="34" charset="0"/>
                <a:cs typeface="Arial" panose="020B0604020202020204" pitchFamily="34" charset="0"/>
              </a:rPr>
              <a:t> </a:t>
            </a:r>
            <a:r>
              <a:rPr lang="en-US" sz="1200" i="1" baseline="0" dirty="0" err="1">
                <a:solidFill>
                  <a:schemeClr val="tx1"/>
                </a:solidFill>
                <a:latin typeface="Arial" panose="020B0604020202020204" pitchFamily="34" charset="0"/>
                <a:cs typeface="Arial" panose="020B0604020202020204" pitchFamily="34" charset="0"/>
              </a:rPr>
              <a:t>trí</a:t>
            </a:r>
            <a:r>
              <a:rPr lang="vi-VN" sz="1200" i="1" baseline="0" dirty="0">
                <a:solidFill>
                  <a:schemeClr val="tx1"/>
                </a:solidFill>
                <a:latin typeface="Arial" panose="020B0604020202020204" pitchFamily="34" charset="0"/>
                <a:cs typeface="Arial" panose="020B0604020202020204" pitchFamily="34" charset="0"/>
              </a:rPr>
              <a:t>.)</a:t>
            </a:r>
            <a:endParaRPr lang="en-US" sz="1200" i="1" baseline="0" dirty="0">
              <a:solidFill>
                <a:schemeClr val="tx1"/>
              </a:solidFill>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err="1">
                <a:solidFill>
                  <a:schemeClr val="tx1"/>
                </a:solidFill>
                <a:latin typeface="Arial" panose="020B0604020202020204" pitchFamily="34" charset="0"/>
                <a:cs typeface="Arial" panose="020B0604020202020204" pitchFamily="34" charset="0"/>
              </a:rPr>
              <a:t>Nếu</a:t>
            </a:r>
            <a:r>
              <a:rPr lang="en-US" sz="1200" baseline="0" dirty="0">
                <a:solidFill>
                  <a:schemeClr val="tx1"/>
                </a:solidFill>
                <a:latin typeface="Arial" panose="020B0604020202020204" pitchFamily="34" charset="0"/>
                <a:cs typeface="Arial" panose="020B0604020202020204" pitchFamily="34" charset="0"/>
              </a:rPr>
              <a:t> </a:t>
            </a:r>
            <a:r>
              <a:rPr lang="en-US" sz="1200" baseline="0" dirty="0" err="1">
                <a:solidFill>
                  <a:schemeClr val="tx1"/>
                </a:solidFill>
                <a:latin typeface="Arial" panose="020B0604020202020204" pitchFamily="34" charset="0"/>
                <a:cs typeface="Arial" panose="020B0604020202020204" pitchFamily="34" charset="0"/>
              </a:rPr>
              <a:t>bạn</a:t>
            </a:r>
            <a:r>
              <a:rPr lang="en-US" sz="1200" baseline="0" dirty="0">
                <a:solidFill>
                  <a:schemeClr val="tx1"/>
                </a:solidFill>
                <a:latin typeface="Arial" panose="020B0604020202020204" pitchFamily="34" charset="0"/>
                <a:cs typeface="Arial" panose="020B0604020202020204" pitchFamily="34" charset="0"/>
              </a:rPr>
              <a:t> </a:t>
            </a:r>
            <a:r>
              <a:rPr lang="en-US" sz="1200" baseline="0" dirty="0" err="1">
                <a:solidFill>
                  <a:schemeClr val="tx1"/>
                </a:solidFill>
                <a:latin typeface="Arial" panose="020B0604020202020204" pitchFamily="34" charset="0"/>
                <a:cs typeface="Arial" panose="020B0604020202020204" pitchFamily="34" charset="0"/>
              </a:rPr>
              <a:t>chuyển</a:t>
            </a:r>
            <a:r>
              <a:rPr lang="en-US" sz="1200" baseline="0" dirty="0">
                <a:solidFill>
                  <a:schemeClr val="tx1"/>
                </a:solidFill>
                <a:latin typeface="Arial" panose="020B0604020202020204" pitchFamily="34" charset="0"/>
                <a:cs typeface="Arial" panose="020B0604020202020204" pitchFamily="34" charset="0"/>
              </a:rPr>
              <a:t> </a:t>
            </a:r>
            <a:r>
              <a:rPr lang="en-US" sz="1200" baseline="0" dirty="0" err="1">
                <a:solidFill>
                  <a:schemeClr val="tx1"/>
                </a:solidFill>
                <a:latin typeface="Arial" panose="020B0604020202020204" pitchFamily="34" charset="0"/>
                <a:cs typeface="Arial" panose="020B0604020202020204" pitchFamily="34" charset="0"/>
              </a:rPr>
              <a:t>nhà</a:t>
            </a:r>
            <a:r>
              <a:rPr lang="en-US" sz="1200" baseline="0" dirty="0">
                <a:solidFill>
                  <a:schemeClr val="tx1"/>
                </a:solidFill>
                <a:latin typeface="Arial" panose="020B0604020202020204" pitchFamily="34" charset="0"/>
                <a:cs typeface="Arial" panose="020B0604020202020204" pitchFamily="34" charset="0"/>
              </a:rPr>
              <a:t>, </a:t>
            </a:r>
            <a:r>
              <a:rPr lang="en-US" sz="1200" baseline="0" dirty="0" err="1">
                <a:solidFill>
                  <a:schemeClr val="tx1"/>
                </a:solidFill>
                <a:latin typeface="Arial" panose="020B0604020202020204" pitchFamily="34" charset="0"/>
                <a:cs typeface="Arial" panose="020B0604020202020204" pitchFamily="34" charset="0"/>
              </a:rPr>
              <a:t>bạn</a:t>
            </a:r>
            <a:r>
              <a:rPr lang="en-US" sz="1200" baseline="0" dirty="0">
                <a:solidFill>
                  <a:schemeClr val="tx1"/>
                </a:solidFill>
                <a:latin typeface="Arial" panose="020B0604020202020204" pitchFamily="34" charset="0"/>
                <a:cs typeface="Arial" panose="020B0604020202020204" pitchFamily="34" charset="0"/>
              </a:rPr>
              <a:t> </a:t>
            </a:r>
            <a:r>
              <a:rPr lang="en-US" sz="1200" baseline="0" dirty="0" err="1">
                <a:solidFill>
                  <a:schemeClr val="tx1"/>
                </a:solidFill>
                <a:latin typeface="Arial" panose="020B0604020202020204" pitchFamily="34" charset="0"/>
                <a:cs typeface="Arial" panose="020B0604020202020204" pitchFamily="34" charset="0"/>
              </a:rPr>
              <a:t>vẫn</a:t>
            </a:r>
            <a:r>
              <a:rPr lang="en-US" sz="1200" baseline="0" dirty="0">
                <a:solidFill>
                  <a:schemeClr val="tx1"/>
                </a:solidFill>
                <a:latin typeface="Arial" panose="020B0604020202020204" pitchFamily="34" charset="0"/>
                <a:cs typeface="Arial" panose="020B0604020202020204" pitchFamily="34" charset="0"/>
              </a:rPr>
              <a:t> </a:t>
            </a:r>
            <a:r>
              <a:rPr lang="en-US" sz="1200" baseline="0" dirty="0" err="1">
                <a:solidFill>
                  <a:schemeClr val="tx1"/>
                </a:solidFill>
                <a:latin typeface="Arial" panose="020B0604020202020204" pitchFamily="34" charset="0"/>
                <a:cs typeface="Arial" panose="020B0604020202020204" pitchFamily="34" charset="0"/>
              </a:rPr>
              <a:t>có</a:t>
            </a:r>
            <a:r>
              <a:rPr lang="en-US" sz="1200" baseline="0" dirty="0">
                <a:solidFill>
                  <a:schemeClr val="tx1"/>
                </a:solidFill>
                <a:latin typeface="Arial" panose="020B0604020202020204" pitchFamily="34" charset="0"/>
                <a:cs typeface="Arial" panose="020B0604020202020204" pitchFamily="34" charset="0"/>
              </a:rPr>
              <a:t> </a:t>
            </a:r>
            <a:r>
              <a:rPr lang="en-US" sz="1200" baseline="0" dirty="0" err="1">
                <a:solidFill>
                  <a:schemeClr val="tx1"/>
                </a:solidFill>
                <a:latin typeface="Arial" panose="020B0604020202020204" pitchFamily="34" charset="0"/>
                <a:cs typeface="Arial" panose="020B0604020202020204" pitchFamily="34" charset="0"/>
              </a:rPr>
              <a:t>thể</a:t>
            </a:r>
            <a:r>
              <a:rPr lang="en-US" sz="1200" baseline="0" dirty="0">
                <a:solidFill>
                  <a:schemeClr val="tx1"/>
                </a:solidFill>
                <a:latin typeface="Arial" panose="020B0604020202020204" pitchFamily="34" charset="0"/>
                <a:cs typeface="Arial" panose="020B0604020202020204" pitchFamily="34" charset="0"/>
              </a:rPr>
              <a:t> </a:t>
            </a:r>
            <a:r>
              <a:rPr lang="en-US" sz="1200" baseline="0" dirty="0" err="1">
                <a:solidFill>
                  <a:schemeClr val="tx1"/>
                </a:solidFill>
                <a:latin typeface="Arial" panose="020B0604020202020204" pitchFamily="34" charset="0"/>
                <a:cs typeface="Arial" panose="020B0604020202020204" pitchFamily="34" charset="0"/>
              </a:rPr>
              <a:t>tham</a:t>
            </a:r>
            <a:r>
              <a:rPr lang="en-US" sz="1200" baseline="0" dirty="0">
                <a:solidFill>
                  <a:schemeClr val="tx1"/>
                </a:solidFill>
                <a:latin typeface="Arial" panose="020B0604020202020204" pitchFamily="34" charset="0"/>
                <a:cs typeface="Arial" panose="020B0604020202020204" pitchFamily="34" charset="0"/>
              </a:rPr>
              <a:t> </a:t>
            </a:r>
            <a:r>
              <a:rPr lang="en-US" sz="1200" baseline="0" dirty="0" err="1">
                <a:solidFill>
                  <a:schemeClr val="tx1"/>
                </a:solidFill>
                <a:latin typeface="Arial" panose="020B0604020202020204" pitchFamily="34" charset="0"/>
                <a:cs typeface="Arial" panose="020B0604020202020204" pitchFamily="34" charset="0"/>
              </a:rPr>
              <a:t>gia</a:t>
            </a:r>
            <a:r>
              <a:rPr lang="en-US" sz="1200" baseline="0" dirty="0">
                <a:solidFill>
                  <a:schemeClr val="tx1"/>
                </a:solidFill>
                <a:latin typeface="Arial" panose="020B0604020202020204" pitchFamily="34" charset="0"/>
                <a:cs typeface="Arial" panose="020B0604020202020204" pitchFamily="34" charset="0"/>
              </a:rPr>
              <a:t> </a:t>
            </a:r>
            <a:r>
              <a:rPr lang="en-US" sz="1200" baseline="0" dirty="0" err="1">
                <a:solidFill>
                  <a:schemeClr val="tx1"/>
                </a:solidFill>
                <a:latin typeface="Arial" panose="020B0604020202020204" pitchFamily="34" charset="0"/>
                <a:cs typeface="Arial" panose="020B0604020202020204" pitchFamily="34" charset="0"/>
              </a:rPr>
              <a:t>Chương</a:t>
            </a:r>
            <a:r>
              <a:rPr lang="en-US" sz="1200" baseline="0" dirty="0">
                <a:solidFill>
                  <a:schemeClr val="tx1"/>
                </a:solidFill>
                <a:latin typeface="Arial" panose="020B0604020202020204" pitchFamily="34" charset="0"/>
                <a:cs typeface="Arial" panose="020B0604020202020204" pitchFamily="34" charset="0"/>
              </a:rPr>
              <a:t> </a:t>
            </a:r>
            <a:r>
              <a:rPr lang="en-US" sz="1200" baseline="0" dirty="0" err="1">
                <a:solidFill>
                  <a:schemeClr val="tx1"/>
                </a:solidFill>
                <a:latin typeface="Arial" panose="020B0604020202020204" pitchFamily="34" charset="0"/>
                <a:cs typeface="Arial" panose="020B0604020202020204" pitchFamily="34" charset="0"/>
              </a:rPr>
              <a:t>trình</a:t>
            </a:r>
            <a:r>
              <a:rPr lang="en-US" sz="1200" baseline="0" dirty="0">
                <a:solidFill>
                  <a:schemeClr val="tx1"/>
                </a:solidFill>
                <a:latin typeface="Arial" panose="020B0604020202020204" pitchFamily="34" charset="0"/>
                <a:cs typeface="Arial" panose="020B0604020202020204" pitchFamily="34" charset="0"/>
              </a:rPr>
              <a:t> </a:t>
            </a:r>
            <a:r>
              <a:rPr lang="en-US" sz="1200" baseline="0" dirty="0" err="1">
                <a:solidFill>
                  <a:schemeClr val="tx1"/>
                </a:solidFill>
                <a:latin typeface="Arial" panose="020B0604020202020204" pitchFamily="34" charset="0"/>
                <a:cs typeface="Arial" panose="020B0604020202020204" pitchFamily="34" charset="0"/>
              </a:rPr>
              <a:t>Quyền</a:t>
            </a:r>
            <a:r>
              <a:rPr lang="en-US" sz="1200" baseline="0" dirty="0">
                <a:solidFill>
                  <a:schemeClr val="tx1"/>
                </a:solidFill>
                <a:latin typeface="Arial" panose="020B0604020202020204" pitchFamily="34" charset="0"/>
                <a:cs typeface="Arial" panose="020B0604020202020204" pitchFamily="34" charset="0"/>
              </a:rPr>
              <a:t> </a:t>
            </a:r>
            <a:r>
              <a:rPr lang="en-US" sz="1200" baseline="0" dirty="0" err="1">
                <a:solidFill>
                  <a:schemeClr val="tx1"/>
                </a:solidFill>
                <a:latin typeface="Arial" panose="020B0604020202020204" pitchFamily="34" charset="0"/>
                <a:cs typeface="Arial" panose="020B0604020202020204" pitchFamily="34" charset="0"/>
              </a:rPr>
              <a:t>Tự</a:t>
            </a:r>
            <a:r>
              <a:rPr lang="en-US" sz="1200" baseline="0" dirty="0">
                <a:solidFill>
                  <a:schemeClr val="tx1"/>
                </a:solidFill>
                <a:latin typeface="Arial" panose="020B0604020202020204" pitchFamily="34" charset="0"/>
                <a:cs typeface="Arial" panose="020B0604020202020204" pitchFamily="34" charset="0"/>
              </a:rPr>
              <a:t> </a:t>
            </a:r>
            <a:r>
              <a:rPr lang="en-US" sz="1200" baseline="0" dirty="0" err="1">
                <a:solidFill>
                  <a:schemeClr val="tx1"/>
                </a:solidFill>
                <a:latin typeface="Arial" panose="020B0604020202020204" pitchFamily="34" charset="0"/>
                <a:cs typeface="Arial" panose="020B0604020202020204" pitchFamily="34" charset="0"/>
              </a:rPr>
              <a:t>quyết</a:t>
            </a:r>
            <a:r>
              <a:rPr lang="en-US" sz="1200" baseline="0" dirty="0">
                <a:solidFill>
                  <a:schemeClr val="tx1"/>
                </a:solidFill>
                <a:latin typeface="Arial" panose="020B0604020202020204" pitchFamily="34" charset="0"/>
                <a:cs typeface="Arial" panose="020B0604020202020204" pitchFamily="34" charset="0"/>
              </a:rPr>
              <a:t> </a:t>
            </a:r>
            <a:r>
              <a:rPr lang="en-US" sz="1200" baseline="0" dirty="0" err="1">
                <a:solidFill>
                  <a:schemeClr val="tx1"/>
                </a:solidFill>
                <a:latin typeface="Arial" panose="020B0604020202020204" pitchFamily="34" charset="0"/>
                <a:cs typeface="Arial" panose="020B0604020202020204" pitchFamily="34" charset="0"/>
              </a:rPr>
              <a:t>bất</a:t>
            </a:r>
            <a:r>
              <a:rPr lang="en-US" sz="1200" baseline="0" dirty="0">
                <a:solidFill>
                  <a:schemeClr val="tx1"/>
                </a:solidFill>
                <a:latin typeface="Arial" panose="020B0604020202020204" pitchFamily="34" charset="0"/>
                <a:cs typeface="Arial" panose="020B0604020202020204" pitchFamily="34" charset="0"/>
              </a:rPr>
              <a:t> </a:t>
            </a:r>
            <a:r>
              <a:rPr lang="en-US" sz="1200" baseline="0" dirty="0" err="1">
                <a:solidFill>
                  <a:schemeClr val="tx1"/>
                </a:solidFill>
                <a:latin typeface="Arial" panose="020B0604020202020204" pitchFamily="34" charset="0"/>
                <a:cs typeface="Arial" panose="020B0604020202020204" pitchFamily="34" charset="0"/>
              </a:rPr>
              <a:t>kể</a:t>
            </a:r>
            <a:r>
              <a:rPr lang="en-US" sz="1200" baseline="0" dirty="0">
                <a:solidFill>
                  <a:schemeClr val="tx1"/>
                </a:solidFill>
                <a:latin typeface="Arial" panose="020B0604020202020204" pitchFamily="34" charset="0"/>
                <a:cs typeface="Arial" panose="020B0604020202020204" pitchFamily="34" charset="0"/>
              </a:rPr>
              <a:t> </a:t>
            </a:r>
            <a:r>
              <a:rPr lang="en-US" sz="1200" baseline="0" dirty="0" err="1">
                <a:solidFill>
                  <a:schemeClr val="tx1"/>
                </a:solidFill>
                <a:latin typeface="Arial" panose="020B0604020202020204" pitchFamily="34" charset="0"/>
                <a:cs typeface="Arial" panose="020B0604020202020204" pitchFamily="34" charset="0"/>
              </a:rPr>
              <a:t>bạn</a:t>
            </a:r>
            <a:r>
              <a:rPr lang="en-US" sz="1200" baseline="0" dirty="0">
                <a:solidFill>
                  <a:schemeClr val="tx1"/>
                </a:solidFill>
                <a:latin typeface="Arial" panose="020B0604020202020204" pitchFamily="34" charset="0"/>
                <a:cs typeface="Arial" panose="020B0604020202020204" pitchFamily="34" charset="0"/>
              </a:rPr>
              <a:t> </a:t>
            </a:r>
            <a:r>
              <a:rPr lang="en-US" sz="1200" baseline="0" dirty="0" err="1">
                <a:solidFill>
                  <a:schemeClr val="tx1"/>
                </a:solidFill>
                <a:latin typeface="Arial" panose="020B0604020202020204" pitchFamily="34" charset="0"/>
                <a:cs typeface="Arial" panose="020B0604020202020204" pitchFamily="34" charset="0"/>
              </a:rPr>
              <a:t>nhận</a:t>
            </a:r>
            <a:r>
              <a:rPr lang="en-US" sz="1200" baseline="0" dirty="0">
                <a:solidFill>
                  <a:schemeClr val="tx1"/>
                </a:solidFill>
                <a:latin typeface="Arial" panose="020B0604020202020204" pitchFamily="34" charset="0"/>
                <a:cs typeface="Arial" panose="020B0604020202020204" pitchFamily="34" charset="0"/>
              </a:rPr>
              <a:t> </a:t>
            </a:r>
            <a:r>
              <a:rPr lang="en-US" sz="1200" baseline="0" dirty="0" err="1">
                <a:solidFill>
                  <a:schemeClr val="tx1"/>
                </a:solidFill>
                <a:latin typeface="Arial" panose="020B0604020202020204" pitchFamily="34" charset="0"/>
                <a:cs typeface="Arial" panose="020B0604020202020204" pitchFamily="34" charset="0"/>
              </a:rPr>
              <a:t>dịch</a:t>
            </a:r>
            <a:r>
              <a:rPr lang="en-US" sz="1200" baseline="0" dirty="0">
                <a:solidFill>
                  <a:schemeClr val="tx1"/>
                </a:solidFill>
                <a:latin typeface="Arial" panose="020B0604020202020204" pitchFamily="34" charset="0"/>
                <a:cs typeface="Arial" panose="020B0604020202020204" pitchFamily="34" charset="0"/>
              </a:rPr>
              <a:t> </a:t>
            </a:r>
            <a:r>
              <a:rPr lang="en-US" sz="1200" baseline="0" dirty="0" err="1">
                <a:solidFill>
                  <a:schemeClr val="tx1"/>
                </a:solidFill>
                <a:latin typeface="Arial" panose="020B0604020202020204" pitchFamily="34" charset="0"/>
                <a:cs typeface="Arial" panose="020B0604020202020204" pitchFamily="34" charset="0"/>
              </a:rPr>
              <a:t>vụ</a:t>
            </a:r>
            <a:r>
              <a:rPr lang="en-US" sz="1200" baseline="0" dirty="0">
                <a:solidFill>
                  <a:schemeClr val="tx1"/>
                </a:solidFill>
                <a:latin typeface="Arial" panose="020B0604020202020204" pitchFamily="34" charset="0"/>
                <a:cs typeface="Arial" panose="020B0604020202020204" pitchFamily="34" charset="0"/>
              </a:rPr>
              <a:t> </a:t>
            </a:r>
            <a:r>
              <a:rPr lang="en-US" sz="1200" baseline="0" dirty="0" err="1">
                <a:solidFill>
                  <a:schemeClr val="tx1"/>
                </a:solidFill>
                <a:latin typeface="Arial" panose="020B0604020202020204" pitchFamily="34" charset="0"/>
                <a:cs typeface="Arial" panose="020B0604020202020204" pitchFamily="34" charset="0"/>
              </a:rPr>
              <a:t>từ</a:t>
            </a:r>
            <a:r>
              <a:rPr lang="en-US" sz="1200" baseline="0" dirty="0">
                <a:solidFill>
                  <a:schemeClr val="tx1"/>
                </a:solidFill>
                <a:latin typeface="Arial" panose="020B0604020202020204" pitchFamily="34" charset="0"/>
                <a:cs typeface="Arial" panose="020B0604020202020204" pitchFamily="34" charset="0"/>
              </a:rPr>
              <a:t> </a:t>
            </a:r>
            <a:r>
              <a:rPr lang="en-US" sz="1200" baseline="0" dirty="0" err="1">
                <a:solidFill>
                  <a:schemeClr val="tx1"/>
                </a:solidFill>
                <a:latin typeface="Arial" panose="020B0604020202020204" pitchFamily="34" charset="0"/>
                <a:cs typeface="Arial" panose="020B0604020202020204" pitchFamily="34" charset="0"/>
              </a:rPr>
              <a:t>trung</a:t>
            </a:r>
            <a:r>
              <a:rPr lang="en-US" sz="1200" baseline="0" dirty="0">
                <a:solidFill>
                  <a:schemeClr val="tx1"/>
                </a:solidFill>
                <a:latin typeface="Arial" panose="020B0604020202020204" pitchFamily="34" charset="0"/>
                <a:cs typeface="Arial" panose="020B0604020202020204" pitchFamily="34" charset="0"/>
              </a:rPr>
              <a:t> </a:t>
            </a:r>
            <a:r>
              <a:rPr lang="en-US" sz="1200" baseline="0" dirty="0" err="1">
                <a:solidFill>
                  <a:schemeClr val="tx1"/>
                </a:solidFill>
                <a:latin typeface="Arial" panose="020B0604020202020204" pitchFamily="34" charset="0"/>
                <a:cs typeface="Arial" panose="020B0604020202020204" pitchFamily="34" charset="0"/>
              </a:rPr>
              <a:t>tâm</a:t>
            </a:r>
            <a:r>
              <a:rPr lang="en-US" sz="1200" baseline="0" dirty="0">
                <a:solidFill>
                  <a:schemeClr val="tx1"/>
                </a:solidFill>
                <a:latin typeface="Arial" panose="020B0604020202020204" pitchFamily="34" charset="0"/>
                <a:cs typeface="Arial" panose="020B0604020202020204" pitchFamily="34" charset="0"/>
              </a:rPr>
              <a:t> </a:t>
            </a:r>
            <a:r>
              <a:rPr lang="en-US" sz="1200" baseline="0" dirty="0" err="1">
                <a:solidFill>
                  <a:schemeClr val="tx1"/>
                </a:solidFill>
                <a:latin typeface="Arial" panose="020B0604020202020204" pitchFamily="34" charset="0"/>
                <a:cs typeface="Arial" panose="020B0604020202020204" pitchFamily="34" charset="0"/>
              </a:rPr>
              <a:t>vùng</a:t>
            </a:r>
            <a:r>
              <a:rPr lang="en-US" sz="1200" baseline="0" dirty="0">
                <a:solidFill>
                  <a:schemeClr val="tx1"/>
                </a:solidFill>
                <a:latin typeface="Arial" panose="020B0604020202020204" pitchFamily="34" charset="0"/>
                <a:cs typeface="Arial" panose="020B0604020202020204" pitchFamily="34" charset="0"/>
              </a:rPr>
              <a:t> </a:t>
            </a:r>
            <a:r>
              <a:rPr lang="en-US" sz="1200" baseline="0" dirty="0" err="1">
                <a:solidFill>
                  <a:schemeClr val="tx1"/>
                </a:solidFill>
                <a:latin typeface="Arial" panose="020B0604020202020204" pitchFamily="34" charset="0"/>
                <a:cs typeface="Arial" panose="020B0604020202020204" pitchFamily="34" charset="0"/>
              </a:rPr>
              <a:t>nào</a:t>
            </a:r>
            <a:r>
              <a:rPr lang="en-US" sz="1200" baseline="0" dirty="0">
                <a:solidFill>
                  <a:schemeClr val="tx1"/>
                </a:solidFill>
                <a:latin typeface="Arial" panose="020B0604020202020204" pitchFamily="34" charset="0"/>
                <a:cs typeface="Arial" panose="020B0604020202020204" pitchFamily="34" charset="0"/>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err="1">
                <a:solidFill>
                  <a:schemeClr val="tx1"/>
                </a:solidFill>
                <a:latin typeface="Arial" panose="020B0604020202020204" pitchFamily="34" charset="0"/>
                <a:cs typeface="Arial" panose="020B0604020202020204" pitchFamily="34" charset="0"/>
              </a:rPr>
              <a:t>Bạn</a:t>
            </a:r>
            <a:r>
              <a:rPr lang="en-US" sz="1200" baseline="0" dirty="0">
                <a:solidFill>
                  <a:schemeClr val="tx1"/>
                </a:solidFill>
                <a:latin typeface="Arial" panose="020B0604020202020204" pitchFamily="34" charset="0"/>
                <a:cs typeface="Arial" panose="020B0604020202020204" pitchFamily="34" charset="0"/>
              </a:rPr>
              <a:t> </a:t>
            </a:r>
            <a:r>
              <a:rPr lang="en-US" sz="1200" baseline="0" dirty="0" err="1">
                <a:solidFill>
                  <a:schemeClr val="tx1"/>
                </a:solidFill>
                <a:latin typeface="Arial" panose="020B0604020202020204" pitchFamily="34" charset="0"/>
                <a:cs typeface="Arial" panose="020B0604020202020204" pitchFamily="34" charset="0"/>
              </a:rPr>
              <a:t>phải</a:t>
            </a:r>
            <a:r>
              <a:rPr lang="en-US" sz="1200" baseline="0" dirty="0">
                <a:solidFill>
                  <a:schemeClr val="tx1"/>
                </a:solidFill>
                <a:latin typeface="Arial" panose="020B0604020202020204" pitchFamily="34" charset="0"/>
                <a:cs typeface="Arial" panose="020B0604020202020204" pitchFamily="34" charset="0"/>
              </a:rPr>
              <a:t> </a:t>
            </a:r>
            <a:r>
              <a:rPr lang="en-US" sz="1200" baseline="0" dirty="0" err="1">
                <a:solidFill>
                  <a:schemeClr val="tx1"/>
                </a:solidFill>
                <a:latin typeface="Arial" panose="020B0604020202020204" pitchFamily="34" charset="0"/>
                <a:cs typeface="Arial" panose="020B0604020202020204" pitchFamily="34" charset="0"/>
              </a:rPr>
              <a:t>sống</a:t>
            </a:r>
            <a:r>
              <a:rPr lang="en-US" sz="1200" baseline="0" dirty="0">
                <a:solidFill>
                  <a:schemeClr val="tx1"/>
                </a:solidFill>
                <a:latin typeface="Arial" panose="020B0604020202020204" pitchFamily="34" charset="0"/>
                <a:cs typeface="Arial" panose="020B0604020202020204" pitchFamily="34" charset="0"/>
              </a:rPr>
              <a:t> </a:t>
            </a:r>
            <a:r>
              <a:rPr lang="en-US" sz="1200" baseline="0" dirty="0" err="1">
                <a:solidFill>
                  <a:schemeClr val="tx1"/>
                </a:solidFill>
                <a:latin typeface="Arial" panose="020B0604020202020204" pitchFamily="34" charset="0"/>
                <a:cs typeface="Arial" panose="020B0604020202020204" pitchFamily="34" charset="0"/>
              </a:rPr>
              <a:t>trong</a:t>
            </a:r>
            <a:r>
              <a:rPr lang="en-US" sz="1200" baseline="0" dirty="0">
                <a:solidFill>
                  <a:schemeClr val="tx1"/>
                </a:solidFill>
                <a:latin typeface="Arial" panose="020B0604020202020204" pitchFamily="34" charset="0"/>
                <a:cs typeface="Arial" panose="020B0604020202020204" pitchFamily="34" charset="0"/>
              </a:rPr>
              <a:t> </a:t>
            </a:r>
            <a:r>
              <a:rPr lang="en-US" sz="1200" baseline="0" dirty="0" err="1">
                <a:solidFill>
                  <a:schemeClr val="tx1"/>
                </a:solidFill>
                <a:latin typeface="Arial" panose="020B0604020202020204" pitchFamily="34" charset="0"/>
                <a:cs typeface="Arial" panose="020B0604020202020204" pitchFamily="34" charset="0"/>
              </a:rPr>
              <a:t>cộng</a:t>
            </a:r>
            <a:r>
              <a:rPr lang="en-US" sz="1200" baseline="0" dirty="0">
                <a:solidFill>
                  <a:schemeClr val="tx1"/>
                </a:solidFill>
                <a:latin typeface="Arial" panose="020B0604020202020204" pitchFamily="34" charset="0"/>
                <a:cs typeface="Arial" panose="020B0604020202020204" pitchFamily="34" charset="0"/>
              </a:rPr>
              <a:t> </a:t>
            </a:r>
            <a:r>
              <a:rPr lang="en-US" sz="1200" baseline="0" dirty="0" err="1">
                <a:solidFill>
                  <a:schemeClr val="tx1"/>
                </a:solidFill>
                <a:latin typeface="Arial" panose="020B0604020202020204" pitchFamily="34" charset="0"/>
                <a:cs typeface="Arial" panose="020B0604020202020204" pitchFamily="34" charset="0"/>
              </a:rPr>
              <a:t>đồng</a:t>
            </a:r>
            <a:r>
              <a:rPr lang="en-US" sz="1200" baseline="0" dirty="0">
                <a:solidFill>
                  <a:schemeClr val="tx1"/>
                </a:solidFill>
                <a:latin typeface="Arial" panose="020B0604020202020204" pitchFamily="34" charset="0"/>
                <a:cs typeface="Arial" panose="020B0604020202020204" pitchFamily="34" charset="0"/>
              </a:rPr>
              <a:t>. </a:t>
            </a:r>
            <a:r>
              <a:rPr lang="en-US" sz="1200" baseline="0" dirty="0" err="1">
                <a:solidFill>
                  <a:schemeClr val="tx1"/>
                </a:solidFill>
                <a:latin typeface="Arial" panose="020B0604020202020204" pitchFamily="34" charset="0"/>
                <a:cs typeface="Arial" panose="020B0604020202020204" pitchFamily="34" charset="0"/>
              </a:rPr>
              <a:t>Ví</a:t>
            </a:r>
            <a:r>
              <a:rPr lang="en-US" sz="1200" baseline="0" dirty="0">
                <a:solidFill>
                  <a:schemeClr val="tx1"/>
                </a:solidFill>
                <a:latin typeface="Arial" panose="020B0604020202020204" pitchFamily="34" charset="0"/>
                <a:cs typeface="Arial" panose="020B0604020202020204" pitchFamily="34" charset="0"/>
              </a:rPr>
              <a:t> </a:t>
            </a:r>
            <a:r>
              <a:rPr lang="en-US" sz="1200" baseline="0" dirty="0" err="1">
                <a:solidFill>
                  <a:schemeClr val="tx1"/>
                </a:solidFill>
                <a:latin typeface="Arial" panose="020B0604020202020204" pitchFamily="34" charset="0"/>
                <a:cs typeface="Arial" panose="020B0604020202020204" pitchFamily="34" charset="0"/>
              </a:rPr>
              <a:t>dụ</a:t>
            </a:r>
            <a:r>
              <a:rPr lang="en-US" sz="1200" baseline="0" dirty="0">
                <a:solidFill>
                  <a:schemeClr val="tx1"/>
                </a:solidFill>
                <a:latin typeface="Arial" panose="020B0604020202020204" pitchFamily="34" charset="0"/>
                <a:cs typeface="Arial" panose="020B0604020202020204" pitchFamily="34" charset="0"/>
              </a:rPr>
              <a:t> </a:t>
            </a:r>
            <a:r>
              <a:rPr lang="en-US" sz="1200" baseline="0" dirty="0" err="1">
                <a:solidFill>
                  <a:schemeClr val="tx1"/>
                </a:solidFill>
                <a:latin typeface="Arial" panose="020B0604020202020204" pitchFamily="34" charset="0"/>
                <a:cs typeface="Arial" panose="020B0604020202020204" pitchFamily="34" charset="0"/>
              </a:rPr>
              <a:t>như</a:t>
            </a:r>
            <a:r>
              <a:rPr lang="en-US" sz="1200" baseline="0" dirty="0">
                <a:solidFill>
                  <a:schemeClr val="tx1"/>
                </a:solidFill>
                <a:latin typeface="Arial" panose="020B0604020202020204" pitchFamily="34" charset="0"/>
                <a:cs typeface="Arial" panose="020B0604020202020204" pitchFamily="34" charset="0"/>
              </a:rPr>
              <a:t>, </a:t>
            </a:r>
            <a:r>
              <a:rPr lang="en-US" sz="1200" baseline="0" dirty="0" err="1">
                <a:solidFill>
                  <a:schemeClr val="tx1"/>
                </a:solidFill>
                <a:latin typeface="Arial" panose="020B0604020202020204" pitchFamily="34" charset="0"/>
                <a:cs typeface="Arial" panose="020B0604020202020204" pitchFamily="34" charset="0"/>
              </a:rPr>
              <a:t>bạn</a:t>
            </a:r>
            <a:r>
              <a:rPr lang="en-US" sz="1200" baseline="0" dirty="0">
                <a:solidFill>
                  <a:schemeClr val="tx1"/>
                </a:solidFill>
                <a:latin typeface="Arial" panose="020B0604020202020204" pitchFamily="34" charset="0"/>
                <a:cs typeface="Arial" panose="020B0604020202020204" pitchFamily="34" charset="0"/>
              </a:rPr>
              <a:t> </a:t>
            </a:r>
            <a:r>
              <a:rPr lang="en-US" sz="1200" baseline="0" dirty="0" err="1">
                <a:solidFill>
                  <a:schemeClr val="tx1"/>
                </a:solidFill>
                <a:latin typeface="Arial" panose="020B0604020202020204" pitchFamily="34" charset="0"/>
                <a:cs typeface="Arial" panose="020B0604020202020204" pitchFamily="34" charset="0"/>
              </a:rPr>
              <a:t>không</a:t>
            </a:r>
            <a:r>
              <a:rPr lang="en-US" sz="1200" baseline="0" dirty="0">
                <a:solidFill>
                  <a:schemeClr val="tx1"/>
                </a:solidFill>
                <a:latin typeface="Arial" panose="020B0604020202020204" pitchFamily="34" charset="0"/>
                <a:cs typeface="Arial" panose="020B0604020202020204" pitchFamily="34" charset="0"/>
              </a:rPr>
              <a:t> </a:t>
            </a:r>
            <a:r>
              <a:rPr lang="en-US" sz="1200" baseline="0" dirty="0" err="1">
                <a:solidFill>
                  <a:schemeClr val="tx1"/>
                </a:solidFill>
                <a:latin typeface="Arial" panose="020B0604020202020204" pitchFamily="34" charset="0"/>
                <a:cs typeface="Arial" panose="020B0604020202020204" pitchFamily="34" charset="0"/>
              </a:rPr>
              <a:t>thể</a:t>
            </a:r>
            <a:r>
              <a:rPr lang="en-US" sz="1200" baseline="0" dirty="0">
                <a:solidFill>
                  <a:schemeClr val="tx1"/>
                </a:solidFill>
                <a:latin typeface="Arial" panose="020B0604020202020204" pitchFamily="34" charset="0"/>
                <a:cs typeface="Arial" panose="020B0604020202020204" pitchFamily="34" charset="0"/>
              </a:rPr>
              <a:t> </a:t>
            </a:r>
            <a:r>
              <a:rPr lang="en-US" sz="1200" baseline="0" dirty="0" err="1">
                <a:solidFill>
                  <a:schemeClr val="tx1"/>
                </a:solidFill>
                <a:latin typeface="Arial" panose="020B0604020202020204" pitchFamily="34" charset="0"/>
                <a:cs typeface="Arial" panose="020B0604020202020204" pitchFamily="34" charset="0"/>
              </a:rPr>
              <a:t>sống</a:t>
            </a:r>
            <a:r>
              <a:rPr lang="en-US" sz="1200" baseline="0" dirty="0">
                <a:solidFill>
                  <a:schemeClr val="tx1"/>
                </a:solidFill>
                <a:latin typeface="Arial" panose="020B0604020202020204" pitchFamily="34" charset="0"/>
                <a:cs typeface="Arial" panose="020B0604020202020204" pitchFamily="34" charset="0"/>
              </a:rPr>
              <a:t> </a:t>
            </a:r>
            <a:r>
              <a:rPr lang="en-US" sz="1200" baseline="0" dirty="0" err="1">
                <a:solidFill>
                  <a:schemeClr val="tx1"/>
                </a:solidFill>
                <a:latin typeface="Arial" panose="020B0604020202020204" pitchFamily="34" charset="0"/>
                <a:cs typeface="Arial" panose="020B0604020202020204" pitchFamily="34" charset="0"/>
              </a:rPr>
              <a:t>trong</a:t>
            </a:r>
            <a:r>
              <a:rPr lang="en-US" sz="1200" baseline="0" dirty="0">
                <a:solidFill>
                  <a:schemeClr val="tx1"/>
                </a:solidFill>
                <a:latin typeface="Arial" panose="020B0604020202020204" pitchFamily="34" charset="0"/>
                <a:cs typeface="Arial" panose="020B0604020202020204" pitchFamily="34" charset="0"/>
              </a:rPr>
              <a:t> </a:t>
            </a:r>
            <a:r>
              <a:rPr lang="en-US" sz="1200" baseline="0" dirty="0" err="1">
                <a:solidFill>
                  <a:schemeClr val="tx1"/>
                </a:solidFill>
                <a:latin typeface="Arial" panose="020B0604020202020204" pitchFamily="34" charset="0"/>
                <a:cs typeface="Arial" panose="020B0604020202020204" pitchFamily="34" charset="0"/>
              </a:rPr>
              <a:t>một</a:t>
            </a:r>
            <a:r>
              <a:rPr lang="en-US" sz="1200" baseline="0" dirty="0">
                <a:solidFill>
                  <a:schemeClr val="tx1"/>
                </a:solidFill>
                <a:latin typeface="Arial" panose="020B0604020202020204" pitchFamily="34" charset="0"/>
                <a:cs typeface="Arial" panose="020B0604020202020204" pitchFamily="34" charset="0"/>
              </a:rPr>
              <a:t> </a:t>
            </a:r>
            <a:r>
              <a:rPr lang="en-US" sz="1200" baseline="0" dirty="0" err="1">
                <a:solidFill>
                  <a:schemeClr val="tx1"/>
                </a:solidFill>
                <a:latin typeface="Arial" panose="020B0604020202020204" pitchFamily="34" charset="0"/>
                <a:cs typeface="Arial" panose="020B0604020202020204" pitchFamily="34" charset="0"/>
              </a:rPr>
              <a:t>cơ</a:t>
            </a:r>
            <a:r>
              <a:rPr lang="en-US" sz="1200" baseline="0" dirty="0">
                <a:solidFill>
                  <a:schemeClr val="tx1"/>
                </a:solidFill>
                <a:latin typeface="Arial" panose="020B0604020202020204" pitchFamily="34" charset="0"/>
                <a:cs typeface="Arial" panose="020B0604020202020204" pitchFamily="34" charset="0"/>
              </a:rPr>
              <a:t> </a:t>
            </a:r>
            <a:r>
              <a:rPr lang="en-US" sz="1200" baseline="0" dirty="0" err="1">
                <a:solidFill>
                  <a:schemeClr val="tx1"/>
                </a:solidFill>
                <a:latin typeface="Arial" panose="020B0604020202020204" pitchFamily="34" charset="0"/>
                <a:cs typeface="Arial" panose="020B0604020202020204" pitchFamily="34" charset="0"/>
              </a:rPr>
              <a:t>sở</a:t>
            </a:r>
            <a:r>
              <a:rPr lang="en-US" sz="1200" baseline="0" dirty="0">
                <a:solidFill>
                  <a:schemeClr val="tx1"/>
                </a:solidFill>
                <a:latin typeface="Arial" panose="020B0604020202020204" pitchFamily="34" charset="0"/>
                <a:cs typeface="Arial" panose="020B0604020202020204" pitchFamily="34" charset="0"/>
              </a:rPr>
              <a:t> </a:t>
            </a:r>
            <a:r>
              <a:rPr lang="en-US" sz="1200" baseline="0" dirty="0" err="1">
                <a:solidFill>
                  <a:schemeClr val="tx1"/>
                </a:solidFill>
                <a:latin typeface="Arial" panose="020B0604020202020204" pitchFamily="34" charset="0"/>
                <a:cs typeface="Arial" panose="020B0604020202020204" pitchFamily="34" charset="0"/>
              </a:rPr>
              <a:t>chăm</a:t>
            </a:r>
            <a:r>
              <a:rPr lang="en-US" sz="1200" baseline="0" dirty="0">
                <a:solidFill>
                  <a:schemeClr val="tx1"/>
                </a:solidFill>
                <a:latin typeface="Arial" panose="020B0604020202020204" pitchFamily="34" charset="0"/>
                <a:cs typeface="Arial" panose="020B0604020202020204" pitchFamily="34" charset="0"/>
              </a:rPr>
              <a:t> </a:t>
            </a:r>
            <a:r>
              <a:rPr lang="en-US" sz="1200" baseline="0" dirty="0" err="1">
                <a:solidFill>
                  <a:schemeClr val="tx1"/>
                </a:solidFill>
                <a:latin typeface="Arial" panose="020B0604020202020204" pitchFamily="34" charset="0"/>
                <a:cs typeface="Arial" panose="020B0604020202020204" pitchFamily="34" charset="0"/>
              </a:rPr>
              <a:t>sóc</a:t>
            </a:r>
            <a:r>
              <a:rPr lang="en-US" sz="1200" baseline="0" dirty="0">
                <a:solidFill>
                  <a:schemeClr val="tx1"/>
                </a:solidFill>
                <a:latin typeface="Arial" panose="020B0604020202020204" pitchFamily="34" charset="0"/>
                <a:cs typeface="Arial" panose="020B0604020202020204" pitchFamily="34" charset="0"/>
              </a:rPr>
              <a:t> </a:t>
            </a:r>
            <a:r>
              <a:rPr lang="en-US" sz="1200" baseline="0" dirty="0" err="1">
                <a:solidFill>
                  <a:schemeClr val="tx1"/>
                </a:solidFill>
                <a:latin typeface="Arial" panose="020B0604020202020204" pitchFamily="34" charset="0"/>
                <a:cs typeface="Arial" panose="020B0604020202020204" pitchFamily="34" charset="0"/>
              </a:rPr>
              <a:t>sức</a:t>
            </a:r>
            <a:r>
              <a:rPr lang="en-US" sz="1200" baseline="0" dirty="0">
                <a:solidFill>
                  <a:schemeClr val="tx1"/>
                </a:solidFill>
                <a:latin typeface="Arial" panose="020B0604020202020204" pitchFamily="34" charset="0"/>
                <a:cs typeface="Arial" panose="020B0604020202020204" pitchFamily="34" charset="0"/>
              </a:rPr>
              <a:t> </a:t>
            </a:r>
            <a:r>
              <a:rPr lang="en-US" sz="1200" baseline="0" dirty="0" err="1">
                <a:solidFill>
                  <a:schemeClr val="tx1"/>
                </a:solidFill>
                <a:latin typeface="Arial" panose="020B0604020202020204" pitchFamily="34" charset="0"/>
                <a:cs typeface="Arial" panose="020B0604020202020204" pitchFamily="34" charset="0"/>
              </a:rPr>
              <a:t>khoẻ</a:t>
            </a:r>
            <a:r>
              <a:rPr lang="en-US" sz="1200" baseline="0" dirty="0">
                <a:solidFill>
                  <a:schemeClr val="tx1"/>
                </a:solidFill>
                <a:latin typeface="Arial" panose="020B0604020202020204" pitchFamily="34" charset="0"/>
                <a:cs typeface="Arial" panose="020B0604020202020204" pitchFamily="34" charset="0"/>
              </a:rPr>
              <a:t> </a:t>
            </a:r>
            <a:r>
              <a:rPr lang="en-US" sz="1200" baseline="0" dirty="0" err="1">
                <a:solidFill>
                  <a:schemeClr val="tx1"/>
                </a:solidFill>
                <a:latin typeface="Arial" panose="020B0604020202020204" pitchFamily="34" charset="0"/>
                <a:cs typeface="Arial" panose="020B0604020202020204" pitchFamily="34" charset="0"/>
              </a:rPr>
              <a:t>dài</a:t>
            </a:r>
            <a:r>
              <a:rPr lang="en-US" sz="1200" baseline="0" dirty="0">
                <a:solidFill>
                  <a:schemeClr val="tx1"/>
                </a:solidFill>
                <a:latin typeface="Arial" panose="020B0604020202020204" pitchFamily="34" charset="0"/>
                <a:cs typeface="Arial" panose="020B0604020202020204" pitchFamily="34" charset="0"/>
              </a:rPr>
              <a:t> </a:t>
            </a:r>
            <a:r>
              <a:rPr lang="en-US" sz="1200" baseline="0" dirty="0" err="1">
                <a:solidFill>
                  <a:schemeClr val="tx1"/>
                </a:solidFill>
                <a:latin typeface="Arial" panose="020B0604020202020204" pitchFamily="34" charset="0"/>
                <a:cs typeface="Arial" panose="020B0604020202020204" pitchFamily="34" charset="0"/>
              </a:rPr>
              <a:t>hạn</a:t>
            </a:r>
            <a:r>
              <a:rPr lang="en-US" sz="1200" baseline="0" dirty="0">
                <a:solidFill>
                  <a:schemeClr val="tx1"/>
                </a:solidFill>
                <a:latin typeface="Arial" panose="020B0604020202020204" pitchFamily="34" charset="0"/>
                <a:cs typeface="Arial" panose="020B0604020202020204" pitchFamily="34" charset="0"/>
              </a:rPr>
              <a:t> </a:t>
            </a:r>
            <a:r>
              <a:rPr lang="en-US" sz="1200" baseline="0" dirty="0" err="1">
                <a:solidFill>
                  <a:schemeClr val="tx1"/>
                </a:solidFill>
                <a:latin typeface="Arial" panose="020B0604020202020204" pitchFamily="34" charset="0"/>
                <a:cs typeface="Arial" panose="020B0604020202020204" pitchFamily="34" charset="0"/>
              </a:rPr>
              <a:t>được</a:t>
            </a:r>
            <a:r>
              <a:rPr lang="en-US" sz="1200" baseline="0" dirty="0">
                <a:solidFill>
                  <a:schemeClr val="tx1"/>
                </a:solidFill>
                <a:latin typeface="Arial" panose="020B0604020202020204" pitchFamily="34" charset="0"/>
                <a:cs typeface="Arial" panose="020B0604020202020204" pitchFamily="34" charset="0"/>
              </a:rPr>
              <a:t> </a:t>
            </a:r>
            <a:r>
              <a:rPr lang="en-US" sz="1200" baseline="0" dirty="0" err="1">
                <a:solidFill>
                  <a:schemeClr val="tx1"/>
                </a:solidFill>
                <a:latin typeface="Arial" panose="020B0604020202020204" pitchFamily="34" charset="0"/>
                <a:cs typeface="Arial" panose="020B0604020202020204" pitchFamily="34" charset="0"/>
              </a:rPr>
              <a:t>cấp</a:t>
            </a:r>
            <a:r>
              <a:rPr lang="en-US" sz="1200" baseline="0" dirty="0">
                <a:solidFill>
                  <a:schemeClr val="tx1"/>
                </a:solidFill>
                <a:latin typeface="Arial" panose="020B0604020202020204" pitchFamily="34" charset="0"/>
                <a:cs typeface="Arial" panose="020B0604020202020204" pitchFamily="34" charset="0"/>
              </a:rPr>
              <a:t> </a:t>
            </a:r>
            <a:r>
              <a:rPr lang="en-US" sz="1200" baseline="0" dirty="0" err="1">
                <a:solidFill>
                  <a:schemeClr val="tx1"/>
                </a:solidFill>
                <a:latin typeface="Arial" panose="020B0604020202020204" pitchFamily="34" charset="0"/>
                <a:cs typeface="Arial" panose="020B0604020202020204" pitchFamily="34" charset="0"/>
              </a:rPr>
              <a:t>phép</a:t>
            </a:r>
            <a:r>
              <a:rPr lang="en-US" sz="1200" baseline="0" dirty="0">
                <a:solidFill>
                  <a:schemeClr val="tx1"/>
                </a:solidFill>
                <a:latin typeface="Arial" panose="020B0604020202020204" pitchFamily="34" charset="0"/>
                <a:cs typeface="Arial" panose="020B0604020202020204" pitchFamily="34" charset="0"/>
              </a:rPr>
              <a:t> hay </a:t>
            </a:r>
            <a:r>
              <a:rPr lang="en-US" sz="1200" baseline="0" dirty="0" err="1">
                <a:solidFill>
                  <a:schemeClr val="tx1"/>
                </a:solidFill>
                <a:latin typeface="Arial" panose="020B0604020202020204" pitchFamily="34" charset="0"/>
                <a:cs typeface="Arial" panose="020B0604020202020204" pitchFamily="34" charset="0"/>
              </a:rPr>
              <a:t>tại</a:t>
            </a:r>
            <a:r>
              <a:rPr lang="en-US" sz="1200" baseline="0" dirty="0">
                <a:solidFill>
                  <a:schemeClr val="tx1"/>
                </a:solidFill>
                <a:latin typeface="Arial" panose="020B0604020202020204" pitchFamily="34" charset="0"/>
                <a:cs typeface="Arial" panose="020B0604020202020204" pitchFamily="34" charset="0"/>
              </a:rPr>
              <a:t> </a:t>
            </a:r>
            <a:r>
              <a:rPr lang="en-US" sz="1200" baseline="0" dirty="0" err="1">
                <a:solidFill>
                  <a:schemeClr val="tx1"/>
                </a:solidFill>
                <a:latin typeface="Arial" panose="020B0604020202020204" pitchFamily="34" charset="0"/>
                <a:cs typeface="Arial" panose="020B0604020202020204" pitchFamily="34" charset="0"/>
              </a:rPr>
              <a:t>Trung</a:t>
            </a:r>
            <a:r>
              <a:rPr lang="en-US" sz="1200" baseline="0" dirty="0">
                <a:solidFill>
                  <a:schemeClr val="tx1"/>
                </a:solidFill>
                <a:latin typeface="Arial" panose="020B0604020202020204" pitchFamily="34" charset="0"/>
                <a:cs typeface="Arial" panose="020B0604020202020204" pitchFamily="34" charset="0"/>
              </a:rPr>
              <a:t> </a:t>
            </a:r>
            <a:r>
              <a:rPr lang="en-US" sz="1200" baseline="0" dirty="0" err="1">
                <a:solidFill>
                  <a:schemeClr val="tx1"/>
                </a:solidFill>
                <a:latin typeface="Arial" panose="020B0604020202020204" pitchFamily="34" charset="0"/>
                <a:cs typeface="Arial" panose="020B0604020202020204" pitchFamily="34" charset="0"/>
              </a:rPr>
              <a:t>tâm</a:t>
            </a:r>
            <a:r>
              <a:rPr lang="en-US" sz="1200" baseline="0" dirty="0">
                <a:solidFill>
                  <a:schemeClr val="tx1"/>
                </a:solidFill>
                <a:latin typeface="Arial" panose="020B0604020202020204" pitchFamily="34" charset="0"/>
                <a:cs typeface="Arial" panose="020B0604020202020204" pitchFamily="34" charset="0"/>
              </a:rPr>
              <a:t> </a:t>
            </a:r>
            <a:r>
              <a:rPr lang="en-US" sz="1200" baseline="0" dirty="0" err="1">
                <a:solidFill>
                  <a:schemeClr val="tx1"/>
                </a:solidFill>
                <a:latin typeface="Arial" panose="020B0604020202020204" pitchFamily="34" charset="0"/>
                <a:cs typeface="Arial" panose="020B0604020202020204" pitchFamily="34" charset="0"/>
              </a:rPr>
              <a:t>Phát</a:t>
            </a:r>
            <a:r>
              <a:rPr lang="en-US" sz="1200" baseline="0" dirty="0">
                <a:solidFill>
                  <a:schemeClr val="tx1"/>
                </a:solidFill>
                <a:latin typeface="Arial" panose="020B0604020202020204" pitchFamily="34" charset="0"/>
                <a:cs typeface="Arial" panose="020B0604020202020204" pitchFamily="34" charset="0"/>
              </a:rPr>
              <a:t> </a:t>
            </a:r>
            <a:r>
              <a:rPr lang="en-US" sz="1200" baseline="0" dirty="0" err="1">
                <a:solidFill>
                  <a:schemeClr val="tx1"/>
                </a:solidFill>
                <a:latin typeface="Arial" panose="020B0604020202020204" pitchFamily="34" charset="0"/>
                <a:cs typeface="Arial" panose="020B0604020202020204" pitchFamily="34" charset="0"/>
              </a:rPr>
              <a:t>triển</a:t>
            </a:r>
            <a:r>
              <a:rPr lang="en-US" sz="1200" baseline="0" dirty="0">
                <a:solidFill>
                  <a:schemeClr val="tx1"/>
                </a:solidFill>
                <a:latin typeface="Arial" panose="020B0604020202020204" pitchFamily="34" charset="0"/>
                <a:cs typeface="Arial" panose="020B0604020202020204" pitchFamily="34" charset="0"/>
              </a:rPr>
              <a:t> </a:t>
            </a:r>
            <a:r>
              <a:rPr lang="en-US" sz="1200" baseline="0" dirty="0" err="1">
                <a:solidFill>
                  <a:schemeClr val="tx1"/>
                </a:solidFill>
                <a:latin typeface="Arial" panose="020B0604020202020204" pitchFamily="34" charset="0"/>
                <a:cs typeface="Arial" panose="020B0604020202020204" pitchFamily="34" charset="0"/>
              </a:rPr>
              <a:t>trừ</a:t>
            </a:r>
            <a:r>
              <a:rPr lang="en-US" sz="1200" baseline="0" dirty="0">
                <a:solidFill>
                  <a:schemeClr val="tx1"/>
                </a:solidFill>
                <a:latin typeface="Arial" panose="020B0604020202020204" pitchFamily="34" charset="0"/>
                <a:cs typeface="Arial" panose="020B0604020202020204" pitchFamily="34" charset="0"/>
              </a:rPr>
              <a:t> </a:t>
            </a:r>
            <a:r>
              <a:rPr lang="en-US" sz="1200" baseline="0" dirty="0" err="1">
                <a:solidFill>
                  <a:schemeClr val="tx1"/>
                </a:solidFill>
                <a:latin typeface="Arial" panose="020B0604020202020204" pitchFamily="34" charset="0"/>
                <a:cs typeface="Arial" panose="020B0604020202020204" pitchFamily="34" charset="0"/>
              </a:rPr>
              <a:t>khi</a:t>
            </a:r>
            <a:r>
              <a:rPr lang="en-US" sz="1200" baseline="0" dirty="0">
                <a:solidFill>
                  <a:schemeClr val="tx1"/>
                </a:solidFill>
                <a:latin typeface="Arial" panose="020B0604020202020204" pitchFamily="34" charset="0"/>
                <a:cs typeface="Arial" panose="020B0604020202020204" pitchFamily="34" charset="0"/>
              </a:rPr>
              <a:t> </a:t>
            </a:r>
            <a:r>
              <a:rPr lang="en-US" sz="1200" baseline="0" dirty="0" err="1">
                <a:solidFill>
                  <a:schemeClr val="tx1"/>
                </a:solidFill>
                <a:latin typeface="Arial" panose="020B0604020202020204" pitchFamily="34" charset="0"/>
                <a:cs typeface="Arial" panose="020B0604020202020204" pitchFamily="34" charset="0"/>
              </a:rPr>
              <a:t>bạn</a:t>
            </a:r>
            <a:r>
              <a:rPr lang="en-US" sz="1200" baseline="0" dirty="0">
                <a:solidFill>
                  <a:schemeClr val="tx1"/>
                </a:solidFill>
                <a:latin typeface="Arial" panose="020B0604020202020204" pitchFamily="34" charset="0"/>
                <a:cs typeface="Arial" panose="020B0604020202020204" pitchFamily="34" charset="0"/>
              </a:rPr>
              <a:t> </a:t>
            </a:r>
            <a:r>
              <a:rPr lang="en-US" sz="1200" baseline="0" dirty="0" err="1">
                <a:solidFill>
                  <a:schemeClr val="tx1"/>
                </a:solidFill>
                <a:latin typeface="Arial" panose="020B0604020202020204" pitchFamily="34" charset="0"/>
                <a:cs typeface="Arial" panose="020B0604020202020204" pitchFamily="34" charset="0"/>
              </a:rPr>
              <a:t>xác</a:t>
            </a:r>
            <a:r>
              <a:rPr lang="en-US" sz="1200" baseline="0" dirty="0">
                <a:solidFill>
                  <a:schemeClr val="tx1"/>
                </a:solidFill>
                <a:latin typeface="Arial" panose="020B0604020202020204" pitchFamily="34" charset="0"/>
                <a:cs typeface="Arial" panose="020B0604020202020204" pitchFamily="34" charset="0"/>
              </a:rPr>
              <a:t> </a:t>
            </a:r>
            <a:r>
              <a:rPr lang="en-US" sz="1200" baseline="0" dirty="0" err="1">
                <a:solidFill>
                  <a:schemeClr val="tx1"/>
                </a:solidFill>
                <a:latin typeface="Arial" panose="020B0604020202020204" pitchFamily="34" charset="0"/>
                <a:cs typeface="Arial" panose="020B0604020202020204" pitchFamily="34" charset="0"/>
              </a:rPr>
              <a:t>định</a:t>
            </a:r>
            <a:r>
              <a:rPr lang="en-US" sz="1200" baseline="0" dirty="0">
                <a:solidFill>
                  <a:schemeClr val="tx1"/>
                </a:solidFill>
                <a:latin typeface="Arial" panose="020B0604020202020204" pitchFamily="34" charset="0"/>
                <a:cs typeface="Arial" panose="020B0604020202020204" pitchFamily="34" charset="0"/>
              </a:rPr>
              <a:t> </a:t>
            </a:r>
            <a:r>
              <a:rPr lang="en-US" sz="1200" baseline="0" dirty="0" err="1">
                <a:solidFill>
                  <a:schemeClr val="tx1"/>
                </a:solidFill>
                <a:latin typeface="Arial" panose="020B0604020202020204" pitchFamily="34" charset="0"/>
                <a:cs typeface="Arial" panose="020B0604020202020204" pitchFamily="34" charset="0"/>
              </a:rPr>
              <a:t>rằng</a:t>
            </a:r>
            <a:r>
              <a:rPr lang="en-US" sz="1200" baseline="0" dirty="0">
                <a:solidFill>
                  <a:schemeClr val="tx1"/>
                </a:solidFill>
                <a:latin typeface="Arial" panose="020B0604020202020204" pitchFamily="34" charset="0"/>
                <a:cs typeface="Arial" panose="020B0604020202020204" pitchFamily="34" charset="0"/>
              </a:rPr>
              <a:t> </a:t>
            </a:r>
            <a:r>
              <a:rPr lang="en-US" sz="1200" baseline="0" dirty="0" err="1">
                <a:solidFill>
                  <a:schemeClr val="tx1"/>
                </a:solidFill>
                <a:latin typeface="Arial" panose="020B0604020202020204" pitchFamily="34" charset="0"/>
                <a:cs typeface="Arial" panose="020B0604020202020204" pitchFamily="34" charset="0"/>
              </a:rPr>
              <a:t>bạn</a:t>
            </a:r>
            <a:r>
              <a:rPr lang="en-US" sz="1200" baseline="0" dirty="0">
                <a:solidFill>
                  <a:schemeClr val="tx1"/>
                </a:solidFill>
                <a:latin typeface="Arial" panose="020B0604020202020204" pitchFamily="34" charset="0"/>
                <a:cs typeface="Arial" panose="020B0604020202020204" pitchFamily="34" charset="0"/>
              </a:rPr>
              <a:t> </a:t>
            </a:r>
            <a:r>
              <a:rPr lang="en-US" sz="1200" baseline="0" dirty="0" err="1">
                <a:solidFill>
                  <a:schemeClr val="tx1"/>
                </a:solidFill>
                <a:latin typeface="Arial" panose="020B0604020202020204" pitchFamily="34" charset="0"/>
                <a:cs typeface="Arial" panose="020B0604020202020204" pitchFamily="34" charset="0"/>
              </a:rPr>
              <a:t>sẽ</a:t>
            </a:r>
            <a:r>
              <a:rPr lang="en-US" sz="1200" baseline="0" dirty="0">
                <a:solidFill>
                  <a:schemeClr val="tx1"/>
                </a:solidFill>
                <a:latin typeface="Arial" panose="020B0604020202020204" pitchFamily="34" charset="0"/>
                <a:cs typeface="Arial" panose="020B0604020202020204" pitchFamily="34" charset="0"/>
              </a:rPr>
              <a:t> </a:t>
            </a:r>
            <a:r>
              <a:rPr lang="en-US" sz="1200" baseline="0" dirty="0" err="1">
                <a:solidFill>
                  <a:schemeClr val="tx1"/>
                </a:solidFill>
                <a:latin typeface="Arial" panose="020B0604020202020204" pitchFamily="34" charset="0"/>
                <a:cs typeface="Arial" panose="020B0604020202020204" pitchFamily="34" charset="0"/>
              </a:rPr>
              <a:t>chuyển</a:t>
            </a:r>
            <a:r>
              <a:rPr lang="en-US" sz="1200" baseline="0" dirty="0">
                <a:solidFill>
                  <a:schemeClr val="tx1"/>
                </a:solidFill>
                <a:latin typeface="Arial" panose="020B0604020202020204" pitchFamily="34" charset="0"/>
                <a:cs typeface="Arial" panose="020B0604020202020204" pitchFamily="34" charset="0"/>
              </a:rPr>
              <a:t> </a:t>
            </a:r>
            <a:r>
              <a:rPr lang="en-US" sz="1200" baseline="0" dirty="0" err="1">
                <a:solidFill>
                  <a:schemeClr val="tx1"/>
                </a:solidFill>
                <a:latin typeface="Arial" panose="020B0604020202020204" pitchFamily="34" charset="0"/>
                <a:cs typeface="Arial" panose="020B0604020202020204" pitchFamily="34" charset="0"/>
              </a:rPr>
              <a:t>đến</a:t>
            </a:r>
            <a:r>
              <a:rPr lang="en-US" sz="1200" baseline="0" dirty="0">
                <a:solidFill>
                  <a:schemeClr val="tx1"/>
                </a:solidFill>
                <a:latin typeface="Arial" panose="020B0604020202020204" pitchFamily="34" charset="0"/>
                <a:cs typeface="Arial" panose="020B0604020202020204" pitchFamily="34" charset="0"/>
              </a:rPr>
              <a:t> </a:t>
            </a:r>
            <a:r>
              <a:rPr lang="en-US" sz="1200" baseline="0" dirty="0" err="1">
                <a:solidFill>
                  <a:schemeClr val="tx1"/>
                </a:solidFill>
                <a:latin typeface="Arial" panose="020B0604020202020204" pitchFamily="34" charset="0"/>
                <a:cs typeface="Arial" panose="020B0604020202020204" pitchFamily="34" charset="0"/>
              </a:rPr>
              <a:t>cộng</a:t>
            </a:r>
            <a:r>
              <a:rPr lang="en-US" sz="1200" baseline="0" dirty="0">
                <a:solidFill>
                  <a:schemeClr val="tx1"/>
                </a:solidFill>
                <a:latin typeface="Arial" panose="020B0604020202020204" pitchFamily="34" charset="0"/>
                <a:cs typeface="Arial" panose="020B0604020202020204" pitchFamily="34" charset="0"/>
              </a:rPr>
              <a:t> </a:t>
            </a:r>
            <a:r>
              <a:rPr lang="en-US" sz="1200" baseline="0" dirty="0" err="1">
                <a:solidFill>
                  <a:schemeClr val="tx1"/>
                </a:solidFill>
                <a:latin typeface="Arial" panose="020B0604020202020204" pitchFamily="34" charset="0"/>
                <a:cs typeface="Arial" panose="020B0604020202020204" pitchFamily="34" charset="0"/>
              </a:rPr>
              <a:t>đồng</a:t>
            </a:r>
            <a:r>
              <a:rPr lang="en-US" sz="1200" baseline="0" dirty="0">
                <a:solidFill>
                  <a:schemeClr val="tx1"/>
                </a:solidFill>
                <a:latin typeface="Arial" panose="020B0604020202020204" pitchFamily="34" charset="0"/>
                <a:cs typeface="Arial" panose="020B0604020202020204" pitchFamily="34" charset="0"/>
              </a:rPr>
              <a:t> </a:t>
            </a:r>
            <a:r>
              <a:rPr lang="en-US" sz="1200" baseline="0" dirty="0" err="1">
                <a:solidFill>
                  <a:schemeClr val="tx1"/>
                </a:solidFill>
                <a:latin typeface="Arial" panose="020B0604020202020204" pitchFamily="34" charset="0"/>
                <a:cs typeface="Arial" panose="020B0604020202020204" pitchFamily="34" charset="0"/>
              </a:rPr>
              <a:t>trong</a:t>
            </a:r>
            <a:r>
              <a:rPr lang="en-US" sz="1200" baseline="0" dirty="0">
                <a:solidFill>
                  <a:schemeClr val="tx1"/>
                </a:solidFill>
                <a:latin typeface="Arial" panose="020B0604020202020204" pitchFamily="34" charset="0"/>
                <a:cs typeface="Arial" panose="020B0604020202020204" pitchFamily="34" charset="0"/>
              </a:rPr>
              <a:t> </a:t>
            </a:r>
            <a:r>
              <a:rPr lang="en-US" sz="1200" baseline="0" dirty="0" err="1">
                <a:solidFill>
                  <a:schemeClr val="tx1"/>
                </a:solidFill>
                <a:latin typeface="Arial" panose="020B0604020202020204" pitchFamily="34" charset="0"/>
                <a:cs typeface="Arial" panose="020B0604020202020204" pitchFamily="34" charset="0"/>
              </a:rPr>
              <a:t>vòng</a:t>
            </a:r>
            <a:r>
              <a:rPr lang="en-US" sz="1200" baseline="0" dirty="0">
                <a:solidFill>
                  <a:schemeClr val="tx1"/>
                </a:solidFill>
                <a:latin typeface="Arial" panose="020B0604020202020204" pitchFamily="34" charset="0"/>
                <a:cs typeface="Arial" panose="020B0604020202020204" pitchFamily="34" charset="0"/>
              </a:rPr>
              <a:t> 90 </a:t>
            </a:r>
            <a:r>
              <a:rPr lang="en-US" sz="1200" baseline="0" dirty="0" err="1">
                <a:solidFill>
                  <a:schemeClr val="tx1"/>
                </a:solidFill>
                <a:latin typeface="Arial" panose="020B0604020202020204" pitchFamily="34" charset="0"/>
                <a:cs typeface="Arial" panose="020B0604020202020204" pitchFamily="34" charset="0"/>
              </a:rPr>
              <a:t>ngày</a:t>
            </a:r>
            <a:r>
              <a:rPr lang="en-US" sz="1200" baseline="0" dirty="0">
                <a:solidFill>
                  <a:schemeClr val="tx1"/>
                </a:solidFill>
                <a:latin typeface="Arial" panose="020B0604020202020204" pitchFamily="34" charset="0"/>
                <a:cs typeface="Arial" panose="020B0604020202020204" pitchFamily="34" charset="0"/>
              </a:rPr>
              <a:t>. </a:t>
            </a:r>
          </a:p>
        </p:txBody>
      </p:sp>
      <p:sp>
        <p:nvSpPr>
          <p:cNvPr id="4" name="Slide Number Placeholder 3"/>
          <p:cNvSpPr>
            <a:spLocks noGrp="1"/>
          </p:cNvSpPr>
          <p:nvPr>
            <p:ph type="sldNum" sz="quarter" idx="5"/>
          </p:nvPr>
        </p:nvSpPr>
        <p:spPr/>
        <p:txBody>
          <a:bodyPr/>
          <a:lstStyle/>
          <a:p>
            <a:fld id="{1C78673E-F29B-4593-BE77-BC78070867BB}" type="slidenum">
              <a:rPr lang="en-US" smtClean="0"/>
              <a:t>11</a:t>
            </a:fld>
            <a:endParaRPr lang="en-US" dirty="0"/>
          </a:p>
        </p:txBody>
      </p:sp>
    </p:spTree>
    <p:extLst>
      <p:ext uri="{BB962C8B-B14F-4D97-AF65-F5344CB8AC3E}">
        <p14:creationId xmlns:p14="http://schemas.microsoft.com/office/powerpoint/2010/main" val="26803897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u="none" dirty="0" err="1">
                <a:solidFill>
                  <a:schemeClr val="tx1"/>
                </a:solidFill>
              </a:rPr>
              <a:t>Tài</a:t>
            </a:r>
            <a:r>
              <a:rPr lang="en-US" i="1" u="none" baseline="0" dirty="0">
                <a:solidFill>
                  <a:schemeClr val="tx1"/>
                </a:solidFill>
              </a:rPr>
              <a:t> </a:t>
            </a:r>
            <a:r>
              <a:rPr lang="en-US" i="1" u="none" baseline="0" dirty="0" err="1">
                <a:solidFill>
                  <a:schemeClr val="tx1"/>
                </a:solidFill>
              </a:rPr>
              <a:t>liệu</a:t>
            </a:r>
            <a:r>
              <a:rPr lang="en-US" i="1" u="none" baseline="0" dirty="0">
                <a:solidFill>
                  <a:schemeClr val="tx1"/>
                </a:solidFill>
              </a:rPr>
              <a:t> </a:t>
            </a:r>
            <a:r>
              <a:rPr lang="en-US" i="1" u="none" dirty="0">
                <a:solidFill>
                  <a:schemeClr val="tx1"/>
                </a:solidFill>
              </a:rPr>
              <a:t>– </a:t>
            </a:r>
            <a:r>
              <a:rPr lang="en-US" b="1" i="0" u="none" dirty="0">
                <a:solidFill>
                  <a:schemeClr val="tx1"/>
                </a:solidFill>
              </a:rPr>
              <a:t>5</a:t>
            </a:r>
            <a:r>
              <a:rPr lang="en-US" b="1" i="0" u="none" baseline="0" dirty="0">
                <a:solidFill>
                  <a:schemeClr val="tx1"/>
                </a:solidFill>
              </a:rPr>
              <a:t> </a:t>
            </a:r>
            <a:r>
              <a:rPr lang="en-US" b="1" i="0" u="none" baseline="0" dirty="0" err="1">
                <a:solidFill>
                  <a:schemeClr val="tx1"/>
                </a:solidFill>
              </a:rPr>
              <a:t>Nguyên</a:t>
            </a:r>
            <a:r>
              <a:rPr lang="en-US" b="1" i="0" u="none" baseline="0" dirty="0">
                <a:solidFill>
                  <a:schemeClr val="tx1"/>
                </a:solidFill>
              </a:rPr>
              <a:t> </a:t>
            </a:r>
            <a:r>
              <a:rPr lang="en-US" b="1" i="0" u="none" baseline="0" dirty="0" err="1">
                <a:solidFill>
                  <a:schemeClr val="tx1"/>
                </a:solidFill>
              </a:rPr>
              <a:t>tắc</a:t>
            </a:r>
            <a:r>
              <a:rPr lang="en-US" b="1" i="0" u="none" baseline="0" dirty="0">
                <a:solidFill>
                  <a:schemeClr val="tx1"/>
                </a:solidFill>
              </a:rPr>
              <a:t> </a:t>
            </a:r>
            <a:r>
              <a:rPr lang="en-US" b="1" i="0" u="none" baseline="0" dirty="0" err="1">
                <a:solidFill>
                  <a:schemeClr val="tx1"/>
                </a:solidFill>
              </a:rPr>
              <a:t>của</a:t>
            </a:r>
            <a:r>
              <a:rPr lang="en-US" b="1" i="0" u="none" baseline="0" dirty="0">
                <a:solidFill>
                  <a:schemeClr val="tx1"/>
                </a:solidFill>
              </a:rPr>
              <a:t> </a:t>
            </a:r>
            <a:r>
              <a:rPr lang="en-US" b="1" i="0" u="none" baseline="0" dirty="0" err="1">
                <a:solidFill>
                  <a:schemeClr val="tx1"/>
                </a:solidFill>
              </a:rPr>
              <a:t>Quyền</a:t>
            </a:r>
            <a:r>
              <a:rPr lang="en-US" b="1" i="0" u="none" baseline="0" dirty="0">
                <a:solidFill>
                  <a:schemeClr val="tx1"/>
                </a:solidFill>
              </a:rPr>
              <a:t> </a:t>
            </a:r>
            <a:r>
              <a:rPr lang="en-US" b="1" i="0" u="none" baseline="0" dirty="0" err="1">
                <a:solidFill>
                  <a:schemeClr val="tx1"/>
                </a:solidFill>
              </a:rPr>
              <a:t>Tự</a:t>
            </a:r>
            <a:r>
              <a:rPr lang="en-US" b="1" i="0" u="none" baseline="0" dirty="0">
                <a:solidFill>
                  <a:schemeClr val="tx1"/>
                </a:solidFill>
              </a:rPr>
              <a:t> </a:t>
            </a:r>
            <a:r>
              <a:rPr lang="en-US" b="1" i="0" u="none" baseline="0" dirty="0" err="1">
                <a:solidFill>
                  <a:schemeClr val="tx1"/>
                </a:solidFill>
              </a:rPr>
              <a:t>quyết</a:t>
            </a:r>
            <a:endParaRPr lang="en-US" b="1" i="1" u="none" dirty="0">
              <a:solidFill>
                <a:schemeClr val="tx1"/>
              </a:solidFill>
            </a:endParaRPr>
          </a:p>
          <a:p>
            <a:endParaRPr lang="en-US" u="sng" dirty="0">
              <a:solidFill>
                <a:schemeClr val="tx1"/>
              </a:solidFill>
            </a:endParaRPr>
          </a:p>
          <a:p>
            <a:r>
              <a:rPr lang="en-US" u="sng" dirty="0" err="1">
                <a:solidFill>
                  <a:schemeClr val="tx1"/>
                </a:solidFill>
              </a:rPr>
              <a:t>Tự</a:t>
            </a:r>
            <a:r>
              <a:rPr lang="en-US" u="sng" baseline="0" dirty="0">
                <a:solidFill>
                  <a:schemeClr val="tx1"/>
                </a:solidFill>
              </a:rPr>
              <a:t> do</a:t>
            </a:r>
            <a:r>
              <a:rPr lang="en-US" dirty="0">
                <a:solidFill>
                  <a:schemeClr val="tx1"/>
                </a:solidFill>
              </a:rPr>
              <a:t> </a:t>
            </a:r>
            <a:r>
              <a:rPr lang="en-US" dirty="0" err="1">
                <a:solidFill>
                  <a:schemeClr val="tx1"/>
                </a:solidFill>
              </a:rPr>
              <a:t>thực</a:t>
            </a:r>
            <a:r>
              <a:rPr lang="en-US" baseline="0" dirty="0">
                <a:solidFill>
                  <a:schemeClr val="tx1"/>
                </a:solidFill>
              </a:rPr>
              <a:t> </a:t>
            </a:r>
            <a:r>
              <a:rPr lang="en-US" baseline="0" dirty="0" err="1">
                <a:solidFill>
                  <a:schemeClr val="tx1"/>
                </a:solidFill>
              </a:rPr>
              <a:t>hiện</a:t>
            </a:r>
            <a:r>
              <a:rPr lang="en-US" baseline="0" dirty="0">
                <a:solidFill>
                  <a:schemeClr val="tx1"/>
                </a:solidFill>
              </a:rPr>
              <a:t> </a:t>
            </a:r>
            <a:r>
              <a:rPr lang="en-US" baseline="0" dirty="0" err="1">
                <a:solidFill>
                  <a:schemeClr val="tx1"/>
                </a:solidFill>
              </a:rPr>
              <a:t>các</a:t>
            </a:r>
            <a:r>
              <a:rPr lang="en-US" baseline="0" dirty="0">
                <a:solidFill>
                  <a:schemeClr val="tx1"/>
                </a:solidFill>
              </a:rPr>
              <a:t> </a:t>
            </a:r>
            <a:r>
              <a:rPr lang="en-US" baseline="0" dirty="0" err="1">
                <a:solidFill>
                  <a:schemeClr val="tx1"/>
                </a:solidFill>
              </a:rPr>
              <a:t>quyền</a:t>
            </a:r>
            <a:r>
              <a:rPr lang="en-US" baseline="0" dirty="0">
                <a:solidFill>
                  <a:schemeClr val="tx1"/>
                </a:solidFill>
              </a:rPr>
              <a:t> </a:t>
            </a:r>
            <a:r>
              <a:rPr lang="en-US" baseline="0" dirty="0" err="1">
                <a:solidFill>
                  <a:schemeClr val="tx1"/>
                </a:solidFill>
              </a:rPr>
              <a:t>giống</a:t>
            </a:r>
            <a:r>
              <a:rPr lang="en-US" baseline="0" dirty="0">
                <a:solidFill>
                  <a:schemeClr val="tx1"/>
                </a:solidFill>
              </a:rPr>
              <a:t> </a:t>
            </a:r>
            <a:r>
              <a:rPr lang="en-US" baseline="0" dirty="0" err="1">
                <a:solidFill>
                  <a:schemeClr val="tx1"/>
                </a:solidFill>
              </a:rPr>
              <a:t>như</a:t>
            </a:r>
            <a:r>
              <a:rPr lang="en-US" baseline="0" dirty="0">
                <a:solidFill>
                  <a:schemeClr val="tx1"/>
                </a:solidFill>
              </a:rPr>
              <a:t> </a:t>
            </a:r>
            <a:r>
              <a:rPr lang="en-US" baseline="0" dirty="0" err="1">
                <a:solidFill>
                  <a:schemeClr val="tx1"/>
                </a:solidFill>
              </a:rPr>
              <a:t>tất</a:t>
            </a:r>
            <a:r>
              <a:rPr lang="en-US" baseline="0" dirty="0">
                <a:solidFill>
                  <a:schemeClr val="tx1"/>
                </a:solidFill>
              </a:rPr>
              <a:t> </a:t>
            </a:r>
            <a:r>
              <a:rPr lang="en-US" baseline="0" dirty="0" err="1">
                <a:solidFill>
                  <a:schemeClr val="tx1"/>
                </a:solidFill>
              </a:rPr>
              <a:t>cả</a:t>
            </a:r>
            <a:r>
              <a:rPr lang="en-US" baseline="0" dirty="0">
                <a:solidFill>
                  <a:schemeClr val="tx1"/>
                </a:solidFill>
              </a:rPr>
              <a:t> </a:t>
            </a:r>
            <a:r>
              <a:rPr lang="en-US" baseline="0" dirty="0" err="1">
                <a:solidFill>
                  <a:schemeClr val="tx1"/>
                </a:solidFill>
              </a:rPr>
              <a:t>mọi</a:t>
            </a:r>
            <a:r>
              <a:rPr lang="en-US" baseline="0" dirty="0">
                <a:solidFill>
                  <a:schemeClr val="tx1"/>
                </a:solidFill>
              </a:rPr>
              <a:t> </a:t>
            </a:r>
            <a:r>
              <a:rPr lang="en-US" baseline="0" dirty="0" err="1">
                <a:solidFill>
                  <a:schemeClr val="tx1"/>
                </a:solidFill>
              </a:rPr>
              <a:t>người</a:t>
            </a:r>
            <a:r>
              <a:rPr lang="en-US" baseline="0" dirty="0">
                <a:solidFill>
                  <a:schemeClr val="tx1"/>
                </a:solidFill>
              </a:rPr>
              <a:t>; </a:t>
            </a:r>
            <a:r>
              <a:rPr lang="en-US" baseline="0" dirty="0" err="1">
                <a:solidFill>
                  <a:schemeClr val="tx1"/>
                </a:solidFill>
              </a:rPr>
              <a:t>quyết</a:t>
            </a:r>
            <a:r>
              <a:rPr lang="en-US" baseline="0" dirty="0">
                <a:solidFill>
                  <a:schemeClr val="tx1"/>
                </a:solidFill>
              </a:rPr>
              <a:t> </a:t>
            </a:r>
            <a:r>
              <a:rPr lang="en-US" baseline="0" dirty="0" err="1">
                <a:solidFill>
                  <a:schemeClr val="tx1"/>
                </a:solidFill>
              </a:rPr>
              <a:t>định</a:t>
            </a:r>
            <a:r>
              <a:rPr lang="en-US" baseline="0" dirty="0">
                <a:solidFill>
                  <a:schemeClr val="tx1"/>
                </a:solidFill>
              </a:rPr>
              <a:t>, </a:t>
            </a:r>
            <a:r>
              <a:rPr lang="en-US" baseline="0" dirty="0" err="1">
                <a:solidFill>
                  <a:schemeClr val="tx1"/>
                </a:solidFill>
              </a:rPr>
              <a:t>với</a:t>
            </a:r>
            <a:r>
              <a:rPr lang="en-US" baseline="0" dirty="0">
                <a:solidFill>
                  <a:schemeClr val="tx1"/>
                </a:solidFill>
              </a:rPr>
              <a:t> </a:t>
            </a:r>
            <a:r>
              <a:rPr lang="en-US" baseline="0" dirty="0" err="1">
                <a:solidFill>
                  <a:schemeClr val="tx1"/>
                </a:solidFill>
              </a:rPr>
              <a:t>sự</a:t>
            </a:r>
            <a:r>
              <a:rPr lang="en-US" baseline="0" dirty="0">
                <a:solidFill>
                  <a:schemeClr val="tx1"/>
                </a:solidFill>
              </a:rPr>
              <a:t> </a:t>
            </a:r>
            <a:r>
              <a:rPr lang="en-US" baseline="0" dirty="0" err="1">
                <a:solidFill>
                  <a:schemeClr val="tx1"/>
                </a:solidFill>
              </a:rPr>
              <a:t>hỗ</a:t>
            </a:r>
            <a:r>
              <a:rPr lang="en-US" baseline="0" dirty="0">
                <a:solidFill>
                  <a:schemeClr val="tx1"/>
                </a:solidFill>
              </a:rPr>
              <a:t> </a:t>
            </a:r>
            <a:r>
              <a:rPr lang="en-US" baseline="0" dirty="0" err="1">
                <a:solidFill>
                  <a:schemeClr val="tx1"/>
                </a:solidFill>
              </a:rPr>
              <a:t>trợ</a:t>
            </a:r>
            <a:r>
              <a:rPr lang="en-US" baseline="0" dirty="0">
                <a:solidFill>
                  <a:schemeClr val="tx1"/>
                </a:solidFill>
              </a:rPr>
              <a:t> </a:t>
            </a:r>
            <a:r>
              <a:rPr lang="en-US" baseline="0" dirty="0" err="1">
                <a:solidFill>
                  <a:schemeClr val="tx1"/>
                </a:solidFill>
              </a:rPr>
              <a:t>tự</a:t>
            </a:r>
            <a:r>
              <a:rPr lang="en-US" baseline="0" dirty="0">
                <a:solidFill>
                  <a:schemeClr val="tx1"/>
                </a:solidFill>
              </a:rPr>
              <a:t> </a:t>
            </a:r>
            <a:r>
              <a:rPr lang="en-US" baseline="0" dirty="0" err="1">
                <a:solidFill>
                  <a:schemeClr val="tx1"/>
                </a:solidFill>
              </a:rPr>
              <a:t>chọn</a:t>
            </a:r>
            <a:r>
              <a:rPr lang="en-US" baseline="0" dirty="0">
                <a:solidFill>
                  <a:schemeClr val="tx1"/>
                </a:solidFill>
              </a:rPr>
              <a:t>, </a:t>
            </a:r>
            <a:r>
              <a:rPr lang="en-US" baseline="0" dirty="0" err="1">
                <a:solidFill>
                  <a:schemeClr val="tx1"/>
                </a:solidFill>
              </a:rPr>
              <a:t>gia</a:t>
            </a:r>
            <a:r>
              <a:rPr lang="en-US" baseline="0" dirty="0">
                <a:solidFill>
                  <a:schemeClr val="tx1"/>
                </a:solidFill>
              </a:rPr>
              <a:t> </a:t>
            </a:r>
            <a:r>
              <a:rPr lang="en-US" baseline="0" dirty="0" err="1">
                <a:solidFill>
                  <a:schemeClr val="tx1"/>
                </a:solidFill>
              </a:rPr>
              <a:t>đình</a:t>
            </a:r>
            <a:r>
              <a:rPr lang="en-US" baseline="0" dirty="0">
                <a:solidFill>
                  <a:schemeClr val="tx1"/>
                </a:solidFill>
              </a:rPr>
              <a:t> </a:t>
            </a:r>
            <a:r>
              <a:rPr lang="en-US" baseline="0" dirty="0" err="1">
                <a:solidFill>
                  <a:schemeClr val="tx1"/>
                </a:solidFill>
              </a:rPr>
              <a:t>và</a:t>
            </a:r>
            <a:r>
              <a:rPr lang="en-US" baseline="0" dirty="0">
                <a:solidFill>
                  <a:schemeClr val="tx1"/>
                </a:solidFill>
              </a:rPr>
              <a:t> </a:t>
            </a:r>
            <a:r>
              <a:rPr lang="en-US" baseline="0" dirty="0" err="1">
                <a:solidFill>
                  <a:schemeClr val="tx1"/>
                </a:solidFill>
              </a:rPr>
              <a:t>bạn</a:t>
            </a:r>
            <a:r>
              <a:rPr lang="en-US" baseline="0" dirty="0">
                <a:solidFill>
                  <a:schemeClr val="tx1"/>
                </a:solidFill>
              </a:rPr>
              <a:t> </a:t>
            </a:r>
            <a:r>
              <a:rPr lang="en-US" baseline="0" dirty="0" err="1">
                <a:solidFill>
                  <a:schemeClr val="tx1"/>
                </a:solidFill>
              </a:rPr>
              <a:t>bè</a:t>
            </a:r>
            <a:r>
              <a:rPr lang="en-US" baseline="0" dirty="0">
                <a:solidFill>
                  <a:schemeClr val="tx1"/>
                </a:solidFill>
              </a:rPr>
              <a:t>, </a:t>
            </a:r>
            <a:r>
              <a:rPr lang="en-US" baseline="0" dirty="0" err="1">
                <a:solidFill>
                  <a:schemeClr val="tx1"/>
                </a:solidFill>
              </a:rPr>
              <a:t>nơi</a:t>
            </a:r>
            <a:r>
              <a:rPr lang="en-US" baseline="0" dirty="0">
                <a:solidFill>
                  <a:schemeClr val="tx1"/>
                </a:solidFill>
              </a:rPr>
              <a:t> </a:t>
            </a:r>
            <a:r>
              <a:rPr lang="en-US" baseline="0" dirty="0" err="1">
                <a:solidFill>
                  <a:schemeClr val="tx1"/>
                </a:solidFill>
              </a:rPr>
              <a:t>bạn</a:t>
            </a:r>
            <a:r>
              <a:rPr lang="en-US" baseline="0" dirty="0">
                <a:solidFill>
                  <a:schemeClr val="tx1"/>
                </a:solidFill>
              </a:rPr>
              <a:t> </a:t>
            </a:r>
            <a:r>
              <a:rPr lang="en-US" baseline="0" dirty="0" err="1">
                <a:solidFill>
                  <a:schemeClr val="tx1"/>
                </a:solidFill>
              </a:rPr>
              <a:t>muốn</a:t>
            </a:r>
            <a:r>
              <a:rPr lang="en-US" baseline="0" dirty="0">
                <a:solidFill>
                  <a:schemeClr val="tx1"/>
                </a:solidFill>
              </a:rPr>
              <a:t> </a:t>
            </a:r>
            <a:r>
              <a:rPr lang="en-US" baseline="0" dirty="0" err="1">
                <a:solidFill>
                  <a:schemeClr val="tx1"/>
                </a:solidFill>
              </a:rPr>
              <a:t>sống</a:t>
            </a:r>
            <a:r>
              <a:rPr lang="en-US" baseline="0" dirty="0">
                <a:solidFill>
                  <a:schemeClr val="tx1"/>
                </a:solidFill>
              </a:rPr>
              <a:t>, </a:t>
            </a:r>
            <a:r>
              <a:rPr lang="en-US" baseline="0" dirty="0" err="1">
                <a:solidFill>
                  <a:schemeClr val="tx1"/>
                </a:solidFill>
              </a:rPr>
              <a:t>người</a:t>
            </a:r>
            <a:r>
              <a:rPr lang="en-US" baseline="0" dirty="0">
                <a:solidFill>
                  <a:schemeClr val="tx1"/>
                </a:solidFill>
              </a:rPr>
              <a:t> </a:t>
            </a:r>
            <a:r>
              <a:rPr lang="en-US" baseline="0" dirty="0" err="1">
                <a:solidFill>
                  <a:schemeClr val="tx1"/>
                </a:solidFill>
              </a:rPr>
              <a:t>bạn</a:t>
            </a:r>
            <a:r>
              <a:rPr lang="en-US" baseline="0" dirty="0">
                <a:solidFill>
                  <a:schemeClr val="tx1"/>
                </a:solidFill>
              </a:rPr>
              <a:t> </a:t>
            </a:r>
            <a:r>
              <a:rPr lang="en-US" baseline="0" dirty="0" err="1">
                <a:solidFill>
                  <a:schemeClr val="tx1"/>
                </a:solidFill>
              </a:rPr>
              <a:t>muốn</a:t>
            </a:r>
            <a:r>
              <a:rPr lang="en-US" baseline="0" dirty="0">
                <a:solidFill>
                  <a:schemeClr val="tx1"/>
                </a:solidFill>
              </a:rPr>
              <a:t> </a:t>
            </a:r>
            <a:r>
              <a:rPr lang="en-US" baseline="0" dirty="0" err="1">
                <a:solidFill>
                  <a:schemeClr val="tx1"/>
                </a:solidFill>
              </a:rPr>
              <a:t>sống</a:t>
            </a:r>
            <a:r>
              <a:rPr lang="en-US" baseline="0" dirty="0">
                <a:solidFill>
                  <a:schemeClr val="tx1"/>
                </a:solidFill>
              </a:rPr>
              <a:t> </a:t>
            </a:r>
            <a:r>
              <a:rPr lang="en-US" baseline="0" dirty="0" err="1">
                <a:solidFill>
                  <a:schemeClr val="tx1"/>
                </a:solidFill>
              </a:rPr>
              <a:t>cùng</a:t>
            </a:r>
            <a:r>
              <a:rPr lang="en-US" baseline="0" dirty="0">
                <a:solidFill>
                  <a:schemeClr val="tx1"/>
                </a:solidFill>
              </a:rPr>
              <a:t>, </a:t>
            </a:r>
            <a:r>
              <a:rPr lang="en-US" baseline="0" dirty="0" err="1">
                <a:solidFill>
                  <a:schemeClr val="tx1"/>
                </a:solidFill>
              </a:rPr>
              <a:t>cách</a:t>
            </a:r>
            <a:r>
              <a:rPr lang="en-US" baseline="0" dirty="0">
                <a:solidFill>
                  <a:schemeClr val="tx1"/>
                </a:solidFill>
              </a:rPr>
              <a:t> </a:t>
            </a:r>
            <a:r>
              <a:rPr lang="en-US" baseline="0" dirty="0" err="1">
                <a:solidFill>
                  <a:schemeClr val="tx1"/>
                </a:solidFill>
              </a:rPr>
              <a:t>bạn</a:t>
            </a:r>
            <a:r>
              <a:rPr lang="en-US" baseline="0" dirty="0">
                <a:solidFill>
                  <a:schemeClr val="tx1"/>
                </a:solidFill>
              </a:rPr>
              <a:t> </a:t>
            </a:r>
            <a:r>
              <a:rPr lang="en-US" baseline="0" dirty="0" err="1">
                <a:solidFill>
                  <a:schemeClr val="tx1"/>
                </a:solidFill>
              </a:rPr>
              <a:t>sử</a:t>
            </a:r>
            <a:r>
              <a:rPr lang="en-US" baseline="0" dirty="0">
                <a:solidFill>
                  <a:schemeClr val="tx1"/>
                </a:solidFill>
              </a:rPr>
              <a:t> </a:t>
            </a:r>
            <a:r>
              <a:rPr lang="en-US" baseline="0" dirty="0" err="1">
                <a:solidFill>
                  <a:schemeClr val="tx1"/>
                </a:solidFill>
              </a:rPr>
              <a:t>dụng</a:t>
            </a:r>
            <a:r>
              <a:rPr lang="en-US" baseline="0" dirty="0">
                <a:solidFill>
                  <a:schemeClr val="tx1"/>
                </a:solidFill>
              </a:rPr>
              <a:t> </a:t>
            </a:r>
            <a:r>
              <a:rPr lang="en-US" baseline="0" dirty="0" err="1">
                <a:solidFill>
                  <a:schemeClr val="tx1"/>
                </a:solidFill>
              </a:rPr>
              <a:t>thời</a:t>
            </a:r>
            <a:r>
              <a:rPr lang="en-US" baseline="0" dirty="0">
                <a:solidFill>
                  <a:schemeClr val="tx1"/>
                </a:solidFill>
              </a:rPr>
              <a:t> </a:t>
            </a:r>
            <a:r>
              <a:rPr lang="en-US" baseline="0" dirty="0" err="1">
                <a:solidFill>
                  <a:schemeClr val="tx1"/>
                </a:solidFill>
              </a:rPr>
              <a:t>gian</a:t>
            </a:r>
            <a:r>
              <a:rPr lang="en-US" baseline="0" dirty="0">
                <a:solidFill>
                  <a:schemeClr val="tx1"/>
                </a:solidFill>
              </a:rPr>
              <a:t> </a:t>
            </a:r>
            <a:r>
              <a:rPr lang="en-US" baseline="0" dirty="0" err="1">
                <a:solidFill>
                  <a:schemeClr val="tx1"/>
                </a:solidFill>
              </a:rPr>
              <a:t>và</a:t>
            </a:r>
            <a:r>
              <a:rPr lang="en-US" baseline="0" dirty="0">
                <a:solidFill>
                  <a:schemeClr val="tx1"/>
                </a:solidFill>
              </a:rPr>
              <a:t> </a:t>
            </a:r>
            <a:r>
              <a:rPr lang="en-US" baseline="0" dirty="0" err="1">
                <a:solidFill>
                  <a:schemeClr val="tx1"/>
                </a:solidFill>
              </a:rPr>
              <a:t>những</a:t>
            </a:r>
            <a:r>
              <a:rPr lang="en-US" baseline="0" dirty="0">
                <a:solidFill>
                  <a:schemeClr val="tx1"/>
                </a:solidFill>
              </a:rPr>
              <a:t> </a:t>
            </a:r>
            <a:r>
              <a:rPr lang="en-US" baseline="0" dirty="0" err="1">
                <a:solidFill>
                  <a:schemeClr val="tx1"/>
                </a:solidFill>
              </a:rPr>
              <a:t>người</a:t>
            </a:r>
            <a:r>
              <a:rPr lang="en-US" baseline="0" dirty="0">
                <a:solidFill>
                  <a:schemeClr val="tx1"/>
                </a:solidFill>
              </a:rPr>
              <a:t> </a:t>
            </a:r>
            <a:r>
              <a:rPr lang="en-US" baseline="0" dirty="0" err="1">
                <a:solidFill>
                  <a:schemeClr val="tx1"/>
                </a:solidFill>
              </a:rPr>
              <a:t>hỗ</a:t>
            </a:r>
            <a:r>
              <a:rPr lang="en-US" baseline="0" dirty="0">
                <a:solidFill>
                  <a:schemeClr val="tx1"/>
                </a:solidFill>
              </a:rPr>
              <a:t> </a:t>
            </a:r>
            <a:r>
              <a:rPr lang="en-US" baseline="0" dirty="0" err="1">
                <a:solidFill>
                  <a:schemeClr val="tx1"/>
                </a:solidFill>
              </a:rPr>
              <a:t>trợ</a:t>
            </a:r>
            <a:r>
              <a:rPr lang="en-US" baseline="0" dirty="0">
                <a:solidFill>
                  <a:schemeClr val="tx1"/>
                </a:solidFill>
              </a:rPr>
              <a:t> </a:t>
            </a:r>
            <a:r>
              <a:rPr lang="en-US" baseline="0" dirty="0" err="1">
                <a:solidFill>
                  <a:schemeClr val="tx1"/>
                </a:solidFill>
              </a:rPr>
              <a:t>bạn</a:t>
            </a:r>
            <a:r>
              <a:rPr lang="en-US" baseline="0" dirty="0">
                <a:solidFill>
                  <a:schemeClr val="tx1"/>
                </a:solidFill>
              </a:rPr>
              <a:t>; </a:t>
            </a:r>
          </a:p>
          <a:p>
            <a:r>
              <a:rPr lang="en-US" u="sng" dirty="0" err="1">
                <a:solidFill>
                  <a:schemeClr val="tx1"/>
                </a:solidFill>
              </a:rPr>
              <a:t>Quyền</a:t>
            </a:r>
            <a:r>
              <a:rPr lang="en-US" dirty="0">
                <a:solidFill>
                  <a:schemeClr val="tx1"/>
                </a:solidFill>
              </a:rPr>
              <a:t> </a:t>
            </a:r>
            <a:r>
              <a:rPr lang="en-US" dirty="0" err="1">
                <a:solidFill>
                  <a:schemeClr val="tx1"/>
                </a:solidFill>
              </a:rPr>
              <a:t>kiểm</a:t>
            </a:r>
            <a:r>
              <a:rPr lang="en-US" baseline="0" dirty="0">
                <a:solidFill>
                  <a:schemeClr val="tx1"/>
                </a:solidFill>
              </a:rPr>
              <a:t> </a:t>
            </a:r>
            <a:r>
              <a:rPr lang="en-US" baseline="0" dirty="0" err="1">
                <a:solidFill>
                  <a:schemeClr val="tx1"/>
                </a:solidFill>
              </a:rPr>
              <a:t>soát</a:t>
            </a:r>
            <a:r>
              <a:rPr lang="en-US" baseline="0" dirty="0">
                <a:solidFill>
                  <a:schemeClr val="tx1"/>
                </a:solidFill>
              </a:rPr>
              <a:t> </a:t>
            </a:r>
            <a:r>
              <a:rPr lang="en-US" baseline="0" dirty="0" err="1">
                <a:solidFill>
                  <a:schemeClr val="tx1"/>
                </a:solidFill>
              </a:rPr>
              <a:t>ngân</a:t>
            </a:r>
            <a:r>
              <a:rPr lang="en-US" baseline="0" dirty="0">
                <a:solidFill>
                  <a:schemeClr val="tx1"/>
                </a:solidFill>
              </a:rPr>
              <a:t> </a:t>
            </a:r>
            <a:r>
              <a:rPr lang="en-US" baseline="0" dirty="0" err="1">
                <a:solidFill>
                  <a:schemeClr val="tx1"/>
                </a:solidFill>
              </a:rPr>
              <a:t>sách</a:t>
            </a:r>
            <a:r>
              <a:rPr lang="en-US" baseline="0" dirty="0">
                <a:solidFill>
                  <a:schemeClr val="tx1"/>
                </a:solidFill>
              </a:rPr>
              <a:t> </a:t>
            </a:r>
            <a:r>
              <a:rPr lang="en-US" baseline="0" dirty="0" err="1">
                <a:solidFill>
                  <a:schemeClr val="tx1"/>
                </a:solidFill>
              </a:rPr>
              <a:t>để</a:t>
            </a:r>
            <a:r>
              <a:rPr lang="en-US" baseline="0" dirty="0">
                <a:solidFill>
                  <a:schemeClr val="tx1"/>
                </a:solidFill>
              </a:rPr>
              <a:t> </a:t>
            </a:r>
            <a:r>
              <a:rPr lang="en-US" baseline="0" dirty="0" err="1">
                <a:solidFill>
                  <a:schemeClr val="tx1"/>
                </a:solidFill>
              </a:rPr>
              <a:t>mua</a:t>
            </a:r>
            <a:r>
              <a:rPr lang="en-US" baseline="0" dirty="0">
                <a:solidFill>
                  <a:schemeClr val="tx1"/>
                </a:solidFill>
              </a:rPr>
              <a:t> </a:t>
            </a:r>
            <a:r>
              <a:rPr lang="en-US" baseline="0" dirty="0" err="1">
                <a:solidFill>
                  <a:schemeClr val="tx1"/>
                </a:solidFill>
              </a:rPr>
              <a:t>các</a:t>
            </a:r>
            <a:r>
              <a:rPr lang="en-US" baseline="0" dirty="0">
                <a:solidFill>
                  <a:schemeClr val="tx1"/>
                </a:solidFill>
              </a:rPr>
              <a:t> </a:t>
            </a:r>
            <a:r>
              <a:rPr lang="en-US" baseline="0" dirty="0" err="1">
                <a:solidFill>
                  <a:schemeClr val="tx1"/>
                </a:solidFill>
              </a:rPr>
              <a:t>dịch</a:t>
            </a:r>
            <a:r>
              <a:rPr lang="en-US" baseline="0" dirty="0">
                <a:solidFill>
                  <a:schemeClr val="tx1"/>
                </a:solidFill>
              </a:rPr>
              <a:t> </a:t>
            </a:r>
            <a:r>
              <a:rPr lang="en-US" baseline="0" dirty="0" err="1">
                <a:solidFill>
                  <a:schemeClr val="tx1"/>
                </a:solidFill>
              </a:rPr>
              <a:t>vụ</a:t>
            </a:r>
            <a:r>
              <a:rPr lang="en-US" baseline="0" dirty="0">
                <a:solidFill>
                  <a:schemeClr val="tx1"/>
                </a:solidFill>
              </a:rPr>
              <a:t> </a:t>
            </a:r>
            <a:r>
              <a:rPr lang="en-US" baseline="0" dirty="0" err="1">
                <a:solidFill>
                  <a:schemeClr val="tx1"/>
                </a:solidFill>
              </a:rPr>
              <a:t>và</a:t>
            </a:r>
            <a:r>
              <a:rPr lang="en-US" baseline="0" dirty="0">
                <a:solidFill>
                  <a:schemeClr val="tx1"/>
                </a:solidFill>
              </a:rPr>
              <a:t> </a:t>
            </a:r>
            <a:r>
              <a:rPr lang="en-US" baseline="0" dirty="0" err="1">
                <a:solidFill>
                  <a:schemeClr val="tx1"/>
                </a:solidFill>
              </a:rPr>
              <a:t>sự</a:t>
            </a:r>
            <a:r>
              <a:rPr lang="en-US" baseline="0" dirty="0">
                <a:solidFill>
                  <a:schemeClr val="tx1"/>
                </a:solidFill>
              </a:rPr>
              <a:t> </a:t>
            </a:r>
            <a:r>
              <a:rPr lang="en-US" baseline="0" dirty="0" err="1">
                <a:solidFill>
                  <a:schemeClr val="tx1"/>
                </a:solidFill>
              </a:rPr>
              <a:t>hỗ</a:t>
            </a:r>
            <a:r>
              <a:rPr lang="en-US" baseline="0" dirty="0">
                <a:solidFill>
                  <a:schemeClr val="tx1"/>
                </a:solidFill>
              </a:rPr>
              <a:t> </a:t>
            </a:r>
            <a:r>
              <a:rPr lang="en-US" baseline="0" dirty="0" err="1">
                <a:solidFill>
                  <a:schemeClr val="tx1"/>
                </a:solidFill>
              </a:rPr>
              <a:t>trợ</a:t>
            </a:r>
            <a:r>
              <a:rPr lang="en-US" baseline="0" dirty="0">
                <a:solidFill>
                  <a:schemeClr val="tx1"/>
                </a:solidFill>
              </a:rPr>
              <a:t> </a:t>
            </a:r>
            <a:r>
              <a:rPr lang="en-US" baseline="0" dirty="0" err="1">
                <a:solidFill>
                  <a:schemeClr val="tx1"/>
                </a:solidFill>
              </a:rPr>
              <a:t>mà</a:t>
            </a:r>
            <a:r>
              <a:rPr lang="en-US" baseline="0" dirty="0">
                <a:solidFill>
                  <a:schemeClr val="tx1"/>
                </a:solidFill>
              </a:rPr>
              <a:t> </a:t>
            </a:r>
            <a:r>
              <a:rPr lang="en-US" baseline="0" dirty="0" err="1">
                <a:solidFill>
                  <a:schemeClr val="tx1"/>
                </a:solidFill>
              </a:rPr>
              <a:t>bạn</a:t>
            </a:r>
            <a:r>
              <a:rPr lang="en-US" baseline="0" dirty="0">
                <a:solidFill>
                  <a:schemeClr val="tx1"/>
                </a:solidFill>
              </a:rPr>
              <a:t> </a:t>
            </a:r>
            <a:r>
              <a:rPr lang="en-US" baseline="0" dirty="0" err="1">
                <a:solidFill>
                  <a:schemeClr val="tx1"/>
                </a:solidFill>
              </a:rPr>
              <a:t>lựa</a:t>
            </a:r>
            <a:r>
              <a:rPr lang="en-US" baseline="0" dirty="0">
                <a:solidFill>
                  <a:schemeClr val="tx1"/>
                </a:solidFill>
              </a:rPr>
              <a:t> </a:t>
            </a:r>
            <a:r>
              <a:rPr lang="en-US" baseline="0" dirty="0" err="1">
                <a:solidFill>
                  <a:schemeClr val="tx1"/>
                </a:solidFill>
              </a:rPr>
              <a:t>chọn</a:t>
            </a:r>
            <a:r>
              <a:rPr lang="en-US" baseline="0" dirty="0">
                <a:solidFill>
                  <a:schemeClr val="tx1"/>
                </a:solidFill>
              </a:rPr>
              <a:t>; </a:t>
            </a:r>
            <a:endParaRPr lang="en-US" dirty="0">
              <a:solidFill>
                <a:schemeClr val="tx1"/>
              </a:solidFill>
            </a:endParaRPr>
          </a:p>
          <a:p>
            <a:r>
              <a:rPr lang="en-US" u="sng" dirty="0" err="1">
                <a:solidFill>
                  <a:schemeClr val="tx1"/>
                </a:solidFill>
              </a:rPr>
              <a:t>Sự</a:t>
            </a:r>
            <a:r>
              <a:rPr lang="en-US" u="sng" baseline="0" dirty="0">
                <a:solidFill>
                  <a:schemeClr val="tx1"/>
                </a:solidFill>
              </a:rPr>
              <a:t> </a:t>
            </a:r>
            <a:r>
              <a:rPr lang="en-US" u="sng" baseline="0" dirty="0" err="1">
                <a:solidFill>
                  <a:schemeClr val="tx1"/>
                </a:solidFill>
              </a:rPr>
              <a:t>hỗ</a:t>
            </a:r>
            <a:r>
              <a:rPr lang="en-US" u="sng" baseline="0" dirty="0">
                <a:solidFill>
                  <a:schemeClr val="tx1"/>
                </a:solidFill>
              </a:rPr>
              <a:t> </a:t>
            </a:r>
            <a:r>
              <a:rPr lang="en-US" u="sng" baseline="0" dirty="0" err="1">
                <a:solidFill>
                  <a:schemeClr val="tx1"/>
                </a:solidFill>
              </a:rPr>
              <a:t>trợ</a:t>
            </a:r>
            <a:r>
              <a:rPr lang="en-US" dirty="0">
                <a:solidFill>
                  <a:schemeClr val="tx1"/>
                </a:solidFill>
              </a:rPr>
              <a:t>, </a:t>
            </a:r>
            <a:r>
              <a:rPr lang="en-US" dirty="0" err="1">
                <a:solidFill>
                  <a:schemeClr val="tx1"/>
                </a:solidFill>
              </a:rPr>
              <a:t>bao</a:t>
            </a:r>
            <a:r>
              <a:rPr lang="en-US" dirty="0">
                <a:solidFill>
                  <a:schemeClr val="tx1"/>
                </a:solidFill>
              </a:rPr>
              <a:t> </a:t>
            </a:r>
            <a:r>
              <a:rPr lang="en-US" dirty="0" err="1">
                <a:solidFill>
                  <a:schemeClr val="tx1"/>
                </a:solidFill>
              </a:rPr>
              <a:t>gồm</a:t>
            </a:r>
            <a:r>
              <a:rPr lang="en-US" baseline="0" dirty="0">
                <a:solidFill>
                  <a:schemeClr val="tx1"/>
                </a:solidFill>
              </a:rPr>
              <a:t> </a:t>
            </a:r>
            <a:r>
              <a:rPr lang="en-US" baseline="0" dirty="0" err="1">
                <a:solidFill>
                  <a:schemeClr val="tx1"/>
                </a:solidFill>
              </a:rPr>
              <a:t>khả</a:t>
            </a:r>
            <a:r>
              <a:rPr lang="en-US" baseline="0" dirty="0">
                <a:solidFill>
                  <a:schemeClr val="tx1"/>
                </a:solidFill>
              </a:rPr>
              <a:t> </a:t>
            </a:r>
            <a:r>
              <a:rPr lang="en-US" baseline="0" dirty="0" err="1">
                <a:solidFill>
                  <a:schemeClr val="tx1"/>
                </a:solidFill>
              </a:rPr>
              <a:t>năng</a:t>
            </a:r>
            <a:r>
              <a:rPr lang="en-US" baseline="0" dirty="0">
                <a:solidFill>
                  <a:schemeClr val="tx1"/>
                </a:solidFill>
              </a:rPr>
              <a:t> </a:t>
            </a:r>
            <a:r>
              <a:rPr lang="en-US" baseline="0" dirty="0" err="1">
                <a:solidFill>
                  <a:schemeClr val="tx1"/>
                </a:solidFill>
              </a:rPr>
              <a:t>sắp</a:t>
            </a:r>
            <a:r>
              <a:rPr lang="en-US" baseline="0" dirty="0">
                <a:solidFill>
                  <a:schemeClr val="tx1"/>
                </a:solidFill>
              </a:rPr>
              <a:t> </a:t>
            </a:r>
            <a:r>
              <a:rPr lang="en-US" baseline="0" dirty="0" err="1">
                <a:solidFill>
                  <a:schemeClr val="tx1"/>
                </a:solidFill>
              </a:rPr>
              <a:t>xếp</a:t>
            </a:r>
            <a:r>
              <a:rPr lang="en-US" baseline="0" dirty="0">
                <a:solidFill>
                  <a:schemeClr val="tx1"/>
                </a:solidFill>
              </a:rPr>
              <a:t> </a:t>
            </a:r>
            <a:r>
              <a:rPr lang="en-US" baseline="0" dirty="0" err="1">
                <a:solidFill>
                  <a:schemeClr val="tx1"/>
                </a:solidFill>
              </a:rPr>
              <a:t>các</a:t>
            </a:r>
            <a:r>
              <a:rPr lang="en-US" baseline="0" dirty="0">
                <a:solidFill>
                  <a:schemeClr val="tx1"/>
                </a:solidFill>
              </a:rPr>
              <a:t> </a:t>
            </a:r>
            <a:r>
              <a:rPr lang="en-US" baseline="0" dirty="0" err="1">
                <a:solidFill>
                  <a:schemeClr val="tx1"/>
                </a:solidFill>
              </a:rPr>
              <a:t>nguồn</a:t>
            </a:r>
            <a:r>
              <a:rPr lang="en-US" baseline="0" dirty="0">
                <a:solidFill>
                  <a:schemeClr val="tx1"/>
                </a:solidFill>
              </a:rPr>
              <a:t> </a:t>
            </a:r>
            <a:r>
              <a:rPr lang="en-US" baseline="0" dirty="0" err="1">
                <a:solidFill>
                  <a:schemeClr val="tx1"/>
                </a:solidFill>
              </a:rPr>
              <a:t>lực</a:t>
            </a:r>
            <a:r>
              <a:rPr lang="en-US" baseline="0" dirty="0">
                <a:solidFill>
                  <a:schemeClr val="tx1"/>
                </a:solidFill>
              </a:rPr>
              <a:t> </a:t>
            </a:r>
            <a:r>
              <a:rPr lang="en-US" baseline="0" dirty="0" err="1">
                <a:solidFill>
                  <a:schemeClr val="tx1"/>
                </a:solidFill>
              </a:rPr>
              <a:t>và</a:t>
            </a:r>
            <a:r>
              <a:rPr lang="en-US" baseline="0" dirty="0">
                <a:solidFill>
                  <a:schemeClr val="tx1"/>
                </a:solidFill>
              </a:rPr>
              <a:t> </a:t>
            </a:r>
            <a:r>
              <a:rPr lang="en-US" baseline="0" dirty="0" err="1">
                <a:solidFill>
                  <a:schemeClr val="tx1"/>
                </a:solidFill>
              </a:rPr>
              <a:t>nhân</a:t>
            </a:r>
            <a:r>
              <a:rPr lang="en-US" baseline="0" dirty="0">
                <a:solidFill>
                  <a:schemeClr val="tx1"/>
                </a:solidFill>
              </a:rPr>
              <a:t> </a:t>
            </a:r>
            <a:r>
              <a:rPr lang="en-US" baseline="0" dirty="0" err="1">
                <a:solidFill>
                  <a:schemeClr val="tx1"/>
                </a:solidFill>
              </a:rPr>
              <a:t>sự</a:t>
            </a:r>
            <a:r>
              <a:rPr lang="en-US" baseline="0" dirty="0">
                <a:solidFill>
                  <a:schemeClr val="tx1"/>
                </a:solidFill>
              </a:rPr>
              <a:t> </a:t>
            </a:r>
            <a:r>
              <a:rPr lang="en-US" baseline="0" dirty="0" err="1">
                <a:solidFill>
                  <a:schemeClr val="tx1"/>
                </a:solidFill>
              </a:rPr>
              <a:t>để</a:t>
            </a:r>
            <a:r>
              <a:rPr lang="en-US" baseline="0" dirty="0">
                <a:solidFill>
                  <a:schemeClr val="tx1"/>
                </a:solidFill>
              </a:rPr>
              <a:t> </a:t>
            </a:r>
            <a:r>
              <a:rPr lang="en-US" baseline="0" dirty="0" err="1">
                <a:solidFill>
                  <a:schemeClr val="tx1"/>
                </a:solidFill>
              </a:rPr>
              <a:t>bạn</a:t>
            </a:r>
            <a:r>
              <a:rPr lang="en-US" baseline="0" dirty="0">
                <a:solidFill>
                  <a:schemeClr val="tx1"/>
                </a:solidFill>
              </a:rPr>
              <a:t> </a:t>
            </a:r>
            <a:r>
              <a:rPr lang="en-US" baseline="0" dirty="0" err="1">
                <a:solidFill>
                  <a:schemeClr val="tx1"/>
                </a:solidFill>
              </a:rPr>
              <a:t>có</a:t>
            </a:r>
            <a:r>
              <a:rPr lang="en-US" baseline="0" dirty="0">
                <a:solidFill>
                  <a:schemeClr val="tx1"/>
                </a:solidFill>
              </a:rPr>
              <a:t> </a:t>
            </a:r>
            <a:r>
              <a:rPr lang="en-US" baseline="0" dirty="0" err="1">
                <a:solidFill>
                  <a:schemeClr val="tx1"/>
                </a:solidFill>
              </a:rPr>
              <a:t>thể</a:t>
            </a:r>
            <a:r>
              <a:rPr lang="en-US" baseline="0" dirty="0">
                <a:solidFill>
                  <a:schemeClr val="tx1"/>
                </a:solidFill>
              </a:rPr>
              <a:t> </a:t>
            </a:r>
            <a:r>
              <a:rPr lang="en-US" baseline="0" dirty="0" err="1">
                <a:solidFill>
                  <a:schemeClr val="tx1"/>
                </a:solidFill>
              </a:rPr>
              <a:t>thích</a:t>
            </a:r>
            <a:r>
              <a:rPr lang="en-US" baseline="0" dirty="0">
                <a:solidFill>
                  <a:schemeClr val="tx1"/>
                </a:solidFill>
              </a:rPr>
              <a:t> </a:t>
            </a:r>
            <a:r>
              <a:rPr lang="en-US" baseline="0" dirty="0" err="1">
                <a:solidFill>
                  <a:schemeClr val="tx1"/>
                </a:solidFill>
              </a:rPr>
              <a:t>ứng</a:t>
            </a:r>
            <a:r>
              <a:rPr lang="en-US" baseline="0" dirty="0">
                <a:solidFill>
                  <a:schemeClr val="tx1"/>
                </a:solidFill>
              </a:rPr>
              <a:t> </a:t>
            </a:r>
            <a:r>
              <a:rPr lang="en-US" baseline="0" dirty="0" err="1">
                <a:solidFill>
                  <a:schemeClr val="tx1"/>
                </a:solidFill>
              </a:rPr>
              <a:t>khi</a:t>
            </a:r>
            <a:r>
              <a:rPr lang="en-US" baseline="0" dirty="0">
                <a:solidFill>
                  <a:schemeClr val="tx1"/>
                </a:solidFill>
              </a:rPr>
              <a:t> </a:t>
            </a:r>
            <a:r>
              <a:rPr lang="en-US" baseline="0" dirty="0" err="1">
                <a:solidFill>
                  <a:schemeClr val="tx1"/>
                </a:solidFill>
              </a:rPr>
              <a:t>sống</a:t>
            </a:r>
            <a:r>
              <a:rPr lang="en-US" baseline="0" dirty="0">
                <a:solidFill>
                  <a:schemeClr val="tx1"/>
                </a:solidFill>
              </a:rPr>
              <a:t> </a:t>
            </a:r>
            <a:r>
              <a:rPr lang="en-US" baseline="0" dirty="0" err="1">
                <a:solidFill>
                  <a:schemeClr val="tx1"/>
                </a:solidFill>
              </a:rPr>
              <a:t>trong</a:t>
            </a:r>
            <a:r>
              <a:rPr lang="en-US" baseline="0" dirty="0">
                <a:solidFill>
                  <a:schemeClr val="tx1"/>
                </a:solidFill>
              </a:rPr>
              <a:t> </a:t>
            </a:r>
            <a:r>
              <a:rPr lang="en-US" baseline="0" dirty="0" err="1">
                <a:solidFill>
                  <a:schemeClr val="tx1"/>
                </a:solidFill>
              </a:rPr>
              <a:t>cộng</a:t>
            </a:r>
            <a:r>
              <a:rPr lang="en-US" baseline="0" dirty="0">
                <a:solidFill>
                  <a:schemeClr val="tx1"/>
                </a:solidFill>
              </a:rPr>
              <a:t> </a:t>
            </a:r>
            <a:r>
              <a:rPr lang="en-US" baseline="0" dirty="0" err="1">
                <a:solidFill>
                  <a:schemeClr val="tx1"/>
                </a:solidFill>
              </a:rPr>
              <a:t>đồng</a:t>
            </a:r>
            <a:r>
              <a:rPr lang="en-US" baseline="0" dirty="0">
                <a:solidFill>
                  <a:schemeClr val="tx1"/>
                </a:solidFill>
              </a:rPr>
              <a:t> </a:t>
            </a:r>
            <a:r>
              <a:rPr lang="en-US" baseline="0" dirty="0" err="1">
                <a:solidFill>
                  <a:schemeClr val="tx1"/>
                </a:solidFill>
              </a:rPr>
              <a:t>mà</a:t>
            </a:r>
            <a:r>
              <a:rPr lang="en-US" baseline="0" dirty="0">
                <a:solidFill>
                  <a:schemeClr val="tx1"/>
                </a:solidFill>
              </a:rPr>
              <a:t> </a:t>
            </a:r>
            <a:r>
              <a:rPr lang="en-US" baseline="0" dirty="0" err="1">
                <a:solidFill>
                  <a:schemeClr val="tx1"/>
                </a:solidFill>
              </a:rPr>
              <a:t>bạn</a:t>
            </a:r>
            <a:r>
              <a:rPr lang="en-US" baseline="0" dirty="0">
                <a:solidFill>
                  <a:schemeClr val="tx1"/>
                </a:solidFill>
              </a:rPr>
              <a:t> </a:t>
            </a:r>
            <a:r>
              <a:rPr lang="en-US" baseline="0" dirty="0" err="1">
                <a:solidFill>
                  <a:schemeClr val="tx1"/>
                </a:solidFill>
              </a:rPr>
              <a:t>lựa</a:t>
            </a:r>
            <a:r>
              <a:rPr lang="en-US" baseline="0" dirty="0">
                <a:solidFill>
                  <a:schemeClr val="tx1"/>
                </a:solidFill>
              </a:rPr>
              <a:t> </a:t>
            </a:r>
            <a:r>
              <a:rPr lang="en-US" baseline="0" dirty="0" err="1">
                <a:solidFill>
                  <a:schemeClr val="tx1"/>
                </a:solidFill>
              </a:rPr>
              <a:t>chọn</a:t>
            </a:r>
            <a:r>
              <a:rPr lang="en-US" baseline="0" dirty="0">
                <a:solidFill>
                  <a:schemeClr val="tx1"/>
                </a:solidFill>
              </a:rPr>
              <a:t>;</a:t>
            </a:r>
          </a:p>
          <a:p>
            <a:r>
              <a:rPr lang="en-US" u="sng" dirty="0" err="1">
                <a:solidFill>
                  <a:schemeClr val="tx1"/>
                </a:solidFill>
              </a:rPr>
              <a:t>Trách</a:t>
            </a:r>
            <a:r>
              <a:rPr lang="en-US" u="sng" baseline="0" dirty="0">
                <a:solidFill>
                  <a:schemeClr val="tx1"/>
                </a:solidFill>
              </a:rPr>
              <a:t> </a:t>
            </a:r>
            <a:r>
              <a:rPr lang="en-US" u="sng" baseline="0" dirty="0" err="1">
                <a:solidFill>
                  <a:schemeClr val="tx1"/>
                </a:solidFill>
              </a:rPr>
              <a:t>nhiệm</a:t>
            </a:r>
            <a:r>
              <a:rPr lang="en-US" dirty="0">
                <a:solidFill>
                  <a:schemeClr val="tx1"/>
                </a:solidFill>
              </a:rPr>
              <a:t>, </a:t>
            </a:r>
            <a:r>
              <a:rPr lang="en-US" dirty="0" err="1">
                <a:solidFill>
                  <a:schemeClr val="tx1"/>
                </a:solidFill>
              </a:rPr>
              <a:t>bao</a:t>
            </a:r>
            <a:r>
              <a:rPr lang="en-US" dirty="0">
                <a:solidFill>
                  <a:schemeClr val="tx1"/>
                </a:solidFill>
              </a:rPr>
              <a:t> </a:t>
            </a:r>
            <a:r>
              <a:rPr lang="en-US" dirty="0" err="1">
                <a:solidFill>
                  <a:schemeClr val="tx1"/>
                </a:solidFill>
              </a:rPr>
              <a:t>gồm</a:t>
            </a:r>
            <a:r>
              <a:rPr lang="en-US" baseline="0" dirty="0">
                <a:solidFill>
                  <a:schemeClr val="tx1"/>
                </a:solidFill>
              </a:rPr>
              <a:t> </a:t>
            </a:r>
            <a:r>
              <a:rPr lang="en-US" baseline="0" dirty="0" err="1">
                <a:solidFill>
                  <a:schemeClr val="tx1"/>
                </a:solidFill>
              </a:rPr>
              <a:t>cơ</a:t>
            </a:r>
            <a:r>
              <a:rPr lang="en-US" baseline="0" dirty="0">
                <a:solidFill>
                  <a:schemeClr val="tx1"/>
                </a:solidFill>
              </a:rPr>
              <a:t> </a:t>
            </a:r>
            <a:r>
              <a:rPr lang="en-US" baseline="0" dirty="0" err="1">
                <a:solidFill>
                  <a:schemeClr val="tx1"/>
                </a:solidFill>
              </a:rPr>
              <a:t>hội</a:t>
            </a:r>
            <a:r>
              <a:rPr lang="en-US" baseline="0" dirty="0">
                <a:solidFill>
                  <a:schemeClr val="tx1"/>
                </a:solidFill>
              </a:rPr>
              <a:t> </a:t>
            </a:r>
            <a:r>
              <a:rPr lang="en-US" baseline="0" dirty="0" err="1">
                <a:solidFill>
                  <a:schemeClr val="tx1"/>
                </a:solidFill>
              </a:rPr>
              <a:t>có</a:t>
            </a:r>
            <a:r>
              <a:rPr lang="en-US" baseline="0" dirty="0">
                <a:solidFill>
                  <a:schemeClr val="tx1"/>
                </a:solidFill>
              </a:rPr>
              <a:t> </a:t>
            </a:r>
            <a:r>
              <a:rPr lang="en-US" baseline="0" dirty="0" err="1">
                <a:solidFill>
                  <a:schemeClr val="tx1"/>
                </a:solidFill>
              </a:rPr>
              <a:t>trách</a:t>
            </a:r>
            <a:r>
              <a:rPr lang="en-US" baseline="0" dirty="0">
                <a:solidFill>
                  <a:schemeClr val="tx1"/>
                </a:solidFill>
              </a:rPr>
              <a:t> </a:t>
            </a:r>
            <a:r>
              <a:rPr lang="en-US" baseline="0" dirty="0" err="1">
                <a:solidFill>
                  <a:schemeClr val="tx1"/>
                </a:solidFill>
              </a:rPr>
              <a:t>nhiệm</a:t>
            </a:r>
            <a:r>
              <a:rPr lang="en-US" baseline="0" dirty="0">
                <a:solidFill>
                  <a:schemeClr val="tx1"/>
                </a:solidFill>
              </a:rPr>
              <a:t> </a:t>
            </a:r>
            <a:r>
              <a:rPr lang="en-US" baseline="0" dirty="0" err="1">
                <a:solidFill>
                  <a:schemeClr val="tx1"/>
                </a:solidFill>
              </a:rPr>
              <a:t>đưa</a:t>
            </a:r>
            <a:r>
              <a:rPr lang="en-US" baseline="0" dirty="0">
                <a:solidFill>
                  <a:schemeClr val="tx1"/>
                </a:solidFill>
              </a:rPr>
              <a:t> </a:t>
            </a:r>
            <a:r>
              <a:rPr lang="en-US" baseline="0" dirty="0" err="1">
                <a:solidFill>
                  <a:schemeClr val="tx1"/>
                </a:solidFill>
              </a:rPr>
              <a:t>ra</a:t>
            </a:r>
            <a:r>
              <a:rPr lang="en-US" baseline="0" dirty="0">
                <a:solidFill>
                  <a:schemeClr val="tx1"/>
                </a:solidFill>
              </a:rPr>
              <a:t> </a:t>
            </a:r>
            <a:r>
              <a:rPr lang="en-US" baseline="0" dirty="0" err="1">
                <a:solidFill>
                  <a:schemeClr val="tx1"/>
                </a:solidFill>
              </a:rPr>
              <a:t>quyết</a:t>
            </a:r>
            <a:r>
              <a:rPr lang="en-US" baseline="0" dirty="0">
                <a:solidFill>
                  <a:schemeClr val="tx1"/>
                </a:solidFill>
              </a:rPr>
              <a:t> </a:t>
            </a:r>
            <a:r>
              <a:rPr lang="en-US" baseline="0" dirty="0" err="1">
                <a:solidFill>
                  <a:schemeClr val="tx1"/>
                </a:solidFill>
              </a:rPr>
              <a:t>định</a:t>
            </a:r>
            <a:r>
              <a:rPr lang="en-US" baseline="0" dirty="0">
                <a:solidFill>
                  <a:schemeClr val="tx1"/>
                </a:solidFill>
              </a:rPr>
              <a:t> </a:t>
            </a:r>
            <a:r>
              <a:rPr lang="en-US" baseline="0" dirty="0" err="1">
                <a:solidFill>
                  <a:schemeClr val="tx1"/>
                </a:solidFill>
              </a:rPr>
              <a:t>trong</a:t>
            </a:r>
            <a:r>
              <a:rPr lang="en-US" baseline="0" dirty="0">
                <a:solidFill>
                  <a:schemeClr val="tx1"/>
                </a:solidFill>
              </a:rPr>
              <a:t> </a:t>
            </a:r>
            <a:r>
              <a:rPr lang="en-US" baseline="0" dirty="0" err="1">
                <a:solidFill>
                  <a:schemeClr val="tx1"/>
                </a:solidFill>
              </a:rPr>
              <a:t>cuộc</a:t>
            </a:r>
            <a:r>
              <a:rPr lang="en-US" baseline="0" dirty="0">
                <a:solidFill>
                  <a:schemeClr val="tx1"/>
                </a:solidFill>
              </a:rPr>
              <a:t> </a:t>
            </a:r>
            <a:r>
              <a:rPr lang="en-US" baseline="0" dirty="0" err="1">
                <a:solidFill>
                  <a:schemeClr val="tx1"/>
                </a:solidFill>
              </a:rPr>
              <a:t>sống</a:t>
            </a:r>
            <a:r>
              <a:rPr lang="en-US" baseline="0" dirty="0">
                <a:solidFill>
                  <a:schemeClr val="tx1"/>
                </a:solidFill>
              </a:rPr>
              <a:t> </a:t>
            </a:r>
            <a:r>
              <a:rPr lang="en-US" baseline="0" dirty="0" err="1">
                <a:solidFill>
                  <a:schemeClr val="tx1"/>
                </a:solidFill>
              </a:rPr>
              <a:t>của</a:t>
            </a:r>
            <a:r>
              <a:rPr lang="en-US" baseline="0" dirty="0">
                <a:solidFill>
                  <a:schemeClr val="tx1"/>
                </a:solidFill>
              </a:rPr>
              <a:t> </a:t>
            </a:r>
            <a:r>
              <a:rPr lang="en-US" baseline="0" dirty="0" err="1">
                <a:solidFill>
                  <a:schemeClr val="tx1"/>
                </a:solidFill>
              </a:rPr>
              <a:t>chính</a:t>
            </a:r>
            <a:r>
              <a:rPr lang="en-US" baseline="0" dirty="0">
                <a:solidFill>
                  <a:schemeClr val="tx1"/>
                </a:solidFill>
              </a:rPr>
              <a:t> </a:t>
            </a:r>
            <a:r>
              <a:rPr lang="en-US" baseline="0" dirty="0" err="1">
                <a:solidFill>
                  <a:schemeClr val="tx1"/>
                </a:solidFill>
              </a:rPr>
              <a:t>bạn</a:t>
            </a:r>
            <a:r>
              <a:rPr lang="en-US" baseline="0" dirty="0">
                <a:solidFill>
                  <a:schemeClr val="tx1"/>
                </a:solidFill>
              </a:rPr>
              <a:t>, </a:t>
            </a:r>
            <a:r>
              <a:rPr lang="en-US" baseline="0" dirty="0" err="1">
                <a:solidFill>
                  <a:schemeClr val="tx1"/>
                </a:solidFill>
              </a:rPr>
              <a:t>có</a:t>
            </a:r>
            <a:r>
              <a:rPr lang="en-US" baseline="0" dirty="0">
                <a:solidFill>
                  <a:schemeClr val="tx1"/>
                </a:solidFill>
              </a:rPr>
              <a:t> </a:t>
            </a:r>
            <a:r>
              <a:rPr lang="en-US" baseline="0" dirty="0" err="1">
                <a:solidFill>
                  <a:schemeClr val="tx1"/>
                </a:solidFill>
              </a:rPr>
              <a:t>trách</a:t>
            </a:r>
            <a:r>
              <a:rPr lang="en-US" baseline="0" dirty="0">
                <a:solidFill>
                  <a:schemeClr val="tx1"/>
                </a:solidFill>
              </a:rPr>
              <a:t> </a:t>
            </a:r>
            <a:r>
              <a:rPr lang="en-US" baseline="0" dirty="0" err="1">
                <a:solidFill>
                  <a:schemeClr val="tx1"/>
                </a:solidFill>
              </a:rPr>
              <a:t>nhiệm</a:t>
            </a:r>
            <a:r>
              <a:rPr lang="en-US" baseline="0" dirty="0">
                <a:solidFill>
                  <a:schemeClr val="tx1"/>
                </a:solidFill>
              </a:rPr>
              <a:t> </a:t>
            </a:r>
            <a:r>
              <a:rPr lang="en-US" baseline="0" dirty="0" err="1">
                <a:solidFill>
                  <a:schemeClr val="tx1"/>
                </a:solidFill>
              </a:rPr>
              <a:t>với</a:t>
            </a:r>
            <a:r>
              <a:rPr lang="en-US" baseline="0" dirty="0">
                <a:solidFill>
                  <a:schemeClr val="tx1"/>
                </a:solidFill>
              </a:rPr>
              <a:t> </a:t>
            </a:r>
            <a:r>
              <a:rPr lang="en-US" baseline="0" dirty="0" err="1">
                <a:solidFill>
                  <a:schemeClr val="tx1"/>
                </a:solidFill>
              </a:rPr>
              <a:t>việc</a:t>
            </a:r>
            <a:r>
              <a:rPr lang="en-US" baseline="0" dirty="0">
                <a:solidFill>
                  <a:schemeClr val="tx1"/>
                </a:solidFill>
              </a:rPr>
              <a:t> </a:t>
            </a:r>
            <a:r>
              <a:rPr lang="en-US" baseline="0" dirty="0" err="1">
                <a:solidFill>
                  <a:schemeClr val="tx1"/>
                </a:solidFill>
              </a:rPr>
              <a:t>sử</a:t>
            </a:r>
            <a:r>
              <a:rPr lang="en-US" baseline="0" dirty="0">
                <a:solidFill>
                  <a:schemeClr val="tx1"/>
                </a:solidFill>
              </a:rPr>
              <a:t> </a:t>
            </a:r>
            <a:r>
              <a:rPr lang="en-US" baseline="0" dirty="0" err="1">
                <a:solidFill>
                  <a:schemeClr val="tx1"/>
                </a:solidFill>
              </a:rPr>
              <a:t>dụng</a:t>
            </a:r>
            <a:r>
              <a:rPr lang="en-US" baseline="0" dirty="0">
                <a:solidFill>
                  <a:schemeClr val="tx1"/>
                </a:solidFill>
              </a:rPr>
              <a:t> </a:t>
            </a:r>
            <a:r>
              <a:rPr lang="en-US" baseline="0" dirty="0" err="1">
                <a:solidFill>
                  <a:schemeClr val="tx1"/>
                </a:solidFill>
              </a:rPr>
              <a:t>tiền</a:t>
            </a:r>
            <a:r>
              <a:rPr lang="en-US" baseline="0" dirty="0">
                <a:solidFill>
                  <a:schemeClr val="tx1"/>
                </a:solidFill>
              </a:rPr>
              <a:t> </a:t>
            </a:r>
            <a:r>
              <a:rPr lang="en-US" baseline="0" dirty="0" err="1">
                <a:solidFill>
                  <a:schemeClr val="tx1"/>
                </a:solidFill>
              </a:rPr>
              <a:t>công</a:t>
            </a:r>
            <a:r>
              <a:rPr lang="en-US" baseline="0" dirty="0">
                <a:solidFill>
                  <a:schemeClr val="tx1"/>
                </a:solidFill>
              </a:rPr>
              <a:t> </a:t>
            </a:r>
            <a:r>
              <a:rPr lang="en-US" baseline="0" dirty="0" err="1">
                <a:solidFill>
                  <a:schemeClr val="tx1"/>
                </a:solidFill>
              </a:rPr>
              <a:t>và</a:t>
            </a:r>
            <a:r>
              <a:rPr lang="en-US" baseline="0" dirty="0">
                <a:solidFill>
                  <a:schemeClr val="tx1"/>
                </a:solidFill>
              </a:rPr>
              <a:t> </a:t>
            </a:r>
            <a:r>
              <a:rPr lang="en-US" baseline="0" dirty="0" err="1">
                <a:solidFill>
                  <a:schemeClr val="tx1"/>
                </a:solidFill>
              </a:rPr>
              <a:t>chấp</a:t>
            </a:r>
            <a:r>
              <a:rPr lang="en-US" baseline="0" dirty="0">
                <a:solidFill>
                  <a:schemeClr val="tx1"/>
                </a:solidFill>
              </a:rPr>
              <a:t> </a:t>
            </a:r>
            <a:r>
              <a:rPr lang="en-US" baseline="0" dirty="0" err="1">
                <a:solidFill>
                  <a:schemeClr val="tx1"/>
                </a:solidFill>
              </a:rPr>
              <a:t>nhận</a:t>
            </a:r>
            <a:r>
              <a:rPr lang="en-US" baseline="0" dirty="0">
                <a:solidFill>
                  <a:schemeClr val="tx1"/>
                </a:solidFill>
              </a:rPr>
              <a:t> </a:t>
            </a:r>
            <a:r>
              <a:rPr lang="en-US" baseline="0" dirty="0" err="1">
                <a:solidFill>
                  <a:schemeClr val="tx1"/>
                </a:solidFill>
              </a:rPr>
              <a:t>vai</a:t>
            </a:r>
            <a:r>
              <a:rPr lang="en-US" baseline="0" dirty="0">
                <a:solidFill>
                  <a:schemeClr val="tx1"/>
                </a:solidFill>
              </a:rPr>
              <a:t> </a:t>
            </a:r>
            <a:r>
              <a:rPr lang="en-US" baseline="0" dirty="0" err="1">
                <a:solidFill>
                  <a:schemeClr val="tx1"/>
                </a:solidFill>
              </a:rPr>
              <a:t>trò</a:t>
            </a:r>
            <a:r>
              <a:rPr lang="en-US" baseline="0" dirty="0">
                <a:solidFill>
                  <a:schemeClr val="tx1"/>
                </a:solidFill>
              </a:rPr>
              <a:t> </a:t>
            </a:r>
            <a:r>
              <a:rPr lang="en-US" baseline="0" dirty="0" err="1">
                <a:solidFill>
                  <a:schemeClr val="tx1"/>
                </a:solidFill>
              </a:rPr>
              <a:t>quan</a:t>
            </a:r>
            <a:r>
              <a:rPr lang="en-US" baseline="0" dirty="0">
                <a:solidFill>
                  <a:schemeClr val="tx1"/>
                </a:solidFill>
              </a:rPr>
              <a:t> </a:t>
            </a:r>
            <a:r>
              <a:rPr lang="en-US" baseline="0" dirty="0" err="1">
                <a:solidFill>
                  <a:schemeClr val="tx1"/>
                </a:solidFill>
              </a:rPr>
              <a:t>trọng</a:t>
            </a:r>
            <a:r>
              <a:rPr lang="en-US" baseline="0" dirty="0">
                <a:solidFill>
                  <a:schemeClr val="tx1"/>
                </a:solidFill>
              </a:rPr>
              <a:t> </a:t>
            </a:r>
            <a:r>
              <a:rPr lang="en-US" baseline="0" dirty="0" err="1">
                <a:solidFill>
                  <a:schemeClr val="tx1"/>
                </a:solidFill>
              </a:rPr>
              <a:t>trong</a:t>
            </a:r>
            <a:r>
              <a:rPr lang="en-US" baseline="0" dirty="0">
                <a:solidFill>
                  <a:schemeClr val="tx1"/>
                </a:solidFill>
              </a:rPr>
              <a:t> </a:t>
            </a:r>
            <a:r>
              <a:rPr lang="en-US" baseline="0" dirty="0" err="1">
                <a:solidFill>
                  <a:schemeClr val="tx1"/>
                </a:solidFill>
              </a:rPr>
              <a:t>cộng</a:t>
            </a:r>
            <a:r>
              <a:rPr lang="en-US" baseline="0" dirty="0">
                <a:solidFill>
                  <a:schemeClr val="tx1"/>
                </a:solidFill>
              </a:rPr>
              <a:t> </a:t>
            </a:r>
            <a:r>
              <a:rPr lang="en-US" baseline="0" dirty="0" err="1">
                <a:solidFill>
                  <a:schemeClr val="tx1"/>
                </a:solidFill>
              </a:rPr>
              <a:t>đồng</a:t>
            </a:r>
            <a:r>
              <a:rPr lang="en-US" baseline="0" dirty="0">
                <a:solidFill>
                  <a:schemeClr val="tx1"/>
                </a:solidFill>
              </a:rPr>
              <a:t> </a:t>
            </a:r>
            <a:r>
              <a:rPr lang="en-US" baseline="0" dirty="0" err="1">
                <a:solidFill>
                  <a:schemeClr val="tx1"/>
                </a:solidFill>
              </a:rPr>
              <a:t>của</a:t>
            </a:r>
            <a:r>
              <a:rPr lang="en-US" baseline="0" dirty="0">
                <a:solidFill>
                  <a:schemeClr val="tx1"/>
                </a:solidFill>
              </a:rPr>
              <a:t> </a:t>
            </a:r>
            <a:r>
              <a:rPr lang="en-US" baseline="0" dirty="0" err="1">
                <a:solidFill>
                  <a:schemeClr val="tx1"/>
                </a:solidFill>
              </a:rPr>
              <a:t>bạn</a:t>
            </a:r>
            <a:r>
              <a:rPr lang="en-US" baseline="0" dirty="0">
                <a:solidFill>
                  <a:schemeClr val="tx1"/>
                </a:solidFill>
              </a:rPr>
              <a:t>; </a:t>
            </a:r>
            <a:r>
              <a:rPr lang="en-US" baseline="0" dirty="0" err="1">
                <a:solidFill>
                  <a:schemeClr val="tx1"/>
                </a:solidFill>
              </a:rPr>
              <a:t>và</a:t>
            </a:r>
            <a:r>
              <a:rPr lang="en-US" baseline="0" dirty="0">
                <a:solidFill>
                  <a:schemeClr val="tx1"/>
                </a:solidFill>
              </a:rPr>
              <a:t> </a:t>
            </a:r>
          </a:p>
          <a:p>
            <a:r>
              <a:rPr lang="en-US" u="sng" dirty="0" err="1">
                <a:solidFill>
                  <a:schemeClr val="tx1"/>
                </a:solidFill>
              </a:rPr>
              <a:t>Thừa</a:t>
            </a:r>
            <a:r>
              <a:rPr lang="en-US" u="sng" baseline="0" dirty="0">
                <a:solidFill>
                  <a:schemeClr val="tx1"/>
                </a:solidFill>
              </a:rPr>
              <a:t> </a:t>
            </a:r>
            <a:r>
              <a:rPr lang="en-US" u="sng" baseline="0" dirty="0" err="1">
                <a:solidFill>
                  <a:schemeClr val="tx1"/>
                </a:solidFill>
              </a:rPr>
              <a:t>nhận</a:t>
            </a:r>
            <a:r>
              <a:rPr lang="en-US" dirty="0">
                <a:solidFill>
                  <a:schemeClr val="tx1"/>
                </a:solidFill>
              </a:rPr>
              <a:t> </a:t>
            </a:r>
            <a:r>
              <a:rPr lang="en-US" dirty="0" err="1">
                <a:solidFill>
                  <a:schemeClr val="tx1"/>
                </a:solidFill>
              </a:rPr>
              <a:t>vai</a:t>
            </a:r>
            <a:r>
              <a:rPr lang="en-US" dirty="0">
                <a:solidFill>
                  <a:schemeClr val="tx1"/>
                </a:solidFill>
              </a:rPr>
              <a:t> </a:t>
            </a:r>
            <a:r>
              <a:rPr lang="en-US" dirty="0" err="1">
                <a:solidFill>
                  <a:schemeClr val="tx1"/>
                </a:solidFill>
              </a:rPr>
              <a:t>trò</a:t>
            </a:r>
            <a:r>
              <a:rPr lang="en-US" baseline="0" dirty="0">
                <a:solidFill>
                  <a:schemeClr val="tx1"/>
                </a:solidFill>
              </a:rPr>
              <a:t> </a:t>
            </a:r>
            <a:r>
              <a:rPr lang="en-US" baseline="0" dirty="0" err="1">
                <a:solidFill>
                  <a:schemeClr val="tx1"/>
                </a:solidFill>
              </a:rPr>
              <a:t>quan</a:t>
            </a:r>
            <a:r>
              <a:rPr lang="en-US" baseline="0" dirty="0">
                <a:solidFill>
                  <a:schemeClr val="tx1"/>
                </a:solidFill>
              </a:rPr>
              <a:t> </a:t>
            </a:r>
            <a:r>
              <a:rPr lang="en-US" baseline="0" dirty="0" err="1">
                <a:solidFill>
                  <a:schemeClr val="tx1"/>
                </a:solidFill>
              </a:rPr>
              <a:t>trọng</a:t>
            </a:r>
            <a:r>
              <a:rPr lang="en-US" baseline="0" dirty="0">
                <a:solidFill>
                  <a:schemeClr val="tx1"/>
                </a:solidFill>
              </a:rPr>
              <a:t> </a:t>
            </a:r>
            <a:r>
              <a:rPr lang="en-US" baseline="0" dirty="0" err="1">
                <a:solidFill>
                  <a:schemeClr val="tx1"/>
                </a:solidFill>
              </a:rPr>
              <a:t>mà</a:t>
            </a:r>
            <a:r>
              <a:rPr lang="en-US" baseline="0" dirty="0">
                <a:solidFill>
                  <a:schemeClr val="tx1"/>
                </a:solidFill>
              </a:rPr>
              <a:t> </a:t>
            </a:r>
            <a:r>
              <a:rPr lang="en-US" baseline="0" dirty="0" err="1">
                <a:solidFill>
                  <a:schemeClr val="tx1"/>
                </a:solidFill>
              </a:rPr>
              <a:t>bạn</a:t>
            </a:r>
            <a:r>
              <a:rPr lang="en-US" baseline="0" dirty="0">
                <a:solidFill>
                  <a:schemeClr val="tx1"/>
                </a:solidFill>
              </a:rPr>
              <a:t> </a:t>
            </a:r>
            <a:r>
              <a:rPr lang="en-US" baseline="0" dirty="0" err="1">
                <a:solidFill>
                  <a:schemeClr val="tx1"/>
                </a:solidFill>
              </a:rPr>
              <a:t>và</a:t>
            </a:r>
            <a:r>
              <a:rPr lang="en-US" baseline="0" dirty="0">
                <a:solidFill>
                  <a:schemeClr val="tx1"/>
                </a:solidFill>
              </a:rPr>
              <a:t> </a:t>
            </a:r>
            <a:r>
              <a:rPr lang="en-US" baseline="0" dirty="0" err="1">
                <a:solidFill>
                  <a:schemeClr val="tx1"/>
                </a:solidFill>
              </a:rPr>
              <a:t>gia</a:t>
            </a:r>
            <a:r>
              <a:rPr lang="en-US" baseline="0" dirty="0">
                <a:solidFill>
                  <a:schemeClr val="tx1"/>
                </a:solidFill>
              </a:rPr>
              <a:t> </a:t>
            </a:r>
            <a:r>
              <a:rPr lang="en-US" baseline="0" dirty="0" err="1">
                <a:solidFill>
                  <a:schemeClr val="tx1"/>
                </a:solidFill>
              </a:rPr>
              <a:t>đình</a:t>
            </a:r>
            <a:r>
              <a:rPr lang="en-US" baseline="0" dirty="0">
                <a:solidFill>
                  <a:schemeClr val="tx1"/>
                </a:solidFill>
              </a:rPr>
              <a:t> </a:t>
            </a:r>
            <a:r>
              <a:rPr lang="en-US" baseline="0" dirty="0" err="1">
                <a:solidFill>
                  <a:schemeClr val="tx1"/>
                </a:solidFill>
              </a:rPr>
              <a:t>của</a:t>
            </a:r>
            <a:r>
              <a:rPr lang="en-US" baseline="0" dirty="0">
                <a:solidFill>
                  <a:schemeClr val="tx1"/>
                </a:solidFill>
              </a:rPr>
              <a:t> </a:t>
            </a:r>
            <a:r>
              <a:rPr lang="en-US" baseline="0" dirty="0" err="1">
                <a:solidFill>
                  <a:schemeClr val="tx1"/>
                </a:solidFill>
              </a:rPr>
              <a:t>bạn</a:t>
            </a:r>
            <a:r>
              <a:rPr lang="en-US" baseline="0" dirty="0">
                <a:solidFill>
                  <a:schemeClr val="tx1"/>
                </a:solidFill>
              </a:rPr>
              <a:t> </a:t>
            </a:r>
            <a:r>
              <a:rPr lang="en-US" baseline="0" dirty="0" err="1">
                <a:solidFill>
                  <a:schemeClr val="tx1"/>
                </a:solidFill>
              </a:rPr>
              <a:t>có</a:t>
            </a:r>
            <a:r>
              <a:rPr lang="en-US" baseline="0" dirty="0">
                <a:solidFill>
                  <a:schemeClr val="tx1"/>
                </a:solidFill>
              </a:rPr>
              <a:t> </a:t>
            </a:r>
            <a:r>
              <a:rPr lang="en-US" baseline="0" dirty="0" err="1">
                <a:solidFill>
                  <a:schemeClr val="tx1"/>
                </a:solidFill>
              </a:rPr>
              <a:t>trong</a:t>
            </a:r>
            <a:r>
              <a:rPr lang="en-US" baseline="0" dirty="0">
                <a:solidFill>
                  <a:schemeClr val="tx1"/>
                </a:solidFill>
              </a:rPr>
              <a:t> </a:t>
            </a:r>
            <a:r>
              <a:rPr lang="en-US" baseline="0" dirty="0" err="1">
                <a:solidFill>
                  <a:schemeClr val="tx1"/>
                </a:solidFill>
              </a:rPr>
              <a:t>việc</a:t>
            </a:r>
            <a:r>
              <a:rPr lang="en-US" baseline="0" dirty="0">
                <a:solidFill>
                  <a:schemeClr val="tx1"/>
                </a:solidFill>
              </a:rPr>
              <a:t> </a:t>
            </a:r>
            <a:r>
              <a:rPr lang="en-US" baseline="0" dirty="0" err="1">
                <a:solidFill>
                  <a:schemeClr val="tx1"/>
                </a:solidFill>
              </a:rPr>
              <a:t>đưa</a:t>
            </a:r>
            <a:r>
              <a:rPr lang="en-US" baseline="0" dirty="0">
                <a:solidFill>
                  <a:schemeClr val="tx1"/>
                </a:solidFill>
              </a:rPr>
              <a:t> </a:t>
            </a:r>
            <a:r>
              <a:rPr lang="en-US" baseline="0" dirty="0" err="1">
                <a:solidFill>
                  <a:schemeClr val="tx1"/>
                </a:solidFill>
              </a:rPr>
              <a:t>ra</a:t>
            </a:r>
            <a:r>
              <a:rPr lang="en-US" baseline="0" dirty="0">
                <a:solidFill>
                  <a:schemeClr val="tx1"/>
                </a:solidFill>
              </a:rPr>
              <a:t> </a:t>
            </a:r>
            <a:r>
              <a:rPr lang="en-US" baseline="0" dirty="0" err="1">
                <a:solidFill>
                  <a:schemeClr val="tx1"/>
                </a:solidFill>
              </a:rPr>
              <a:t>quyết</a:t>
            </a:r>
            <a:r>
              <a:rPr lang="en-US" baseline="0" dirty="0">
                <a:solidFill>
                  <a:schemeClr val="tx1"/>
                </a:solidFill>
              </a:rPr>
              <a:t> </a:t>
            </a:r>
            <a:r>
              <a:rPr lang="en-US" baseline="0" dirty="0" err="1">
                <a:solidFill>
                  <a:schemeClr val="tx1"/>
                </a:solidFill>
              </a:rPr>
              <a:t>định</a:t>
            </a:r>
            <a:r>
              <a:rPr lang="en-US" baseline="0" dirty="0">
                <a:solidFill>
                  <a:schemeClr val="tx1"/>
                </a:solidFill>
              </a:rPr>
              <a:t> </a:t>
            </a:r>
            <a:r>
              <a:rPr lang="en-US" baseline="0" dirty="0" err="1">
                <a:solidFill>
                  <a:schemeClr val="tx1"/>
                </a:solidFill>
              </a:rPr>
              <a:t>trong</a:t>
            </a:r>
            <a:r>
              <a:rPr lang="en-US" baseline="0" dirty="0">
                <a:solidFill>
                  <a:schemeClr val="tx1"/>
                </a:solidFill>
              </a:rPr>
              <a:t> </a:t>
            </a:r>
            <a:r>
              <a:rPr lang="en-US" baseline="0" dirty="0" err="1">
                <a:solidFill>
                  <a:schemeClr val="tx1"/>
                </a:solidFill>
              </a:rPr>
              <a:t>cuộc</a:t>
            </a:r>
            <a:r>
              <a:rPr lang="en-US" baseline="0" dirty="0">
                <a:solidFill>
                  <a:schemeClr val="tx1"/>
                </a:solidFill>
              </a:rPr>
              <a:t> </a:t>
            </a:r>
            <a:r>
              <a:rPr lang="en-US" baseline="0" dirty="0" err="1">
                <a:solidFill>
                  <a:schemeClr val="tx1"/>
                </a:solidFill>
              </a:rPr>
              <a:t>sống</a:t>
            </a:r>
            <a:r>
              <a:rPr lang="en-US" baseline="0" dirty="0">
                <a:solidFill>
                  <a:schemeClr val="tx1"/>
                </a:solidFill>
              </a:rPr>
              <a:t> </a:t>
            </a:r>
            <a:r>
              <a:rPr lang="en-US" baseline="0" dirty="0" err="1">
                <a:solidFill>
                  <a:schemeClr val="tx1"/>
                </a:solidFill>
              </a:rPr>
              <a:t>của</a:t>
            </a:r>
            <a:r>
              <a:rPr lang="en-US" baseline="0" dirty="0">
                <a:solidFill>
                  <a:schemeClr val="tx1"/>
                </a:solidFill>
              </a:rPr>
              <a:t> </a:t>
            </a:r>
            <a:r>
              <a:rPr lang="en-US" baseline="0" dirty="0" err="1">
                <a:solidFill>
                  <a:schemeClr val="tx1"/>
                </a:solidFill>
              </a:rPr>
              <a:t>chính</a:t>
            </a:r>
            <a:r>
              <a:rPr lang="en-US" baseline="0" dirty="0">
                <a:solidFill>
                  <a:schemeClr val="tx1"/>
                </a:solidFill>
              </a:rPr>
              <a:t> </a:t>
            </a:r>
            <a:r>
              <a:rPr lang="en-US" baseline="0" dirty="0" err="1">
                <a:solidFill>
                  <a:schemeClr val="tx1"/>
                </a:solidFill>
              </a:rPr>
              <a:t>bạn</a:t>
            </a:r>
            <a:r>
              <a:rPr lang="en-US" baseline="0" dirty="0">
                <a:solidFill>
                  <a:schemeClr val="tx1"/>
                </a:solidFill>
              </a:rPr>
              <a:t>, </a:t>
            </a:r>
            <a:r>
              <a:rPr lang="en-US" baseline="0" dirty="0" err="1">
                <a:solidFill>
                  <a:schemeClr val="tx1"/>
                </a:solidFill>
              </a:rPr>
              <a:t>xây</a:t>
            </a:r>
            <a:r>
              <a:rPr lang="en-US" baseline="0" dirty="0">
                <a:solidFill>
                  <a:schemeClr val="tx1"/>
                </a:solidFill>
              </a:rPr>
              <a:t> </a:t>
            </a:r>
            <a:r>
              <a:rPr lang="en-US" baseline="0" dirty="0" err="1">
                <a:solidFill>
                  <a:schemeClr val="tx1"/>
                </a:solidFill>
              </a:rPr>
              <a:t>dựng</a:t>
            </a:r>
            <a:r>
              <a:rPr lang="en-US" baseline="0" dirty="0">
                <a:solidFill>
                  <a:schemeClr val="tx1"/>
                </a:solidFill>
              </a:rPr>
              <a:t> </a:t>
            </a:r>
            <a:r>
              <a:rPr lang="en-US" baseline="0" dirty="0" err="1">
                <a:solidFill>
                  <a:schemeClr val="tx1"/>
                </a:solidFill>
              </a:rPr>
              <a:t>và</a:t>
            </a:r>
            <a:r>
              <a:rPr lang="en-US" baseline="0" dirty="0">
                <a:solidFill>
                  <a:schemeClr val="tx1"/>
                </a:solidFill>
              </a:rPr>
              <a:t> </a:t>
            </a:r>
            <a:r>
              <a:rPr lang="en-US" baseline="0" dirty="0" err="1">
                <a:solidFill>
                  <a:schemeClr val="tx1"/>
                </a:solidFill>
              </a:rPr>
              <a:t>tiến</a:t>
            </a:r>
            <a:r>
              <a:rPr lang="en-US" baseline="0" dirty="0">
                <a:solidFill>
                  <a:schemeClr val="tx1"/>
                </a:solidFill>
              </a:rPr>
              <a:t> </a:t>
            </a:r>
            <a:r>
              <a:rPr lang="en-US" baseline="0" dirty="0" err="1">
                <a:solidFill>
                  <a:schemeClr val="tx1"/>
                </a:solidFill>
              </a:rPr>
              <a:t>hành</a:t>
            </a:r>
            <a:r>
              <a:rPr lang="en-US" baseline="0" dirty="0">
                <a:solidFill>
                  <a:schemeClr val="tx1"/>
                </a:solidFill>
              </a:rPr>
              <a:t> </a:t>
            </a:r>
            <a:r>
              <a:rPr lang="en-US" baseline="0" dirty="0" err="1">
                <a:solidFill>
                  <a:schemeClr val="tx1"/>
                </a:solidFill>
              </a:rPr>
              <a:t>các</a:t>
            </a:r>
            <a:r>
              <a:rPr lang="en-US" baseline="0" dirty="0">
                <a:solidFill>
                  <a:schemeClr val="tx1"/>
                </a:solidFill>
              </a:rPr>
              <a:t> </a:t>
            </a:r>
            <a:r>
              <a:rPr lang="en-US" baseline="0" dirty="0" err="1">
                <a:solidFill>
                  <a:schemeClr val="tx1"/>
                </a:solidFill>
              </a:rPr>
              <a:t>dịch</a:t>
            </a:r>
            <a:r>
              <a:rPr lang="en-US" baseline="0" dirty="0">
                <a:solidFill>
                  <a:schemeClr val="tx1"/>
                </a:solidFill>
              </a:rPr>
              <a:t> </a:t>
            </a:r>
            <a:r>
              <a:rPr lang="en-US" baseline="0" dirty="0" err="1">
                <a:solidFill>
                  <a:schemeClr val="tx1"/>
                </a:solidFill>
              </a:rPr>
              <a:t>vụ</a:t>
            </a:r>
            <a:r>
              <a:rPr lang="en-US" baseline="0" dirty="0">
                <a:solidFill>
                  <a:schemeClr val="tx1"/>
                </a:solidFill>
              </a:rPr>
              <a:t> </a:t>
            </a:r>
            <a:r>
              <a:rPr lang="en-US" baseline="0" dirty="0" err="1">
                <a:solidFill>
                  <a:schemeClr val="tx1"/>
                </a:solidFill>
              </a:rPr>
              <a:t>mà</a:t>
            </a:r>
            <a:r>
              <a:rPr lang="en-US" baseline="0" dirty="0">
                <a:solidFill>
                  <a:schemeClr val="tx1"/>
                </a:solidFill>
              </a:rPr>
              <a:t> </a:t>
            </a:r>
            <a:r>
              <a:rPr lang="en-US" baseline="0" dirty="0" err="1">
                <a:solidFill>
                  <a:schemeClr val="tx1"/>
                </a:solidFill>
              </a:rPr>
              <a:t>bạn</a:t>
            </a:r>
            <a:r>
              <a:rPr lang="en-US" baseline="0" dirty="0">
                <a:solidFill>
                  <a:schemeClr val="tx1"/>
                </a:solidFill>
              </a:rPr>
              <a:t> </a:t>
            </a:r>
            <a:r>
              <a:rPr lang="en-US" baseline="0" dirty="0" err="1">
                <a:solidFill>
                  <a:schemeClr val="tx1"/>
                </a:solidFill>
              </a:rPr>
              <a:t>cần</a:t>
            </a:r>
            <a:r>
              <a:rPr lang="en-US" baseline="0" dirty="0">
                <a:solidFill>
                  <a:schemeClr val="tx1"/>
                </a:solidFill>
              </a:rPr>
              <a:t>. </a:t>
            </a:r>
            <a:r>
              <a:rPr lang="en-US" dirty="0">
                <a:solidFill>
                  <a:schemeClr val="tx1"/>
                </a:solidFill>
              </a:rPr>
              <a:t>“</a:t>
            </a:r>
            <a:r>
              <a:rPr lang="en-US" dirty="0" err="1">
                <a:solidFill>
                  <a:schemeClr val="tx1"/>
                </a:solidFill>
              </a:rPr>
              <a:t>Những</a:t>
            </a:r>
            <a:r>
              <a:rPr lang="en-US" baseline="0" dirty="0">
                <a:solidFill>
                  <a:schemeClr val="tx1"/>
                </a:solidFill>
              </a:rPr>
              <a:t> </a:t>
            </a:r>
            <a:r>
              <a:rPr lang="en-US" baseline="0" dirty="0" err="1">
                <a:solidFill>
                  <a:schemeClr val="tx1"/>
                </a:solidFill>
              </a:rPr>
              <a:t>thứ</a:t>
            </a:r>
            <a:r>
              <a:rPr lang="en-US" baseline="0" dirty="0">
                <a:solidFill>
                  <a:schemeClr val="tx1"/>
                </a:solidFill>
              </a:rPr>
              <a:t> </a:t>
            </a:r>
            <a:r>
              <a:rPr lang="en-US" baseline="0" dirty="0" err="1">
                <a:solidFill>
                  <a:schemeClr val="tx1"/>
                </a:solidFill>
              </a:rPr>
              <a:t>về</a:t>
            </a:r>
            <a:r>
              <a:rPr lang="en-US" baseline="0" dirty="0">
                <a:solidFill>
                  <a:schemeClr val="tx1"/>
                </a:solidFill>
              </a:rPr>
              <a:t> </a:t>
            </a:r>
            <a:r>
              <a:rPr lang="en-US" baseline="0" dirty="0" err="1">
                <a:solidFill>
                  <a:schemeClr val="tx1"/>
                </a:solidFill>
              </a:rPr>
              <a:t>tôi</a:t>
            </a:r>
            <a:r>
              <a:rPr lang="en-US" baseline="0" dirty="0">
                <a:solidFill>
                  <a:schemeClr val="tx1"/>
                </a:solidFill>
              </a:rPr>
              <a:t> </a:t>
            </a:r>
            <a:r>
              <a:rPr lang="en-US" baseline="0" dirty="0" err="1">
                <a:solidFill>
                  <a:schemeClr val="tx1"/>
                </a:solidFill>
              </a:rPr>
              <a:t>phải</a:t>
            </a:r>
            <a:r>
              <a:rPr lang="en-US" baseline="0" dirty="0">
                <a:solidFill>
                  <a:schemeClr val="tx1"/>
                </a:solidFill>
              </a:rPr>
              <a:t> </a:t>
            </a:r>
            <a:r>
              <a:rPr lang="en-US" baseline="0" dirty="0" err="1">
                <a:solidFill>
                  <a:schemeClr val="tx1"/>
                </a:solidFill>
              </a:rPr>
              <a:t>bao</a:t>
            </a:r>
            <a:r>
              <a:rPr lang="en-US" baseline="0" dirty="0">
                <a:solidFill>
                  <a:schemeClr val="tx1"/>
                </a:solidFill>
              </a:rPr>
              <a:t> </a:t>
            </a:r>
            <a:r>
              <a:rPr lang="en-US" baseline="0" dirty="0" err="1">
                <a:solidFill>
                  <a:schemeClr val="tx1"/>
                </a:solidFill>
              </a:rPr>
              <a:t>gồm</a:t>
            </a:r>
            <a:r>
              <a:rPr lang="en-US" baseline="0" dirty="0">
                <a:solidFill>
                  <a:schemeClr val="tx1"/>
                </a:solidFill>
              </a:rPr>
              <a:t> </a:t>
            </a:r>
            <a:r>
              <a:rPr lang="en-US" baseline="0" dirty="0" err="1">
                <a:solidFill>
                  <a:schemeClr val="tx1"/>
                </a:solidFill>
              </a:rPr>
              <a:t>tôi</a:t>
            </a:r>
            <a:r>
              <a:rPr lang="en-US" dirty="0">
                <a:solidFill>
                  <a:schemeClr val="tx1"/>
                </a:solidFill>
              </a:rPr>
              <a:t>” </a:t>
            </a:r>
            <a:r>
              <a:rPr lang="en-US" dirty="0" err="1">
                <a:solidFill>
                  <a:schemeClr val="tx1"/>
                </a:solidFill>
              </a:rPr>
              <a:t>xuất</a:t>
            </a:r>
            <a:r>
              <a:rPr lang="en-US" baseline="0" dirty="0">
                <a:solidFill>
                  <a:schemeClr val="tx1"/>
                </a:solidFill>
              </a:rPr>
              <a:t> </a:t>
            </a:r>
            <a:r>
              <a:rPr lang="en-US" baseline="0" dirty="0" err="1">
                <a:solidFill>
                  <a:schemeClr val="tx1"/>
                </a:solidFill>
              </a:rPr>
              <a:t>phát</a:t>
            </a:r>
            <a:r>
              <a:rPr lang="en-US" baseline="0" dirty="0">
                <a:solidFill>
                  <a:schemeClr val="tx1"/>
                </a:solidFill>
              </a:rPr>
              <a:t> </a:t>
            </a:r>
            <a:r>
              <a:rPr lang="en-US" baseline="0" dirty="0" err="1">
                <a:solidFill>
                  <a:schemeClr val="tx1"/>
                </a:solidFill>
              </a:rPr>
              <a:t>từ</a:t>
            </a:r>
            <a:r>
              <a:rPr lang="en-US" baseline="0" dirty="0">
                <a:solidFill>
                  <a:schemeClr val="tx1"/>
                </a:solidFill>
              </a:rPr>
              <a:t> ý </a:t>
            </a:r>
            <a:r>
              <a:rPr lang="en-US" baseline="0" dirty="0" err="1">
                <a:solidFill>
                  <a:schemeClr val="tx1"/>
                </a:solidFill>
              </a:rPr>
              <a:t>tưởng</a:t>
            </a:r>
            <a:r>
              <a:rPr lang="en-US" baseline="0" dirty="0">
                <a:solidFill>
                  <a:schemeClr val="tx1"/>
                </a:solidFill>
              </a:rPr>
              <a:t> </a:t>
            </a:r>
            <a:r>
              <a:rPr lang="en-US" baseline="0" dirty="0" err="1">
                <a:solidFill>
                  <a:schemeClr val="tx1"/>
                </a:solidFill>
              </a:rPr>
              <a:t>về</a:t>
            </a:r>
            <a:r>
              <a:rPr lang="en-US" baseline="0" dirty="0">
                <a:solidFill>
                  <a:schemeClr val="tx1"/>
                </a:solidFill>
              </a:rPr>
              <a:t> </a:t>
            </a:r>
            <a:r>
              <a:rPr lang="en-US" baseline="0" dirty="0" err="1">
                <a:solidFill>
                  <a:schemeClr val="tx1"/>
                </a:solidFill>
              </a:rPr>
              <a:t>sự</a:t>
            </a:r>
            <a:r>
              <a:rPr lang="en-US" baseline="0" dirty="0">
                <a:solidFill>
                  <a:schemeClr val="tx1"/>
                </a:solidFill>
              </a:rPr>
              <a:t> </a:t>
            </a:r>
            <a:r>
              <a:rPr lang="en-US" baseline="0" dirty="0" err="1">
                <a:solidFill>
                  <a:schemeClr val="tx1"/>
                </a:solidFill>
              </a:rPr>
              <a:t>thừa</a:t>
            </a:r>
            <a:r>
              <a:rPr lang="en-US" baseline="0" dirty="0">
                <a:solidFill>
                  <a:schemeClr val="tx1"/>
                </a:solidFill>
              </a:rPr>
              <a:t> </a:t>
            </a:r>
            <a:r>
              <a:rPr lang="en-US" baseline="0" dirty="0" err="1">
                <a:solidFill>
                  <a:schemeClr val="tx1"/>
                </a:solidFill>
              </a:rPr>
              <a:t>nhận</a:t>
            </a:r>
            <a:r>
              <a:rPr lang="en-US" baseline="0" dirty="0">
                <a:solidFill>
                  <a:schemeClr val="tx1"/>
                </a:solidFill>
              </a:rPr>
              <a:t>. </a:t>
            </a:r>
          </a:p>
          <a:p>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olidFill>
                  <a:schemeClr val="tx1"/>
                </a:solidFill>
              </a:rPr>
              <a:t>Vì</a:t>
            </a:r>
            <a:r>
              <a:rPr lang="en-US" baseline="0" dirty="0">
                <a:solidFill>
                  <a:schemeClr val="tx1"/>
                </a:solidFill>
              </a:rPr>
              <a:t> </a:t>
            </a:r>
            <a:r>
              <a:rPr lang="en-US" baseline="0" dirty="0" err="1">
                <a:solidFill>
                  <a:schemeClr val="tx1"/>
                </a:solidFill>
              </a:rPr>
              <a:t>hôm</a:t>
            </a:r>
            <a:r>
              <a:rPr lang="en-US" baseline="0" dirty="0">
                <a:solidFill>
                  <a:schemeClr val="tx1"/>
                </a:solidFill>
              </a:rPr>
              <a:t> nay </a:t>
            </a:r>
            <a:r>
              <a:rPr lang="en-US" baseline="0" dirty="0" err="1">
                <a:solidFill>
                  <a:schemeClr val="tx1"/>
                </a:solidFill>
              </a:rPr>
              <a:t>chúng</a:t>
            </a:r>
            <a:r>
              <a:rPr lang="en-US" baseline="0" dirty="0">
                <a:solidFill>
                  <a:schemeClr val="tx1"/>
                </a:solidFill>
              </a:rPr>
              <a:t> ta </a:t>
            </a:r>
            <a:r>
              <a:rPr lang="en-US" baseline="0" dirty="0" err="1">
                <a:solidFill>
                  <a:schemeClr val="tx1"/>
                </a:solidFill>
              </a:rPr>
              <a:t>thảo</a:t>
            </a:r>
            <a:r>
              <a:rPr lang="en-US" baseline="0" dirty="0">
                <a:solidFill>
                  <a:schemeClr val="tx1"/>
                </a:solidFill>
              </a:rPr>
              <a:t> </a:t>
            </a:r>
            <a:r>
              <a:rPr lang="en-US" baseline="0" dirty="0" err="1">
                <a:solidFill>
                  <a:schemeClr val="tx1"/>
                </a:solidFill>
              </a:rPr>
              <a:t>luận</a:t>
            </a:r>
            <a:r>
              <a:rPr lang="en-US" baseline="0" dirty="0">
                <a:solidFill>
                  <a:schemeClr val="tx1"/>
                </a:solidFill>
              </a:rPr>
              <a:t> </a:t>
            </a:r>
            <a:r>
              <a:rPr lang="en-US" baseline="0" dirty="0" err="1">
                <a:solidFill>
                  <a:schemeClr val="tx1"/>
                </a:solidFill>
              </a:rPr>
              <a:t>về</a:t>
            </a:r>
            <a:r>
              <a:rPr lang="en-US" baseline="0" dirty="0">
                <a:solidFill>
                  <a:schemeClr val="tx1"/>
                </a:solidFill>
              </a:rPr>
              <a:t> </a:t>
            </a:r>
            <a:r>
              <a:rPr lang="en-US" baseline="0" dirty="0" err="1">
                <a:solidFill>
                  <a:schemeClr val="tx1"/>
                </a:solidFill>
              </a:rPr>
              <a:t>Chương</a:t>
            </a:r>
            <a:r>
              <a:rPr lang="en-US" baseline="0" dirty="0">
                <a:solidFill>
                  <a:schemeClr val="tx1"/>
                </a:solidFill>
              </a:rPr>
              <a:t> </a:t>
            </a:r>
            <a:r>
              <a:rPr lang="en-US" baseline="0" dirty="0" err="1">
                <a:solidFill>
                  <a:schemeClr val="tx1"/>
                </a:solidFill>
              </a:rPr>
              <a:t>trình</a:t>
            </a:r>
            <a:r>
              <a:rPr lang="en-US" baseline="0" dirty="0">
                <a:solidFill>
                  <a:schemeClr val="tx1"/>
                </a:solidFill>
              </a:rPr>
              <a:t> </a:t>
            </a:r>
            <a:r>
              <a:rPr lang="en-US" baseline="0" dirty="0" err="1">
                <a:solidFill>
                  <a:schemeClr val="tx1"/>
                </a:solidFill>
              </a:rPr>
              <a:t>Quyền</a:t>
            </a:r>
            <a:r>
              <a:rPr lang="en-US" baseline="0" dirty="0">
                <a:solidFill>
                  <a:schemeClr val="tx1"/>
                </a:solidFill>
              </a:rPr>
              <a:t> </a:t>
            </a:r>
            <a:r>
              <a:rPr lang="en-US" baseline="0" dirty="0" err="1">
                <a:solidFill>
                  <a:schemeClr val="tx1"/>
                </a:solidFill>
              </a:rPr>
              <a:t>Tự</a:t>
            </a:r>
            <a:r>
              <a:rPr lang="en-US" baseline="0" dirty="0">
                <a:solidFill>
                  <a:schemeClr val="tx1"/>
                </a:solidFill>
              </a:rPr>
              <a:t> </a:t>
            </a:r>
            <a:r>
              <a:rPr lang="en-US" baseline="0" dirty="0" err="1">
                <a:solidFill>
                  <a:schemeClr val="tx1"/>
                </a:solidFill>
              </a:rPr>
              <a:t>quyết</a:t>
            </a:r>
            <a:r>
              <a:rPr lang="en-US" baseline="0" dirty="0">
                <a:solidFill>
                  <a:schemeClr val="tx1"/>
                </a:solidFill>
              </a:rPr>
              <a:t> </a:t>
            </a:r>
            <a:r>
              <a:rPr lang="en-US" baseline="0" dirty="0" err="1">
                <a:solidFill>
                  <a:schemeClr val="tx1"/>
                </a:solidFill>
              </a:rPr>
              <a:t>nên</a:t>
            </a:r>
            <a:r>
              <a:rPr lang="en-US" baseline="0" dirty="0">
                <a:solidFill>
                  <a:schemeClr val="tx1"/>
                </a:solidFill>
              </a:rPr>
              <a:t> </a:t>
            </a:r>
            <a:r>
              <a:rPr lang="en-US" baseline="0" dirty="0" err="1">
                <a:solidFill>
                  <a:schemeClr val="tx1"/>
                </a:solidFill>
              </a:rPr>
              <a:t>mỗi</a:t>
            </a:r>
            <a:r>
              <a:rPr lang="en-US" baseline="0" dirty="0">
                <a:solidFill>
                  <a:schemeClr val="tx1"/>
                </a:solidFill>
              </a:rPr>
              <a:t> </a:t>
            </a:r>
            <a:r>
              <a:rPr lang="en-US" baseline="0" dirty="0" err="1">
                <a:solidFill>
                  <a:schemeClr val="tx1"/>
                </a:solidFill>
              </a:rPr>
              <a:t>nguyên</a:t>
            </a:r>
            <a:r>
              <a:rPr lang="en-US" baseline="0" dirty="0">
                <a:solidFill>
                  <a:schemeClr val="tx1"/>
                </a:solidFill>
              </a:rPr>
              <a:t> </a:t>
            </a:r>
            <a:r>
              <a:rPr lang="en-US" baseline="0" dirty="0" err="1">
                <a:solidFill>
                  <a:schemeClr val="tx1"/>
                </a:solidFill>
              </a:rPr>
              <a:t>tắc</a:t>
            </a:r>
            <a:r>
              <a:rPr lang="en-US" baseline="0" dirty="0">
                <a:solidFill>
                  <a:schemeClr val="tx1"/>
                </a:solidFill>
              </a:rPr>
              <a:t> </a:t>
            </a:r>
            <a:r>
              <a:rPr lang="en-US" baseline="0" dirty="0" err="1">
                <a:solidFill>
                  <a:schemeClr val="tx1"/>
                </a:solidFill>
              </a:rPr>
              <a:t>này</a:t>
            </a:r>
            <a:r>
              <a:rPr lang="en-US" baseline="0" dirty="0">
                <a:solidFill>
                  <a:schemeClr val="tx1"/>
                </a:solidFill>
              </a:rPr>
              <a:t> </a:t>
            </a:r>
            <a:r>
              <a:rPr lang="en-US" baseline="0" dirty="0" err="1">
                <a:solidFill>
                  <a:schemeClr val="tx1"/>
                </a:solidFill>
              </a:rPr>
              <a:t>sẽ</a:t>
            </a:r>
            <a:r>
              <a:rPr lang="en-US" baseline="0" dirty="0">
                <a:solidFill>
                  <a:schemeClr val="tx1"/>
                </a:solidFill>
              </a:rPr>
              <a:t> </a:t>
            </a:r>
            <a:r>
              <a:rPr lang="en-US" baseline="0" dirty="0" err="1">
                <a:solidFill>
                  <a:schemeClr val="tx1"/>
                </a:solidFill>
              </a:rPr>
              <a:t>tiếp</a:t>
            </a:r>
            <a:r>
              <a:rPr lang="en-US" baseline="0" dirty="0">
                <a:solidFill>
                  <a:schemeClr val="tx1"/>
                </a:solidFill>
              </a:rPr>
              <a:t> </a:t>
            </a:r>
            <a:r>
              <a:rPr lang="en-US" baseline="0" dirty="0" err="1">
                <a:solidFill>
                  <a:schemeClr val="tx1"/>
                </a:solidFill>
              </a:rPr>
              <a:t>tục</a:t>
            </a:r>
            <a:r>
              <a:rPr lang="en-US" baseline="0" dirty="0">
                <a:solidFill>
                  <a:schemeClr val="tx1"/>
                </a:solidFill>
              </a:rPr>
              <a:t> </a:t>
            </a:r>
            <a:r>
              <a:rPr lang="en-US" baseline="0" dirty="0" err="1">
                <a:solidFill>
                  <a:schemeClr val="tx1"/>
                </a:solidFill>
              </a:rPr>
              <a:t>xuất</a:t>
            </a:r>
            <a:r>
              <a:rPr lang="en-US" baseline="0" dirty="0">
                <a:solidFill>
                  <a:schemeClr val="tx1"/>
                </a:solidFill>
              </a:rPr>
              <a:t> </a:t>
            </a:r>
            <a:r>
              <a:rPr lang="en-US" baseline="0" dirty="0" err="1">
                <a:solidFill>
                  <a:schemeClr val="tx1"/>
                </a:solidFill>
              </a:rPr>
              <a:t>hiện</a:t>
            </a:r>
            <a:r>
              <a:rPr lang="en-US" baseline="0" dirty="0">
                <a:solidFill>
                  <a:schemeClr val="tx1"/>
                </a:solidFill>
              </a:rPr>
              <a:t>. </a:t>
            </a:r>
            <a:r>
              <a:rPr lang="en-US" baseline="0" dirty="0" err="1">
                <a:solidFill>
                  <a:schemeClr val="tx1"/>
                </a:solidFill>
              </a:rPr>
              <a:t>Những</a:t>
            </a:r>
            <a:r>
              <a:rPr lang="en-US" baseline="0" dirty="0">
                <a:solidFill>
                  <a:schemeClr val="tx1"/>
                </a:solidFill>
              </a:rPr>
              <a:t> </a:t>
            </a:r>
            <a:r>
              <a:rPr lang="en-US" baseline="0" dirty="0" err="1">
                <a:solidFill>
                  <a:schemeClr val="tx1"/>
                </a:solidFill>
              </a:rPr>
              <a:t>nguyên</a:t>
            </a:r>
            <a:r>
              <a:rPr lang="en-US" baseline="0" dirty="0">
                <a:solidFill>
                  <a:schemeClr val="tx1"/>
                </a:solidFill>
              </a:rPr>
              <a:t> </a:t>
            </a:r>
            <a:r>
              <a:rPr lang="en-US" baseline="0" dirty="0" err="1">
                <a:solidFill>
                  <a:schemeClr val="tx1"/>
                </a:solidFill>
              </a:rPr>
              <a:t>tắc</a:t>
            </a:r>
            <a:r>
              <a:rPr lang="en-US" baseline="0" dirty="0">
                <a:solidFill>
                  <a:schemeClr val="tx1"/>
                </a:solidFill>
              </a:rPr>
              <a:t> </a:t>
            </a:r>
            <a:r>
              <a:rPr lang="en-US" baseline="0" dirty="0" err="1">
                <a:solidFill>
                  <a:schemeClr val="tx1"/>
                </a:solidFill>
              </a:rPr>
              <a:t>này</a:t>
            </a:r>
            <a:r>
              <a:rPr lang="en-US" baseline="0" dirty="0">
                <a:solidFill>
                  <a:schemeClr val="tx1"/>
                </a:solidFill>
              </a:rPr>
              <a:t> </a:t>
            </a:r>
            <a:r>
              <a:rPr lang="en-US" baseline="0" dirty="0" err="1">
                <a:solidFill>
                  <a:schemeClr val="tx1"/>
                </a:solidFill>
              </a:rPr>
              <a:t>là</a:t>
            </a:r>
            <a:r>
              <a:rPr lang="en-US" baseline="0" dirty="0">
                <a:solidFill>
                  <a:schemeClr val="tx1"/>
                </a:solidFill>
              </a:rPr>
              <a:t> </a:t>
            </a:r>
            <a:r>
              <a:rPr lang="en-US" baseline="0" dirty="0" err="1">
                <a:solidFill>
                  <a:schemeClr val="tx1"/>
                </a:solidFill>
              </a:rPr>
              <a:t>nền</a:t>
            </a:r>
            <a:r>
              <a:rPr lang="en-US" baseline="0" dirty="0">
                <a:solidFill>
                  <a:schemeClr val="tx1"/>
                </a:solidFill>
              </a:rPr>
              <a:t> </a:t>
            </a:r>
            <a:r>
              <a:rPr lang="en-US" baseline="0" dirty="0" err="1">
                <a:solidFill>
                  <a:schemeClr val="tx1"/>
                </a:solidFill>
              </a:rPr>
              <a:t>tảng</a:t>
            </a:r>
            <a:r>
              <a:rPr lang="en-US" baseline="0" dirty="0">
                <a:solidFill>
                  <a:schemeClr val="tx1"/>
                </a:solidFill>
              </a:rPr>
              <a:t> </a:t>
            </a:r>
            <a:r>
              <a:rPr lang="en-US" baseline="0" dirty="0" err="1">
                <a:solidFill>
                  <a:schemeClr val="tx1"/>
                </a:solidFill>
              </a:rPr>
              <a:t>của</a:t>
            </a:r>
            <a:r>
              <a:rPr lang="en-US" baseline="0" dirty="0">
                <a:solidFill>
                  <a:schemeClr val="tx1"/>
                </a:solidFill>
              </a:rPr>
              <a:t> </a:t>
            </a:r>
            <a:r>
              <a:rPr lang="en-US" baseline="0" dirty="0" err="1">
                <a:solidFill>
                  <a:schemeClr val="tx1"/>
                </a:solidFill>
              </a:rPr>
              <a:t>Chương</a:t>
            </a:r>
            <a:r>
              <a:rPr lang="en-US" baseline="0" dirty="0">
                <a:solidFill>
                  <a:schemeClr val="tx1"/>
                </a:solidFill>
              </a:rPr>
              <a:t> </a:t>
            </a:r>
            <a:r>
              <a:rPr lang="en-US" baseline="0" dirty="0" err="1">
                <a:solidFill>
                  <a:schemeClr val="tx1"/>
                </a:solidFill>
              </a:rPr>
              <a:t>trình</a:t>
            </a:r>
            <a:r>
              <a:rPr lang="en-US" baseline="0" dirty="0">
                <a:solidFill>
                  <a:schemeClr val="tx1"/>
                </a:solidFill>
              </a:rPr>
              <a:t> </a:t>
            </a:r>
            <a:r>
              <a:rPr lang="en-US" baseline="0" dirty="0" err="1">
                <a:solidFill>
                  <a:schemeClr val="tx1"/>
                </a:solidFill>
              </a:rPr>
              <a:t>Quyền</a:t>
            </a:r>
            <a:r>
              <a:rPr lang="en-US" baseline="0" dirty="0">
                <a:solidFill>
                  <a:schemeClr val="tx1"/>
                </a:solidFill>
              </a:rPr>
              <a:t> </a:t>
            </a:r>
            <a:r>
              <a:rPr lang="en-US" baseline="0" dirty="0" err="1">
                <a:solidFill>
                  <a:schemeClr val="tx1"/>
                </a:solidFill>
              </a:rPr>
              <a:t>Tự</a:t>
            </a:r>
            <a:r>
              <a:rPr lang="en-US" baseline="0" dirty="0">
                <a:solidFill>
                  <a:schemeClr val="tx1"/>
                </a:solidFill>
              </a:rPr>
              <a:t> </a:t>
            </a:r>
            <a:r>
              <a:rPr lang="en-US" baseline="0" dirty="0" err="1">
                <a:solidFill>
                  <a:schemeClr val="tx1"/>
                </a:solidFill>
              </a:rPr>
              <a:t>quyết</a:t>
            </a:r>
            <a:r>
              <a:rPr lang="en-US" baseline="0" dirty="0">
                <a:solidFill>
                  <a:schemeClr val="tx1"/>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err="1">
                <a:solidFill>
                  <a:schemeClr val="tx1"/>
                </a:solidFill>
              </a:rPr>
              <a:t>Mẹo</a:t>
            </a:r>
            <a:r>
              <a:rPr lang="en-US" b="1" baseline="0" dirty="0">
                <a:solidFill>
                  <a:schemeClr val="tx1"/>
                </a:solidFill>
              </a:rPr>
              <a:t>! </a:t>
            </a:r>
            <a:r>
              <a:rPr lang="en-US" b="1" baseline="0" dirty="0" err="1">
                <a:solidFill>
                  <a:schemeClr val="tx1"/>
                </a:solidFill>
              </a:rPr>
              <a:t>Bạn</a:t>
            </a:r>
            <a:r>
              <a:rPr lang="en-US" b="1" baseline="0" dirty="0">
                <a:solidFill>
                  <a:schemeClr val="tx1"/>
                </a:solidFill>
              </a:rPr>
              <a:t> </a:t>
            </a:r>
            <a:r>
              <a:rPr lang="en-US" b="1" baseline="0" dirty="0" err="1">
                <a:solidFill>
                  <a:schemeClr val="tx1"/>
                </a:solidFill>
              </a:rPr>
              <a:t>có</a:t>
            </a:r>
            <a:r>
              <a:rPr lang="en-US" b="1" baseline="0" dirty="0">
                <a:solidFill>
                  <a:schemeClr val="tx1"/>
                </a:solidFill>
              </a:rPr>
              <a:t> </a:t>
            </a:r>
            <a:r>
              <a:rPr lang="en-US" b="1" baseline="0" dirty="0" err="1">
                <a:solidFill>
                  <a:schemeClr val="tx1"/>
                </a:solidFill>
              </a:rPr>
              <a:t>thể</a:t>
            </a:r>
            <a:r>
              <a:rPr lang="en-US" b="1" baseline="0" dirty="0">
                <a:solidFill>
                  <a:schemeClr val="tx1"/>
                </a:solidFill>
              </a:rPr>
              <a:t> </a:t>
            </a:r>
            <a:r>
              <a:rPr lang="en-US" b="1" baseline="0" dirty="0" err="1">
                <a:solidFill>
                  <a:schemeClr val="tx1"/>
                </a:solidFill>
              </a:rPr>
              <a:t>muốn</a:t>
            </a:r>
            <a:r>
              <a:rPr lang="en-US" b="1" baseline="0" dirty="0">
                <a:solidFill>
                  <a:schemeClr val="tx1"/>
                </a:solidFill>
              </a:rPr>
              <a:t> </a:t>
            </a:r>
            <a:r>
              <a:rPr lang="en-US" b="1" baseline="0" dirty="0" err="1">
                <a:solidFill>
                  <a:schemeClr val="tx1"/>
                </a:solidFill>
              </a:rPr>
              <a:t>chỉ</a:t>
            </a:r>
            <a:r>
              <a:rPr lang="en-US" b="1" baseline="0" dirty="0">
                <a:solidFill>
                  <a:schemeClr val="tx1"/>
                </a:solidFill>
              </a:rPr>
              <a:t> </a:t>
            </a:r>
            <a:r>
              <a:rPr lang="en-US" b="1" baseline="0" dirty="0" err="1">
                <a:solidFill>
                  <a:schemeClr val="tx1"/>
                </a:solidFill>
              </a:rPr>
              <a:t>ra</a:t>
            </a:r>
            <a:r>
              <a:rPr lang="en-US" b="1" baseline="0" dirty="0">
                <a:solidFill>
                  <a:schemeClr val="tx1"/>
                </a:solidFill>
              </a:rPr>
              <a:t> </a:t>
            </a:r>
            <a:r>
              <a:rPr lang="en-US" b="1" baseline="0" dirty="0" err="1">
                <a:solidFill>
                  <a:schemeClr val="tx1"/>
                </a:solidFill>
              </a:rPr>
              <a:t>rằng</a:t>
            </a:r>
            <a:r>
              <a:rPr lang="en-US" b="1" baseline="0" dirty="0">
                <a:solidFill>
                  <a:schemeClr val="tx1"/>
                </a:solidFill>
              </a:rPr>
              <a:t> </a:t>
            </a:r>
            <a:r>
              <a:rPr lang="en-US" b="1" baseline="0" dirty="0" err="1">
                <a:solidFill>
                  <a:schemeClr val="tx1"/>
                </a:solidFill>
              </a:rPr>
              <a:t>uỷ</a:t>
            </a:r>
            <a:r>
              <a:rPr lang="en-US" b="1" baseline="0" dirty="0">
                <a:solidFill>
                  <a:schemeClr val="tx1"/>
                </a:solidFill>
              </a:rPr>
              <a:t> ban </a:t>
            </a:r>
            <a:r>
              <a:rPr lang="en-US" b="1" baseline="0" dirty="0" err="1">
                <a:solidFill>
                  <a:schemeClr val="tx1"/>
                </a:solidFill>
              </a:rPr>
              <a:t>cố</a:t>
            </a:r>
            <a:r>
              <a:rPr lang="en-US" b="1" baseline="0" dirty="0">
                <a:solidFill>
                  <a:schemeClr val="tx1"/>
                </a:solidFill>
              </a:rPr>
              <a:t> </a:t>
            </a:r>
            <a:r>
              <a:rPr lang="en-US" b="1" baseline="0" dirty="0" err="1">
                <a:solidFill>
                  <a:schemeClr val="tx1"/>
                </a:solidFill>
              </a:rPr>
              <a:t>vấn</a:t>
            </a:r>
            <a:r>
              <a:rPr lang="en-US" b="1" baseline="0" dirty="0">
                <a:solidFill>
                  <a:schemeClr val="tx1"/>
                </a:solidFill>
              </a:rPr>
              <a:t> </a:t>
            </a:r>
            <a:r>
              <a:rPr lang="en-US" b="1" baseline="0" dirty="0" err="1">
                <a:solidFill>
                  <a:schemeClr val="tx1"/>
                </a:solidFill>
              </a:rPr>
              <a:t>địa</a:t>
            </a:r>
            <a:r>
              <a:rPr lang="en-US" b="1" baseline="0" dirty="0">
                <a:solidFill>
                  <a:schemeClr val="tx1"/>
                </a:solidFill>
              </a:rPr>
              <a:t> </a:t>
            </a:r>
            <a:r>
              <a:rPr lang="en-US" b="1" baseline="0" dirty="0" err="1">
                <a:solidFill>
                  <a:schemeClr val="tx1"/>
                </a:solidFill>
              </a:rPr>
              <a:t>phương</a:t>
            </a:r>
            <a:r>
              <a:rPr lang="en-US" b="1" baseline="0" dirty="0">
                <a:solidFill>
                  <a:schemeClr val="tx1"/>
                </a:solidFill>
              </a:rPr>
              <a:t> </a:t>
            </a:r>
            <a:r>
              <a:rPr lang="en-US" b="1" baseline="0" dirty="0" err="1">
                <a:solidFill>
                  <a:schemeClr val="tx1"/>
                </a:solidFill>
              </a:rPr>
              <a:t>là</a:t>
            </a:r>
            <a:r>
              <a:rPr lang="en-US" b="1" baseline="0" dirty="0">
                <a:solidFill>
                  <a:schemeClr val="tx1"/>
                </a:solidFill>
              </a:rPr>
              <a:t> </a:t>
            </a:r>
            <a:r>
              <a:rPr lang="en-US" b="1" baseline="0" dirty="0" err="1">
                <a:solidFill>
                  <a:schemeClr val="tx1"/>
                </a:solidFill>
              </a:rPr>
              <a:t>một</a:t>
            </a:r>
            <a:r>
              <a:rPr lang="en-US" b="1" baseline="0" dirty="0">
                <a:solidFill>
                  <a:schemeClr val="tx1"/>
                </a:solidFill>
              </a:rPr>
              <a:t> minh </a:t>
            </a:r>
            <a:r>
              <a:rPr lang="en-US" b="1" baseline="0" dirty="0" err="1">
                <a:solidFill>
                  <a:schemeClr val="tx1"/>
                </a:solidFill>
              </a:rPr>
              <a:t>chứng</a:t>
            </a:r>
            <a:r>
              <a:rPr lang="en-US" b="1" baseline="0" dirty="0">
                <a:solidFill>
                  <a:schemeClr val="tx1"/>
                </a:solidFill>
              </a:rPr>
              <a:t> </a:t>
            </a:r>
            <a:r>
              <a:rPr lang="en-US" b="1" baseline="0" dirty="0" err="1">
                <a:solidFill>
                  <a:schemeClr val="tx1"/>
                </a:solidFill>
              </a:rPr>
              <a:t>rõ</a:t>
            </a:r>
            <a:r>
              <a:rPr lang="en-US" b="1" baseline="0" dirty="0">
                <a:solidFill>
                  <a:schemeClr val="tx1"/>
                </a:solidFill>
              </a:rPr>
              <a:t> </a:t>
            </a:r>
            <a:r>
              <a:rPr lang="en-US" b="1" baseline="0" dirty="0" err="1">
                <a:solidFill>
                  <a:schemeClr val="tx1"/>
                </a:solidFill>
              </a:rPr>
              <a:t>ràng</a:t>
            </a:r>
            <a:r>
              <a:rPr lang="en-US" b="1" baseline="0" dirty="0">
                <a:solidFill>
                  <a:schemeClr val="tx1"/>
                </a:solidFill>
              </a:rPr>
              <a:t> </a:t>
            </a:r>
            <a:r>
              <a:rPr lang="en-US" b="1" baseline="0" dirty="0" err="1">
                <a:solidFill>
                  <a:schemeClr val="tx1"/>
                </a:solidFill>
              </a:rPr>
              <a:t>cho</a:t>
            </a:r>
            <a:r>
              <a:rPr lang="en-US" b="1" baseline="0" dirty="0">
                <a:solidFill>
                  <a:schemeClr val="tx1"/>
                </a:solidFill>
              </a:rPr>
              <a:t> </a:t>
            </a:r>
            <a:r>
              <a:rPr lang="en-US" b="1" baseline="0" dirty="0" err="1">
                <a:solidFill>
                  <a:schemeClr val="tx1"/>
                </a:solidFill>
              </a:rPr>
              <a:t>việc</a:t>
            </a:r>
            <a:r>
              <a:rPr lang="en-US" b="1" baseline="0" dirty="0">
                <a:solidFill>
                  <a:schemeClr val="tx1"/>
                </a:solidFill>
              </a:rPr>
              <a:t> </a:t>
            </a:r>
            <a:r>
              <a:rPr lang="en-US" b="1" baseline="0" dirty="0" err="1">
                <a:solidFill>
                  <a:schemeClr val="tx1"/>
                </a:solidFill>
              </a:rPr>
              <a:t>thực</a:t>
            </a:r>
            <a:r>
              <a:rPr lang="en-US" b="1" baseline="0" dirty="0">
                <a:solidFill>
                  <a:schemeClr val="tx1"/>
                </a:solidFill>
              </a:rPr>
              <a:t> </a:t>
            </a:r>
            <a:r>
              <a:rPr lang="en-US" b="1" baseline="0" dirty="0" err="1">
                <a:solidFill>
                  <a:schemeClr val="tx1"/>
                </a:solidFill>
              </a:rPr>
              <a:t>thi</a:t>
            </a:r>
            <a:r>
              <a:rPr lang="en-US" b="1" baseline="0" dirty="0">
                <a:solidFill>
                  <a:schemeClr val="tx1"/>
                </a:solidFill>
              </a:rPr>
              <a:t> </a:t>
            </a:r>
            <a:r>
              <a:rPr lang="en-US" b="1" baseline="0" dirty="0" err="1">
                <a:solidFill>
                  <a:schemeClr val="tx1"/>
                </a:solidFill>
              </a:rPr>
              <a:t>nguyên</a:t>
            </a:r>
            <a:r>
              <a:rPr lang="en-US" b="1" baseline="0" dirty="0">
                <a:solidFill>
                  <a:schemeClr val="tx1"/>
                </a:solidFill>
              </a:rPr>
              <a:t> </a:t>
            </a:r>
            <a:r>
              <a:rPr lang="en-US" b="1" baseline="0" dirty="0" err="1">
                <a:solidFill>
                  <a:schemeClr val="tx1"/>
                </a:solidFill>
              </a:rPr>
              <a:t>tắc</a:t>
            </a:r>
            <a:r>
              <a:rPr lang="en-US" b="1" baseline="0" dirty="0">
                <a:solidFill>
                  <a:schemeClr val="tx1"/>
                </a:solidFill>
              </a:rPr>
              <a:t> </a:t>
            </a:r>
            <a:r>
              <a:rPr lang="en-US" b="1" baseline="0" dirty="0" err="1">
                <a:solidFill>
                  <a:schemeClr val="tx1"/>
                </a:solidFill>
              </a:rPr>
              <a:t>về</a:t>
            </a:r>
            <a:r>
              <a:rPr lang="en-US" b="1" baseline="0" dirty="0">
                <a:solidFill>
                  <a:schemeClr val="tx1"/>
                </a:solidFill>
              </a:rPr>
              <a:t> </a:t>
            </a:r>
            <a:r>
              <a:rPr lang="en-US" b="1" baseline="0" dirty="0" err="1">
                <a:solidFill>
                  <a:schemeClr val="tx1"/>
                </a:solidFill>
              </a:rPr>
              <a:t>sự</a:t>
            </a:r>
            <a:r>
              <a:rPr lang="en-US" b="1" baseline="0" dirty="0">
                <a:solidFill>
                  <a:schemeClr val="tx1"/>
                </a:solidFill>
              </a:rPr>
              <a:t> </a:t>
            </a:r>
            <a:r>
              <a:rPr lang="en-US" b="1" baseline="0" dirty="0" err="1">
                <a:solidFill>
                  <a:schemeClr val="tx1"/>
                </a:solidFill>
              </a:rPr>
              <a:t>thừa</a:t>
            </a:r>
            <a:r>
              <a:rPr lang="en-US" b="1" baseline="0" dirty="0">
                <a:solidFill>
                  <a:schemeClr val="tx1"/>
                </a:solidFill>
              </a:rPr>
              <a:t> </a:t>
            </a:r>
            <a:r>
              <a:rPr lang="en-US" b="1" baseline="0" dirty="0" err="1">
                <a:solidFill>
                  <a:schemeClr val="tx1"/>
                </a:solidFill>
              </a:rPr>
              <a:t>nhận</a:t>
            </a:r>
            <a:r>
              <a:rPr lang="en-US" b="1" baseline="0" dirty="0">
                <a:solidFill>
                  <a:schemeClr val="tx1"/>
                </a:solidFill>
              </a:rPr>
              <a:t> </a:t>
            </a:r>
            <a:r>
              <a:rPr lang="en-US" b="1" baseline="0" dirty="0" err="1">
                <a:solidFill>
                  <a:schemeClr val="tx1"/>
                </a:solidFill>
              </a:rPr>
              <a:t>và</a:t>
            </a:r>
            <a:r>
              <a:rPr lang="en-US" b="1" baseline="0" dirty="0">
                <a:solidFill>
                  <a:schemeClr val="tx1"/>
                </a:solidFill>
              </a:rPr>
              <a:t> </a:t>
            </a:r>
            <a:r>
              <a:rPr lang="en-US" b="1" baseline="0" dirty="0" err="1">
                <a:solidFill>
                  <a:schemeClr val="tx1"/>
                </a:solidFill>
              </a:rPr>
              <a:t>mời</a:t>
            </a:r>
            <a:r>
              <a:rPr lang="en-US" b="1" baseline="0" dirty="0">
                <a:solidFill>
                  <a:schemeClr val="tx1"/>
                </a:solidFill>
              </a:rPr>
              <a:t> </a:t>
            </a:r>
            <a:r>
              <a:rPr lang="en-US" b="1" baseline="0" dirty="0" err="1">
                <a:solidFill>
                  <a:schemeClr val="tx1"/>
                </a:solidFill>
              </a:rPr>
              <a:t>người</a:t>
            </a:r>
            <a:r>
              <a:rPr lang="en-US" b="1" baseline="0" dirty="0">
                <a:solidFill>
                  <a:schemeClr val="tx1"/>
                </a:solidFill>
              </a:rPr>
              <a:t> </a:t>
            </a:r>
            <a:r>
              <a:rPr lang="en-US" b="1" baseline="0" dirty="0" err="1">
                <a:solidFill>
                  <a:schemeClr val="tx1"/>
                </a:solidFill>
              </a:rPr>
              <a:t>tham</a:t>
            </a:r>
            <a:r>
              <a:rPr lang="en-US" b="1" baseline="0" dirty="0">
                <a:solidFill>
                  <a:schemeClr val="tx1"/>
                </a:solidFill>
              </a:rPr>
              <a:t> </a:t>
            </a:r>
            <a:r>
              <a:rPr lang="en-US" b="1" baseline="0" dirty="0" err="1">
                <a:solidFill>
                  <a:schemeClr val="tx1"/>
                </a:solidFill>
              </a:rPr>
              <a:t>gia</a:t>
            </a:r>
            <a:r>
              <a:rPr lang="en-US" b="1" baseline="0" dirty="0">
                <a:solidFill>
                  <a:schemeClr val="tx1"/>
                </a:solidFill>
              </a:rPr>
              <a:t> </a:t>
            </a:r>
            <a:r>
              <a:rPr lang="en-US" b="1" baseline="0" dirty="0" err="1">
                <a:solidFill>
                  <a:schemeClr val="tx1"/>
                </a:solidFill>
              </a:rPr>
              <a:t>tham</a:t>
            </a:r>
            <a:r>
              <a:rPr lang="en-US" b="1" baseline="0" dirty="0">
                <a:solidFill>
                  <a:schemeClr val="tx1"/>
                </a:solidFill>
              </a:rPr>
              <a:t> </a:t>
            </a:r>
            <a:r>
              <a:rPr lang="en-US" b="1" baseline="0" dirty="0" err="1">
                <a:solidFill>
                  <a:schemeClr val="tx1"/>
                </a:solidFill>
              </a:rPr>
              <a:t>dự</a:t>
            </a:r>
            <a:r>
              <a:rPr lang="en-US" b="1" baseline="0" dirty="0">
                <a:solidFill>
                  <a:schemeClr val="tx1"/>
                </a:solidFill>
              </a:rPr>
              <a:t> </a:t>
            </a:r>
            <a:r>
              <a:rPr lang="en-US" b="1" baseline="0" dirty="0" err="1">
                <a:solidFill>
                  <a:schemeClr val="tx1"/>
                </a:solidFill>
              </a:rPr>
              <a:t>buổi</a:t>
            </a:r>
            <a:r>
              <a:rPr lang="en-US" b="1" baseline="0" dirty="0">
                <a:solidFill>
                  <a:schemeClr val="tx1"/>
                </a:solidFill>
              </a:rPr>
              <a:t> </a:t>
            </a:r>
            <a:r>
              <a:rPr lang="en-US" b="1" baseline="0" dirty="0" err="1">
                <a:solidFill>
                  <a:schemeClr val="tx1"/>
                </a:solidFill>
              </a:rPr>
              <a:t>gặp</a:t>
            </a:r>
            <a:r>
              <a:rPr lang="en-US" b="1" baseline="0" dirty="0">
                <a:solidFill>
                  <a:schemeClr val="tx1"/>
                </a:solidFill>
              </a:rPr>
              <a:t> </a:t>
            </a:r>
            <a:r>
              <a:rPr lang="en-US" b="1" baseline="0" dirty="0" err="1">
                <a:solidFill>
                  <a:schemeClr val="tx1"/>
                </a:solidFill>
              </a:rPr>
              <a:t>mặt</a:t>
            </a:r>
            <a:r>
              <a:rPr lang="en-US" b="1" baseline="0" dirty="0">
                <a:solidFill>
                  <a:schemeClr val="tx1"/>
                </a:solidFill>
              </a:rPr>
              <a:t>. </a:t>
            </a:r>
          </a:p>
        </p:txBody>
      </p:sp>
      <p:sp>
        <p:nvSpPr>
          <p:cNvPr id="4" name="Slide Number Placeholder 3"/>
          <p:cNvSpPr>
            <a:spLocks noGrp="1"/>
          </p:cNvSpPr>
          <p:nvPr>
            <p:ph type="sldNum" sz="quarter" idx="5"/>
          </p:nvPr>
        </p:nvSpPr>
        <p:spPr/>
        <p:txBody>
          <a:bodyPr/>
          <a:lstStyle/>
          <a:p>
            <a:fld id="{1C78673E-F29B-4593-BE77-BC78070867BB}" type="slidenum">
              <a:rPr lang="en-US" smtClean="0"/>
              <a:t>12</a:t>
            </a:fld>
            <a:endParaRPr lang="en-US" dirty="0"/>
          </a:p>
        </p:txBody>
      </p:sp>
    </p:spTree>
    <p:extLst>
      <p:ext uri="{BB962C8B-B14F-4D97-AF65-F5344CB8AC3E}">
        <p14:creationId xmlns:p14="http://schemas.microsoft.com/office/powerpoint/2010/main" val="11255030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err="1"/>
              <a:t>Lập</a:t>
            </a:r>
            <a:r>
              <a:rPr lang="en-US" baseline="0" dirty="0"/>
              <a:t> </a:t>
            </a:r>
            <a:r>
              <a:rPr lang="en-US" baseline="0" dirty="0" err="1"/>
              <a:t>kế</a:t>
            </a:r>
            <a:r>
              <a:rPr lang="en-US" baseline="0" dirty="0"/>
              <a:t> </a:t>
            </a:r>
            <a:r>
              <a:rPr lang="en-US" baseline="0" dirty="0" err="1"/>
              <a:t>hoạch</a:t>
            </a:r>
            <a:r>
              <a:rPr lang="en-US" baseline="0" dirty="0"/>
              <a:t> </a:t>
            </a:r>
            <a:r>
              <a:rPr lang="en-US" baseline="0" dirty="0" err="1"/>
              <a:t>tập</a:t>
            </a:r>
            <a:r>
              <a:rPr lang="en-US" baseline="0" dirty="0"/>
              <a:t> </a:t>
            </a:r>
            <a:r>
              <a:rPr lang="en-US" baseline="0" dirty="0" err="1"/>
              <a:t>trung</a:t>
            </a:r>
            <a:r>
              <a:rPr lang="en-US" baseline="0" dirty="0"/>
              <a:t> </a:t>
            </a:r>
            <a:r>
              <a:rPr lang="en-US" baseline="0" dirty="0" err="1"/>
              <a:t>vào</a:t>
            </a:r>
            <a:r>
              <a:rPr lang="en-US" baseline="0" dirty="0"/>
              <a:t> con </a:t>
            </a:r>
            <a:r>
              <a:rPr lang="en-US" baseline="0" dirty="0" err="1"/>
              <a:t>người</a:t>
            </a:r>
            <a:r>
              <a:rPr lang="en-US" baseline="0" dirty="0"/>
              <a:t> </a:t>
            </a:r>
            <a:r>
              <a:rPr lang="en-US" baseline="0" dirty="0" err="1"/>
              <a:t>là</a:t>
            </a:r>
            <a:r>
              <a:rPr lang="en-US" baseline="0" dirty="0"/>
              <a:t> </a:t>
            </a:r>
            <a:r>
              <a:rPr lang="en-US" baseline="0" dirty="0" err="1"/>
              <a:t>gì</a:t>
            </a:r>
            <a:r>
              <a:rPr lang="en-US" baseline="0" dirty="0"/>
              <a:t>? </a:t>
            </a:r>
          </a:p>
          <a:p>
            <a:endParaRPr lang="en-US" baseline="0" dirty="0"/>
          </a:p>
          <a:p>
            <a:pPr marL="171450" indent="-171450">
              <a:buFont typeface="Arial" panose="020B0604020202020204" pitchFamily="34" charset="0"/>
              <a:buChar char="•"/>
            </a:pPr>
            <a:r>
              <a:rPr lang="en-US" baseline="0" dirty="0" err="1"/>
              <a:t>Trong</a:t>
            </a:r>
            <a:r>
              <a:rPr lang="en-US" baseline="0" dirty="0"/>
              <a:t> SDP ---- IPP </a:t>
            </a:r>
            <a:r>
              <a:rPr lang="en-US" baseline="0" dirty="0" err="1"/>
              <a:t>của</a:t>
            </a:r>
            <a:r>
              <a:rPr lang="en-US" baseline="0" dirty="0"/>
              <a:t> </a:t>
            </a:r>
            <a:r>
              <a:rPr lang="en-US" baseline="0" dirty="0" err="1"/>
              <a:t>bạn</a:t>
            </a:r>
            <a:r>
              <a:rPr lang="en-US" baseline="0" dirty="0"/>
              <a:t> </a:t>
            </a:r>
            <a:r>
              <a:rPr lang="en-US" baseline="0" dirty="0" err="1"/>
              <a:t>nên</a:t>
            </a:r>
            <a:r>
              <a:rPr lang="en-US" baseline="0" dirty="0"/>
              <a:t> </a:t>
            </a:r>
            <a:r>
              <a:rPr lang="en-US" baseline="0" dirty="0" err="1"/>
              <a:t>được</a:t>
            </a:r>
            <a:r>
              <a:rPr lang="en-US" baseline="0" dirty="0"/>
              <a:t> </a:t>
            </a:r>
            <a:r>
              <a:rPr lang="en-US" baseline="0" dirty="0" err="1"/>
              <a:t>xây</a:t>
            </a:r>
            <a:r>
              <a:rPr lang="en-US" baseline="0" dirty="0"/>
              <a:t> </a:t>
            </a:r>
            <a:r>
              <a:rPr lang="en-US" baseline="0" dirty="0" err="1"/>
              <a:t>dựng</a:t>
            </a:r>
            <a:r>
              <a:rPr lang="en-US" baseline="0" dirty="0"/>
              <a:t> qua </a:t>
            </a:r>
            <a:r>
              <a:rPr lang="en-US" baseline="0" dirty="0" err="1"/>
              <a:t>quá</a:t>
            </a:r>
            <a:r>
              <a:rPr lang="en-US" baseline="0" dirty="0"/>
              <a:t> </a:t>
            </a:r>
            <a:r>
              <a:rPr lang="en-US" baseline="0" dirty="0" err="1"/>
              <a:t>trình</a:t>
            </a:r>
            <a:r>
              <a:rPr lang="en-US" baseline="0" dirty="0"/>
              <a:t> </a:t>
            </a:r>
            <a:r>
              <a:rPr lang="en-US" baseline="0" dirty="0" err="1"/>
              <a:t>lập</a:t>
            </a:r>
            <a:r>
              <a:rPr lang="en-US" baseline="0" dirty="0"/>
              <a:t> </a:t>
            </a:r>
            <a:r>
              <a:rPr lang="en-US" baseline="0" dirty="0" err="1"/>
              <a:t>kế</a:t>
            </a:r>
            <a:r>
              <a:rPr lang="en-US" baseline="0" dirty="0"/>
              <a:t> </a:t>
            </a:r>
            <a:r>
              <a:rPr lang="en-US" baseline="0" dirty="0" err="1"/>
              <a:t>hoạch</a:t>
            </a:r>
            <a:r>
              <a:rPr lang="en-US" baseline="0" dirty="0"/>
              <a:t> </a:t>
            </a:r>
            <a:r>
              <a:rPr lang="en-US" baseline="0" dirty="0" err="1"/>
              <a:t>tập</a:t>
            </a:r>
            <a:r>
              <a:rPr lang="en-US" baseline="0" dirty="0"/>
              <a:t> </a:t>
            </a:r>
            <a:r>
              <a:rPr lang="en-US" baseline="0" dirty="0" err="1"/>
              <a:t>trung</a:t>
            </a:r>
            <a:r>
              <a:rPr lang="en-US" baseline="0" dirty="0"/>
              <a:t> </a:t>
            </a:r>
            <a:r>
              <a:rPr lang="en-US" baseline="0" dirty="0" err="1"/>
              <a:t>vào</a:t>
            </a:r>
            <a:r>
              <a:rPr lang="en-US" baseline="0" dirty="0"/>
              <a:t> con </a:t>
            </a:r>
            <a:r>
              <a:rPr lang="en-US" baseline="0" dirty="0" err="1"/>
              <a:t>người</a:t>
            </a:r>
            <a:r>
              <a:rPr lang="en-US" baseline="0" dirty="0"/>
              <a:t>. </a:t>
            </a:r>
          </a:p>
          <a:p>
            <a:pPr marL="171450" indent="-171450">
              <a:buFont typeface="Arial" panose="020B0604020202020204" pitchFamily="34" charset="0"/>
              <a:buChar char="•"/>
            </a:pPr>
            <a:r>
              <a:rPr lang="en-US" baseline="0" dirty="0" err="1"/>
              <a:t>Lập</a:t>
            </a:r>
            <a:r>
              <a:rPr lang="en-US" baseline="0" dirty="0"/>
              <a:t> </a:t>
            </a:r>
            <a:r>
              <a:rPr lang="en-US" baseline="0" dirty="0" err="1"/>
              <a:t>kế</a:t>
            </a:r>
            <a:r>
              <a:rPr lang="en-US" baseline="0" dirty="0"/>
              <a:t> </a:t>
            </a:r>
            <a:r>
              <a:rPr lang="en-US" baseline="0" dirty="0" err="1"/>
              <a:t>hoạch</a:t>
            </a:r>
            <a:r>
              <a:rPr lang="en-US" baseline="0" dirty="0"/>
              <a:t> </a:t>
            </a:r>
            <a:r>
              <a:rPr lang="en-US" baseline="0" dirty="0" err="1"/>
              <a:t>tập</a:t>
            </a:r>
            <a:r>
              <a:rPr lang="en-US" baseline="0" dirty="0"/>
              <a:t> </a:t>
            </a:r>
            <a:r>
              <a:rPr lang="en-US" baseline="0" dirty="0" err="1"/>
              <a:t>trung</a:t>
            </a:r>
            <a:r>
              <a:rPr lang="en-US" baseline="0" dirty="0"/>
              <a:t> </a:t>
            </a:r>
            <a:r>
              <a:rPr lang="en-US" baseline="0" dirty="0" err="1"/>
              <a:t>vào</a:t>
            </a:r>
            <a:r>
              <a:rPr lang="en-US" baseline="0" dirty="0"/>
              <a:t> con </a:t>
            </a:r>
            <a:r>
              <a:rPr lang="en-US" baseline="0" dirty="0" err="1"/>
              <a:t>người</a:t>
            </a:r>
            <a:r>
              <a:rPr lang="en-US" baseline="0" dirty="0"/>
              <a:t> </a:t>
            </a:r>
            <a:r>
              <a:rPr lang="en-US" baseline="0" dirty="0" err="1"/>
              <a:t>là</a:t>
            </a:r>
            <a:r>
              <a:rPr lang="en-US" baseline="0" dirty="0"/>
              <a:t> </a:t>
            </a:r>
            <a:r>
              <a:rPr lang="en-US" baseline="0" dirty="0" err="1"/>
              <a:t>quá</a:t>
            </a:r>
            <a:r>
              <a:rPr lang="en-US" baseline="0" dirty="0"/>
              <a:t> </a:t>
            </a:r>
            <a:r>
              <a:rPr lang="en-US" baseline="0" dirty="0" err="1"/>
              <a:t>trình</a:t>
            </a:r>
            <a:r>
              <a:rPr lang="en-US" baseline="0" dirty="0"/>
              <a:t> </a:t>
            </a:r>
            <a:r>
              <a:rPr lang="en-US" baseline="0" dirty="0" err="1"/>
              <a:t>tìm</a:t>
            </a:r>
            <a:r>
              <a:rPr lang="en-US" baseline="0" dirty="0"/>
              <a:t> </a:t>
            </a:r>
            <a:r>
              <a:rPr lang="en-US" baseline="0" dirty="0" err="1"/>
              <a:t>hiểu</a:t>
            </a:r>
            <a:r>
              <a:rPr lang="en-US" baseline="0" dirty="0"/>
              <a:t> </a:t>
            </a:r>
            <a:r>
              <a:rPr lang="en-US" baseline="0" dirty="0" err="1"/>
              <a:t>chính</a:t>
            </a:r>
            <a:r>
              <a:rPr lang="en-US" baseline="0" dirty="0"/>
              <a:t> </a:t>
            </a:r>
            <a:r>
              <a:rPr lang="en-US" baseline="0" dirty="0" err="1"/>
              <a:t>bạn</a:t>
            </a:r>
            <a:r>
              <a:rPr lang="en-US" baseline="0" dirty="0"/>
              <a:t>. </a:t>
            </a:r>
            <a:r>
              <a:rPr lang="vi-VN" baseline="0" dirty="0"/>
              <a:t>Bạn </a:t>
            </a:r>
            <a:r>
              <a:rPr lang="en-US" baseline="0" dirty="0" err="1"/>
              <a:t>dẫn</a:t>
            </a:r>
            <a:r>
              <a:rPr lang="en-US" baseline="0" dirty="0"/>
              <a:t> </a:t>
            </a:r>
            <a:r>
              <a:rPr lang="en-US" baseline="0" dirty="0" err="1"/>
              <a:t>dắt</a:t>
            </a:r>
            <a:r>
              <a:rPr lang="en-US" baseline="0" dirty="0"/>
              <a:t> </a:t>
            </a:r>
            <a:r>
              <a:rPr lang="en-US" baseline="0" dirty="0" err="1"/>
              <a:t>quá</a:t>
            </a:r>
            <a:r>
              <a:rPr lang="en-US" baseline="0" dirty="0"/>
              <a:t> </a:t>
            </a:r>
            <a:r>
              <a:rPr lang="en-US" baseline="0" dirty="0" err="1"/>
              <a:t>trình</a:t>
            </a:r>
            <a:r>
              <a:rPr lang="en-US" baseline="0" dirty="0"/>
              <a:t> </a:t>
            </a:r>
            <a:r>
              <a:rPr lang="en-US" baseline="0" dirty="0" err="1"/>
              <a:t>lập</a:t>
            </a:r>
            <a:r>
              <a:rPr lang="en-US" baseline="0" dirty="0"/>
              <a:t> </a:t>
            </a:r>
            <a:r>
              <a:rPr lang="en-US" baseline="0" dirty="0" err="1"/>
              <a:t>kế</a:t>
            </a:r>
            <a:r>
              <a:rPr lang="en-US" baseline="0" dirty="0"/>
              <a:t> </a:t>
            </a:r>
            <a:r>
              <a:rPr lang="en-US" baseline="0" dirty="0" err="1"/>
              <a:t>hoạch</a:t>
            </a:r>
            <a:r>
              <a:rPr lang="en-US" baseline="0" dirty="0"/>
              <a:t> </a:t>
            </a:r>
            <a:r>
              <a:rPr lang="en-US" baseline="0" dirty="0" err="1"/>
              <a:t>hướng</a:t>
            </a:r>
            <a:r>
              <a:rPr lang="en-US" baseline="0" dirty="0"/>
              <a:t> </a:t>
            </a:r>
            <a:r>
              <a:rPr lang="en-US" baseline="0" dirty="0" err="1"/>
              <a:t>tới</a:t>
            </a:r>
            <a:r>
              <a:rPr lang="en-US" baseline="0" dirty="0"/>
              <a:t> </a:t>
            </a:r>
            <a:r>
              <a:rPr lang="en-US" baseline="0" dirty="0" err="1"/>
              <a:t>những</a:t>
            </a:r>
            <a:r>
              <a:rPr lang="en-US" baseline="0" dirty="0"/>
              <a:t> </a:t>
            </a:r>
            <a:r>
              <a:rPr lang="en-US" baseline="0" dirty="0" err="1"/>
              <a:t>điều</a:t>
            </a:r>
            <a:r>
              <a:rPr lang="en-US" baseline="0" dirty="0"/>
              <a:t> </a:t>
            </a:r>
            <a:r>
              <a:rPr lang="en-US" baseline="0" dirty="0" err="1"/>
              <a:t>bạn</a:t>
            </a:r>
            <a:r>
              <a:rPr lang="en-US" baseline="0" dirty="0"/>
              <a:t> </a:t>
            </a:r>
            <a:r>
              <a:rPr lang="en-US" baseline="0" dirty="0" err="1"/>
              <a:t>hình</a:t>
            </a:r>
            <a:r>
              <a:rPr lang="en-US" baseline="0" dirty="0"/>
              <a:t> dung </a:t>
            </a:r>
            <a:r>
              <a:rPr lang="en-US" baseline="0" dirty="0" err="1"/>
              <a:t>cho</a:t>
            </a:r>
            <a:r>
              <a:rPr lang="en-US" baseline="0" dirty="0"/>
              <a:t> </a:t>
            </a:r>
            <a:r>
              <a:rPr lang="en-US" baseline="0" dirty="0" err="1"/>
              <a:t>tương</a:t>
            </a:r>
            <a:r>
              <a:rPr lang="en-US" baseline="0" dirty="0"/>
              <a:t> </a:t>
            </a:r>
            <a:r>
              <a:rPr lang="en-US" baseline="0" dirty="0" err="1"/>
              <a:t>lai</a:t>
            </a:r>
            <a:r>
              <a:rPr lang="en-US" baseline="0" dirty="0"/>
              <a:t> </a:t>
            </a:r>
            <a:r>
              <a:rPr lang="en-US" baseline="0" dirty="0" err="1"/>
              <a:t>của</a:t>
            </a:r>
            <a:r>
              <a:rPr lang="en-US" baseline="0" dirty="0"/>
              <a:t> </a:t>
            </a:r>
            <a:r>
              <a:rPr lang="en-US" baseline="0" dirty="0" err="1"/>
              <a:t>mình</a:t>
            </a:r>
            <a:r>
              <a:rPr lang="en-US" baseline="0" dirty="0"/>
              <a:t>. </a:t>
            </a:r>
          </a:p>
          <a:p>
            <a:pPr marL="171450" indent="-171450">
              <a:buFont typeface="Arial" panose="020B0604020202020204" pitchFamily="34" charset="0"/>
              <a:buChar char="•"/>
            </a:pPr>
            <a:r>
              <a:rPr lang="en-US" baseline="0" dirty="0" err="1"/>
              <a:t>Bạn</a:t>
            </a:r>
            <a:r>
              <a:rPr lang="en-US" baseline="0" dirty="0"/>
              <a:t> </a:t>
            </a:r>
            <a:r>
              <a:rPr lang="en-US" baseline="0" dirty="0" err="1"/>
              <a:t>là</a:t>
            </a:r>
            <a:r>
              <a:rPr lang="en-US" baseline="0" dirty="0"/>
              <a:t> </a:t>
            </a:r>
            <a:r>
              <a:rPr lang="en-US" baseline="0" dirty="0" err="1"/>
              <a:t>trung</a:t>
            </a:r>
            <a:r>
              <a:rPr lang="en-US" baseline="0" dirty="0"/>
              <a:t> </a:t>
            </a:r>
            <a:r>
              <a:rPr lang="en-US" baseline="0" dirty="0" err="1"/>
              <a:t>tâm</a:t>
            </a:r>
            <a:r>
              <a:rPr lang="en-US" baseline="0" dirty="0"/>
              <a:t> </a:t>
            </a:r>
            <a:r>
              <a:rPr lang="en-US" baseline="0" dirty="0" err="1"/>
              <a:t>trong</a:t>
            </a:r>
            <a:r>
              <a:rPr lang="en-US" baseline="0" dirty="0"/>
              <a:t> </a:t>
            </a:r>
            <a:r>
              <a:rPr lang="en-US" baseline="0" dirty="0" err="1"/>
              <a:t>quá</a:t>
            </a:r>
            <a:r>
              <a:rPr lang="en-US" baseline="0" dirty="0"/>
              <a:t> </a:t>
            </a:r>
            <a:r>
              <a:rPr lang="en-US" baseline="0" dirty="0" err="1"/>
              <a:t>trình</a:t>
            </a:r>
            <a:r>
              <a:rPr lang="en-US" baseline="0" dirty="0"/>
              <a:t> </a:t>
            </a:r>
            <a:r>
              <a:rPr lang="en-US" baseline="0" dirty="0" err="1"/>
              <a:t>lập</a:t>
            </a:r>
            <a:r>
              <a:rPr lang="en-US" baseline="0" dirty="0"/>
              <a:t> </a:t>
            </a:r>
            <a:r>
              <a:rPr lang="en-US" baseline="0" dirty="0" err="1"/>
              <a:t>kế</a:t>
            </a:r>
            <a:r>
              <a:rPr lang="en-US" baseline="0" dirty="0"/>
              <a:t> </a:t>
            </a:r>
            <a:r>
              <a:rPr lang="en-US" baseline="0" dirty="0" err="1"/>
              <a:t>hoạch</a:t>
            </a:r>
            <a:r>
              <a:rPr lang="en-US" baseline="0" dirty="0"/>
              <a:t> </a:t>
            </a:r>
            <a:r>
              <a:rPr lang="en-US" baseline="0" dirty="0" err="1"/>
              <a:t>của</a:t>
            </a:r>
            <a:r>
              <a:rPr lang="en-US" baseline="0" dirty="0"/>
              <a:t> </a:t>
            </a:r>
            <a:r>
              <a:rPr lang="en-US" baseline="0" dirty="0" err="1"/>
              <a:t>bạn</a:t>
            </a:r>
            <a:r>
              <a:rPr lang="en-US" baseline="0" dirty="0"/>
              <a:t> </a:t>
            </a:r>
            <a:r>
              <a:rPr lang="en-US" baseline="0" dirty="0" err="1"/>
              <a:t>và</a:t>
            </a:r>
            <a:r>
              <a:rPr lang="en-US" baseline="0" dirty="0"/>
              <a:t> </a:t>
            </a:r>
            <a:r>
              <a:rPr lang="en-US" baseline="0" dirty="0" err="1"/>
              <a:t>dẫn</a:t>
            </a:r>
            <a:r>
              <a:rPr lang="en-US" baseline="0" dirty="0"/>
              <a:t> </a:t>
            </a:r>
            <a:r>
              <a:rPr lang="en-US" baseline="0" dirty="0" err="1"/>
              <a:t>dắt</a:t>
            </a:r>
            <a:r>
              <a:rPr lang="en-US" baseline="0" dirty="0"/>
              <a:t> </a:t>
            </a:r>
            <a:r>
              <a:rPr lang="en-US" baseline="0" dirty="0" err="1"/>
              <a:t>những</a:t>
            </a:r>
            <a:r>
              <a:rPr lang="en-US" baseline="0" dirty="0"/>
              <a:t> </a:t>
            </a:r>
            <a:r>
              <a:rPr lang="en-US" baseline="0" dirty="0" err="1"/>
              <a:t>người</a:t>
            </a:r>
            <a:r>
              <a:rPr lang="en-US" baseline="0" dirty="0"/>
              <a:t> </a:t>
            </a:r>
            <a:r>
              <a:rPr lang="en-US" baseline="0" dirty="0" err="1"/>
              <a:t>hỗ</a:t>
            </a:r>
            <a:r>
              <a:rPr lang="en-US" baseline="0" dirty="0"/>
              <a:t> </a:t>
            </a:r>
            <a:r>
              <a:rPr lang="en-US" baseline="0" dirty="0" err="1"/>
              <a:t>trợ</a:t>
            </a:r>
            <a:r>
              <a:rPr lang="en-US" baseline="0" dirty="0"/>
              <a:t> </a:t>
            </a:r>
            <a:r>
              <a:rPr lang="en-US" baseline="0" dirty="0" err="1"/>
              <a:t>bạn</a:t>
            </a:r>
            <a:r>
              <a:rPr lang="en-US" baseline="0" dirty="0"/>
              <a:t>; </a:t>
            </a:r>
            <a:r>
              <a:rPr lang="en-US" baseline="0" dirty="0" err="1"/>
              <a:t>dựa</a:t>
            </a:r>
            <a:r>
              <a:rPr lang="en-US" baseline="0" dirty="0"/>
              <a:t> </a:t>
            </a:r>
            <a:r>
              <a:rPr lang="en-US" baseline="0" dirty="0" err="1"/>
              <a:t>vào</a:t>
            </a:r>
            <a:r>
              <a:rPr lang="en-US" baseline="0" dirty="0"/>
              <a:t> </a:t>
            </a:r>
            <a:r>
              <a:rPr lang="en-US" baseline="0" dirty="0" err="1"/>
              <a:t>điểm</a:t>
            </a:r>
            <a:r>
              <a:rPr lang="en-US" baseline="0" dirty="0"/>
              <a:t> </a:t>
            </a:r>
            <a:r>
              <a:rPr lang="en-US" baseline="0" dirty="0" err="1"/>
              <a:t>mạnh</a:t>
            </a:r>
            <a:r>
              <a:rPr lang="en-US" baseline="0" dirty="0"/>
              <a:t> </a:t>
            </a:r>
            <a:r>
              <a:rPr lang="en-US" baseline="0" dirty="0" err="1"/>
              <a:t>và</a:t>
            </a:r>
            <a:r>
              <a:rPr lang="en-US" baseline="0" dirty="0"/>
              <a:t> </a:t>
            </a:r>
            <a:r>
              <a:rPr lang="en-US" baseline="0" dirty="0" err="1"/>
              <a:t>khả</a:t>
            </a:r>
            <a:r>
              <a:rPr lang="en-US" baseline="0" dirty="0"/>
              <a:t> </a:t>
            </a:r>
            <a:r>
              <a:rPr lang="en-US" baseline="0" dirty="0" err="1"/>
              <a:t>năng</a:t>
            </a:r>
            <a:r>
              <a:rPr lang="en-US" baseline="0" dirty="0"/>
              <a:t> </a:t>
            </a:r>
            <a:r>
              <a:rPr lang="en-US" baseline="0" dirty="0" err="1"/>
              <a:t>của</a:t>
            </a:r>
            <a:r>
              <a:rPr lang="en-US" baseline="0" dirty="0"/>
              <a:t> </a:t>
            </a:r>
            <a:r>
              <a:rPr lang="en-US" baseline="0" dirty="0" err="1"/>
              <a:t>bạn</a:t>
            </a:r>
            <a:r>
              <a:rPr lang="en-US" baseline="0" dirty="0"/>
              <a:t> </a:t>
            </a:r>
            <a:r>
              <a:rPr lang="en-US" baseline="0" dirty="0" err="1"/>
              <a:t>để</a:t>
            </a:r>
            <a:r>
              <a:rPr lang="en-US" baseline="0" dirty="0"/>
              <a:t> </a:t>
            </a:r>
            <a:r>
              <a:rPr lang="en-US" baseline="0" dirty="0" err="1"/>
              <a:t>giúp</a:t>
            </a:r>
            <a:r>
              <a:rPr lang="en-US" baseline="0" dirty="0"/>
              <a:t> </a:t>
            </a:r>
            <a:r>
              <a:rPr lang="en-US" baseline="0" dirty="0" err="1"/>
              <a:t>bạn</a:t>
            </a:r>
            <a:r>
              <a:rPr lang="en-US" baseline="0" dirty="0"/>
              <a:t> </a:t>
            </a:r>
            <a:r>
              <a:rPr lang="en-US" baseline="0" dirty="0" err="1"/>
              <a:t>lên</a:t>
            </a:r>
            <a:r>
              <a:rPr lang="en-US" baseline="0" dirty="0"/>
              <a:t> </a:t>
            </a:r>
            <a:r>
              <a:rPr lang="en-US" baseline="0" dirty="0" err="1"/>
              <a:t>kế</a:t>
            </a:r>
            <a:r>
              <a:rPr lang="en-US" baseline="0" dirty="0"/>
              <a:t> </a:t>
            </a:r>
            <a:r>
              <a:rPr lang="en-US" baseline="0" dirty="0" err="1"/>
              <a:t>hoạch</a:t>
            </a:r>
            <a:r>
              <a:rPr lang="en-US" baseline="0" dirty="0"/>
              <a:t> </a:t>
            </a:r>
            <a:r>
              <a:rPr lang="en-US" baseline="0" dirty="0" err="1"/>
              <a:t>cho</a:t>
            </a:r>
            <a:r>
              <a:rPr lang="en-US" baseline="0" dirty="0"/>
              <a:t> </a:t>
            </a:r>
            <a:r>
              <a:rPr lang="en-US" baseline="0" dirty="0" err="1"/>
              <a:t>tương</a:t>
            </a:r>
            <a:r>
              <a:rPr lang="en-US" baseline="0" dirty="0"/>
              <a:t> </a:t>
            </a:r>
            <a:r>
              <a:rPr lang="en-US" baseline="0" dirty="0" err="1"/>
              <a:t>lai</a:t>
            </a:r>
            <a:r>
              <a:rPr lang="en-US" baseline="0" dirty="0"/>
              <a:t> </a:t>
            </a:r>
            <a:r>
              <a:rPr lang="en-US" baseline="0" dirty="0" err="1"/>
              <a:t>của</a:t>
            </a:r>
            <a:r>
              <a:rPr lang="en-US" baseline="0" dirty="0"/>
              <a:t> </a:t>
            </a:r>
            <a:r>
              <a:rPr lang="en-US" baseline="0" dirty="0" err="1"/>
              <a:t>bạn</a:t>
            </a:r>
            <a:r>
              <a:rPr lang="en-US" baseline="0" dirty="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Qua </a:t>
            </a:r>
            <a:r>
              <a:rPr lang="en-US" baseline="0" dirty="0" err="1"/>
              <a:t>quá</a:t>
            </a:r>
            <a:r>
              <a:rPr lang="en-US" baseline="0" dirty="0"/>
              <a:t> </a:t>
            </a:r>
            <a:r>
              <a:rPr lang="en-US" baseline="0" dirty="0" err="1"/>
              <a:t>trình</a:t>
            </a:r>
            <a:r>
              <a:rPr lang="en-US" baseline="0" dirty="0"/>
              <a:t> </a:t>
            </a:r>
            <a:r>
              <a:rPr lang="en-US" baseline="0" dirty="0" err="1"/>
              <a:t>lập</a:t>
            </a:r>
            <a:r>
              <a:rPr lang="en-US" baseline="0" dirty="0"/>
              <a:t> </a:t>
            </a:r>
            <a:r>
              <a:rPr lang="en-US" baseline="0" dirty="0" err="1"/>
              <a:t>kế</a:t>
            </a:r>
            <a:r>
              <a:rPr lang="en-US" baseline="0" dirty="0"/>
              <a:t> </a:t>
            </a:r>
            <a:r>
              <a:rPr lang="en-US" baseline="0" dirty="0" err="1"/>
              <a:t>hoạch</a:t>
            </a:r>
            <a:r>
              <a:rPr lang="en-US" baseline="0" dirty="0"/>
              <a:t> </a:t>
            </a:r>
            <a:r>
              <a:rPr lang="en-US" baseline="0" dirty="0" err="1"/>
              <a:t>tập</a:t>
            </a:r>
            <a:r>
              <a:rPr lang="en-US" baseline="0" dirty="0"/>
              <a:t> </a:t>
            </a:r>
            <a:r>
              <a:rPr lang="en-US" baseline="0" dirty="0" err="1"/>
              <a:t>trung</a:t>
            </a:r>
            <a:r>
              <a:rPr lang="en-US" baseline="0" dirty="0"/>
              <a:t> </a:t>
            </a:r>
            <a:r>
              <a:rPr lang="en-US" baseline="0" dirty="0" err="1"/>
              <a:t>vào</a:t>
            </a:r>
            <a:r>
              <a:rPr lang="en-US" baseline="0" dirty="0"/>
              <a:t> con </a:t>
            </a:r>
            <a:r>
              <a:rPr lang="en-US" baseline="0" dirty="0" err="1"/>
              <a:t>người</a:t>
            </a:r>
            <a:r>
              <a:rPr lang="en-US" baseline="0" dirty="0"/>
              <a:t>, </a:t>
            </a:r>
            <a:r>
              <a:rPr lang="en-US" baseline="0" dirty="0" err="1"/>
              <a:t>bạn</a:t>
            </a:r>
            <a:r>
              <a:rPr lang="en-US" baseline="0" dirty="0"/>
              <a:t> </a:t>
            </a:r>
            <a:r>
              <a:rPr lang="en-US" baseline="0" dirty="0" err="1"/>
              <a:t>quyết</a:t>
            </a:r>
            <a:r>
              <a:rPr lang="en-US" baseline="0" dirty="0"/>
              <a:t> </a:t>
            </a:r>
            <a:r>
              <a:rPr lang="en-US" baseline="0" dirty="0" err="1"/>
              <a:t>định</a:t>
            </a:r>
            <a:r>
              <a:rPr lang="en-US" baseline="0" dirty="0"/>
              <a:t> </a:t>
            </a:r>
            <a:r>
              <a:rPr lang="en-US" baseline="0" dirty="0" err="1"/>
              <a:t>những</a:t>
            </a:r>
            <a:r>
              <a:rPr lang="en-US" baseline="0" dirty="0"/>
              <a:t> </a:t>
            </a:r>
            <a:r>
              <a:rPr lang="en-US" baseline="0" dirty="0" err="1"/>
              <a:t>điều</a:t>
            </a:r>
            <a:r>
              <a:rPr lang="en-US" baseline="0" dirty="0"/>
              <a:t> </a:t>
            </a:r>
            <a:r>
              <a:rPr lang="en-US" u="sng" baseline="0" dirty="0" err="1"/>
              <a:t>bạn</a:t>
            </a:r>
            <a:r>
              <a:rPr lang="en-US" u="sng" baseline="0" dirty="0"/>
              <a:t> </a:t>
            </a:r>
            <a:r>
              <a:rPr lang="en-US" u="sng" baseline="0" dirty="0" err="1"/>
              <a:t>muốn</a:t>
            </a:r>
            <a:r>
              <a:rPr lang="en-US" baseline="0" dirty="0"/>
              <a:t> </a:t>
            </a:r>
            <a:r>
              <a:rPr lang="en-US" baseline="0" dirty="0" err="1"/>
              <a:t>để</a:t>
            </a:r>
            <a:r>
              <a:rPr lang="en-US" baseline="0" dirty="0"/>
              <a:t> </a:t>
            </a:r>
            <a:r>
              <a:rPr lang="en-US" baseline="0" dirty="0" err="1"/>
              <a:t>có</a:t>
            </a:r>
            <a:r>
              <a:rPr lang="en-US" baseline="0" dirty="0"/>
              <a:t> </a:t>
            </a:r>
            <a:r>
              <a:rPr lang="en-US" baseline="0" dirty="0" err="1"/>
              <a:t>một</a:t>
            </a:r>
            <a:r>
              <a:rPr lang="en-US" baseline="0" dirty="0"/>
              <a:t> </a:t>
            </a:r>
            <a:r>
              <a:rPr lang="en-US" baseline="0" dirty="0" err="1"/>
              <a:t>cuộc</a:t>
            </a:r>
            <a:r>
              <a:rPr lang="en-US" baseline="0" dirty="0"/>
              <a:t> </a:t>
            </a:r>
            <a:r>
              <a:rPr lang="en-US" baseline="0" dirty="0" err="1"/>
              <a:t>sống</a:t>
            </a:r>
            <a:r>
              <a:rPr lang="en-US" baseline="0" dirty="0"/>
              <a:t> </a:t>
            </a:r>
            <a:r>
              <a:rPr lang="en-US" baseline="0" dirty="0" err="1"/>
              <a:t>trọn</a:t>
            </a:r>
            <a:r>
              <a:rPr lang="en-US" baseline="0" dirty="0"/>
              <a:t> </a:t>
            </a:r>
            <a:r>
              <a:rPr lang="en-US" baseline="0" dirty="0" err="1"/>
              <a:t>vẹn</a:t>
            </a:r>
            <a:r>
              <a:rPr lang="en-US" baseline="0" dirty="0"/>
              <a:t> </a:t>
            </a:r>
            <a:r>
              <a:rPr lang="en-US" baseline="0" dirty="0" err="1"/>
              <a:t>và</a:t>
            </a:r>
            <a:r>
              <a:rPr lang="en-US" baseline="0" dirty="0"/>
              <a:t> </a:t>
            </a:r>
            <a:r>
              <a:rPr lang="en-US" baseline="0" dirty="0" err="1"/>
              <a:t>thoả</a:t>
            </a:r>
            <a:r>
              <a:rPr lang="en-US" baseline="0" dirty="0"/>
              <a:t> </a:t>
            </a:r>
            <a:r>
              <a:rPr lang="en-US" baseline="0" dirty="0" err="1"/>
              <a:t>mãn</a:t>
            </a:r>
            <a:r>
              <a:rPr lang="en-US" baseline="0" dirty="0"/>
              <a:t> </a:t>
            </a:r>
            <a:r>
              <a:rPr lang="en-US" baseline="0" dirty="0" err="1"/>
              <a:t>và</a:t>
            </a:r>
            <a:r>
              <a:rPr lang="en-US" baseline="0" dirty="0"/>
              <a:t> </a:t>
            </a:r>
            <a:r>
              <a:rPr lang="en-US" baseline="0" dirty="0" err="1"/>
              <a:t>những</a:t>
            </a:r>
            <a:r>
              <a:rPr lang="en-US" baseline="0" dirty="0"/>
              <a:t> </a:t>
            </a:r>
            <a:r>
              <a:rPr lang="en-US" baseline="0" dirty="0" err="1"/>
              <a:t>điều</a:t>
            </a:r>
            <a:r>
              <a:rPr lang="en-US" baseline="0" dirty="0"/>
              <a:t> </a:t>
            </a:r>
            <a:r>
              <a:rPr lang="en-US" u="sng" baseline="0" dirty="0" err="1"/>
              <a:t>bạn</a:t>
            </a:r>
            <a:r>
              <a:rPr lang="en-US" u="sng" baseline="0" dirty="0"/>
              <a:t> </a:t>
            </a:r>
            <a:r>
              <a:rPr lang="en-US" u="sng" baseline="0" dirty="0" err="1"/>
              <a:t>cần</a:t>
            </a:r>
            <a:r>
              <a:rPr lang="en-US" u="none" baseline="0" dirty="0"/>
              <a:t> </a:t>
            </a:r>
            <a:r>
              <a:rPr lang="en-US" u="none" baseline="0" dirty="0" err="1"/>
              <a:t>để</a:t>
            </a:r>
            <a:r>
              <a:rPr lang="en-US" u="none" baseline="0" dirty="0"/>
              <a:t> </a:t>
            </a:r>
            <a:r>
              <a:rPr lang="en-US" u="none" baseline="0" dirty="0" err="1"/>
              <a:t>khoẻ</a:t>
            </a:r>
            <a:r>
              <a:rPr lang="en-US" u="none" baseline="0" dirty="0"/>
              <a:t> </a:t>
            </a:r>
            <a:r>
              <a:rPr lang="en-US" u="none" baseline="0" dirty="0" err="1"/>
              <a:t>mạnh</a:t>
            </a:r>
            <a:r>
              <a:rPr lang="en-US" u="none" baseline="0" dirty="0"/>
              <a:t> </a:t>
            </a:r>
            <a:r>
              <a:rPr lang="en-US" u="none" baseline="0" dirty="0" err="1"/>
              <a:t>và</a:t>
            </a:r>
            <a:r>
              <a:rPr lang="en-US" u="none" baseline="0" dirty="0"/>
              <a:t> an </a:t>
            </a:r>
            <a:r>
              <a:rPr lang="en-US" u="none" baseline="0" dirty="0" err="1"/>
              <a:t>toàn</a:t>
            </a:r>
            <a:r>
              <a:rPr lang="en-US" u="none" baseline="0" dirty="0"/>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r>
              <a:rPr lang="en-US" b="1" dirty="0" err="1"/>
              <a:t>Mẹo</a:t>
            </a:r>
            <a:r>
              <a:rPr lang="en-US" b="1" dirty="0"/>
              <a:t>! </a:t>
            </a:r>
            <a:r>
              <a:rPr lang="en-US" b="1" dirty="0" err="1"/>
              <a:t>Dành</a:t>
            </a:r>
            <a:r>
              <a:rPr lang="en-US" b="1" baseline="0" dirty="0"/>
              <a:t> </a:t>
            </a:r>
            <a:r>
              <a:rPr lang="en-US" b="1" baseline="0" dirty="0" err="1"/>
              <a:t>thời</a:t>
            </a:r>
            <a:r>
              <a:rPr lang="en-US" b="1" baseline="0" dirty="0"/>
              <a:t> </a:t>
            </a:r>
            <a:r>
              <a:rPr lang="en-US" b="1" baseline="0" dirty="0" err="1"/>
              <a:t>gian</a:t>
            </a:r>
            <a:r>
              <a:rPr lang="en-US" b="1" baseline="0" dirty="0"/>
              <a:t> </a:t>
            </a:r>
            <a:r>
              <a:rPr lang="en-US" b="1" baseline="0" dirty="0" err="1"/>
              <a:t>để</a:t>
            </a:r>
            <a:r>
              <a:rPr lang="en-US" b="1" baseline="0" dirty="0"/>
              <a:t> </a:t>
            </a:r>
            <a:r>
              <a:rPr lang="en-US" b="1" baseline="0" dirty="0" err="1"/>
              <a:t>những</a:t>
            </a:r>
            <a:r>
              <a:rPr lang="en-US" b="1" baseline="0" dirty="0"/>
              <a:t> </a:t>
            </a:r>
            <a:r>
              <a:rPr lang="en-US" b="1" baseline="0" dirty="0" err="1"/>
              <a:t>người</a:t>
            </a:r>
            <a:r>
              <a:rPr lang="en-US" b="1" baseline="0" dirty="0"/>
              <a:t> </a:t>
            </a:r>
            <a:r>
              <a:rPr lang="en-US" b="1" baseline="0" dirty="0" err="1"/>
              <a:t>tham</a:t>
            </a:r>
            <a:r>
              <a:rPr lang="en-US" b="1" baseline="0" dirty="0"/>
              <a:t> </a:t>
            </a:r>
            <a:r>
              <a:rPr lang="en-US" b="1" baseline="0" dirty="0" err="1"/>
              <a:t>gia</a:t>
            </a:r>
            <a:r>
              <a:rPr lang="en-US" b="1" baseline="0" dirty="0"/>
              <a:t> </a:t>
            </a:r>
            <a:r>
              <a:rPr lang="en-US" b="1" baseline="0" dirty="0" err="1"/>
              <a:t>nghĩ</a:t>
            </a:r>
            <a:r>
              <a:rPr lang="en-US" b="1" baseline="0" dirty="0"/>
              <a:t> </a:t>
            </a:r>
            <a:r>
              <a:rPr lang="en-US" b="1" baseline="0" dirty="0" err="1"/>
              <a:t>về</a:t>
            </a:r>
            <a:r>
              <a:rPr lang="en-US" b="1" baseline="0" dirty="0"/>
              <a:t> </a:t>
            </a:r>
            <a:r>
              <a:rPr lang="en-US" b="1" baseline="0" dirty="0" err="1"/>
              <a:t>tầm</a:t>
            </a:r>
            <a:r>
              <a:rPr lang="en-US" b="1" baseline="0" dirty="0"/>
              <a:t> </a:t>
            </a:r>
            <a:r>
              <a:rPr lang="en-US" b="1" baseline="0" dirty="0" err="1"/>
              <a:t>quan</a:t>
            </a:r>
            <a:r>
              <a:rPr lang="en-US" b="1" baseline="0" dirty="0"/>
              <a:t> </a:t>
            </a:r>
            <a:r>
              <a:rPr lang="en-US" b="1" baseline="0" dirty="0" err="1"/>
              <a:t>trọng</a:t>
            </a:r>
            <a:r>
              <a:rPr lang="en-US" b="1" baseline="0" dirty="0"/>
              <a:t> </a:t>
            </a:r>
            <a:r>
              <a:rPr lang="en-US" b="1" baseline="0" dirty="0" err="1"/>
              <a:t>của</a:t>
            </a:r>
            <a:r>
              <a:rPr lang="en-US" b="1" baseline="0" dirty="0"/>
              <a:t> </a:t>
            </a:r>
            <a:r>
              <a:rPr lang="en-US" b="1" baseline="0" dirty="0" err="1"/>
              <a:t>sự</a:t>
            </a:r>
            <a:r>
              <a:rPr lang="en-US" b="1" baseline="0" dirty="0"/>
              <a:t> </a:t>
            </a:r>
            <a:r>
              <a:rPr lang="en-US" b="1" baseline="0" dirty="0" err="1"/>
              <a:t>khác</a:t>
            </a:r>
            <a:r>
              <a:rPr lang="en-US" b="1" baseline="0" dirty="0"/>
              <a:t> </a:t>
            </a:r>
            <a:r>
              <a:rPr lang="en-US" b="1" baseline="0" dirty="0" err="1"/>
              <a:t>biệt</a:t>
            </a:r>
            <a:r>
              <a:rPr lang="en-US" b="1" baseline="0" dirty="0"/>
              <a:t> </a:t>
            </a:r>
            <a:r>
              <a:rPr lang="en-US" b="1" baseline="0" dirty="0" err="1"/>
              <a:t>giữa</a:t>
            </a:r>
            <a:r>
              <a:rPr lang="en-US" b="1" baseline="0" dirty="0"/>
              <a:t> </a:t>
            </a:r>
            <a:r>
              <a:rPr lang="en-US" b="1" u="none" baseline="0" dirty="0" err="1"/>
              <a:t>điều</a:t>
            </a:r>
            <a:r>
              <a:rPr lang="en-US" b="1" u="none" baseline="0" dirty="0"/>
              <a:t> </a:t>
            </a:r>
            <a:r>
              <a:rPr lang="en-US" b="1" u="sng" baseline="0" dirty="0" err="1"/>
              <a:t>bạn</a:t>
            </a:r>
            <a:r>
              <a:rPr lang="en-US" b="1" u="sng" baseline="0" dirty="0"/>
              <a:t> </a:t>
            </a:r>
            <a:r>
              <a:rPr lang="en-US" b="1" i="0" u="sng" baseline="0" dirty="0" err="1"/>
              <a:t>muốn</a:t>
            </a:r>
            <a:r>
              <a:rPr lang="en-US" b="1" i="0" u="none" baseline="0" dirty="0"/>
              <a:t> </a:t>
            </a:r>
            <a:r>
              <a:rPr lang="en-US" b="1" i="0" u="none" baseline="0" dirty="0" err="1"/>
              <a:t>và</a:t>
            </a:r>
            <a:r>
              <a:rPr lang="en-US" b="1" i="0" u="none" baseline="0" dirty="0"/>
              <a:t> </a:t>
            </a:r>
            <a:r>
              <a:rPr lang="en-US" b="1" i="0" u="none" baseline="0" dirty="0" err="1"/>
              <a:t>điều</a:t>
            </a:r>
            <a:r>
              <a:rPr lang="en-US" b="1" i="0" u="none" baseline="0" dirty="0"/>
              <a:t> </a:t>
            </a:r>
            <a:r>
              <a:rPr lang="en-US" b="1" i="0" u="sng" baseline="0" dirty="0" err="1"/>
              <a:t>bạn</a:t>
            </a:r>
            <a:r>
              <a:rPr lang="en-US" b="1" i="0" u="sng" baseline="0" dirty="0"/>
              <a:t> </a:t>
            </a:r>
            <a:r>
              <a:rPr lang="en-US" b="1" i="0" u="sng" baseline="0" dirty="0" err="1"/>
              <a:t>cần</a:t>
            </a:r>
            <a:r>
              <a:rPr lang="en-US" b="1" dirty="0"/>
              <a:t> </a:t>
            </a:r>
            <a:r>
              <a:rPr lang="en-US" b="1" dirty="0" err="1"/>
              <a:t>bằng</a:t>
            </a:r>
            <a:r>
              <a:rPr lang="en-US" b="1" baseline="0" dirty="0"/>
              <a:t> </a:t>
            </a:r>
            <a:r>
              <a:rPr lang="en-US" b="1" baseline="0" dirty="0" err="1"/>
              <a:t>cách</a:t>
            </a:r>
            <a:r>
              <a:rPr lang="en-US" b="1" baseline="0" dirty="0"/>
              <a:t> </a:t>
            </a:r>
            <a:r>
              <a:rPr lang="en-US" b="1" baseline="0" dirty="0" err="1"/>
              <a:t>yêu</a:t>
            </a:r>
            <a:r>
              <a:rPr lang="en-US" b="1" baseline="0" dirty="0"/>
              <a:t> </a:t>
            </a:r>
            <a:r>
              <a:rPr lang="en-US" b="1" baseline="0" dirty="0" err="1"/>
              <a:t>cầu</a:t>
            </a:r>
            <a:r>
              <a:rPr lang="en-US" b="1" baseline="0" dirty="0"/>
              <a:t> </a:t>
            </a:r>
            <a:r>
              <a:rPr lang="en-US" b="1" baseline="0" dirty="0" err="1"/>
              <a:t>họ</a:t>
            </a:r>
            <a:r>
              <a:rPr lang="en-US" b="1" baseline="0" dirty="0"/>
              <a:t> </a:t>
            </a:r>
            <a:r>
              <a:rPr lang="en-US" b="1" baseline="0" dirty="0" err="1"/>
              <a:t>nghĩ</a:t>
            </a:r>
            <a:r>
              <a:rPr lang="en-US" b="1" baseline="0" dirty="0"/>
              <a:t> </a:t>
            </a:r>
            <a:r>
              <a:rPr lang="en-US" b="1" baseline="0" dirty="0" err="1"/>
              <a:t>về</a:t>
            </a:r>
            <a:r>
              <a:rPr lang="en-US" b="1" baseline="0" dirty="0"/>
              <a:t> </a:t>
            </a:r>
            <a:r>
              <a:rPr lang="en-US" b="1" baseline="0" dirty="0" err="1"/>
              <a:t>điều</a:t>
            </a:r>
            <a:r>
              <a:rPr lang="en-US" b="1" baseline="0" dirty="0"/>
              <a:t> </a:t>
            </a:r>
            <a:r>
              <a:rPr lang="en-US" b="1" baseline="0" dirty="0" err="1"/>
              <a:t>này</a:t>
            </a:r>
            <a:r>
              <a:rPr lang="en-US" b="1" baseline="0" dirty="0"/>
              <a:t> </a:t>
            </a:r>
            <a:r>
              <a:rPr lang="en-US" b="1" baseline="0" dirty="0" err="1"/>
              <a:t>trong</a:t>
            </a:r>
            <a:r>
              <a:rPr lang="en-US" b="1" baseline="0" dirty="0"/>
              <a:t> </a:t>
            </a:r>
            <a:r>
              <a:rPr lang="en-US" b="1" baseline="0" dirty="0" err="1"/>
              <a:t>cuộc</a:t>
            </a:r>
            <a:r>
              <a:rPr lang="en-US" b="1" baseline="0" dirty="0"/>
              <a:t> </a:t>
            </a:r>
            <a:r>
              <a:rPr lang="en-US" b="1" baseline="0" dirty="0" err="1"/>
              <a:t>sống</a:t>
            </a:r>
            <a:r>
              <a:rPr lang="en-US" b="1" baseline="0" dirty="0"/>
              <a:t> </a:t>
            </a:r>
            <a:r>
              <a:rPr lang="en-US" b="1" baseline="0" dirty="0" err="1"/>
              <a:t>của</a:t>
            </a:r>
            <a:r>
              <a:rPr lang="en-US" b="1" baseline="0" dirty="0"/>
              <a:t> </a:t>
            </a:r>
            <a:r>
              <a:rPr lang="en-US" b="1" baseline="0" dirty="0" err="1"/>
              <a:t>chính</a:t>
            </a:r>
            <a:r>
              <a:rPr lang="en-US" b="1" baseline="0" dirty="0"/>
              <a:t> </a:t>
            </a:r>
            <a:r>
              <a:rPr lang="en-US" b="1" baseline="0" dirty="0" err="1"/>
              <a:t>họ</a:t>
            </a:r>
            <a:r>
              <a:rPr lang="en-US" b="1" baseline="0" dirty="0"/>
              <a:t>. </a:t>
            </a:r>
            <a:r>
              <a:rPr lang="en-US" b="1" baseline="0" dirty="0" err="1"/>
              <a:t>Bạn</a:t>
            </a:r>
            <a:r>
              <a:rPr lang="en-US" b="1" baseline="0" dirty="0"/>
              <a:t> </a:t>
            </a:r>
            <a:r>
              <a:rPr lang="en-US" b="1" u="sng" baseline="0" dirty="0" err="1"/>
              <a:t>muốn</a:t>
            </a:r>
            <a:r>
              <a:rPr lang="en-US" b="1" dirty="0"/>
              <a:t> </a:t>
            </a:r>
            <a:r>
              <a:rPr lang="en-US" b="1" dirty="0" err="1"/>
              <a:t>gì</a:t>
            </a:r>
            <a:r>
              <a:rPr lang="en-US" b="1" dirty="0"/>
              <a:t>? </a:t>
            </a:r>
            <a:r>
              <a:rPr lang="en-US" b="1" dirty="0" err="1"/>
              <a:t>Bạn</a:t>
            </a:r>
            <a:r>
              <a:rPr lang="en-US" b="1" baseline="0" dirty="0"/>
              <a:t> </a:t>
            </a:r>
            <a:r>
              <a:rPr lang="en-US" b="1" u="sng" baseline="0" dirty="0" err="1"/>
              <a:t>cần</a:t>
            </a:r>
            <a:r>
              <a:rPr lang="en-US" b="1" u="none" baseline="0" dirty="0"/>
              <a:t> </a:t>
            </a:r>
            <a:r>
              <a:rPr lang="en-US" b="1" u="none" baseline="0" dirty="0" err="1"/>
              <a:t>gì</a:t>
            </a:r>
            <a:r>
              <a:rPr lang="en-US" b="1" u="none" baseline="0" dirty="0"/>
              <a:t>? </a:t>
            </a:r>
            <a:r>
              <a:rPr lang="en-US" b="1" u="none" baseline="0" dirty="0" err="1"/>
              <a:t>Đưa</a:t>
            </a:r>
            <a:r>
              <a:rPr lang="en-US" b="1" u="none" baseline="0" dirty="0"/>
              <a:t> </a:t>
            </a:r>
            <a:r>
              <a:rPr lang="en-US" b="1" u="none" baseline="0" dirty="0" err="1"/>
              <a:t>ra</a:t>
            </a:r>
            <a:r>
              <a:rPr lang="en-US" b="1" u="none" baseline="0" dirty="0"/>
              <a:t> </a:t>
            </a:r>
            <a:r>
              <a:rPr lang="en-US" b="1" u="none" baseline="0" dirty="0" err="1"/>
              <a:t>ví</a:t>
            </a:r>
            <a:r>
              <a:rPr lang="en-US" b="1" u="none" baseline="0" dirty="0"/>
              <a:t> </a:t>
            </a:r>
            <a:r>
              <a:rPr lang="en-US" b="1" u="none" baseline="0" dirty="0" err="1"/>
              <a:t>dụ</a:t>
            </a:r>
            <a:r>
              <a:rPr lang="en-US" b="1" u="none" baseline="0" dirty="0"/>
              <a:t> </a:t>
            </a:r>
            <a:r>
              <a:rPr lang="en-US" b="1" u="none" baseline="0" dirty="0" err="1"/>
              <a:t>của</a:t>
            </a:r>
            <a:r>
              <a:rPr lang="en-US" b="1" u="none" baseline="0" dirty="0"/>
              <a:t> </a:t>
            </a:r>
            <a:r>
              <a:rPr lang="en-US" b="1" u="none" baseline="0" dirty="0" err="1"/>
              <a:t>riêng</a:t>
            </a:r>
            <a:r>
              <a:rPr lang="en-US" b="1" u="none" baseline="0" dirty="0"/>
              <a:t> </a:t>
            </a:r>
            <a:r>
              <a:rPr lang="en-US" b="1" u="none" baseline="0" dirty="0" err="1"/>
              <a:t>bạn</a:t>
            </a:r>
            <a:r>
              <a:rPr lang="en-US" b="1" u="none" baseline="0" dirty="0"/>
              <a:t>. </a:t>
            </a:r>
            <a:r>
              <a:rPr lang="en-US" b="1" u="none" baseline="0" dirty="0" err="1"/>
              <a:t>Sau</a:t>
            </a:r>
            <a:r>
              <a:rPr lang="en-US" b="1" u="none" baseline="0" dirty="0"/>
              <a:t> </a:t>
            </a:r>
            <a:r>
              <a:rPr lang="en-US" b="1" u="none" baseline="0" dirty="0" err="1"/>
              <a:t>đó</a:t>
            </a:r>
            <a:r>
              <a:rPr lang="en-US" b="1" u="none" baseline="0" dirty="0"/>
              <a:t> </a:t>
            </a:r>
            <a:r>
              <a:rPr lang="en-US" b="1" u="none" baseline="0" dirty="0" err="1"/>
              <a:t>trong</a:t>
            </a:r>
            <a:r>
              <a:rPr lang="en-US" b="1" u="none" baseline="0" dirty="0"/>
              <a:t> </a:t>
            </a:r>
            <a:r>
              <a:rPr lang="en-US" b="1" u="none" baseline="0" dirty="0" err="1"/>
              <a:t>trang</a:t>
            </a:r>
            <a:r>
              <a:rPr lang="en-US" b="1" u="none" baseline="0" dirty="0"/>
              <a:t> </a:t>
            </a:r>
            <a:r>
              <a:rPr lang="en-US" b="1" u="none" baseline="0" dirty="0" err="1"/>
              <a:t>lập</a:t>
            </a:r>
            <a:r>
              <a:rPr lang="en-US" b="1" u="none" baseline="0" dirty="0"/>
              <a:t> </a:t>
            </a:r>
            <a:r>
              <a:rPr lang="en-US" b="1" u="none" baseline="0" dirty="0" err="1"/>
              <a:t>kế</a:t>
            </a:r>
            <a:r>
              <a:rPr lang="en-US" b="1" u="none" baseline="0" dirty="0"/>
              <a:t> </a:t>
            </a:r>
            <a:r>
              <a:rPr lang="en-US" b="1" u="none" baseline="0" dirty="0" err="1"/>
              <a:t>hoạch</a:t>
            </a:r>
            <a:r>
              <a:rPr lang="en-US" b="1" u="none" baseline="0" dirty="0"/>
              <a:t>, </a:t>
            </a:r>
            <a:r>
              <a:rPr lang="en-US" b="1" u="none" baseline="0" dirty="0" err="1"/>
              <a:t>bạn</a:t>
            </a:r>
            <a:r>
              <a:rPr lang="en-US" b="1" u="none" baseline="0" dirty="0"/>
              <a:t> </a:t>
            </a:r>
            <a:r>
              <a:rPr lang="en-US" b="1" u="none" baseline="0" dirty="0" err="1"/>
              <a:t>có</a:t>
            </a:r>
            <a:r>
              <a:rPr lang="en-US" b="1" u="none" baseline="0" dirty="0"/>
              <a:t> </a:t>
            </a:r>
            <a:r>
              <a:rPr lang="en-US" b="1" u="none" baseline="0" dirty="0" err="1"/>
              <a:t>thể</a:t>
            </a:r>
            <a:r>
              <a:rPr lang="en-US" b="1" u="none" baseline="0" dirty="0"/>
              <a:t> </a:t>
            </a:r>
            <a:r>
              <a:rPr lang="en-US" b="1" u="none" baseline="0" dirty="0" err="1"/>
              <a:t>nhắc</a:t>
            </a:r>
            <a:r>
              <a:rPr lang="en-US" b="1" u="none" baseline="0" dirty="0"/>
              <a:t> </a:t>
            </a:r>
            <a:r>
              <a:rPr lang="en-US" b="1" u="none" baseline="0" dirty="0" err="1"/>
              <a:t>họ</a:t>
            </a:r>
            <a:r>
              <a:rPr lang="en-US" b="1" u="none" baseline="0" dirty="0"/>
              <a:t> </a:t>
            </a:r>
            <a:r>
              <a:rPr lang="en-US" b="1" u="none" baseline="0" dirty="0" err="1"/>
              <a:t>về</a:t>
            </a:r>
            <a:r>
              <a:rPr lang="en-US" b="1" u="none" baseline="0" dirty="0"/>
              <a:t> </a:t>
            </a:r>
            <a:r>
              <a:rPr lang="en-US" b="1" u="none" baseline="0" dirty="0" err="1"/>
              <a:t>sự</a:t>
            </a:r>
            <a:r>
              <a:rPr lang="en-US" b="1" u="none" baseline="0" dirty="0"/>
              <a:t> </a:t>
            </a:r>
            <a:r>
              <a:rPr lang="en-US" b="1" u="none" baseline="0" dirty="0" err="1"/>
              <a:t>khác</a:t>
            </a:r>
            <a:r>
              <a:rPr lang="en-US" b="1" u="none" baseline="0" dirty="0"/>
              <a:t> </a:t>
            </a:r>
            <a:r>
              <a:rPr lang="en-US" b="1" u="none" baseline="0" dirty="0" err="1"/>
              <a:t>biệt</a:t>
            </a:r>
            <a:r>
              <a:rPr lang="en-US" b="1" u="none" baseline="0" dirty="0"/>
              <a:t> </a:t>
            </a:r>
            <a:r>
              <a:rPr lang="en-US" b="1" u="none" baseline="0" dirty="0" err="1"/>
              <a:t>này</a:t>
            </a:r>
            <a:r>
              <a:rPr lang="en-US" b="1" u="none" baseline="0" dirty="0"/>
              <a:t>. Cho </a:t>
            </a:r>
            <a:r>
              <a:rPr lang="en-US" b="1" u="none" baseline="0" dirty="0" err="1"/>
              <a:t>họ</a:t>
            </a:r>
            <a:r>
              <a:rPr lang="en-US" b="1" u="none" baseline="0" dirty="0"/>
              <a:t> 5 </a:t>
            </a:r>
            <a:r>
              <a:rPr lang="en-US" b="1" u="none" baseline="0" dirty="0" err="1"/>
              <a:t>phút</a:t>
            </a:r>
            <a:r>
              <a:rPr lang="en-US" b="1" u="none" baseline="0" dirty="0"/>
              <a:t>, </a:t>
            </a:r>
            <a:r>
              <a:rPr lang="en-US" b="1" u="none" baseline="0" dirty="0" err="1"/>
              <a:t>sau</a:t>
            </a:r>
            <a:r>
              <a:rPr lang="en-US" b="1" u="none" baseline="0" dirty="0"/>
              <a:t> </a:t>
            </a:r>
            <a:r>
              <a:rPr lang="en-US" b="1" u="none" baseline="0" dirty="0" err="1"/>
              <a:t>đó</a:t>
            </a:r>
            <a:r>
              <a:rPr lang="en-US" b="1" u="none" baseline="0" dirty="0"/>
              <a:t> </a:t>
            </a:r>
            <a:r>
              <a:rPr lang="en-US" b="1" u="none" baseline="0" dirty="0" err="1"/>
              <a:t>hỏi</a:t>
            </a:r>
            <a:r>
              <a:rPr lang="en-US" b="1" u="none" baseline="0" dirty="0"/>
              <a:t> “</a:t>
            </a:r>
            <a:r>
              <a:rPr lang="en-US" b="1" u="none" baseline="0" dirty="0" err="1"/>
              <a:t>Bạn</a:t>
            </a:r>
            <a:r>
              <a:rPr lang="en-US" b="1" u="none" baseline="0" dirty="0"/>
              <a:t> </a:t>
            </a:r>
            <a:r>
              <a:rPr lang="en-US" b="1" u="none" baseline="0" dirty="0" err="1"/>
              <a:t>nhận</a:t>
            </a:r>
            <a:r>
              <a:rPr lang="en-US" b="1" u="none" baseline="0" dirty="0"/>
              <a:t> </a:t>
            </a:r>
            <a:r>
              <a:rPr lang="en-US" b="1" u="none" baseline="0" dirty="0" err="1"/>
              <a:t>ra</a:t>
            </a:r>
            <a:r>
              <a:rPr lang="en-US" b="1" u="none" baseline="0" dirty="0"/>
              <a:t> </a:t>
            </a:r>
            <a:r>
              <a:rPr lang="en-US" b="1" u="none" baseline="0" dirty="0" err="1"/>
              <a:t>sự</a:t>
            </a:r>
            <a:r>
              <a:rPr lang="en-US" b="1" u="none" baseline="0" dirty="0"/>
              <a:t> </a:t>
            </a:r>
            <a:r>
              <a:rPr lang="en-US" b="1" u="none" baseline="0" dirty="0" err="1"/>
              <a:t>khác</a:t>
            </a:r>
            <a:r>
              <a:rPr lang="en-US" b="1" u="none" baseline="0" dirty="0"/>
              <a:t> </a:t>
            </a:r>
            <a:r>
              <a:rPr lang="en-US" b="1" u="none" baseline="0" dirty="0" err="1"/>
              <a:t>biệt</a:t>
            </a:r>
            <a:r>
              <a:rPr lang="en-US" b="1" u="none" baseline="0" dirty="0"/>
              <a:t> </a:t>
            </a:r>
            <a:r>
              <a:rPr lang="en-US" b="1" u="none" baseline="0" dirty="0" err="1"/>
              <a:t>chưa</a:t>
            </a:r>
            <a:r>
              <a:rPr lang="en-US" b="1" u="none" baseline="0" dirty="0"/>
              <a:t>?” </a:t>
            </a:r>
            <a:r>
              <a:rPr lang="en-US" b="1" u="none" baseline="0" dirty="0" err="1"/>
              <a:t>nhưng</a:t>
            </a:r>
            <a:r>
              <a:rPr lang="en-US" b="1" u="none" baseline="0" dirty="0"/>
              <a:t> </a:t>
            </a:r>
            <a:r>
              <a:rPr lang="en-US" b="1" u="none" baseline="0" dirty="0" err="1"/>
              <a:t>không</a:t>
            </a:r>
            <a:r>
              <a:rPr lang="en-US" b="1" u="none" baseline="0" dirty="0"/>
              <a:t> </a:t>
            </a:r>
            <a:r>
              <a:rPr lang="en-US" b="1" u="none" baseline="0" dirty="0" err="1"/>
              <a:t>cần</a:t>
            </a:r>
            <a:r>
              <a:rPr lang="en-US" b="1" u="none" baseline="0" dirty="0"/>
              <a:t> </a:t>
            </a:r>
            <a:r>
              <a:rPr lang="en-US" b="1" u="none" baseline="0" dirty="0" err="1"/>
              <a:t>thiết</a:t>
            </a:r>
            <a:r>
              <a:rPr lang="en-US" b="1" u="none" baseline="0" dirty="0"/>
              <a:t> </a:t>
            </a:r>
            <a:r>
              <a:rPr lang="en-US" b="1" u="none" baseline="0" dirty="0" err="1"/>
              <a:t>phải</a:t>
            </a:r>
            <a:r>
              <a:rPr lang="en-US" b="1" u="none" baseline="0" dirty="0"/>
              <a:t> </a:t>
            </a:r>
            <a:r>
              <a:rPr lang="en-US" b="1" u="none" baseline="0" dirty="0" err="1"/>
              <a:t>tìm</a:t>
            </a:r>
            <a:r>
              <a:rPr lang="en-US" b="1" u="none" baseline="0" dirty="0"/>
              <a:t> </a:t>
            </a:r>
            <a:r>
              <a:rPr lang="en-US" b="1" u="none" baseline="0" dirty="0" err="1"/>
              <a:t>ra</a:t>
            </a:r>
            <a:r>
              <a:rPr lang="en-US" b="1" u="none" baseline="0" dirty="0"/>
              <a:t> </a:t>
            </a:r>
            <a:r>
              <a:rPr lang="en-US" b="1" u="none" baseline="0" dirty="0" err="1"/>
              <a:t>một</a:t>
            </a:r>
            <a:r>
              <a:rPr lang="en-US" b="1" u="none" baseline="0" dirty="0"/>
              <a:t> </a:t>
            </a:r>
            <a:r>
              <a:rPr lang="en-US" b="1" u="none" baseline="0" dirty="0" err="1"/>
              <a:t>câu</a:t>
            </a:r>
            <a:r>
              <a:rPr lang="en-US" b="1" u="none" baseline="0" dirty="0"/>
              <a:t> </a:t>
            </a:r>
            <a:r>
              <a:rPr lang="en-US" b="1" u="none" baseline="0" dirty="0" err="1"/>
              <a:t>trả</a:t>
            </a:r>
            <a:r>
              <a:rPr lang="en-US" b="1" u="none" baseline="0" dirty="0"/>
              <a:t> </a:t>
            </a:r>
            <a:r>
              <a:rPr lang="en-US" b="1" u="none" baseline="0" dirty="0" err="1"/>
              <a:t>lời</a:t>
            </a:r>
            <a:r>
              <a:rPr lang="en-US" b="1" u="none" baseline="0" dirty="0"/>
              <a:t> </a:t>
            </a:r>
            <a:r>
              <a:rPr lang="en-US" b="1" u="none" baseline="0" dirty="0" err="1"/>
              <a:t>cụ</a:t>
            </a:r>
            <a:r>
              <a:rPr lang="en-US" b="1" u="none" baseline="0" dirty="0"/>
              <a:t> </a:t>
            </a:r>
            <a:r>
              <a:rPr lang="en-US" b="1" u="none" baseline="0" dirty="0" err="1"/>
              <a:t>thể</a:t>
            </a:r>
            <a:r>
              <a:rPr lang="en-US" b="1" u="none" baseline="0" dirty="0"/>
              <a:t>. </a:t>
            </a:r>
            <a:r>
              <a:rPr lang="en-US" b="1" u="none" baseline="0" dirty="0" err="1"/>
              <a:t>Yêu</a:t>
            </a:r>
            <a:r>
              <a:rPr lang="en-US" b="1" u="none" baseline="0" dirty="0"/>
              <a:t> </a:t>
            </a:r>
            <a:r>
              <a:rPr lang="en-US" b="1" u="none" baseline="0" dirty="0" err="1"/>
              <a:t>cầu</a:t>
            </a:r>
            <a:r>
              <a:rPr lang="en-US" b="1" u="none" baseline="0" dirty="0"/>
              <a:t> </a:t>
            </a:r>
            <a:r>
              <a:rPr lang="en-US" b="1" u="none" baseline="0" dirty="0" err="1"/>
              <a:t>mọi</a:t>
            </a:r>
            <a:r>
              <a:rPr lang="en-US" b="1" u="none" baseline="0" dirty="0"/>
              <a:t> </a:t>
            </a:r>
            <a:r>
              <a:rPr lang="en-US" b="1" u="none" baseline="0" dirty="0" err="1"/>
              <a:t>người</a:t>
            </a:r>
            <a:r>
              <a:rPr lang="en-US" b="1" u="none" baseline="0" dirty="0"/>
              <a:t> chia </a:t>
            </a:r>
            <a:r>
              <a:rPr lang="en-US" b="1" u="none" baseline="0" dirty="0" err="1"/>
              <a:t>sẻ</a:t>
            </a:r>
            <a:r>
              <a:rPr lang="en-US" b="1" u="none" baseline="0" dirty="0"/>
              <a:t> </a:t>
            </a:r>
            <a:r>
              <a:rPr lang="en-US" b="1" u="none" baseline="0" dirty="0" err="1"/>
              <a:t>ví</a:t>
            </a:r>
            <a:r>
              <a:rPr lang="en-US" b="1" u="none" baseline="0" dirty="0"/>
              <a:t> </a:t>
            </a:r>
            <a:r>
              <a:rPr lang="en-US" b="1" u="none" baseline="0" dirty="0" err="1"/>
              <a:t>dụ</a:t>
            </a:r>
            <a:r>
              <a:rPr lang="en-US" b="1" u="none" baseline="0" dirty="0"/>
              <a:t> </a:t>
            </a:r>
            <a:r>
              <a:rPr lang="en-US" b="1" u="none" baseline="0" dirty="0" err="1"/>
              <a:t>của</a:t>
            </a:r>
            <a:r>
              <a:rPr lang="en-US" b="1" u="none" baseline="0" dirty="0"/>
              <a:t> </a:t>
            </a:r>
            <a:r>
              <a:rPr lang="en-US" b="1" u="none" baseline="0" dirty="0" err="1"/>
              <a:t>họ</a:t>
            </a:r>
            <a:r>
              <a:rPr lang="en-US" b="1" baseline="0" dirty="0"/>
              <a:t>.</a:t>
            </a:r>
            <a:endParaRPr lang="en-US" b="1" dirty="0"/>
          </a:p>
        </p:txBody>
      </p:sp>
      <p:sp>
        <p:nvSpPr>
          <p:cNvPr id="4" name="Slide Number Placeholder 3"/>
          <p:cNvSpPr>
            <a:spLocks noGrp="1"/>
          </p:cNvSpPr>
          <p:nvPr>
            <p:ph type="sldNum" sz="quarter" idx="5"/>
          </p:nvPr>
        </p:nvSpPr>
        <p:spPr/>
        <p:txBody>
          <a:bodyPr/>
          <a:lstStyle/>
          <a:p>
            <a:fld id="{1C78673E-F29B-4593-BE77-BC78070867BB}" type="slidenum">
              <a:rPr lang="en-US" smtClean="0"/>
              <a:t>13</a:t>
            </a:fld>
            <a:endParaRPr lang="en-US" dirty="0"/>
          </a:p>
        </p:txBody>
      </p:sp>
    </p:spTree>
    <p:extLst>
      <p:ext uri="{BB962C8B-B14F-4D97-AF65-F5344CB8AC3E}">
        <p14:creationId xmlns:p14="http://schemas.microsoft.com/office/powerpoint/2010/main" val="33697711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0" lvl="1" indent="-457200">
              <a:buFont typeface="Wingdings" pitchFamily="2" charset="2"/>
              <a:buChar char="ü"/>
            </a:pPr>
            <a:r>
              <a:rPr lang="en-US" sz="1200" dirty="0" err="1">
                <a:latin typeface="+mn-lt"/>
              </a:rPr>
              <a:t>Quyền</a:t>
            </a:r>
            <a:r>
              <a:rPr lang="en-US" sz="1200" baseline="0" dirty="0">
                <a:latin typeface="+mn-lt"/>
              </a:rPr>
              <a:t> </a:t>
            </a:r>
            <a:r>
              <a:rPr lang="en-US" sz="1200" baseline="0" dirty="0" err="1">
                <a:latin typeface="+mn-lt"/>
              </a:rPr>
              <a:t>tự</a:t>
            </a:r>
            <a:r>
              <a:rPr lang="en-US" sz="1200" baseline="0" dirty="0">
                <a:latin typeface="+mn-lt"/>
              </a:rPr>
              <a:t> </a:t>
            </a:r>
            <a:r>
              <a:rPr lang="en-US" sz="1200" baseline="0" dirty="0" err="1">
                <a:latin typeface="+mn-lt"/>
              </a:rPr>
              <a:t>quyết</a:t>
            </a:r>
            <a:r>
              <a:rPr lang="en-US" sz="1200" baseline="0" dirty="0">
                <a:latin typeface="+mn-lt"/>
              </a:rPr>
              <a:t> </a:t>
            </a:r>
            <a:r>
              <a:rPr lang="en-US" sz="1200" baseline="0" dirty="0" err="1">
                <a:latin typeface="+mn-lt"/>
              </a:rPr>
              <a:t>biến</a:t>
            </a:r>
            <a:r>
              <a:rPr lang="en-US" sz="1200" baseline="0" dirty="0">
                <a:latin typeface="+mn-lt"/>
              </a:rPr>
              <a:t> </a:t>
            </a:r>
            <a:r>
              <a:rPr lang="en-US" sz="1200" baseline="0" dirty="0" err="1">
                <a:latin typeface="+mn-lt"/>
              </a:rPr>
              <a:t>bạn</a:t>
            </a:r>
            <a:r>
              <a:rPr lang="en-US" sz="1200" baseline="0" dirty="0">
                <a:latin typeface="+mn-lt"/>
              </a:rPr>
              <a:t> </a:t>
            </a:r>
            <a:r>
              <a:rPr lang="en-US" sz="1200" baseline="0" dirty="0" err="1">
                <a:latin typeface="+mn-lt"/>
              </a:rPr>
              <a:t>thành</a:t>
            </a:r>
            <a:r>
              <a:rPr lang="en-US" sz="1200" baseline="0" dirty="0">
                <a:latin typeface="+mn-lt"/>
              </a:rPr>
              <a:t> </a:t>
            </a:r>
            <a:r>
              <a:rPr lang="en-US" sz="1200" baseline="0" dirty="0" err="1">
                <a:latin typeface="+mn-lt"/>
              </a:rPr>
              <a:t>ông</a:t>
            </a:r>
            <a:r>
              <a:rPr lang="en-US" sz="1200" baseline="0" dirty="0">
                <a:latin typeface="+mn-lt"/>
              </a:rPr>
              <a:t> </a:t>
            </a:r>
            <a:r>
              <a:rPr lang="en-US" sz="1200" baseline="0" dirty="0" err="1">
                <a:latin typeface="+mn-lt"/>
              </a:rPr>
              <a:t>chủ</a:t>
            </a:r>
            <a:r>
              <a:rPr lang="en-US" sz="1200" baseline="0" dirty="0">
                <a:latin typeface="+mn-lt"/>
              </a:rPr>
              <a:t>! </a:t>
            </a:r>
            <a:r>
              <a:rPr lang="en-US" sz="1200" baseline="0" dirty="0" err="1">
                <a:latin typeface="+mn-lt"/>
              </a:rPr>
              <a:t>Bạn</a:t>
            </a:r>
            <a:r>
              <a:rPr lang="en-US" sz="1200" baseline="0" dirty="0">
                <a:latin typeface="+mn-lt"/>
              </a:rPr>
              <a:t> </a:t>
            </a:r>
            <a:r>
              <a:rPr lang="en-US" sz="1200" baseline="0" dirty="0" err="1">
                <a:latin typeface="+mn-lt"/>
              </a:rPr>
              <a:t>có</a:t>
            </a:r>
            <a:r>
              <a:rPr lang="en-US" sz="1200" baseline="0" dirty="0">
                <a:latin typeface="+mn-lt"/>
              </a:rPr>
              <a:t> </a:t>
            </a:r>
            <a:r>
              <a:rPr lang="en-US" sz="1200" baseline="0" dirty="0" err="1">
                <a:latin typeface="+mn-lt"/>
              </a:rPr>
              <a:t>nhiều</a:t>
            </a:r>
            <a:r>
              <a:rPr lang="en-US" sz="1200" baseline="0" dirty="0">
                <a:latin typeface="+mn-lt"/>
              </a:rPr>
              <a:t> </a:t>
            </a:r>
            <a:r>
              <a:rPr lang="en-US" sz="1200" baseline="0" dirty="0" err="1">
                <a:latin typeface="+mn-lt"/>
              </a:rPr>
              <a:t>lựa</a:t>
            </a:r>
            <a:r>
              <a:rPr lang="en-US" sz="1200" baseline="0" dirty="0">
                <a:latin typeface="+mn-lt"/>
              </a:rPr>
              <a:t> </a:t>
            </a:r>
            <a:r>
              <a:rPr lang="en-US" sz="1200" baseline="0" dirty="0" err="1">
                <a:latin typeface="+mn-lt"/>
              </a:rPr>
              <a:t>chọn</a:t>
            </a:r>
            <a:r>
              <a:rPr lang="en-US" sz="1200" baseline="0" dirty="0">
                <a:latin typeface="+mn-lt"/>
              </a:rPr>
              <a:t> </a:t>
            </a:r>
            <a:r>
              <a:rPr lang="en-US" sz="1200" baseline="0" dirty="0" err="1">
                <a:latin typeface="+mn-lt"/>
              </a:rPr>
              <a:t>hơn</a:t>
            </a:r>
            <a:r>
              <a:rPr lang="en-US" sz="1200" baseline="0" dirty="0">
                <a:latin typeface="+mn-lt"/>
              </a:rPr>
              <a:t> </a:t>
            </a:r>
            <a:r>
              <a:rPr lang="en-US" sz="1200" baseline="0" dirty="0" err="1">
                <a:latin typeface="+mn-lt"/>
              </a:rPr>
              <a:t>trong</a:t>
            </a:r>
            <a:r>
              <a:rPr lang="en-US" sz="1200" baseline="0" dirty="0">
                <a:latin typeface="+mn-lt"/>
              </a:rPr>
              <a:t> </a:t>
            </a:r>
            <a:r>
              <a:rPr lang="en-US" sz="1200" baseline="0" dirty="0" err="1">
                <a:latin typeface="+mn-lt"/>
              </a:rPr>
              <a:t>các</a:t>
            </a:r>
            <a:r>
              <a:rPr lang="en-US" sz="1200" baseline="0" dirty="0">
                <a:latin typeface="+mn-lt"/>
              </a:rPr>
              <a:t> </a:t>
            </a:r>
            <a:r>
              <a:rPr lang="en-US" sz="1200" baseline="0" dirty="0" err="1">
                <a:latin typeface="+mn-lt"/>
              </a:rPr>
              <a:t>dịch</a:t>
            </a:r>
            <a:r>
              <a:rPr lang="en-US" sz="1200" baseline="0" dirty="0">
                <a:latin typeface="+mn-lt"/>
              </a:rPr>
              <a:t> </a:t>
            </a:r>
            <a:r>
              <a:rPr lang="en-US" sz="1200" baseline="0" dirty="0" err="1">
                <a:latin typeface="+mn-lt"/>
              </a:rPr>
              <a:t>vụ</a:t>
            </a:r>
            <a:r>
              <a:rPr lang="en-US" sz="1200" baseline="0" dirty="0">
                <a:latin typeface="+mn-lt"/>
              </a:rPr>
              <a:t> </a:t>
            </a:r>
            <a:r>
              <a:rPr lang="en-US" sz="1200" baseline="0" dirty="0" err="1">
                <a:latin typeface="+mn-lt"/>
              </a:rPr>
              <a:t>và</a:t>
            </a:r>
            <a:r>
              <a:rPr lang="en-US" sz="1200" baseline="0" dirty="0">
                <a:latin typeface="+mn-lt"/>
              </a:rPr>
              <a:t> </a:t>
            </a:r>
            <a:r>
              <a:rPr lang="en-US" sz="1200" baseline="0" dirty="0" err="1">
                <a:latin typeface="+mn-lt"/>
              </a:rPr>
              <a:t>sự</a:t>
            </a:r>
            <a:r>
              <a:rPr lang="en-US" sz="1200" baseline="0" dirty="0">
                <a:latin typeface="+mn-lt"/>
              </a:rPr>
              <a:t> </a:t>
            </a:r>
            <a:r>
              <a:rPr lang="en-US" sz="1200" baseline="0" dirty="0" err="1">
                <a:latin typeface="+mn-lt"/>
              </a:rPr>
              <a:t>hỗ</a:t>
            </a:r>
            <a:r>
              <a:rPr lang="en-US" sz="1200" baseline="0" dirty="0">
                <a:latin typeface="+mn-lt"/>
              </a:rPr>
              <a:t> </a:t>
            </a:r>
            <a:r>
              <a:rPr lang="en-US" sz="1200" baseline="0" dirty="0" err="1">
                <a:latin typeface="+mn-lt"/>
              </a:rPr>
              <a:t>trợ</a:t>
            </a:r>
            <a:r>
              <a:rPr lang="en-US" sz="1200" baseline="0" dirty="0">
                <a:latin typeface="+mn-lt"/>
              </a:rPr>
              <a:t> </a:t>
            </a:r>
            <a:r>
              <a:rPr lang="en-US" sz="1200" baseline="0" dirty="0" err="1">
                <a:latin typeface="+mn-lt"/>
              </a:rPr>
              <a:t>của</a:t>
            </a:r>
            <a:r>
              <a:rPr lang="en-US" sz="1200" baseline="0" dirty="0">
                <a:latin typeface="+mn-lt"/>
              </a:rPr>
              <a:t> </a:t>
            </a:r>
            <a:r>
              <a:rPr lang="en-US" sz="1200" baseline="0" dirty="0" err="1">
                <a:latin typeface="+mn-lt"/>
              </a:rPr>
              <a:t>bạn</a:t>
            </a:r>
            <a:r>
              <a:rPr lang="en-US" sz="1200" baseline="0" dirty="0">
                <a:latin typeface="+mn-lt"/>
              </a:rPr>
              <a:t>!</a:t>
            </a:r>
          </a:p>
          <a:p>
            <a:pPr marL="457200" lvl="1" indent="0">
              <a:buFont typeface="Wingdings" pitchFamily="2" charset="2"/>
              <a:buNone/>
            </a:pPr>
            <a:endParaRPr lang="en-US" sz="1200" dirty="0">
              <a:latin typeface="+mn-lt"/>
            </a:endParaRPr>
          </a:p>
          <a:p>
            <a:pPr marL="914400" lvl="1" indent="-457200">
              <a:buFont typeface="Wingdings" pitchFamily="2" charset="2"/>
              <a:buChar char="ü"/>
            </a:pPr>
            <a:r>
              <a:rPr lang="en-US" sz="1200" dirty="0" err="1">
                <a:latin typeface="+mn-lt"/>
              </a:rPr>
              <a:t>Chương</a:t>
            </a:r>
            <a:r>
              <a:rPr lang="en-US" sz="1200" baseline="0" dirty="0">
                <a:latin typeface="+mn-lt"/>
              </a:rPr>
              <a:t> </a:t>
            </a:r>
            <a:r>
              <a:rPr lang="en-US" sz="1200" baseline="0" dirty="0" err="1">
                <a:latin typeface="+mn-lt"/>
              </a:rPr>
              <a:t>trình</a:t>
            </a:r>
            <a:r>
              <a:rPr lang="en-US" sz="1200" baseline="0" dirty="0">
                <a:latin typeface="+mn-lt"/>
              </a:rPr>
              <a:t> </a:t>
            </a:r>
            <a:r>
              <a:rPr lang="en-US" sz="1200" baseline="0" dirty="0" err="1">
                <a:latin typeface="+mn-lt"/>
              </a:rPr>
              <a:t>Quyền</a:t>
            </a:r>
            <a:r>
              <a:rPr lang="en-US" sz="1200" baseline="0" dirty="0">
                <a:latin typeface="+mn-lt"/>
              </a:rPr>
              <a:t> </a:t>
            </a:r>
            <a:r>
              <a:rPr lang="en-US" sz="1200" baseline="0" dirty="0" err="1">
                <a:latin typeface="+mn-lt"/>
              </a:rPr>
              <a:t>Tự</a:t>
            </a:r>
            <a:r>
              <a:rPr lang="en-US" sz="1200" baseline="0" dirty="0">
                <a:latin typeface="+mn-lt"/>
              </a:rPr>
              <a:t> </a:t>
            </a:r>
            <a:r>
              <a:rPr lang="en-US" sz="1200" baseline="0" dirty="0" err="1">
                <a:latin typeface="+mn-lt"/>
              </a:rPr>
              <a:t>quyết</a:t>
            </a:r>
            <a:r>
              <a:rPr lang="en-US" sz="1200" baseline="0" dirty="0">
                <a:latin typeface="+mn-lt"/>
              </a:rPr>
              <a:t> </a:t>
            </a:r>
            <a:r>
              <a:rPr lang="en-US" sz="1200" baseline="0" dirty="0" err="1">
                <a:latin typeface="+mn-lt"/>
              </a:rPr>
              <a:t>bắt</a:t>
            </a:r>
            <a:r>
              <a:rPr lang="en-US" sz="1200" baseline="0" dirty="0">
                <a:latin typeface="+mn-lt"/>
              </a:rPr>
              <a:t> </a:t>
            </a:r>
            <a:r>
              <a:rPr lang="en-US" sz="1200" baseline="0" dirty="0" err="1">
                <a:latin typeface="+mn-lt"/>
              </a:rPr>
              <a:t>đầu</a:t>
            </a:r>
            <a:r>
              <a:rPr lang="en-US" sz="1200" baseline="0" dirty="0">
                <a:latin typeface="+mn-lt"/>
              </a:rPr>
              <a:t> </a:t>
            </a:r>
            <a:r>
              <a:rPr lang="en-US" sz="1200" baseline="0" dirty="0" err="1">
                <a:latin typeface="+mn-lt"/>
              </a:rPr>
              <a:t>với</a:t>
            </a:r>
            <a:r>
              <a:rPr lang="en-US" sz="1200" baseline="0" dirty="0">
                <a:latin typeface="+mn-lt"/>
              </a:rPr>
              <a:t> BẠN </a:t>
            </a:r>
            <a:r>
              <a:rPr lang="en-US" sz="1200" baseline="0" dirty="0" err="1">
                <a:latin typeface="+mn-lt"/>
              </a:rPr>
              <a:t>và</a:t>
            </a:r>
            <a:r>
              <a:rPr lang="en-US" sz="1200" baseline="0" dirty="0">
                <a:latin typeface="+mn-lt"/>
              </a:rPr>
              <a:t> 2500 </a:t>
            </a:r>
            <a:r>
              <a:rPr lang="en-US" sz="1200" baseline="0" dirty="0" err="1">
                <a:latin typeface="+mn-lt"/>
              </a:rPr>
              <a:t>người</a:t>
            </a:r>
            <a:r>
              <a:rPr lang="en-US" sz="1200" baseline="0" dirty="0">
                <a:latin typeface="+mn-lt"/>
              </a:rPr>
              <a:t> </a:t>
            </a:r>
            <a:r>
              <a:rPr lang="en-US" sz="1200" baseline="0" dirty="0" err="1">
                <a:latin typeface="+mn-lt"/>
              </a:rPr>
              <a:t>khác</a:t>
            </a:r>
            <a:r>
              <a:rPr lang="en-US" sz="1200" baseline="0" dirty="0">
                <a:latin typeface="+mn-lt"/>
              </a:rPr>
              <a:t>! </a:t>
            </a:r>
          </a:p>
          <a:p>
            <a:pPr marL="457200" lvl="1" indent="0">
              <a:buFont typeface="Wingdings" pitchFamily="2" charset="2"/>
              <a:buNone/>
            </a:pPr>
            <a:endParaRPr lang="en-US" sz="1200" dirty="0">
              <a:latin typeface="+mn-lt"/>
            </a:endParaRPr>
          </a:p>
          <a:p>
            <a:pPr marL="914400" lvl="1" indent="-457200">
              <a:buFont typeface="Wingdings" pitchFamily="2" charset="2"/>
              <a:buChar char="ü"/>
            </a:pPr>
            <a:r>
              <a:rPr lang="en-US" sz="1200" dirty="0" err="1">
                <a:solidFill>
                  <a:schemeClr val="tx1"/>
                </a:solidFill>
                <a:latin typeface="+mn-lt"/>
              </a:rPr>
              <a:t>Chương</a:t>
            </a:r>
            <a:r>
              <a:rPr lang="en-US" sz="1200" baseline="0" dirty="0">
                <a:solidFill>
                  <a:schemeClr val="tx1"/>
                </a:solidFill>
                <a:latin typeface="+mn-lt"/>
              </a:rPr>
              <a:t> </a:t>
            </a:r>
            <a:r>
              <a:rPr lang="en-US" sz="1200" baseline="0" dirty="0" err="1">
                <a:solidFill>
                  <a:schemeClr val="tx1"/>
                </a:solidFill>
                <a:latin typeface="+mn-lt"/>
              </a:rPr>
              <a:t>trình</a:t>
            </a:r>
            <a:r>
              <a:rPr lang="en-US" sz="1200" baseline="0" dirty="0">
                <a:solidFill>
                  <a:schemeClr val="tx1"/>
                </a:solidFill>
                <a:latin typeface="+mn-lt"/>
              </a:rPr>
              <a:t> </a:t>
            </a:r>
            <a:r>
              <a:rPr lang="en-US" sz="1200" baseline="0" dirty="0" err="1">
                <a:solidFill>
                  <a:schemeClr val="tx1"/>
                </a:solidFill>
                <a:latin typeface="+mn-lt"/>
              </a:rPr>
              <a:t>này</a:t>
            </a:r>
            <a:r>
              <a:rPr lang="en-US" sz="1200" baseline="0" dirty="0">
                <a:solidFill>
                  <a:schemeClr val="tx1"/>
                </a:solidFill>
                <a:latin typeface="+mn-lt"/>
              </a:rPr>
              <a:t> </a:t>
            </a:r>
            <a:r>
              <a:rPr lang="en-US" sz="1200" baseline="0" dirty="0" err="1">
                <a:solidFill>
                  <a:schemeClr val="tx1"/>
                </a:solidFill>
                <a:latin typeface="+mn-lt"/>
              </a:rPr>
              <a:t>là</a:t>
            </a:r>
            <a:r>
              <a:rPr lang="en-US" sz="1200" baseline="0" dirty="0">
                <a:solidFill>
                  <a:schemeClr val="tx1"/>
                </a:solidFill>
                <a:latin typeface="+mn-lt"/>
              </a:rPr>
              <a:t> </a:t>
            </a:r>
            <a:r>
              <a:rPr lang="en-US" sz="1200" baseline="0" dirty="0" err="1">
                <a:solidFill>
                  <a:schemeClr val="tx1"/>
                </a:solidFill>
                <a:latin typeface="+mn-lt"/>
              </a:rPr>
              <a:t>tự</a:t>
            </a:r>
            <a:r>
              <a:rPr lang="en-US" sz="1200" baseline="0" dirty="0">
                <a:solidFill>
                  <a:schemeClr val="tx1"/>
                </a:solidFill>
                <a:latin typeface="+mn-lt"/>
              </a:rPr>
              <a:t> </a:t>
            </a:r>
            <a:r>
              <a:rPr lang="en-US" sz="1200" baseline="0" dirty="0" err="1">
                <a:solidFill>
                  <a:schemeClr val="tx1"/>
                </a:solidFill>
                <a:latin typeface="+mn-lt"/>
              </a:rPr>
              <a:t>nguyện</a:t>
            </a:r>
            <a:r>
              <a:rPr lang="en-US" sz="1200" baseline="0" dirty="0">
                <a:solidFill>
                  <a:schemeClr val="tx1"/>
                </a:solidFill>
                <a:latin typeface="+mn-lt"/>
              </a:rPr>
              <a:t> </a:t>
            </a:r>
            <a:r>
              <a:rPr lang="en-US" sz="1200" baseline="0" dirty="0" err="1">
                <a:solidFill>
                  <a:schemeClr val="tx1"/>
                </a:solidFill>
                <a:latin typeface="+mn-lt"/>
              </a:rPr>
              <a:t>và</a:t>
            </a:r>
            <a:r>
              <a:rPr lang="en-US" sz="1200" baseline="0" dirty="0">
                <a:solidFill>
                  <a:schemeClr val="tx1"/>
                </a:solidFill>
                <a:latin typeface="+mn-lt"/>
              </a:rPr>
              <a:t> </a:t>
            </a:r>
            <a:r>
              <a:rPr lang="en-US" sz="1200" baseline="0" dirty="0" err="1">
                <a:solidFill>
                  <a:schemeClr val="tx1"/>
                </a:solidFill>
                <a:latin typeface="+mn-lt"/>
              </a:rPr>
              <a:t>bạn</a:t>
            </a:r>
            <a:r>
              <a:rPr lang="en-US" sz="1200" baseline="0" dirty="0">
                <a:solidFill>
                  <a:schemeClr val="tx1"/>
                </a:solidFill>
                <a:latin typeface="+mn-lt"/>
              </a:rPr>
              <a:t> </a:t>
            </a:r>
            <a:r>
              <a:rPr lang="en-US" sz="1200" baseline="0" dirty="0" err="1">
                <a:solidFill>
                  <a:schemeClr val="tx1"/>
                </a:solidFill>
                <a:latin typeface="+mn-lt"/>
              </a:rPr>
              <a:t>có</a:t>
            </a:r>
            <a:r>
              <a:rPr lang="en-US" sz="1200" baseline="0" dirty="0">
                <a:solidFill>
                  <a:schemeClr val="tx1"/>
                </a:solidFill>
                <a:latin typeface="+mn-lt"/>
              </a:rPr>
              <a:t> </a:t>
            </a:r>
            <a:r>
              <a:rPr lang="en-US" sz="1200" baseline="0" dirty="0" err="1">
                <a:solidFill>
                  <a:schemeClr val="tx1"/>
                </a:solidFill>
                <a:latin typeface="+mn-lt"/>
              </a:rPr>
              <a:t>thể</a:t>
            </a:r>
            <a:r>
              <a:rPr lang="en-US" sz="1200" baseline="0" dirty="0">
                <a:solidFill>
                  <a:schemeClr val="tx1"/>
                </a:solidFill>
                <a:latin typeface="+mn-lt"/>
              </a:rPr>
              <a:t> </a:t>
            </a:r>
            <a:r>
              <a:rPr lang="en-US" sz="1200" baseline="0" dirty="0" err="1">
                <a:solidFill>
                  <a:schemeClr val="tx1"/>
                </a:solidFill>
                <a:latin typeface="+mn-lt"/>
              </a:rPr>
              <a:t>rời</a:t>
            </a:r>
            <a:r>
              <a:rPr lang="en-US" sz="1200" baseline="0" dirty="0">
                <a:solidFill>
                  <a:schemeClr val="tx1"/>
                </a:solidFill>
                <a:latin typeface="+mn-lt"/>
              </a:rPr>
              <a:t> </a:t>
            </a:r>
            <a:r>
              <a:rPr lang="en-US" sz="1200" baseline="0" dirty="0" err="1">
                <a:solidFill>
                  <a:schemeClr val="tx1"/>
                </a:solidFill>
                <a:latin typeface="+mn-lt"/>
              </a:rPr>
              <a:t>khỏi</a:t>
            </a:r>
            <a:r>
              <a:rPr lang="en-US" sz="1200" baseline="0" dirty="0">
                <a:solidFill>
                  <a:schemeClr val="tx1"/>
                </a:solidFill>
                <a:latin typeface="+mn-lt"/>
              </a:rPr>
              <a:t> </a:t>
            </a:r>
            <a:r>
              <a:rPr lang="en-US" sz="1200" baseline="0" dirty="0" err="1">
                <a:solidFill>
                  <a:schemeClr val="tx1"/>
                </a:solidFill>
                <a:latin typeface="+mn-lt"/>
              </a:rPr>
              <a:t>bất</a:t>
            </a:r>
            <a:r>
              <a:rPr lang="en-US" sz="1200" baseline="0" dirty="0">
                <a:solidFill>
                  <a:schemeClr val="tx1"/>
                </a:solidFill>
                <a:latin typeface="+mn-lt"/>
              </a:rPr>
              <a:t> </a:t>
            </a:r>
            <a:r>
              <a:rPr lang="en-US" sz="1200" baseline="0" dirty="0" err="1">
                <a:solidFill>
                  <a:schemeClr val="tx1"/>
                </a:solidFill>
                <a:latin typeface="+mn-lt"/>
              </a:rPr>
              <a:t>cứ</a:t>
            </a:r>
            <a:r>
              <a:rPr lang="en-US" sz="1200" baseline="0" dirty="0">
                <a:solidFill>
                  <a:schemeClr val="tx1"/>
                </a:solidFill>
                <a:latin typeface="+mn-lt"/>
              </a:rPr>
              <a:t> </a:t>
            </a:r>
            <a:r>
              <a:rPr lang="en-US" sz="1200" baseline="0" dirty="0" err="1">
                <a:solidFill>
                  <a:schemeClr val="tx1"/>
                </a:solidFill>
                <a:latin typeface="+mn-lt"/>
              </a:rPr>
              <a:t>lúc</a:t>
            </a:r>
            <a:r>
              <a:rPr lang="en-US" sz="1200" baseline="0" dirty="0">
                <a:solidFill>
                  <a:schemeClr val="tx1"/>
                </a:solidFill>
                <a:latin typeface="+mn-lt"/>
              </a:rPr>
              <a:t> </a:t>
            </a:r>
            <a:r>
              <a:rPr lang="en-US" sz="1200" baseline="0" dirty="0" err="1">
                <a:solidFill>
                  <a:schemeClr val="tx1"/>
                </a:solidFill>
                <a:latin typeface="+mn-lt"/>
              </a:rPr>
              <a:t>nào</a:t>
            </a:r>
            <a:r>
              <a:rPr lang="en-US" sz="1200" baseline="0" dirty="0">
                <a:solidFill>
                  <a:schemeClr val="tx1"/>
                </a:solidFill>
                <a:latin typeface="+mn-lt"/>
              </a:rPr>
              <a:t>. </a:t>
            </a:r>
            <a:r>
              <a:rPr lang="en-US" sz="1200" baseline="0" dirty="0" err="1">
                <a:solidFill>
                  <a:schemeClr val="tx1"/>
                </a:solidFill>
                <a:latin typeface="+mn-lt"/>
              </a:rPr>
              <a:t>Nếu</a:t>
            </a:r>
            <a:r>
              <a:rPr lang="en-US" sz="1200" baseline="0" dirty="0">
                <a:solidFill>
                  <a:schemeClr val="tx1"/>
                </a:solidFill>
                <a:latin typeface="+mn-lt"/>
              </a:rPr>
              <a:t> </a:t>
            </a:r>
            <a:r>
              <a:rPr lang="en-US" sz="1200" baseline="0" dirty="0" err="1">
                <a:solidFill>
                  <a:schemeClr val="tx1"/>
                </a:solidFill>
                <a:latin typeface="+mn-lt"/>
              </a:rPr>
              <a:t>bạn</a:t>
            </a:r>
            <a:r>
              <a:rPr lang="en-US" sz="1200" baseline="0" dirty="0">
                <a:solidFill>
                  <a:schemeClr val="tx1"/>
                </a:solidFill>
                <a:latin typeface="+mn-lt"/>
              </a:rPr>
              <a:t> </a:t>
            </a:r>
            <a:r>
              <a:rPr lang="en-US" sz="1200" baseline="0" dirty="0" err="1">
                <a:solidFill>
                  <a:schemeClr val="tx1"/>
                </a:solidFill>
                <a:latin typeface="+mn-lt"/>
              </a:rPr>
              <a:t>chuyển</a:t>
            </a:r>
            <a:r>
              <a:rPr lang="en-US" sz="1200" baseline="0" dirty="0">
                <a:solidFill>
                  <a:schemeClr val="tx1"/>
                </a:solidFill>
                <a:latin typeface="+mn-lt"/>
              </a:rPr>
              <a:t> </a:t>
            </a:r>
            <a:r>
              <a:rPr lang="en-US" sz="1200" baseline="0" dirty="0" err="1">
                <a:solidFill>
                  <a:schemeClr val="tx1"/>
                </a:solidFill>
                <a:latin typeface="+mn-lt"/>
              </a:rPr>
              <a:t>nhà</a:t>
            </a:r>
            <a:r>
              <a:rPr lang="en-US" sz="1200" baseline="0" dirty="0">
                <a:solidFill>
                  <a:schemeClr val="tx1"/>
                </a:solidFill>
                <a:latin typeface="+mn-lt"/>
              </a:rPr>
              <a:t>, </a:t>
            </a:r>
            <a:r>
              <a:rPr lang="en-US" sz="1200" baseline="0" dirty="0" err="1">
                <a:solidFill>
                  <a:schemeClr val="tx1"/>
                </a:solidFill>
                <a:latin typeface="+mn-lt"/>
              </a:rPr>
              <a:t>bạn</a:t>
            </a:r>
            <a:r>
              <a:rPr lang="en-US" sz="1200" baseline="0" dirty="0">
                <a:solidFill>
                  <a:schemeClr val="tx1"/>
                </a:solidFill>
                <a:latin typeface="+mn-lt"/>
              </a:rPr>
              <a:t> </a:t>
            </a:r>
            <a:r>
              <a:rPr lang="en-US" sz="1200" baseline="0" dirty="0" err="1">
                <a:solidFill>
                  <a:schemeClr val="tx1"/>
                </a:solidFill>
                <a:latin typeface="+mn-lt"/>
              </a:rPr>
              <a:t>vẫn</a:t>
            </a:r>
            <a:r>
              <a:rPr lang="en-US" sz="1200" baseline="0" dirty="0">
                <a:solidFill>
                  <a:schemeClr val="tx1"/>
                </a:solidFill>
                <a:latin typeface="+mn-lt"/>
              </a:rPr>
              <a:t> </a:t>
            </a:r>
            <a:r>
              <a:rPr lang="en-US" sz="1200" baseline="0" dirty="0" err="1">
                <a:solidFill>
                  <a:schemeClr val="tx1"/>
                </a:solidFill>
                <a:latin typeface="+mn-lt"/>
              </a:rPr>
              <a:t>có</a:t>
            </a:r>
            <a:r>
              <a:rPr lang="en-US" sz="1200" baseline="0" dirty="0">
                <a:solidFill>
                  <a:schemeClr val="tx1"/>
                </a:solidFill>
                <a:latin typeface="+mn-lt"/>
              </a:rPr>
              <a:t> </a:t>
            </a:r>
            <a:r>
              <a:rPr lang="en-US" sz="1200" baseline="0" dirty="0" err="1">
                <a:solidFill>
                  <a:schemeClr val="tx1"/>
                </a:solidFill>
                <a:latin typeface="+mn-lt"/>
              </a:rPr>
              <a:t>thể</a:t>
            </a:r>
            <a:r>
              <a:rPr lang="en-US" sz="1200" baseline="0" dirty="0">
                <a:solidFill>
                  <a:schemeClr val="tx1"/>
                </a:solidFill>
                <a:latin typeface="+mn-lt"/>
              </a:rPr>
              <a:t> </a:t>
            </a:r>
            <a:r>
              <a:rPr lang="en-US" sz="1200" baseline="0" dirty="0" err="1">
                <a:solidFill>
                  <a:schemeClr val="tx1"/>
                </a:solidFill>
                <a:latin typeface="+mn-lt"/>
              </a:rPr>
              <a:t>tham</a:t>
            </a:r>
            <a:r>
              <a:rPr lang="en-US" sz="1200" baseline="0" dirty="0">
                <a:solidFill>
                  <a:schemeClr val="tx1"/>
                </a:solidFill>
                <a:latin typeface="+mn-lt"/>
              </a:rPr>
              <a:t> </a:t>
            </a:r>
            <a:r>
              <a:rPr lang="en-US" sz="1200" baseline="0" dirty="0" err="1">
                <a:solidFill>
                  <a:schemeClr val="tx1"/>
                </a:solidFill>
                <a:latin typeface="+mn-lt"/>
              </a:rPr>
              <a:t>gia</a:t>
            </a:r>
            <a:r>
              <a:rPr lang="en-US" sz="1200" baseline="0" dirty="0">
                <a:solidFill>
                  <a:schemeClr val="tx1"/>
                </a:solidFill>
                <a:latin typeface="+mn-lt"/>
              </a:rPr>
              <a:t> </a:t>
            </a:r>
            <a:r>
              <a:rPr lang="en-US" sz="1200" baseline="0" dirty="0" err="1">
                <a:solidFill>
                  <a:schemeClr val="tx1"/>
                </a:solidFill>
                <a:latin typeface="+mn-lt"/>
              </a:rPr>
              <a:t>chương</a:t>
            </a:r>
            <a:r>
              <a:rPr lang="en-US" sz="1200" baseline="0" dirty="0">
                <a:solidFill>
                  <a:schemeClr val="tx1"/>
                </a:solidFill>
                <a:latin typeface="+mn-lt"/>
              </a:rPr>
              <a:t> </a:t>
            </a:r>
            <a:r>
              <a:rPr lang="en-US" sz="1200" baseline="0" dirty="0" err="1">
                <a:solidFill>
                  <a:schemeClr val="tx1"/>
                </a:solidFill>
                <a:latin typeface="+mn-lt"/>
              </a:rPr>
              <a:t>trình</a:t>
            </a:r>
            <a:r>
              <a:rPr lang="en-US" sz="1200" baseline="0" dirty="0">
                <a:solidFill>
                  <a:schemeClr val="tx1"/>
                </a:solidFill>
                <a:latin typeface="+mn-lt"/>
              </a:rPr>
              <a:t>. </a:t>
            </a:r>
            <a:r>
              <a:rPr lang="en-US" sz="1200" baseline="0" dirty="0" err="1">
                <a:solidFill>
                  <a:schemeClr val="tx1"/>
                </a:solidFill>
                <a:latin typeface="+mn-lt"/>
              </a:rPr>
              <a:t>Nếu</a:t>
            </a:r>
            <a:r>
              <a:rPr lang="en-US" sz="1200" baseline="0" dirty="0">
                <a:solidFill>
                  <a:schemeClr val="tx1"/>
                </a:solidFill>
                <a:latin typeface="+mn-lt"/>
              </a:rPr>
              <a:t> </a:t>
            </a:r>
            <a:r>
              <a:rPr lang="en-US" sz="1200" baseline="0" dirty="0" err="1">
                <a:solidFill>
                  <a:schemeClr val="tx1"/>
                </a:solidFill>
                <a:latin typeface="+mn-lt"/>
              </a:rPr>
              <a:t>bạn</a:t>
            </a:r>
            <a:r>
              <a:rPr lang="en-US" sz="1200" baseline="0" dirty="0">
                <a:solidFill>
                  <a:schemeClr val="tx1"/>
                </a:solidFill>
                <a:latin typeface="+mn-lt"/>
              </a:rPr>
              <a:t> </a:t>
            </a:r>
            <a:r>
              <a:rPr lang="en-US" sz="1200" baseline="0" dirty="0" err="1">
                <a:solidFill>
                  <a:schemeClr val="tx1"/>
                </a:solidFill>
                <a:latin typeface="+mn-lt"/>
              </a:rPr>
              <a:t>sống</a:t>
            </a:r>
            <a:r>
              <a:rPr lang="en-US" sz="1200" baseline="0" dirty="0">
                <a:solidFill>
                  <a:schemeClr val="tx1"/>
                </a:solidFill>
                <a:latin typeface="+mn-lt"/>
              </a:rPr>
              <a:t> </a:t>
            </a:r>
            <a:r>
              <a:rPr lang="en-US" sz="1200" baseline="0" dirty="0" err="1">
                <a:solidFill>
                  <a:schemeClr val="tx1"/>
                </a:solidFill>
                <a:latin typeface="+mn-lt"/>
              </a:rPr>
              <a:t>trong</a:t>
            </a:r>
            <a:r>
              <a:rPr lang="en-US" sz="1200" baseline="0" dirty="0">
                <a:solidFill>
                  <a:schemeClr val="tx1"/>
                </a:solidFill>
                <a:latin typeface="+mn-lt"/>
              </a:rPr>
              <a:t> </a:t>
            </a:r>
            <a:r>
              <a:rPr lang="en-US" sz="1200" baseline="0" dirty="0" err="1">
                <a:solidFill>
                  <a:schemeClr val="tx1"/>
                </a:solidFill>
                <a:latin typeface="+mn-lt"/>
              </a:rPr>
              <a:t>cộng</a:t>
            </a:r>
            <a:r>
              <a:rPr lang="en-US" sz="1200" baseline="0" dirty="0">
                <a:solidFill>
                  <a:schemeClr val="tx1"/>
                </a:solidFill>
                <a:latin typeface="+mn-lt"/>
              </a:rPr>
              <a:t> </a:t>
            </a:r>
            <a:r>
              <a:rPr lang="en-US" sz="1200" baseline="0" dirty="0" err="1">
                <a:solidFill>
                  <a:schemeClr val="tx1"/>
                </a:solidFill>
                <a:latin typeface="+mn-lt"/>
              </a:rPr>
              <a:t>đồng</a:t>
            </a:r>
            <a:r>
              <a:rPr lang="en-US" sz="1200" dirty="0">
                <a:solidFill>
                  <a:schemeClr val="tx1"/>
                </a:solidFill>
                <a:latin typeface="+mn-lt"/>
              </a:rPr>
              <a:t>.</a:t>
            </a:r>
          </a:p>
          <a:p>
            <a:pPr marL="914400" lvl="1" indent="-457200">
              <a:buFont typeface="Wingdings" pitchFamily="2" charset="2"/>
              <a:buChar char="ü"/>
            </a:pPr>
            <a:endParaRPr lang="en-US" sz="1200" dirty="0">
              <a:latin typeface="+mn-lt"/>
            </a:endParaRPr>
          </a:p>
          <a:p>
            <a:pPr marL="914400" lvl="1" indent="-457200">
              <a:buFont typeface="Wingdings" pitchFamily="2" charset="2"/>
              <a:buChar char="ü"/>
            </a:pPr>
            <a:r>
              <a:rPr lang="en-US" sz="1200" dirty="0">
                <a:latin typeface="+mn-lt"/>
              </a:rPr>
              <a:t>5 </a:t>
            </a:r>
            <a:r>
              <a:rPr lang="en-US" sz="1200" dirty="0" err="1">
                <a:latin typeface="+mn-lt"/>
              </a:rPr>
              <a:t>Nguyên</a:t>
            </a:r>
            <a:r>
              <a:rPr lang="en-US" sz="1200" baseline="0" dirty="0">
                <a:latin typeface="+mn-lt"/>
              </a:rPr>
              <a:t> </a:t>
            </a:r>
            <a:r>
              <a:rPr lang="en-US" sz="1200" baseline="0" dirty="0" err="1">
                <a:latin typeface="+mn-lt"/>
              </a:rPr>
              <a:t>tắc</a:t>
            </a:r>
            <a:r>
              <a:rPr lang="en-US" sz="1200" baseline="0" dirty="0">
                <a:latin typeface="+mn-lt"/>
              </a:rPr>
              <a:t> </a:t>
            </a:r>
            <a:r>
              <a:rPr lang="en-US" sz="1200" baseline="0" dirty="0" err="1">
                <a:latin typeface="+mn-lt"/>
              </a:rPr>
              <a:t>của</a:t>
            </a:r>
            <a:r>
              <a:rPr lang="en-US" sz="1200" baseline="0" dirty="0">
                <a:latin typeface="+mn-lt"/>
              </a:rPr>
              <a:t> </a:t>
            </a:r>
            <a:r>
              <a:rPr lang="en-US" sz="1200" baseline="0" dirty="0" err="1">
                <a:latin typeface="+mn-lt"/>
              </a:rPr>
              <a:t>quyền</a:t>
            </a:r>
            <a:r>
              <a:rPr lang="en-US" sz="1200" baseline="0" dirty="0">
                <a:latin typeface="+mn-lt"/>
              </a:rPr>
              <a:t> </a:t>
            </a:r>
            <a:r>
              <a:rPr lang="en-US" sz="1200" baseline="0" dirty="0" err="1">
                <a:latin typeface="+mn-lt"/>
              </a:rPr>
              <a:t>tự</a:t>
            </a:r>
            <a:r>
              <a:rPr lang="en-US" sz="1200" baseline="0" dirty="0">
                <a:latin typeface="+mn-lt"/>
              </a:rPr>
              <a:t> </a:t>
            </a:r>
            <a:r>
              <a:rPr lang="en-US" sz="1200" baseline="0" dirty="0" err="1">
                <a:latin typeface="+mn-lt"/>
              </a:rPr>
              <a:t>quyết</a:t>
            </a:r>
            <a:r>
              <a:rPr lang="en-US" sz="1200" baseline="0" dirty="0">
                <a:latin typeface="+mn-lt"/>
              </a:rPr>
              <a:t> </a:t>
            </a:r>
            <a:r>
              <a:rPr lang="en-US" sz="1200" baseline="0" dirty="0" err="1">
                <a:latin typeface="+mn-lt"/>
              </a:rPr>
              <a:t>là</a:t>
            </a:r>
            <a:r>
              <a:rPr lang="en-US" sz="1200" baseline="0" dirty="0">
                <a:latin typeface="+mn-lt"/>
              </a:rPr>
              <a:t> </a:t>
            </a:r>
            <a:r>
              <a:rPr lang="en-US" sz="1200" baseline="0" dirty="0" err="1">
                <a:latin typeface="+mn-lt"/>
              </a:rPr>
              <a:t>nền</a:t>
            </a:r>
            <a:r>
              <a:rPr lang="en-US" sz="1200" baseline="0" dirty="0">
                <a:latin typeface="+mn-lt"/>
              </a:rPr>
              <a:t> </a:t>
            </a:r>
            <a:r>
              <a:rPr lang="en-US" sz="1200" baseline="0" dirty="0" err="1">
                <a:latin typeface="+mn-lt"/>
              </a:rPr>
              <a:t>tảng</a:t>
            </a:r>
            <a:r>
              <a:rPr lang="en-US" sz="1200" baseline="0" dirty="0">
                <a:latin typeface="+mn-lt"/>
              </a:rPr>
              <a:t> </a:t>
            </a:r>
            <a:r>
              <a:rPr lang="en-US" sz="1200" baseline="0" dirty="0" err="1">
                <a:latin typeface="+mn-lt"/>
              </a:rPr>
              <a:t>của</a:t>
            </a:r>
            <a:r>
              <a:rPr lang="en-US" sz="1200" baseline="0" dirty="0">
                <a:latin typeface="+mn-lt"/>
              </a:rPr>
              <a:t> SDP.</a:t>
            </a:r>
            <a:r>
              <a:rPr lang="en-US" sz="1200" dirty="0">
                <a:latin typeface="+mn-lt"/>
              </a:rPr>
              <a:t> </a:t>
            </a:r>
          </a:p>
          <a:p>
            <a:pPr marL="457200" lvl="1" indent="0">
              <a:buFont typeface="Wingdings" pitchFamily="2" charset="2"/>
              <a:buNone/>
            </a:pPr>
            <a:endParaRPr lang="en-US" sz="1200" dirty="0">
              <a:latin typeface="+mn-lt"/>
            </a:endParaRPr>
          </a:p>
          <a:p>
            <a:pPr marL="914400" lvl="1" indent="-457200">
              <a:buFont typeface="Wingdings" pitchFamily="2" charset="2"/>
              <a:buChar char="ü"/>
            </a:pPr>
            <a:r>
              <a:rPr lang="en-US" sz="1200" dirty="0" err="1">
                <a:latin typeface="+mn-lt"/>
              </a:rPr>
              <a:t>Bạn</a:t>
            </a:r>
            <a:r>
              <a:rPr lang="en-US" sz="1200" baseline="0" dirty="0">
                <a:latin typeface="+mn-lt"/>
              </a:rPr>
              <a:t> </a:t>
            </a:r>
            <a:r>
              <a:rPr lang="en-US" sz="1200" baseline="0" dirty="0" err="1">
                <a:latin typeface="+mn-lt"/>
              </a:rPr>
              <a:t>là</a:t>
            </a:r>
            <a:r>
              <a:rPr lang="en-US" sz="1200" baseline="0" dirty="0">
                <a:latin typeface="+mn-lt"/>
              </a:rPr>
              <a:t> </a:t>
            </a:r>
            <a:r>
              <a:rPr lang="en-US" sz="1200" baseline="0" dirty="0" err="1">
                <a:latin typeface="+mn-lt"/>
              </a:rPr>
              <a:t>trung</a:t>
            </a:r>
            <a:r>
              <a:rPr lang="en-US" sz="1200" baseline="0" dirty="0">
                <a:latin typeface="+mn-lt"/>
              </a:rPr>
              <a:t> </a:t>
            </a:r>
            <a:r>
              <a:rPr lang="en-US" sz="1200" baseline="0" dirty="0" err="1">
                <a:latin typeface="+mn-lt"/>
              </a:rPr>
              <a:t>tâm</a:t>
            </a:r>
            <a:r>
              <a:rPr lang="en-US" sz="1200" baseline="0" dirty="0">
                <a:latin typeface="+mn-lt"/>
              </a:rPr>
              <a:t> </a:t>
            </a:r>
            <a:r>
              <a:rPr lang="en-US" sz="1200" baseline="0" dirty="0" err="1">
                <a:latin typeface="+mn-lt"/>
              </a:rPr>
              <a:t>trong</a:t>
            </a:r>
            <a:r>
              <a:rPr lang="en-US" sz="1200" baseline="0" dirty="0">
                <a:latin typeface="+mn-lt"/>
              </a:rPr>
              <a:t> </a:t>
            </a:r>
            <a:r>
              <a:rPr lang="en-US" sz="1200" baseline="0" dirty="0" err="1">
                <a:latin typeface="+mn-lt"/>
              </a:rPr>
              <a:t>quá</a:t>
            </a:r>
            <a:r>
              <a:rPr lang="en-US" sz="1200" baseline="0" dirty="0">
                <a:latin typeface="+mn-lt"/>
              </a:rPr>
              <a:t> </a:t>
            </a:r>
            <a:r>
              <a:rPr lang="en-US" sz="1200" baseline="0" dirty="0" err="1">
                <a:latin typeface="+mn-lt"/>
              </a:rPr>
              <a:t>trình</a:t>
            </a:r>
            <a:r>
              <a:rPr lang="en-US" sz="1200" baseline="0" dirty="0">
                <a:latin typeface="+mn-lt"/>
              </a:rPr>
              <a:t> </a:t>
            </a:r>
            <a:r>
              <a:rPr lang="en-US" sz="1200" baseline="0" dirty="0" err="1">
                <a:latin typeface="+mn-lt"/>
              </a:rPr>
              <a:t>lập</a:t>
            </a:r>
            <a:r>
              <a:rPr lang="en-US" sz="1200" baseline="0" dirty="0">
                <a:latin typeface="+mn-lt"/>
              </a:rPr>
              <a:t> </a:t>
            </a:r>
            <a:r>
              <a:rPr lang="en-US" sz="1200" baseline="0" dirty="0" err="1">
                <a:latin typeface="+mn-lt"/>
              </a:rPr>
              <a:t>kế</a:t>
            </a:r>
            <a:r>
              <a:rPr lang="en-US" sz="1200" baseline="0" dirty="0">
                <a:latin typeface="+mn-lt"/>
              </a:rPr>
              <a:t> </a:t>
            </a:r>
            <a:r>
              <a:rPr lang="en-US" sz="1200" baseline="0" dirty="0" err="1">
                <a:latin typeface="+mn-lt"/>
              </a:rPr>
              <a:t>hoạch</a:t>
            </a:r>
            <a:r>
              <a:rPr lang="en-US" sz="1200" baseline="0" dirty="0">
                <a:latin typeface="+mn-lt"/>
              </a:rPr>
              <a:t> </a:t>
            </a:r>
            <a:r>
              <a:rPr lang="en-US" sz="1200" baseline="0" dirty="0" err="1">
                <a:latin typeface="+mn-lt"/>
              </a:rPr>
              <a:t>của</a:t>
            </a:r>
            <a:r>
              <a:rPr lang="en-US" sz="1200" baseline="0" dirty="0">
                <a:latin typeface="+mn-lt"/>
              </a:rPr>
              <a:t> </a:t>
            </a:r>
            <a:r>
              <a:rPr lang="en-US" sz="1200" baseline="0" dirty="0" err="1">
                <a:latin typeface="+mn-lt"/>
              </a:rPr>
              <a:t>bạn</a:t>
            </a:r>
            <a:r>
              <a:rPr lang="en-US" sz="1200" baseline="0" dirty="0">
                <a:latin typeface="+mn-lt"/>
              </a:rPr>
              <a:t> --</a:t>
            </a:r>
            <a:r>
              <a:rPr lang="en-US" sz="1200" dirty="0" err="1">
                <a:latin typeface="+mn-lt"/>
              </a:rPr>
              <a:t>Việc</a:t>
            </a:r>
            <a:r>
              <a:rPr lang="en-US" sz="1200" dirty="0">
                <a:latin typeface="+mn-lt"/>
              </a:rPr>
              <a:t> </a:t>
            </a:r>
            <a:r>
              <a:rPr lang="en-US" sz="1200" dirty="0" err="1">
                <a:latin typeface="+mn-lt"/>
              </a:rPr>
              <a:t>lập</a:t>
            </a:r>
            <a:r>
              <a:rPr lang="en-US" sz="1200" baseline="0" dirty="0">
                <a:latin typeface="+mn-lt"/>
              </a:rPr>
              <a:t> </a:t>
            </a:r>
            <a:r>
              <a:rPr lang="en-US" sz="1200" baseline="0" dirty="0" err="1">
                <a:latin typeface="+mn-lt"/>
              </a:rPr>
              <a:t>k</a:t>
            </a:r>
            <a:r>
              <a:rPr lang="en-US" sz="1200" dirty="0" err="1">
                <a:latin typeface="+mn-lt"/>
              </a:rPr>
              <a:t>ế</a:t>
            </a:r>
            <a:r>
              <a:rPr lang="en-US" sz="1200" dirty="0">
                <a:latin typeface="+mn-lt"/>
              </a:rPr>
              <a:t> </a:t>
            </a:r>
            <a:r>
              <a:rPr lang="en-US" sz="1200" dirty="0" err="1">
                <a:latin typeface="+mn-lt"/>
              </a:rPr>
              <a:t>hoạch</a:t>
            </a:r>
            <a:r>
              <a:rPr lang="en-US" sz="1200" baseline="0" dirty="0">
                <a:latin typeface="+mn-lt"/>
              </a:rPr>
              <a:t> </a:t>
            </a:r>
            <a:r>
              <a:rPr lang="en-US" sz="1200" baseline="0" dirty="0" err="1">
                <a:latin typeface="+mn-lt"/>
              </a:rPr>
              <a:t>tập</a:t>
            </a:r>
            <a:r>
              <a:rPr lang="en-US" sz="1200" baseline="0" dirty="0">
                <a:latin typeface="+mn-lt"/>
              </a:rPr>
              <a:t> </a:t>
            </a:r>
            <a:r>
              <a:rPr lang="en-US" sz="1200" baseline="0" dirty="0" err="1">
                <a:latin typeface="+mn-lt"/>
              </a:rPr>
              <a:t>trung</a:t>
            </a:r>
            <a:r>
              <a:rPr lang="en-US" sz="1200" baseline="0" dirty="0">
                <a:latin typeface="+mn-lt"/>
              </a:rPr>
              <a:t> </a:t>
            </a:r>
            <a:r>
              <a:rPr lang="en-US" sz="1200" baseline="0" dirty="0" err="1">
                <a:latin typeface="+mn-lt"/>
              </a:rPr>
              <a:t>vào</a:t>
            </a:r>
            <a:r>
              <a:rPr lang="en-US" sz="1200" baseline="0" dirty="0">
                <a:latin typeface="+mn-lt"/>
              </a:rPr>
              <a:t> con </a:t>
            </a:r>
            <a:r>
              <a:rPr lang="en-US" sz="1200" baseline="0" dirty="0" err="1">
                <a:latin typeface="+mn-lt"/>
              </a:rPr>
              <a:t>người</a:t>
            </a:r>
            <a:r>
              <a:rPr lang="en-US" sz="1200" baseline="0" dirty="0">
                <a:latin typeface="+mn-lt"/>
              </a:rPr>
              <a:t> </a:t>
            </a:r>
            <a:r>
              <a:rPr lang="en-US" sz="1200" baseline="0" dirty="0" err="1">
                <a:latin typeface="+mn-lt"/>
              </a:rPr>
              <a:t>là</a:t>
            </a:r>
            <a:r>
              <a:rPr lang="en-US" sz="1200" baseline="0" dirty="0">
                <a:latin typeface="+mn-lt"/>
              </a:rPr>
              <a:t> </a:t>
            </a:r>
            <a:r>
              <a:rPr lang="en-US" sz="1200" baseline="0" dirty="0" err="1">
                <a:latin typeface="+mn-lt"/>
              </a:rPr>
              <a:t>về</a:t>
            </a:r>
            <a:r>
              <a:rPr lang="en-US" sz="1200" baseline="0" dirty="0">
                <a:latin typeface="+mn-lt"/>
              </a:rPr>
              <a:t> BẠN!!!! </a:t>
            </a:r>
            <a:endParaRPr lang="en-US" sz="1200" dirty="0">
              <a:latin typeface="+mn-lt"/>
            </a:endParaRPr>
          </a:p>
        </p:txBody>
      </p:sp>
      <p:sp>
        <p:nvSpPr>
          <p:cNvPr id="4" name="Slide Number Placeholder 3"/>
          <p:cNvSpPr>
            <a:spLocks noGrp="1"/>
          </p:cNvSpPr>
          <p:nvPr>
            <p:ph type="sldNum" sz="quarter" idx="5"/>
          </p:nvPr>
        </p:nvSpPr>
        <p:spPr/>
        <p:txBody>
          <a:bodyPr/>
          <a:lstStyle/>
          <a:p>
            <a:fld id="{1C78673E-F29B-4593-BE77-BC78070867BB}" type="slidenum">
              <a:rPr lang="en-US" smtClean="0"/>
              <a:t>14</a:t>
            </a:fld>
            <a:endParaRPr lang="en-US" dirty="0"/>
          </a:p>
        </p:txBody>
      </p:sp>
    </p:spTree>
    <p:extLst>
      <p:ext uri="{BB962C8B-B14F-4D97-AF65-F5344CB8AC3E}">
        <p14:creationId xmlns:p14="http://schemas.microsoft.com/office/powerpoint/2010/main" val="28811613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78673E-F29B-4593-BE77-BC78070867BB}" type="slidenum">
              <a:rPr lang="en-US" smtClean="0"/>
              <a:t>15</a:t>
            </a:fld>
            <a:endParaRPr lang="en-US" dirty="0"/>
          </a:p>
        </p:txBody>
      </p:sp>
    </p:spTree>
    <p:extLst>
      <p:ext uri="{BB962C8B-B14F-4D97-AF65-F5344CB8AC3E}">
        <p14:creationId xmlns:p14="http://schemas.microsoft.com/office/powerpoint/2010/main" val="17348533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a:buNone/>
            </a:pPr>
            <a:endParaRPr lang="en-US" dirty="0"/>
          </a:p>
        </p:txBody>
      </p:sp>
      <p:sp>
        <p:nvSpPr>
          <p:cNvPr id="4" name="Slide Number Placeholder 3"/>
          <p:cNvSpPr>
            <a:spLocks noGrp="1"/>
          </p:cNvSpPr>
          <p:nvPr>
            <p:ph type="sldNum" sz="quarter" idx="10"/>
          </p:nvPr>
        </p:nvSpPr>
        <p:spPr/>
        <p:txBody>
          <a:bodyPr/>
          <a:lstStyle/>
          <a:p>
            <a:fld id="{1C78673E-F29B-4593-BE77-BC78070867BB}" type="slidenum">
              <a:rPr lang="en-US" smtClean="0"/>
              <a:t>16</a:t>
            </a:fld>
            <a:endParaRPr lang="en-US" dirty="0"/>
          </a:p>
        </p:txBody>
      </p:sp>
    </p:spTree>
    <p:extLst>
      <p:ext uri="{BB962C8B-B14F-4D97-AF65-F5344CB8AC3E}">
        <p14:creationId xmlns:p14="http://schemas.microsoft.com/office/powerpoint/2010/main" val="8602589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vi-VN" dirty="0">
                <a:latin typeface="Calibri" panose="020F0502020204030204" pitchFamily="34" charset="0"/>
                <a:cs typeface="Calibri" panose="020F0502020204030204" pitchFamily="34" charset="0"/>
              </a:rPr>
              <a:t>Để tham gia Chương trình </a:t>
            </a:r>
            <a:r>
              <a:rPr lang="en-US" dirty="0" err="1">
                <a:latin typeface="Calibri" panose="020F0502020204030204" pitchFamily="34" charset="0"/>
                <a:cs typeface="Calibri" panose="020F0502020204030204" pitchFamily="34" charset="0"/>
              </a:rPr>
              <a:t>Quyền</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Tự</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quyết</a:t>
            </a:r>
            <a:r>
              <a:rPr lang="vi-VN" dirty="0">
                <a:latin typeface="Calibri" panose="020F0502020204030204" pitchFamily="34" charset="0"/>
                <a:cs typeface="Calibri" panose="020F0502020204030204" pitchFamily="34" charset="0"/>
              </a:rPr>
              <a:t>, bạn đồng ý tuân theo những </a:t>
            </a:r>
            <a:r>
              <a:rPr lang="en-US" dirty="0" err="1">
                <a:latin typeface="Calibri" panose="020F0502020204030204" pitchFamily="34" charset="0"/>
                <a:cs typeface="Calibri" panose="020F0502020204030204" pitchFamily="34" charset="0"/>
              </a:rPr>
              <a:t>điều</a:t>
            </a:r>
            <a:r>
              <a:rPr lang="vi-VN" dirty="0">
                <a:latin typeface="Calibri" panose="020F0502020204030204" pitchFamily="34" charset="0"/>
                <a:cs typeface="Calibri" panose="020F0502020204030204" pitchFamily="34" charset="0"/>
              </a:rPr>
              <a:t> luật pháp đã </a:t>
            </a:r>
            <a:r>
              <a:rPr lang="en-US" dirty="0" err="1">
                <a:latin typeface="Calibri" panose="020F0502020204030204" pitchFamily="34" charset="0"/>
                <a:cs typeface="Calibri" panose="020F0502020204030204" pitchFamily="34" charset="0"/>
              </a:rPr>
              <a:t>quy</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định</a:t>
            </a:r>
            <a:r>
              <a:rPr lang="vi-VN" dirty="0">
                <a:latin typeface="Calibri" panose="020F0502020204030204" pitchFamily="34" charset="0"/>
                <a:cs typeface="Calibri" panose="020F0502020204030204" pitchFamily="34" charset="0"/>
              </a:rPr>
              <a:t>.</a:t>
            </a:r>
          </a:p>
          <a:p>
            <a:pPr marL="0" indent="0">
              <a:buFont typeface="Arial" panose="020B0604020202020204" pitchFamily="34" charset="0"/>
              <a:buNone/>
            </a:pPr>
            <a:endParaRPr lang="vi-VN" dirty="0">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vi-VN" dirty="0">
                <a:latin typeface="Calibri" panose="020F0502020204030204" pitchFamily="34" charset="0"/>
                <a:cs typeface="Calibri" panose="020F0502020204030204" pitchFamily="34" charset="0"/>
              </a:rPr>
              <a:t>Bạn </a:t>
            </a:r>
            <a:r>
              <a:rPr lang="en-US" dirty="0" err="1">
                <a:latin typeface="Calibri" panose="020F0502020204030204" pitchFamily="34" charset="0"/>
                <a:cs typeface="Calibri" panose="020F0502020204030204" pitchFamily="34" charset="0"/>
              </a:rPr>
              <a:t>phải</a:t>
            </a:r>
            <a:r>
              <a:rPr lang="en-US" baseline="0" dirty="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tham dự một </a:t>
            </a:r>
            <a:r>
              <a:rPr lang="en-US" dirty="0" err="1">
                <a:latin typeface="Calibri" panose="020F0502020204030204" pitchFamily="34" charset="0"/>
                <a:cs typeface="Calibri" panose="020F0502020204030204" pitchFamily="34" charset="0"/>
              </a:rPr>
              <a:t>buổi</a:t>
            </a:r>
            <a:r>
              <a:rPr lang="en-US" baseline="0" dirty="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định hướng.</a:t>
            </a:r>
          </a:p>
          <a:p>
            <a:pPr marL="171450" indent="-171450">
              <a:buFont typeface="Arial" panose="020B0604020202020204" pitchFamily="34" charset="0"/>
              <a:buChar char="•"/>
            </a:pPr>
            <a:endParaRPr lang="vi-VN" dirty="0">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vi-VN" dirty="0">
                <a:latin typeface="Calibri" panose="020F0502020204030204" pitchFamily="34" charset="0"/>
                <a:cs typeface="Calibri" panose="020F0502020204030204" pitchFamily="34" charset="0"/>
              </a:rPr>
              <a:t>Bạn có thể </a:t>
            </a:r>
            <a:r>
              <a:rPr lang="en-US" dirty="0" err="1">
                <a:latin typeface="Calibri" panose="020F0502020204030204" pitchFamily="34" charset="0"/>
                <a:cs typeface="Calibri" panose="020F0502020204030204" pitchFamily="34" charset="0"/>
              </a:rPr>
              <a:t>lựa</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chọn</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nhận</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thật</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nhiều</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hoặc</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thật</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ít</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sự</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hỗ</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trợ</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mà</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bạn</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cần</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để</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xây</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dựng</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các</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dịch</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vụ</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của</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bạn</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theo</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hướng</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tập</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trung</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vào</a:t>
            </a:r>
            <a:r>
              <a:rPr lang="en-US" baseline="0" dirty="0">
                <a:latin typeface="Calibri" panose="020F0502020204030204" pitchFamily="34" charset="0"/>
                <a:cs typeface="Calibri" panose="020F0502020204030204" pitchFamily="34" charset="0"/>
              </a:rPr>
              <a:t> con </a:t>
            </a:r>
            <a:r>
              <a:rPr lang="en-US" baseline="0" dirty="0" err="1">
                <a:latin typeface="Calibri" panose="020F0502020204030204" pitchFamily="34" charset="0"/>
                <a:cs typeface="Calibri" panose="020F0502020204030204" pitchFamily="34" charset="0"/>
              </a:rPr>
              <a:t>người</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Thông</a:t>
            </a:r>
            <a:r>
              <a:rPr lang="en-US" baseline="0" dirty="0">
                <a:latin typeface="Calibri" panose="020F0502020204030204" pitchFamily="34" charset="0"/>
                <a:cs typeface="Calibri" panose="020F0502020204030204" pitchFamily="34" charset="0"/>
              </a:rPr>
              <a:t> tin </a:t>
            </a:r>
            <a:r>
              <a:rPr lang="en-US" baseline="0" dirty="0" err="1">
                <a:latin typeface="Calibri" panose="020F0502020204030204" pitchFamily="34" charset="0"/>
                <a:cs typeface="Calibri" panose="020F0502020204030204" pitchFamily="34" charset="0"/>
              </a:rPr>
              <a:t>thêm</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về</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kế</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hoạch</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sẽ</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có</a:t>
            </a:r>
            <a:r>
              <a:rPr lang="en-US" baseline="0" dirty="0">
                <a:latin typeface="Calibri" panose="020F0502020204030204" pitchFamily="34" charset="0"/>
                <a:cs typeface="Calibri" panose="020F0502020204030204" pitchFamily="34" charset="0"/>
              </a:rPr>
              <a:t> ở </a:t>
            </a:r>
            <a:r>
              <a:rPr lang="en-US" baseline="0" dirty="0" err="1">
                <a:latin typeface="Calibri" panose="020F0502020204030204" pitchFamily="34" charset="0"/>
                <a:cs typeface="Calibri" panose="020F0502020204030204" pitchFamily="34" charset="0"/>
              </a:rPr>
              <a:t>những</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trang</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tiếp</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theo.</a:t>
            </a:r>
            <a:r>
              <a:rPr lang="en-US" baseline="0" dirty="0">
                <a:latin typeface="Calibri" panose="020F0502020204030204" pitchFamily="34" charset="0"/>
                <a:cs typeface="Calibri" panose="020F0502020204030204" pitchFamily="34" charset="0"/>
              </a:rPr>
              <a:t> </a:t>
            </a:r>
          </a:p>
          <a:p>
            <a:pPr marL="0" indent="0">
              <a:buFont typeface="Arial" panose="020B0604020202020204" pitchFamily="34" charset="0"/>
              <a:buNone/>
            </a:pPr>
            <a:endParaRPr lang="vi-VN" dirty="0">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vi-VN" dirty="0">
                <a:latin typeface="Calibri" panose="020F0502020204030204" pitchFamily="34" charset="0"/>
                <a:cs typeface="Calibri" panose="020F0502020204030204" pitchFamily="34" charset="0"/>
              </a:rPr>
              <a:t>Bạn sẽ </a:t>
            </a:r>
            <a:r>
              <a:rPr lang="en-US" dirty="0" err="1">
                <a:latin typeface="Calibri" panose="020F0502020204030204" pitchFamily="34" charset="0"/>
                <a:cs typeface="Calibri" panose="020F0502020204030204" pitchFamily="34" charset="0"/>
              </a:rPr>
              <a:t>xây</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dựng</a:t>
            </a:r>
            <a:r>
              <a:rPr lang="vi-VN" dirty="0">
                <a:latin typeface="Calibri" panose="020F0502020204030204" pitchFamily="34" charset="0"/>
                <a:cs typeface="Calibri" panose="020F0502020204030204" pitchFamily="34" charset="0"/>
              </a:rPr>
              <a:t> kế hoạch chi tiêu để mua các dịch vụ và </a:t>
            </a:r>
            <a:r>
              <a:rPr lang="en-US" dirty="0" err="1">
                <a:latin typeface="Calibri" panose="020F0502020204030204" pitchFamily="34" charset="0"/>
                <a:cs typeface="Calibri" panose="020F0502020204030204" pitchFamily="34" charset="0"/>
              </a:rPr>
              <a:t>sự</a:t>
            </a:r>
            <a:r>
              <a:rPr lang="en-US" baseline="0" dirty="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hỗ trợ bạn cần để đáp ứng các mục tiêu của bạn.</a:t>
            </a:r>
          </a:p>
          <a:p>
            <a:pPr marL="171450" indent="-171450">
              <a:buFont typeface="Arial" panose="020B0604020202020204" pitchFamily="34" charset="0"/>
              <a:buChar char="•"/>
            </a:pPr>
            <a:endParaRPr lang="vi-VN" dirty="0">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vi-VN" dirty="0">
                <a:latin typeface="Calibri" panose="020F0502020204030204" pitchFamily="34" charset="0"/>
                <a:cs typeface="Calibri" panose="020F0502020204030204" pitchFamily="34" charset="0"/>
              </a:rPr>
              <a:t>Bạn phải chọn </a:t>
            </a:r>
            <a:r>
              <a:rPr lang="en-US" dirty="0" err="1">
                <a:latin typeface="Calibri" panose="020F0502020204030204" pitchFamily="34" charset="0"/>
                <a:cs typeface="Calibri" panose="020F0502020204030204" pitchFamily="34" charset="0"/>
              </a:rPr>
              <a:t>một</a:t>
            </a:r>
            <a:r>
              <a:rPr lang="en-US" baseline="0" dirty="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nhà cung cấp dịch vụ quản lý tài chính để giúp bạn quản lý kế hoạch chi tiêu và thanh toán các dịch vụ và</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sự</a:t>
            </a:r>
            <a:r>
              <a:rPr lang="vi-VN" dirty="0">
                <a:latin typeface="Calibri" panose="020F0502020204030204" pitchFamily="34" charset="0"/>
                <a:cs typeface="Calibri" panose="020F0502020204030204" pitchFamily="34" charset="0"/>
              </a:rPr>
              <a:t> hỗ trợ của </a:t>
            </a:r>
            <a:r>
              <a:rPr lang="en-US" dirty="0" err="1">
                <a:latin typeface="Calibri" panose="020F0502020204030204" pitchFamily="34" charset="0"/>
                <a:cs typeface="Calibri" panose="020F0502020204030204" pitchFamily="34" charset="0"/>
              </a:rPr>
              <a:t>bạn</a:t>
            </a:r>
            <a:r>
              <a:rPr lang="vi-VN" dirty="0">
                <a:latin typeface="Calibri" panose="020F0502020204030204" pitchFamily="34" charset="0"/>
                <a:cs typeface="Calibri" panose="020F0502020204030204" pitchFamily="34" charset="0"/>
              </a:rPr>
              <a:t>.</a:t>
            </a:r>
            <a:endParaRPr lang="en-US" dirty="0">
              <a:latin typeface="Calibri" panose="020F0502020204030204" pitchFamily="34" charset="0"/>
              <a:cs typeface="Calibri" panose="020F0502020204030204" pitchFamily="34" charset="0"/>
            </a:endParaRPr>
          </a:p>
          <a:p>
            <a:pPr>
              <a:buFont typeface="Arial"/>
              <a:buNone/>
            </a:pPr>
            <a:endParaRPr lang="en-US" baseline="0" dirty="0">
              <a:latin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1C78673E-F29B-4593-BE77-BC78070867BB}" type="slidenum">
              <a:rPr lang="en-US" smtClean="0"/>
              <a:t>17</a:t>
            </a:fld>
            <a:endParaRPr lang="en-US" dirty="0"/>
          </a:p>
        </p:txBody>
      </p:sp>
    </p:spTree>
    <p:extLst>
      <p:ext uri="{BB962C8B-B14F-4D97-AF65-F5344CB8AC3E}">
        <p14:creationId xmlns:p14="http://schemas.microsoft.com/office/powerpoint/2010/main" val="20669342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vi-VN" baseline="0" dirty="0">
                <a:latin typeface="Calibri" panose="020F0502020204030204" pitchFamily="34" charset="0"/>
                <a:cs typeface="Calibri" panose="020F0502020204030204" pitchFamily="34" charset="0"/>
              </a:rPr>
              <a:t>Những người trong cuộc sống </a:t>
            </a:r>
            <a:r>
              <a:rPr lang="en-US" baseline="0" dirty="0" err="1">
                <a:latin typeface="Calibri" panose="020F0502020204030204" pitchFamily="34" charset="0"/>
                <a:cs typeface="Calibri" panose="020F0502020204030204" pitchFamily="34" charset="0"/>
              </a:rPr>
              <a:t>mà</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bạn</a:t>
            </a:r>
            <a:r>
              <a:rPr lang="en-US" baseline="0" dirty="0">
                <a:latin typeface="Calibri" panose="020F0502020204030204" pitchFamily="34" charset="0"/>
                <a:cs typeface="Calibri" panose="020F0502020204030204" pitchFamily="34" charset="0"/>
              </a:rPr>
              <a:t> </a:t>
            </a:r>
            <a:r>
              <a:rPr lang="vi-VN" baseline="0" dirty="0">
                <a:latin typeface="Calibri" panose="020F0502020204030204" pitchFamily="34" charset="0"/>
                <a:cs typeface="Calibri" panose="020F0502020204030204" pitchFamily="34" charset="0"/>
              </a:rPr>
              <a:t>tin tưởng và hiểu bạn nhất, nên tham gia vào kế hoạch của bạn.</a:t>
            </a:r>
          </a:p>
          <a:p>
            <a:pPr marL="171450" indent="-171450">
              <a:buFont typeface="Arial" panose="020B0604020202020204" pitchFamily="34" charset="0"/>
              <a:buChar char="•"/>
            </a:pPr>
            <a:endParaRPr lang="vi-VN" baseline="0" dirty="0">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vi-VN" baseline="0" dirty="0">
                <a:latin typeface="Calibri" panose="020F0502020204030204" pitchFamily="34" charset="0"/>
                <a:cs typeface="Calibri" panose="020F0502020204030204" pitchFamily="34" charset="0"/>
              </a:rPr>
              <a:t>Chọn những người hiểu rõ </a:t>
            </a:r>
            <a:r>
              <a:rPr lang="en-US" baseline="0" dirty="0" err="1">
                <a:latin typeface="Calibri" panose="020F0502020204030204" pitchFamily="34" charset="0"/>
                <a:cs typeface="Calibri" panose="020F0502020204030204" pitchFamily="34" charset="0"/>
              </a:rPr>
              <a:t>điều</a:t>
            </a:r>
            <a:r>
              <a:rPr lang="en-US" baseline="0" dirty="0">
                <a:latin typeface="Calibri" panose="020F0502020204030204" pitchFamily="34" charset="0"/>
                <a:cs typeface="Calibri" panose="020F0502020204030204" pitchFamily="34" charset="0"/>
              </a:rPr>
              <a:t> </a:t>
            </a:r>
            <a:r>
              <a:rPr lang="vi-VN" baseline="0" dirty="0">
                <a:latin typeface="Calibri" panose="020F0502020204030204" pitchFamily="34" charset="0"/>
                <a:cs typeface="Calibri" panose="020F0502020204030204" pitchFamily="34" charset="0"/>
              </a:rPr>
              <a:t>bạn muốn làm trong cuộc sống </a:t>
            </a:r>
            <a:r>
              <a:rPr lang="en-US" baseline="0" dirty="0" err="1">
                <a:latin typeface="Calibri" panose="020F0502020204030204" pitchFamily="34" charset="0"/>
                <a:cs typeface="Calibri" panose="020F0502020204030204" pitchFamily="34" charset="0"/>
              </a:rPr>
              <a:t>nhất</a:t>
            </a:r>
            <a:r>
              <a:rPr lang="en-US" baseline="0" dirty="0">
                <a:latin typeface="Calibri" panose="020F0502020204030204" pitchFamily="34" charset="0"/>
                <a:cs typeface="Calibri" panose="020F0502020204030204" pitchFamily="34" charset="0"/>
              </a:rPr>
              <a:t> </a:t>
            </a:r>
            <a:r>
              <a:rPr lang="vi-VN" baseline="0" dirty="0">
                <a:latin typeface="Calibri" panose="020F0502020204030204" pitchFamily="34" charset="0"/>
                <a:cs typeface="Calibri" panose="020F0502020204030204" pitchFamily="34" charset="0"/>
              </a:rPr>
              <a:t>và yêu cầu họ trở thành một phần trong </a:t>
            </a:r>
            <a:r>
              <a:rPr lang="en-US" baseline="0" dirty="0" err="1">
                <a:latin typeface="Calibri" panose="020F0502020204030204" pitchFamily="34" charset="0"/>
                <a:cs typeface="Calibri" panose="020F0502020204030204" pitchFamily="34" charset="0"/>
              </a:rPr>
              <a:t>quá</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trình</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lập</a:t>
            </a:r>
            <a:r>
              <a:rPr lang="en-US" baseline="0" dirty="0">
                <a:latin typeface="Calibri" panose="020F0502020204030204" pitchFamily="34" charset="0"/>
                <a:cs typeface="Calibri" panose="020F0502020204030204" pitchFamily="34" charset="0"/>
              </a:rPr>
              <a:t> </a:t>
            </a:r>
            <a:r>
              <a:rPr lang="vi-VN" baseline="0" dirty="0">
                <a:latin typeface="Calibri" panose="020F0502020204030204" pitchFamily="34" charset="0"/>
                <a:cs typeface="Calibri" panose="020F0502020204030204" pitchFamily="34" charset="0"/>
              </a:rPr>
              <a:t>kế hoạch của bạn.</a:t>
            </a:r>
          </a:p>
          <a:p>
            <a:pPr marL="171450" indent="-171450">
              <a:buFont typeface="Arial" panose="020B0604020202020204" pitchFamily="34" charset="0"/>
              <a:buChar char="•"/>
            </a:pPr>
            <a:endParaRPr lang="vi-VN" baseline="0" dirty="0">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vi-VN" baseline="0" dirty="0">
                <a:latin typeface="Calibri" panose="020F0502020204030204" pitchFamily="34" charset="0"/>
                <a:cs typeface="Calibri" panose="020F0502020204030204" pitchFamily="34" charset="0"/>
              </a:rPr>
              <a:t>Nghĩ về những người </a:t>
            </a:r>
            <a:r>
              <a:rPr lang="en-US" baseline="0" dirty="0" err="1">
                <a:latin typeface="Calibri" panose="020F0502020204030204" pitchFamily="34" charset="0"/>
                <a:cs typeface="Calibri" panose="020F0502020204030204" pitchFamily="34" charset="0"/>
              </a:rPr>
              <a:t>có</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khả</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năng</a:t>
            </a:r>
            <a:r>
              <a:rPr lang="en-US" baseline="0" dirty="0">
                <a:latin typeface="Calibri" panose="020F0502020204030204" pitchFamily="34" charset="0"/>
                <a:cs typeface="Calibri" panose="020F0502020204030204" pitchFamily="34" charset="0"/>
              </a:rPr>
              <a:t> </a:t>
            </a:r>
            <a:r>
              <a:rPr lang="vi-VN" baseline="0" dirty="0">
                <a:latin typeface="Calibri" panose="020F0502020204030204" pitchFamily="34" charset="0"/>
                <a:cs typeface="Calibri" panose="020F0502020204030204" pitchFamily="34" charset="0"/>
              </a:rPr>
              <a:t>giúp bạn nghĩ </a:t>
            </a:r>
            <a:r>
              <a:rPr lang="en-US" baseline="0" dirty="0" err="1">
                <a:latin typeface="Calibri" panose="020F0502020204030204" pitchFamily="34" charset="0"/>
                <a:cs typeface="Calibri" panose="020F0502020204030204" pitchFamily="34" charset="0"/>
              </a:rPr>
              <a:t>ra</a:t>
            </a:r>
            <a:r>
              <a:rPr lang="vi-VN" baseline="0" dirty="0">
                <a:latin typeface="Calibri" panose="020F0502020204030204" pitchFamily="34" charset="0"/>
                <a:cs typeface="Calibri" panose="020F0502020204030204" pitchFamily="34" charset="0"/>
              </a:rPr>
              <a:t> những điều </a:t>
            </a:r>
            <a:r>
              <a:rPr lang="en-US" baseline="0" dirty="0" err="1">
                <a:latin typeface="Calibri" panose="020F0502020204030204" pitchFamily="34" charset="0"/>
                <a:cs typeface="Calibri" panose="020F0502020204030204" pitchFamily="34" charset="0"/>
              </a:rPr>
              <a:t>quan</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trọng</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với</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bạn</a:t>
            </a:r>
            <a:r>
              <a:rPr lang="en-US" baseline="0" dirty="0">
                <a:latin typeface="Calibri" panose="020F0502020204030204" pitchFamily="34" charset="0"/>
                <a:cs typeface="Calibri" panose="020F0502020204030204" pitchFamily="34" charset="0"/>
              </a:rPr>
              <a:t> </a:t>
            </a:r>
            <a:r>
              <a:rPr lang="vi-VN" baseline="0" dirty="0">
                <a:latin typeface="Calibri" panose="020F0502020204030204" pitchFamily="34" charset="0"/>
                <a:cs typeface="Calibri" panose="020F0502020204030204" pitchFamily="34" charset="0"/>
              </a:rPr>
              <a:t>và những người có thể </a:t>
            </a:r>
            <a:r>
              <a:rPr lang="en-US" baseline="0" dirty="0" err="1">
                <a:latin typeface="Calibri" panose="020F0502020204030204" pitchFamily="34" charset="0"/>
                <a:cs typeface="Calibri" panose="020F0502020204030204" pitchFamily="34" charset="0"/>
              </a:rPr>
              <a:t>hỗ</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trợ</a:t>
            </a:r>
            <a:r>
              <a:rPr lang="en-US" baseline="0" dirty="0">
                <a:latin typeface="Calibri" panose="020F0502020204030204" pitchFamily="34" charset="0"/>
                <a:cs typeface="Calibri" panose="020F0502020204030204" pitchFamily="34" charset="0"/>
              </a:rPr>
              <a:t> </a:t>
            </a:r>
            <a:r>
              <a:rPr lang="vi-VN" baseline="0" dirty="0">
                <a:latin typeface="Calibri" panose="020F0502020204030204" pitchFamily="34" charset="0"/>
                <a:cs typeface="Calibri" panose="020F0502020204030204" pitchFamily="34" charset="0"/>
              </a:rPr>
              <a:t>bạn khi bạn lên kế hoạch cho tương lai.</a:t>
            </a:r>
          </a:p>
          <a:p>
            <a:pPr marL="171450" indent="-171450">
              <a:buFont typeface="Arial" panose="020B0604020202020204" pitchFamily="34" charset="0"/>
              <a:buChar char="•"/>
            </a:pPr>
            <a:endParaRPr lang="vi-VN" baseline="0" dirty="0">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vi-VN" baseline="0" dirty="0">
                <a:latin typeface="Calibri" panose="020F0502020204030204" pitchFamily="34" charset="0"/>
                <a:cs typeface="Calibri" panose="020F0502020204030204" pitchFamily="34" charset="0"/>
              </a:rPr>
              <a:t>Bạn có thể </a:t>
            </a:r>
            <a:r>
              <a:rPr lang="en-US" baseline="0" dirty="0" err="1">
                <a:latin typeface="Calibri" panose="020F0502020204030204" pitchFamily="34" charset="0"/>
                <a:cs typeface="Calibri" panose="020F0502020204030204" pitchFamily="34" charset="0"/>
              </a:rPr>
              <a:t>nhận</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được</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sự</a:t>
            </a:r>
            <a:r>
              <a:rPr lang="en-US" baseline="0" dirty="0">
                <a:latin typeface="Calibri" panose="020F0502020204030204" pitchFamily="34" charset="0"/>
                <a:cs typeface="Calibri" panose="020F0502020204030204" pitchFamily="34" charset="0"/>
              </a:rPr>
              <a:t> </a:t>
            </a:r>
            <a:r>
              <a:rPr lang="vi-VN" baseline="0" dirty="0">
                <a:latin typeface="Calibri" panose="020F0502020204030204" pitchFamily="34" charset="0"/>
                <a:cs typeface="Calibri" panose="020F0502020204030204" pitchFamily="34" charset="0"/>
              </a:rPr>
              <a:t>hỗ trợ từ những người được trả </a:t>
            </a:r>
            <a:r>
              <a:rPr lang="en-US" baseline="0" dirty="0" err="1">
                <a:latin typeface="Calibri" panose="020F0502020204030204" pitchFamily="34" charset="0"/>
                <a:cs typeface="Calibri" panose="020F0502020204030204" pitchFamily="34" charset="0"/>
              </a:rPr>
              <a:t>lương</a:t>
            </a:r>
            <a:r>
              <a:rPr lang="vi-VN" baseline="0" dirty="0">
                <a:latin typeface="Calibri" panose="020F0502020204030204" pitchFamily="34" charset="0"/>
                <a:cs typeface="Calibri" panose="020F0502020204030204" pitchFamily="34" charset="0"/>
              </a:rPr>
              <a:t> và không được trả </a:t>
            </a:r>
            <a:r>
              <a:rPr lang="en-US" baseline="0" dirty="0" err="1">
                <a:latin typeface="Calibri" panose="020F0502020204030204" pitchFamily="34" charset="0"/>
                <a:cs typeface="Calibri" panose="020F0502020204030204" pitchFamily="34" charset="0"/>
              </a:rPr>
              <a:t>lương</a:t>
            </a:r>
            <a:r>
              <a:rPr lang="vi-VN" baseline="0" dirty="0">
                <a:latin typeface="Calibri" panose="020F0502020204030204" pitchFamily="34" charset="0"/>
                <a:cs typeface="Calibri" panose="020F0502020204030204" pitchFamily="34" charset="0"/>
              </a:rPr>
              <a:t>.</a:t>
            </a:r>
            <a:endParaRPr lang="en-US" baseline="0" dirty="0">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endParaRPr lang="en-US" baseline="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1C78673E-F29B-4593-BE77-BC78070867BB}" type="slidenum">
              <a:rPr lang="en-US" smtClean="0"/>
              <a:t>18</a:t>
            </a:fld>
            <a:endParaRPr lang="en-US" dirty="0"/>
          </a:p>
        </p:txBody>
      </p:sp>
    </p:spTree>
    <p:extLst>
      <p:ext uri="{BB962C8B-B14F-4D97-AF65-F5344CB8AC3E}">
        <p14:creationId xmlns:p14="http://schemas.microsoft.com/office/powerpoint/2010/main" val="3433451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Arial"/>
              <a:buChar char="•"/>
            </a:pPr>
            <a:r>
              <a:rPr lang="en-US" baseline="0" dirty="0" err="1"/>
              <a:t>Điều</a:t>
            </a:r>
            <a:r>
              <a:rPr lang="en-US" baseline="0" dirty="0"/>
              <a:t> </a:t>
            </a:r>
            <a:r>
              <a:rPr lang="en-US" baseline="0" dirty="0" err="1"/>
              <a:t>phối</a:t>
            </a:r>
            <a:r>
              <a:rPr lang="en-US" baseline="0" dirty="0"/>
              <a:t> </a:t>
            </a:r>
            <a:r>
              <a:rPr lang="en-US" baseline="0" dirty="0" err="1"/>
              <a:t>viên</a:t>
            </a:r>
            <a:r>
              <a:rPr lang="en-US" baseline="0" dirty="0"/>
              <a:t> </a:t>
            </a:r>
            <a:r>
              <a:rPr lang="vi-VN" baseline="0" dirty="0"/>
              <a:t>dịch vụ của bạn là thành viên trong nhóm của bạn</a:t>
            </a:r>
            <a:r>
              <a:rPr lang="en-US" baseline="0" dirty="0"/>
              <a:t> </a:t>
            </a:r>
            <a:r>
              <a:rPr lang="en-US" baseline="0" dirty="0" err="1"/>
              <a:t>gộp</a:t>
            </a:r>
            <a:r>
              <a:rPr lang="en-US" baseline="0" dirty="0"/>
              <a:t> </a:t>
            </a:r>
            <a:r>
              <a:rPr lang="vi-VN" baseline="0" dirty="0"/>
              <a:t>các mục tiêu tập trung vào con người </a:t>
            </a:r>
            <a:r>
              <a:rPr lang="en-US" baseline="0" dirty="0" err="1"/>
              <a:t>của</a:t>
            </a:r>
            <a:r>
              <a:rPr lang="en-US" baseline="0" dirty="0"/>
              <a:t> </a:t>
            </a:r>
            <a:r>
              <a:rPr lang="en-US" baseline="0" dirty="0" err="1"/>
              <a:t>bạn</a:t>
            </a:r>
            <a:r>
              <a:rPr lang="en-US" baseline="0" dirty="0"/>
              <a:t> </a:t>
            </a:r>
            <a:r>
              <a:rPr lang="vi-VN" baseline="0" dirty="0"/>
              <a:t>vào tài liệu IPP của bạn.</a:t>
            </a:r>
          </a:p>
          <a:p>
            <a:pPr marL="228600" indent="-228600">
              <a:buFont typeface="Arial"/>
              <a:buChar char="•"/>
            </a:pPr>
            <a:endParaRPr lang="vi-VN" baseline="0" dirty="0"/>
          </a:p>
          <a:p>
            <a:pPr marL="228600" indent="-228600">
              <a:buFont typeface="Arial"/>
              <a:buChar char="•"/>
            </a:pPr>
            <a:r>
              <a:rPr lang="en-US" baseline="0" dirty="0" err="1"/>
              <a:t>Điều</a:t>
            </a:r>
            <a:r>
              <a:rPr lang="en-US" baseline="0" dirty="0"/>
              <a:t> </a:t>
            </a:r>
            <a:r>
              <a:rPr lang="en-US" baseline="0" dirty="0" err="1"/>
              <a:t>phối</a:t>
            </a:r>
            <a:r>
              <a:rPr lang="en-US" baseline="0" dirty="0"/>
              <a:t> </a:t>
            </a:r>
            <a:r>
              <a:rPr lang="en-US" baseline="0" dirty="0" err="1"/>
              <a:t>viên</a:t>
            </a:r>
            <a:r>
              <a:rPr lang="en-US" baseline="0" dirty="0"/>
              <a:t> </a:t>
            </a:r>
            <a:r>
              <a:rPr lang="vi-VN" baseline="0" dirty="0"/>
              <a:t>dịch vụ của bạn giúp xác định số tiền trong ngân sách cá nhân của bạn và phải chứng </a:t>
            </a:r>
            <a:r>
              <a:rPr lang="en-US" baseline="0" dirty="0" err="1"/>
              <a:t>thực</a:t>
            </a:r>
            <a:r>
              <a:rPr lang="vi-VN" baseline="0" dirty="0"/>
              <a:t> số tiền </a:t>
            </a:r>
            <a:r>
              <a:rPr lang="en-US" baseline="0" dirty="0" err="1"/>
              <a:t>trong</a:t>
            </a:r>
            <a:r>
              <a:rPr lang="en-US" baseline="0" dirty="0"/>
              <a:t> </a:t>
            </a:r>
            <a:r>
              <a:rPr lang="vi-VN" baseline="0" dirty="0"/>
              <a:t>ngân sách </a:t>
            </a:r>
            <a:r>
              <a:rPr lang="en-US" baseline="0" dirty="0" err="1"/>
              <a:t>đó</a:t>
            </a:r>
            <a:r>
              <a:rPr lang="vi-VN" baseline="0" dirty="0"/>
              <a:t>.</a:t>
            </a:r>
          </a:p>
          <a:p>
            <a:pPr marL="228600" indent="-228600">
              <a:buFont typeface="Arial"/>
              <a:buChar char="•"/>
            </a:pPr>
            <a:endParaRPr lang="vi-VN" baseline="0" dirty="0"/>
          </a:p>
          <a:p>
            <a:pPr marL="228600" indent="-228600">
              <a:buFont typeface="Arial"/>
              <a:buChar char="•"/>
            </a:pPr>
            <a:r>
              <a:rPr lang="vi-VN" baseline="0" dirty="0"/>
              <a:t>Tất cả các dịch vụ của bạn phải </a:t>
            </a:r>
            <a:r>
              <a:rPr lang="en-US" baseline="0" dirty="0" err="1"/>
              <a:t>tạo</a:t>
            </a:r>
            <a:r>
              <a:rPr lang="en-US" baseline="0" dirty="0"/>
              <a:t> </a:t>
            </a:r>
            <a:r>
              <a:rPr lang="en-US" baseline="0" dirty="0" err="1"/>
              <a:t>cơ</a:t>
            </a:r>
            <a:r>
              <a:rPr lang="en-US" baseline="0" dirty="0"/>
              <a:t> </a:t>
            </a:r>
            <a:r>
              <a:rPr lang="en-US" baseline="0" dirty="0" err="1"/>
              <a:t>hội</a:t>
            </a:r>
            <a:r>
              <a:rPr lang="en-US" baseline="0" dirty="0"/>
              <a:t> </a:t>
            </a:r>
            <a:r>
              <a:rPr lang="en-US" baseline="0" dirty="0" err="1"/>
              <a:t>cho</a:t>
            </a:r>
            <a:r>
              <a:rPr lang="en-US" baseline="0" dirty="0"/>
              <a:t> </a:t>
            </a:r>
            <a:r>
              <a:rPr lang="en-US" baseline="0" dirty="0" err="1"/>
              <a:t>bạn</a:t>
            </a:r>
            <a:r>
              <a:rPr lang="en-US" baseline="0" dirty="0"/>
              <a:t> </a:t>
            </a:r>
            <a:r>
              <a:rPr lang="en-US" baseline="0" dirty="0" err="1"/>
              <a:t>trở</a:t>
            </a:r>
            <a:r>
              <a:rPr lang="en-US" baseline="0" dirty="0"/>
              <a:t> </a:t>
            </a:r>
            <a:r>
              <a:rPr lang="en-US" baseline="0" dirty="0" err="1"/>
              <a:t>thành</a:t>
            </a:r>
            <a:r>
              <a:rPr lang="en-US" baseline="0" dirty="0"/>
              <a:t> </a:t>
            </a:r>
            <a:r>
              <a:rPr lang="vi-VN" baseline="0" dirty="0"/>
              <a:t>một phần </a:t>
            </a:r>
            <a:r>
              <a:rPr lang="en-US" baseline="0" dirty="0" err="1"/>
              <a:t>trong</a:t>
            </a:r>
            <a:r>
              <a:rPr lang="vi-VN" baseline="0" dirty="0"/>
              <a:t> cộng đồng của bạn; </a:t>
            </a:r>
            <a:r>
              <a:rPr lang="en-US" baseline="0" dirty="0" err="1"/>
              <a:t>các</a:t>
            </a:r>
            <a:r>
              <a:rPr lang="en-US" baseline="0" dirty="0"/>
              <a:t> </a:t>
            </a:r>
            <a:r>
              <a:rPr lang="en-US" baseline="0" dirty="0" err="1"/>
              <a:t>dịch</a:t>
            </a:r>
            <a:r>
              <a:rPr lang="en-US" baseline="0" dirty="0"/>
              <a:t> </a:t>
            </a:r>
            <a:r>
              <a:rPr lang="en-US" baseline="0" dirty="0" err="1"/>
              <a:t>vụ</a:t>
            </a:r>
            <a:r>
              <a:rPr lang="en-US" baseline="0" dirty="0"/>
              <a:t> </a:t>
            </a:r>
            <a:r>
              <a:rPr lang="en-US" baseline="0" dirty="0" err="1"/>
              <a:t>đó</a:t>
            </a:r>
            <a:r>
              <a:rPr lang="vi-VN" baseline="0" dirty="0"/>
              <a:t> phải giúp bạn đạt được các mục tiêu IPP</a:t>
            </a:r>
            <a:r>
              <a:rPr lang="en-US" baseline="0" dirty="0"/>
              <a:t> </a:t>
            </a:r>
            <a:r>
              <a:rPr lang="en-US" baseline="0" dirty="0" err="1"/>
              <a:t>của</a:t>
            </a:r>
            <a:r>
              <a:rPr lang="en-US" baseline="0" dirty="0"/>
              <a:t> </a:t>
            </a:r>
            <a:r>
              <a:rPr lang="en-US" baseline="0" dirty="0" err="1"/>
              <a:t>bạn</a:t>
            </a:r>
            <a:r>
              <a:rPr lang="vi-VN" baseline="0" dirty="0"/>
              <a:t>; </a:t>
            </a:r>
            <a:r>
              <a:rPr lang="en-US" baseline="0" dirty="0" err="1"/>
              <a:t>và</a:t>
            </a:r>
            <a:r>
              <a:rPr lang="en-US" baseline="0" dirty="0"/>
              <a:t> </a:t>
            </a:r>
            <a:r>
              <a:rPr lang="vi-VN" baseline="0" dirty="0"/>
              <a:t>phải là các dịch vụ được chính phủ liên bang công nhận là dịch vụ của Chương trình </a:t>
            </a:r>
            <a:r>
              <a:rPr lang="en-US" baseline="0" dirty="0" err="1"/>
              <a:t>Quyền</a:t>
            </a:r>
            <a:r>
              <a:rPr lang="en-US" baseline="0" dirty="0"/>
              <a:t> </a:t>
            </a:r>
            <a:r>
              <a:rPr lang="en-US" baseline="0" dirty="0" err="1"/>
              <a:t>Tự</a:t>
            </a:r>
            <a:r>
              <a:rPr lang="en-US" baseline="0" dirty="0"/>
              <a:t> </a:t>
            </a:r>
            <a:r>
              <a:rPr lang="en-US" baseline="0" dirty="0" err="1"/>
              <a:t>quyết</a:t>
            </a:r>
            <a:r>
              <a:rPr lang="vi-VN" baseline="0" dirty="0"/>
              <a:t>. </a:t>
            </a:r>
            <a:r>
              <a:rPr lang="en-US" baseline="0" dirty="0" err="1"/>
              <a:t>Điều</a:t>
            </a:r>
            <a:r>
              <a:rPr lang="en-US" baseline="0" dirty="0"/>
              <a:t> </a:t>
            </a:r>
            <a:r>
              <a:rPr lang="en-US" baseline="0" dirty="0" err="1"/>
              <a:t>phối</a:t>
            </a:r>
            <a:r>
              <a:rPr lang="en-US" baseline="0" dirty="0"/>
              <a:t> </a:t>
            </a:r>
            <a:r>
              <a:rPr lang="en-US" baseline="0" dirty="0" err="1"/>
              <a:t>viên</a:t>
            </a:r>
            <a:r>
              <a:rPr lang="vi-VN" baseline="0" dirty="0"/>
              <a:t> dịch vụ của bạn sẽ giúp bạn </a:t>
            </a:r>
            <a:r>
              <a:rPr lang="en-US" baseline="0" dirty="0" err="1"/>
              <a:t>kiểm</a:t>
            </a:r>
            <a:r>
              <a:rPr lang="en-US" baseline="0" dirty="0"/>
              <a:t> </a:t>
            </a:r>
            <a:r>
              <a:rPr lang="en-US" baseline="0" dirty="0" err="1"/>
              <a:t>soát</a:t>
            </a:r>
            <a:r>
              <a:rPr lang="en-US" baseline="0" dirty="0"/>
              <a:t> </a:t>
            </a:r>
            <a:r>
              <a:rPr lang="vi-VN" baseline="0" dirty="0"/>
              <a:t>tất cả </a:t>
            </a:r>
            <a:r>
              <a:rPr lang="en-US" baseline="0" dirty="0" err="1"/>
              <a:t>những</a:t>
            </a:r>
            <a:r>
              <a:rPr lang="en-US" baseline="0" dirty="0"/>
              <a:t> </a:t>
            </a:r>
            <a:r>
              <a:rPr lang="vi-VN" baseline="0" dirty="0"/>
              <a:t>điều này.</a:t>
            </a:r>
          </a:p>
          <a:p>
            <a:pPr marL="228600" indent="-228600">
              <a:buFont typeface="Arial"/>
              <a:buChar char="•"/>
            </a:pPr>
            <a:endParaRPr lang="vi-VN" baseline="0" dirty="0"/>
          </a:p>
          <a:p>
            <a:pPr marL="228600" indent="-228600">
              <a:buFont typeface="Arial"/>
              <a:buChar char="•"/>
            </a:pPr>
            <a:r>
              <a:rPr lang="vi-VN" baseline="0" dirty="0"/>
              <a:t>Như mọi khi, </a:t>
            </a:r>
            <a:r>
              <a:rPr lang="en-US" baseline="0" dirty="0" err="1"/>
              <a:t>điều</a:t>
            </a:r>
            <a:r>
              <a:rPr lang="en-US" baseline="0" dirty="0"/>
              <a:t> </a:t>
            </a:r>
            <a:r>
              <a:rPr lang="en-US" baseline="0" dirty="0" err="1"/>
              <a:t>phối</a:t>
            </a:r>
            <a:r>
              <a:rPr lang="en-US" baseline="0" dirty="0"/>
              <a:t> </a:t>
            </a:r>
            <a:r>
              <a:rPr lang="en-US" baseline="0" dirty="0" err="1"/>
              <a:t>viên</a:t>
            </a:r>
            <a:r>
              <a:rPr lang="vi-VN" baseline="0" dirty="0"/>
              <a:t> dịch vụ của bạn luôn sẵn sàng hỗ trợ </a:t>
            </a:r>
            <a:r>
              <a:rPr lang="en-US" baseline="0" dirty="0" err="1"/>
              <a:t>để</a:t>
            </a:r>
            <a:r>
              <a:rPr lang="en-US" baseline="0" dirty="0"/>
              <a:t> </a:t>
            </a:r>
            <a:r>
              <a:rPr lang="vi-VN" baseline="0" dirty="0"/>
              <a:t>bạn khỏe mạnh và an toàn.</a:t>
            </a:r>
            <a:endParaRPr lang="en-US" baseline="0" dirty="0"/>
          </a:p>
          <a:p>
            <a:pPr marL="0" indent="0">
              <a:buFont typeface="Arial"/>
              <a:buNone/>
            </a:pPr>
            <a:endParaRPr lang="en-US" baseline="0" dirty="0"/>
          </a:p>
          <a:p>
            <a:endParaRPr lang="en-US" dirty="0"/>
          </a:p>
        </p:txBody>
      </p:sp>
      <p:sp>
        <p:nvSpPr>
          <p:cNvPr id="4" name="Slide Number Placeholder 3"/>
          <p:cNvSpPr>
            <a:spLocks noGrp="1"/>
          </p:cNvSpPr>
          <p:nvPr>
            <p:ph type="sldNum" sz="quarter" idx="5"/>
          </p:nvPr>
        </p:nvSpPr>
        <p:spPr/>
        <p:txBody>
          <a:bodyPr/>
          <a:lstStyle/>
          <a:p>
            <a:fld id="{1C78673E-F29B-4593-BE77-BC78070867BB}" type="slidenum">
              <a:rPr lang="en-US" smtClean="0"/>
              <a:t>19</a:t>
            </a:fld>
            <a:endParaRPr lang="en-US" dirty="0"/>
          </a:p>
        </p:txBody>
      </p:sp>
    </p:spTree>
    <p:extLst>
      <p:ext uri="{BB962C8B-B14F-4D97-AF65-F5344CB8AC3E}">
        <p14:creationId xmlns:p14="http://schemas.microsoft.com/office/powerpoint/2010/main" val="25843665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sz="1200" dirty="0" err="1">
                <a:solidFill>
                  <a:schemeClr val="tx1"/>
                </a:solidFill>
                <a:latin typeface="+mn-lt"/>
                <a:cs typeface="Arial" panose="020B0604020202020204" pitchFamily="34" charset="0"/>
              </a:rPr>
              <a:t>Giới</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thiệu</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bản</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thân</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và</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những</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người</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tham</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gia</a:t>
            </a:r>
            <a:r>
              <a:rPr lang="en-US" sz="1200" baseline="0" dirty="0">
                <a:solidFill>
                  <a:schemeClr val="tx1"/>
                </a:solidFill>
                <a:latin typeface="+mn-lt"/>
                <a:cs typeface="Arial" panose="020B0604020202020204" pitchFamily="34" charset="0"/>
              </a:rPr>
              <a:t> </a:t>
            </a:r>
          </a:p>
          <a:p>
            <a:pPr marL="228600" indent="-228600">
              <a:buAutoNum type="arabicParenR"/>
            </a:pPr>
            <a:r>
              <a:rPr lang="en-US" sz="1200" baseline="0" dirty="0" err="1">
                <a:solidFill>
                  <a:schemeClr val="tx1"/>
                </a:solidFill>
                <a:latin typeface="+mn-lt"/>
                <a:cs typeface="Arial" panose="020B0604020202020204" pitchFamily="34" charset="0"/>
              </a:rPr>
              <a:t>Các</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yêu</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cầu</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và</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luật</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đối</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với</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buổi</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định</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hướng</a:t>
            </a:r>
            <a:r>
              <a:rPr lang="en-US" sz="1200" baseline="0" dirty="0">
                <a:solidFill>
                  <a:schemeClr val="tx1"/>
                </a:solidFill>
                <a:latin typeface="+mn-lt"/>
                <a:cs typeface="Arial" panose="020B0604020202020204" pitchFamily="34" charset="0"/>
              </a:rPr>
              <a:t> SDP. </a:t>
            </a:r>
          </a:p>
          <a:p>
            <a:pPr marL="228600" indent="-228600">
              <a:buAutoNum type="arabicParenR"/>
            </a:pPr>
            <a:r>
              <a:rPr lang="en-US" sz="1200" baseline="0" dirty="0">
                <a:solidFill>
                  <a:schemeClr val="tx1"/>
                </a:solidFill>
                <a:latin typeface="+mn-lt"/>
                <a:cs typeface="Arial" panose="020B0604020202020204" pitchFamily="34" charset="0"/>
              </a:rPr>
              <a:t>NHẮC LẠI </a:t>
            </a:r>
            <a:r>
              <a:rPr lang="en-US" sz="1200" baseline="0" dirty="0" err="1">
                <a:solidFill>
                  <a:schemeClr val="tx1"/>
                </a:solidFill>
                <a:latin typeface="+mn-lt"/>
                <a:cs typeface="Arial" panose="020B0604020202020204" pitchFamily="34" charset="0"/>
              </a:rPr>
              <a:t>các</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chủ</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đề</a:t>
            </a:r>
            <a:r>
              <a:rPr lang="en-US" sz="1200" baseline="0" dirty="0">
                <a:solidFill>
                  <a:schemeClr val="tx1"/>
                </a:solidFill>
                <a:latin typeface="+mn-lt"/>
                <a:cs typeface="Arial" panose="020B0604020202020204" pitchFamily="34" charset="0"/>
              </a:rPr>
              <a:t> PHẢI </a:t>
            </a:r>
            <a:r>
              <a:rPr lang="en-US" sz="1200" baseline="0" dirty="0" err="1">
                <a:solidFill>
                  <a:schemeClr val="tx1"/>
                </a:solidFill>
                <a:latin typeface="+mn-lt"/>
                <a:cs typeface="Arial" panose="020B0604020202020204" pitchFamily="34" charset="0"/>
              </a:rPr>
              <a:t>được</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thảo</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luận</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trong</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các</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buổi</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định</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hướng</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Đây</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là</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một</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bước</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quan</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trọng</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và</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là</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một</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quá</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trình</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học</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hỏi</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và</a:t>
            </a:r>
            <a:r>
              <a:rPr lang="en-US" sz="1200" baseline="0" dirty="0">
                <a:solidFill>
                  <a:schemeClr val="tx1"/>
                </a:solidFill>
                <a:latin typeface="+mn-lt"/>
                <a:cs typeface="Arial" panose="020B0604020202020204" pitchFamily="34" charset="0"/>
              </a:rPr>
              <a:t> ta </a:t>
            </a:r>
            <a:r>
              <a:rPr lang="en-US" sz="1200" baseline="0" dirty="0" err="1">
                <a:solidFill>
                  <a:schemeClr val="tx1"/>
                </a:solidFill>
                <a:latin typeface="+mn-lt"/>
                <a:cs typeface="Arial" panose="020B0604020202020204" pitchFamily="34" charset="0"/>
              </a:rPr>
              <a:t>không</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thể</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thực</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hiện</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mà</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không</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có</a:t>
            </a:r>
            <a:r>
              <a:rPr lang="en-US" sz="1200" baseline="0" dirty="0">
                <a:solidFill>
                  <a:schemeClr val="tx1"/>
                </a:solidFill>
                <a:latin typeface="+mn-lt"/>
                <a:cs typeface="Arial" panose="020B0604020202020204" pitchFamily="34" charset="0"/>
              </a:rPr>
              <a:t> TẤT CẢ MỌI NGƯỜI. </a:t>
            </a:r>
          </a:p>
          <a:p>
            <a:pPr marL="228600" indent="-228600">
              <a:buAutoNum type="arabicParenR"/>
            </a:pPr>
            <a:r>
              <a:rPr lang="en-US" sz="1200" baseline="0" dirty="0" err="1">
                <a:solidFill>
                  <a:schemeClr val="tx1"/>
                </a:solidFill>
                <a:latin typeface="+mn-lt"/>
                <a:cs typeface="Arial" panose="020B0604020202020204" pitchFamily="34" charset="0"/>
              </a:rPr>
              <a:t>Vai</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trò</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của</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trung</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tâm</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vùng</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rất</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quan</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trọng</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Họ</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sẽ</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giúp</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những</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người</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khác</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học</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hỏi</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và</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hiểu</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rõ</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và</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sẽ</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có</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thể</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giúp</a:t>
            </a:r>
            <a:r>
              <a:rPr lang="en-US" sz="1200" baseline="0" dirty="0">
                <a:solidFill>
                  <a:schemeClr val="tx1"/>
                </a:solidFill>
                <a:latin typeface="+mn-lt"/>
                <a:cs typeface="Arial" panose="020B0604020202020204" pitchFamily="34" charset="0"/>
              </a:rPr>
              <a:t> DDS </a:t>
            </a:r>
            <a:r>
              <a:rPr lang="en-US" sz="1200" baseline="0" dirty="0" err="1">
                <a:solidFill>
                  <a:schemeClr val="tx1"/>
                </a:solidFill>
                <a:latin typeface="+mn-lt"/>
                <a:cs typeface="Arial" panose="020B0604020202020204" pitchFamily="34" charset="0"/>
              </a:rPr>
              <a:t>học</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hỏi</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và</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định</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hướng</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chương</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trình</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trong</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suốt</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quá</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trình</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này</a:t>
            </a:r>
            <a:r>
              <a:rPr lang="en-US" sz="1200" baseline="0" dirty="0">
                <a:solidFill>
                  <a:schemeClr val="tx1"/>
                </a:solidFill>
                <a:latin typeface="+mn-lt"/>
                <a:cs typeface="Arial" panose="020B0604020202020204" pitchFamily="34" charset="0"/>
              </a:rPr>
              <a:t>. </a:t>
            </a:r>
          </a:p>
          <a:p>
            <a:pPr marL="228600" indent="-228600">
              <a:buAutoNum type="arabicParenR"/>
            </a:pPr>
            <a:r>
              <a:rPr lang="en-US" sz="1200" baseline="0" dirty="0" err="1">
                <a:solidFill>
                  <a:schemeClr val="tx1"/>
                </a:solidFill>
                <a:latin typeface="+mn-lt"/>
                <a:cs typeface="Arial" panose="020B0604020202020204" pitchFamily="34" charset="0"/>
              </a:rPr>
              <a:t>Buổi</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đào</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tạo</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hôm</a:t>
            </a:r>
            <a:r>
              <a:rPr lang="en-US" sz="1200" baseline="0" dirty="0">
                <a:solidFill>
                  <a:schemeClr val="tx1"/>
                </a:solidFill>
                <a:latin typeface="+mn-lt"/>
                <a:cs typeface="Arial" panose="020B0604020202020204" pitchFamily="34" charset="0"/>
              </a:rPr>
              <a:t> nay </a:t>
            </a:r>
            <a:r>
              <a:rPr lang="en-US" sz="1200" baseline="0" dirty="0" err="1">
                <a:solidFill>
                  <a:schemeClr val="tx1"/>
                </a:solidFill>
                <a:latin typeface="+mn-lt"/>
                <a:cs typeface="Arial" panose="020B0604020202020204" pitchFamily="34" charset="0"/>
              </a:rPr>
              <a:t>sẽ</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là</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mô</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hình</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mẫu</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cho</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những</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điều</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cần</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có</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trong</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các</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buổi</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định</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hướng</a:t>
            </a:r>
            <a:r>
              <a:rPr lang="en-US" sz="1200" baseline="0" dirty="0">
                <a:solidFill>
                  <a:schemeClr val="tx1"/>
                </a:solidFill>
                <a:latin typeface="+mn-lt"/>
                <a:cs typeface="Arial" panose="020B0604020202020204" pitchFamily="34" charset="0"/>
              </a:rPr>
              <a:t> SDP. </a:t>
            </a:r>
            <a:r>
              <a:rPr lang="en-US" sz="1200" baseline="0" dirty="0" err="1">
                <a:solidFill>
                  <a:schemeClr val="tx1"/>
                </a:solidFill>
                <a:latin typeface="+mn-lt"/>
                <a:cs typeface="Arial" panose="020B0604020202020204" pitchFamily="34" charset="0"/>
              </a:rPr>
              <a:t>Buổi</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đào</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tạo</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này</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là</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một</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ví</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dụ</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và</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chúng</a:t>
            </a:r>
            <a:r>
              <a:rPr lang="en-US" sz="1200" baseline="0" dirty="0">
                <a:solidFill>
                  <a:schemeClr val="tx1"/>
                </a:solidFill>
                <a:latin typeface="+mn-lt"/>
                <a:cs typeface="Arial" panose="020B0604020202020204" pitchFamily="34" charset="0"/>
              </a:rPr>
              <a:t> ta </a:t>
            </a:r>
            <a:r>
              <a:rPr lang="en-US" sz="1200" baseline="0" dirty="0" err="1">
                <a:solidFill>
                  <a:schemeClr val="tx1"/>
                </a:solidFill>
                <a:latin typeface="+mn-lt"/>
                <a:cs typeface="Arial" panose="020B0604020202020204" pitchFamily="34" charset="0"/>
              </a:rPr>
              <a:t>sẽ</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xem</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xét</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các</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tài</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liệu</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như</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thể</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bạn</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là</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người</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tiêu</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dùng</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tiếp</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nhận</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thông</a:t>
            </a:r>
            <a:r>
              <a:rPr lang="en-US" sz="1200" baseline="0" dirty="0">
                <a:solidFill>
                  <a:schemeClr val="tx1"/>
                </a:solidFill>
                <a:latin typeface="+mn-lt"/>
                <a:cs typeface="Arial" panose="020B0604020202020204" pitchFamily="34" charset="0"/>
              </a:rPr>
              <a:t> tin. </a:t>
            </a:r>
          </a:p>
          <a:p>
            <a:pPr marL="228600" indent="-228600">
              <a:buAutoNum type="arabicParenR"/>
            </a:pPr>
            <a:r>
              <a:rPr lang="en-US" sz="1200" baseline="0" dirty="0" err="1">
                <a:solidFill>
                  <a:schemeClr val="tx1"/>
                </a:solidFill>
                <a:latin typeface="+mn-lt"/>
                <a:cs typeface="Arial" panose="020B0604020202020204" pitchFamily="34" charset="0"/>
              </a:rPr>
              <a:t>Hãy</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đảm</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bảo</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bạn</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đặt</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thật</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nhiều</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câu</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hỏi</a:t>
            </a:r>
            <a:r>
              <a:rPr lang="en-US" sz="1200" baseline="0" dirty="0">
                <a:solidFill>
                  <a:schemeClr val="tx1"/>
                </a:solidFill>
                <a:latin typeface="+mn-lt"/>
                <a:cs typeface="Arial" panose="020B0604020202020204" pitchFamily="34" charset="0"/>
              </a:rPr>
              <a:t>!!! </a:t>
            </a:r>
          </a:p>
          <a:p>
            <a:pPr marL="228600" indent="-228600">
              <a:buAutoNum type="arabicParenR"/>
            </a:pPr>
            <a:r>
              <a:rPr lang="en-US" sz="1200" baseline="0" dirty="0" err="1">
                <a:solidFill>
                  <a:schemeClr val="tx1"/>
                </a:solidFill>
                <a:latin typeface="+mn-lt"/>
                <a:cs typeface="Arial" panose="020B0604020202020204" pitchFamily="34" charset="0"/>
              </a:rPr>
              <a:t>Dịch</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vụ</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phòng</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phòng</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vệ</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sinh</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điện</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thoại</a:t>
            </a:r>
            <a:r>
              <a:rPr lang="en-US" sz="1200" baseline="0" dirty="0">
                <a:solidFill>
                  <a:schemeClr val="tx1"/>
                </a:solidFill>
                <a:latin typeface="+mn-lt"/>
                <a:cs typeface="Arial" panose="020B0604020202020204" pitchFamily="34" charset="0"/>
              </a:rPr>
              <a:t> di </a:t>
            </a:r>
            <a:r>
              <a:rPr lang="en-US" sz="1200" baseline="0" dirty="0" err="1">
                <a:solidFill>
                  <a:schemeClr val="tx1"/>
                </a:solidFill>
                <a:latin typeface="+mn-lt"/>
                <a:cs typeface="Arial" panose="020B0604020202020204" pitchFamily="34" charset="0"/>
              </a:rPr>
              <a:t>động</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giờ</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giải</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lao</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ăn</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trưa</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câu</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hỏi</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kết</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thúc</a:t>
            </a:r>
            <a:endParaRPr lang="en-US" sz="1200" dirty="0">
              <a:solidFill>
                <a:schemeClr val="tx1"/>
              </a:solidFill>
              <a:latin typeface="+mn-lt"/>
              <a:cs typeface="Arial" panose="020B0604020202020204" pitchFamily="34" charset="0"/>
            </a:endParaRPr>
          </a:p>
        </p:txBody>
      </p:sp>
      <p:sp>
        <p:nvSpPr>
          <p:cNvPr id="4" name="Slide Number Placeholder 3"/>
          <p:cNvSpPr>
            <a:spLocks noGrp="1"/>
          </p:cNvSpPr>
          <p:nvPr>
            <p:ph type="sldNum" sz="quarter" idx="10"/>
          </p:nvPr>
        </p:nvSpPr>
        <p:spPr/>
        <p:txBody>
          <a:bodyPr/>
          <a:lstStyle/>
          <a:p>
            <a:fld id="{1C78673E-F29B-4593-BE77-BC78070867BB}" type="slidenum">
              <a:rPr lang="en-US" smtClean="0"/>
              <a:t>2</a:t>
            </a:fld>
            <a:endParaRPr lang="en-US" dirty="0"/>
          </a:p>
        </p:txBody>
      </p:sp>
    </p:spTree>
    <p:extLst>
      <p:ext uri="{BB962C8B-B14F-4D97-AF65-F5344CB8AC3E}">
        <p14:creationId xmlns:p14="http://schemas.microsoft.com/office/powerpoint/2010/main" val="28709014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itchFamily="2" charset="2"/>
              <a:buChar char="ü"/>
            </a:pPr>
            <a:r>
              <a:rPr lang="en-US" dirty="0" err="1">
                <a:solidFill>
                  <a:schemeClr val="tx1"/>
                </a:solidFill>
              </a:rPr>
              <a:t>Cố</a:t>
            </a:r>
            <a:r>
              <a:rPr lang="en-US" baseline="0" dirty="0">
                <a:solidFill>
                  <a:schemeClr val="tx1"/>
                </a:solidFill>
              </a:rPr>
              <a:t> </a:t>
            </a:r>
            <a:r>
              <a:rPr lang="en-US" baseline="0" dirty="0" err="1">
                <a:solidFill>
                  <a:schemeClr val="tx1"/>
                </a:solidFill>
              </a:rPr>
              <a:t>vấn</a:t>
            </a:r>
            <a:r>
              <a:rPr lang="en-US" baseline="0" dirty="0">
                <a:solidFill>
                  <a:schemeClr val="tx1"/>
                </a:solidFill>
              </a:rPr>
              <a:t> </a:t>
            </a:r>
            <a:r>
              <a:rPr lang="en-US" baseline="0" dirty="0" err="1">
                <a:solidFill>
                  <a:schemeClr val="tx1"/>
                </a:solidFill>
              </a:rPr>
              <a:t>riêng</a:t>
            </a:r>
            <a:r>
              <a:rPr lang="en-US" baseline="0" dirty="0">
                <a:solidFill>
                  <a:schemeClr val="tx1"/>
                </a:solidFill>
              </a:rPr>
              <a:t> </a:t>
            </a:r>
            <a:r>
              <a:rPr lang="en-US" baseline="0" dirty="0" err="1">
                <a:solidFill>
                  <a:schemeClr val="tx1"/>
                </a:solidFill>
              </a:rPr>
              <a:t>là</a:t>
            </a:r>
            <a:r>
              <a:rPr lang="en-US" baseline="0" dirty="0">
                <a:solidFill>
                  <a:schemeClr val="tx1"/>
                </a:solidFill>
              </a:rPr>
              <a:t> </a:t>
            </a:r>
            <a:r>
              <a:rPr lang="en-US" baseline="0" dirty="0" err="1">
                <a:solidFill>
                  <a:schemeClr val="tx1"/>
                </a:solidFill>
              </a:rPr>
              <a:t>người</a:t>
            </a:r>
            <a:r>
              <a:rPr lang="en-US" baseline="0" dirty="0">
                <a:solidFill>
                  <a:schemeClr val="tx1"/>
                </a:solidFill>
              </a:rPr>
              <a:t> </a:t>
            </a:r>
            <a:r>
              <a:rPr lang="en-US" baseline="0" dirty="0" err="1">
                <a:solidFill>
                  <a:schemeClr val="tx1"/>
                </a:solidFill>
              </a:rPr>
              <a:t>bạn</a:t>
            </a:r>
            <a:r>
              <a:rPr lang="en-US" baseline="0" dirty="0">
                <a:solidFill>
                  <a:schemeClr val="tx1"/>
                </a:solidFill>
              </a:rPr>
              <a:t> </a:t>
            </a:r>
            <a:r>
              <a:rPr lang="en-US" baseline="0" dirty="0" err="1">
                <a:solidFill>
                  <a:schemeClr val="tx1"/>
                </a:solidFill>
              </a:rPr>
              <a:t>chọn</a:t>
            </a:r>
            <a:r>
              <a:rPr lang="en-US" baseline="0" dirty="0">
                <a:solidFill>
                  <a:schemeClr val="tx1"/>
                </a:solidFill>
              </a:rPr>
              <a:t> </a:t>
            </a:r>
            <a:r>
              <a:rPr lang="vi-VN" dirty="0">
                <a:solidFill>
                  <a:schemeClr val="tx1"/>
                </a:solidFill>
              </a:rPr>
              <a:t>để giúp bạn với chương trình của bạn.</a:t>
            </a:r>
          </a:p>
          <a:p>
            <a:pPr marL="171450" indent="-171450">
              <a:buFont typeface="Wingdings" pitchFamily="2" charset="2"/>
              <a:buChar char="ü"/>
            </a:pPr>
            <a:endParaRPr lang="vi-VN" dirty="0">
              <a:solidFill>
                <a:schemeClr val="tx1"/>
              </a:solidFill>
            </a:endParaRPr>
          </a:p>
          <a:p>
            <a:pPr marL="171450" indent="-171450">
              <a:buFont typeface="Wingdings" pitchFamily="2" charset="2"/>
              <a:buChar char="ü"/>
            </a:pPr>
            <a:r>
              <a:rPr lang="vi-VN" dirty="0">
                <a:solidFill>
                  <a:schemeClr val="tx1"/>
                </a:solidFill>
              </a:rPr>
              <a:t>Bạn không </a:t>
            </a:r>
            <a:r>
              <a:rPr lang="en-US" dirty="0" err="1">
                <a:solidFill>
                  <a:schemeClr val="tx1"/>
                </a:solidFill>
              </a:rPr>
              <a:t>bắt</a:t>
            </a:r>
            <a:r>
              <a:rPr lang="en-US" baseline="0" dirty="0">
                <a:solidFill>
                  <a:schemeClr val="tx1"/>
                </a:solidFill>
              </a:rPr>
              <a:t> </a:t>
            </a:r>
            <a:r>
              <a:rPr lang="en-US" baseline="0" dirty="0" err="1">
                <a:solidFill>
                  <a:schemeClr val="tx1"/>
                </a:solidFill>
              </a:rPr>
              <a:t>buộc</a:t>
            </a:r>
            <a:r>
              <a:rPr lang="vi-VN" dirty="0">
                <a:solidFill>
                  <a:schemeClr val="tx1"/>
                </a:solidFill>
              </a:rPr>
              <a:t> phải có </a:t>
            </a:r>
            <a:r>
              <a:rPr lang="en-US" dirty="0" err="1">
                <a:solidFill>
                  <a:schemeClr val="tx1"/>
                </a:solidFill>
              </a:rPr>
              <a:t>cố</a:t>
            </a:r>
            <a:r>
              <a:rPr lang="en-US" baseline="0" dirty="0">
                <a:solidFill>
                  <a:schemeClr val="tx1"/>
                </a:solidFill>
              </a:rPr>
              <a:t> </a:t>
            </a:r>
            <a:r>
              <a:rPr lang="en-US" baseline="0" dirty="0" err="1">
                <a:solidFill>
                  <a:schemeClr val="tx1"/>
                </a:solidFill>
              </a:rPr>
              <a:t>vấn</a:t>
            </a:r>
            <a:r>
              <a:rPr lang="en-US" baseline="0" dirty="0">
                <a:solidFill>
                  <a:schemeClr val="tx1"/>
                </a:solidFill>
              </a:rPr>
              <a:t> </a:t>
            </a:r>
            <a:r>
              <a:rPr lang="en-US" baseline="0" dirty="0" err="1">
                <a:solidFill>
                  <a:schemeClr val="tx1"/>
                </a:solidFill>
              </a:rPr>
              <a:t>riêng</a:t>
            </a:r>
            <a:r>
              <a:rPr lang="en-US" baseline="0" dirty="0">
                <a:solidFill>
                  <a:schemeClr val="tx1"/>
                </a:solidFill>
              </a:rPr>
              <a:t> </a:t>
            </a:r>
            <a:r>
              <a:rPr lang="vi-VN" dirty="0">
                <a:solidFill>
                  <a:schemeClr val="tx1"/>
                </a:solidFill>
              </a:rPr>
              <a:t>nhưng họ có thể hỗ trợ</a:t>
            </a:r>
            <a:r>
              <a:rPr lang="en-US" dirty="0">
                <a:solidFill>
                  <a:schemeClr val="tx1"/>
                </a:solidFill>
              </a:rPr>
              <a:t> </a:t>
            </a:r>
            <a:r>
              <a:rPr lang="en-US" dirty="0" err="1">
                <a:solidFill>
                  <a:schemeClr val="tx1"/>
                </a:solidFill>
              </a:rPr>
              <a:t>bạn</a:t>
            </a:r>
            <a:r>
              <a:rPr lang="en-US" baseline="0" dirty="0">
                <a:solidFill>
                  <a:schemeClr val="tx1"/>
                </a:solidFill>
              </a:rPr>
              <a:t> </a:t>
            </a:r>
            <a:r>
              <a:rPr lang="en-US" baseline="0" dirty="0" err="1">
                <a:solidFill>
                  <a:schemeClr val="tx1"/>
                </a:solidFill>
              </a:rPr>
              <a:t>rất</a:t>
            </a:r>
            <a:r>
              <a:rPr lang="en-US" baseline="0" dirty="0">
                <a:solidFill>
                  <a:schemeClr val="tx1"/>
                </a:solidFill>
              </a:rPr>
              <a:t> </a:t>
            </a:r>
            <a:r>
              <a:rPr lang="en-US" baseline="0" dirty="0" err="1">
                <a:solidFill>
                  <a:schemeClr val="tx1"/>
                </a:solidFill>
              </a:rPr>
              <a:t>nhiều</a:t>
            </a:r>
            <a:r>
              <a:rPr lang="vi-VN" dirty="0">
                <a:solidFill>
                  <a:schemeClr val="tx1"/>
                </a:solidFill>
              </a:rPr>
              <a:t> theo nhiều cách.</a:t>
            </a:r>
          </a:p>
          <a:p>
            <a:pPr marL="171450" indent="-171450">
              <a:buFont typeface="Wingdings" pitchFamily="2" charset="2"/>
              <a:buChar char="ü"/>
            </a:pPr>
            <a:endParaRPr lang="vi-VN" dirty="0">
              <a:solidFill>
                <a:schemeClr val="tx1"/>
              </a:solidFill>
            </a:endParaRPr>
          </a:p>
          <a:p>
            <a:pPr marL="171450" indent="-171450">
              <a:buFont typeface="Wingdings" pitchFamily="2" charset="2"/>
              <a:buChar char="ü"/>
            </a:pPr>
            <a:r>
              <a:rPr lang="vi-VN" dirty="0">
                <a:solidFill>
                  <a:schemeClr val="tx1"/>
                </a:solidFill>
              </a:rPr>
              <a:t>Đây là dịch vụ độc </a:t>
            </a:r>
            <a:r>
              <a:rPr lang="en-US" dirty="0" err="1">
                <a:solidFill>
                  <a:schemeClr val="tx1"/>
                </a:solidFill>
              </a:rPr>
              <a:t>nhất</a:t>
            </a:r>
            <a:r>
              <a:rPr lang="en-US" baseline="0" dirty="0">
                <a:solidFill>
                  <a:schemeClr val="tx1"/>
                </a:solidFill>
              </a:rPr>
              <a:t> </a:t>
            </a:r>
            <a:r>
              <a:rPr lang="en-US" baseline="0" dirty="0" err="1">
                <a:solidFill>
                  <a:schemeClr val="tx1"/>
                </a:solidFill>
              </a:rPr>
              <a:t>của</a:t>
            </a:r>
            <a:r>
              <a:rPr lang="en-US" baseline="0" dirty="0">
                <a:solidFill>
                  <a:schemeClr val="tx1"/>
                </a:solidFill>
              </a:rPr>
              <a:t> </a:t>
            </a:r>
            <a:r>
              <a:rPr lang="en-US" baseline="0" dirty="0" err="1">
                <a:solidFill>
                  <a:schemeClr val="tx1"/>
                </a:solidFill>
              </a:rPr>
              <a:t>quyền</a:t>
            </a:r>
            <a:r>
              <a:rPr lang="vi-VN" dirty="0">
                <a:solidFill>
                  <a:schemeClr val="tx1"/>
                </a:solidFill>
              </a:rPr>
              <a:t> tự quyết. Một số người trong </a:t>
            </a:r>
            <a:r>
              <a:rPr lang="en-US" dirty="0" err="1">
                <a:solidFill>
                  <a:schemeClr val="tx1"/>
                </a:solidFill>
              </a:rPr>
              <a:t>dự</a:t>
            </a:r>
            <a:r>
              <a:rPr lang="en-US" baseline="0" dirty="0">
                <a:solidFill>
                  <a:schemeClr val="tx1"/>
                </a:solidFill>
              </a:rPr>
              <a:t> </a:t>
            </a:r>
            <a:r>
              <a:rPr lang="en-US" baseline="0" dirty="0" err="1">
                <a:solidFill>
                  <a:schemeClr val="tx1"/>
                </a:solidFill>
              </a:rPr>
              <a:t>án</a:t>
            </a:r>
            <a:r>
              <a:rPr lang="en-US" baseline="0" dirty="0">
                <a:solidFill>
                  <a:schemeClr val="tx1"/>
                </a:solidFill>
              </a:rPr>
              <a:t> </a:t>
            </a:r>
            <a:r>
              <a:rPr lang="en-US" baseline="0" dirty="0" err="1">
                <a:solidFill>
                  <a:schemeClr val="tx1"/>
                </a:solidFill>
              </a:rPr>
              <a:t>thí</a:t>
            </a:r>
            <a:r>
              <a:rPr lang="en-US" baseline="0" dirty="0">
                <a:solidFill>
                  <a:schemeClr val="tx1"/>
                </a:solidFill>
              </a:rPr>
              <a:t> </a:t>
            </a:r>
            <a:r>
              <a:rPr lang="en-US" baseline="0" dirty="0" err="1">
                <a:solidFill>
                  <a:schemeClr val="tx1"/>
                </a:solidFill>
              </a:rPr>
              <a:t>điểm</a:t>
            </a:r>
            <a:r>
              <a:rPr lang="en-US" baseline="0" dirty="0">
                <a:solidFill>
                  <a:schemeClr val="tx1"/>
                </a:solidFill>
              </a:rPr>
              <a:t> </a:t>
            </a:r>
            <a:r>
              <a:rPr lang="vi-VN" dirty="0">
                <a:solidFill>
                  <a:schemeClr val="tx1"/>
                </a:solidFill>
              </a:rPr>
              <a:t>đã sử dụng </a:t>
            </a:r>
            <a:r>
              <a:rPr lang="en-US" dirty="0" err="1">
                <a:solidFill>
                  <a:schemeClr val="tx1"/>
                </a:solidFill>
              </a:rPr>
              <a:t>họ</a:t>
            </a:r>
            <a:r>
              <a:rPr lang="vi-VN" dirty="0">
                <a:solidFill>
                  <a:schemeClr val="tx1"/>
                </a:solidFill>
              </a:rPr>
              <a:t> chỉ để </a:t>
            </a:r>
            <a:r>
              <a:rPr lang="en-US" dirty="0" err="1">
                <a:solidFill>
                  <a:schemeClr val="tx1"/>
                </a:solidFill>
              </a:rPr>
              <a:t>bắt</a:t>
            </a:r>
            <a:r>
              <a:rPr lang="en-US" baseline="0" dirty="0">
                <a:solidFill>
                  <a:schemeClr val="tx1"/>
                </a:solidFill>
              </a:rPr>
              <a:t> </a:t>
            </a:r>
            <a:r>
              <a:rPr lang="en-US" baseline="0" dirty="0" err="1">
                <a:solidFill>
                  <a:schemeClr val="tx1"/>
                </a:solidFill>
              </a:rPr>
              <a:t>đầu</a:t>
            </a:r>
            <a:r>
              <a:rPr lang="en-US" baseline="0" dirty="0">
                <a:solidFill>
                  <a:schemeClr val="tx1"/>
                </a:solidFill>
              </a:rPr>
              <a:t> </a:t>
            </a:r>
            <a:r>
              <a:rPr lang="vi-VN" dirty="0">
                <a:solidFill>
                  <a:schemeClr val="tx1"/>
                </a:solidFill>
              </a:rPr>
              <a:t>chương trình của </a:t>
            </a:r>
            <a:r>
              <a:rPr lang="en-US" dirty="0" err="1">
                <a:solidFill>
                  <a:schemeClr val="tx1"/>
                </a:solidFill>
              </a:rPr>
              <a:t>mình</a:t>
            </a:r>
            <a:r>
              <a:rPr lang="vi-VN" dirty="0">
                <a:solidFill>
                  <a:schemeClr val="tx1"/>
                </a:solidFill>
              </a:rPr>
              <a:t> trong khi những người khác trong </a:t>
            </a:r>
            <a:r>
              <a:rPr lang="en-US" dirty="0" err="1">
                <a:solidFill>
                  <a:schemeClr val="tx1"/>
                </a:solidFill>
              </a:rPr>
              <a:t>dự</a:t>
            </a:r>
            <a:r>
              <a:rPr lang="en-US" baseline="0" dirty="0">
                <a:solidFill>
                  <a:schemeClr val="tx1"/>
                </a:solidFill>
              </a:rPr>
              <a:t> </a:t>
            </a:r>
            <a:r>
              <a:rPr lang="en-US" baseline="0" dirty="0" err="1">
                <a:solidFill>
                  <a:schemeClr val="tx1"/>
                </a:solidFill>
              </a:rPr>
              <a:t>án</a:t>
            </a:r>
            <a:r>
              <a:rPr lang="en-US" baseline="0" dirty="0">
                <a:solidFill>
                  <a:schemeClr val="tx1"/>
                </a:solidFill>
              </a:rPr>
              <a:t> </a:t>
            </a:r>
            <a:r>
              <a:rPr lang="en-US" baseline="0" dirty="0" err="1">
                <a:solidFill>
                  <a:schemeClr val="tx1"/>
                </a:solidFill>
              </a:rPr>
              <a:t>thí</a:t>
            </a:r>
            <a:r>
              <a:rPr lang="en-US" baseline="0" dirty="0">
                <a:solidFill>
                  <a:schemeClr val="tx1"/>
                </a:solidFill>
              </a:rPr>
              <a:t> </a:t>
            </a:r>
            <a:r>
              <a:rPr lang="en-US" baseline="0" dirty="0" err="1">
                <a:solidFill>
                  <a:schemeClr val="tx1"/>
                </a:solidFill>
              </a:rPr>
              <a:t>điểm</a:t>
            </a:r>
            <a:r>
              <a:rPr lang="en-US" baseline="0" dirty="0">
                <a:solidFill>
                  <a:schemeClr val="tx1"/>
                </a:solidFill>
              </a:rPr>
              <a:t> </a:t>
            </a:r>
            <a:r>
              <a:rPr lang="vi-VN" dirty="0">
                <a:solidFill>
                  <a:schemeClr val="tx1"/>
                </a:solidFill>
              </a:rPr>
              <a:t>tiếp tục sử dụng </a:t>
            </a:r>
            <a:r>
              <a:rPr lang="en-US" dirty="0" err="1">
                <a:solidFill>
                  <a:schemeClr val="tx1"/>
                </a:solidFill>
              </a:rPr>
              <a:t>họ</a:t>
            </a:r>
            <a:r>
              <a:rPr lang="vi-VN" dirty="0">
                <a:solidFill>
                  <a:schemeClr val="tx1"/>
                </a:solidFill>
              </a:rPr>
              <a:t>.</a:t>
            </a:r>
          </a:p>
          <a:p>
            <a:pPr marL="171450" indent="-171450">
              <a:buFont typeface="Wingdings" pitchFamily="2" charset="2"/>
              <a:buChar char="ü"/>
            </a:pPr>
            <a:endParaRPr lang="vi-VN" dirty="0">
              <a:solidFill>
                <a:schemeClr val="tx1"/>
              </a:solidFill>
            </a:endParaRPr>
          </a:p>
          <a:p>
            <a:pPr marL="171450" indent="-171450">
              <a:buFont typeface="Wingdings" pitchFamily="2" charset="2"/>
              <a:buChar char="ü"/>
            </a:pPr>
            <a:r>
              <a:rPr lang="vi-VN" dirty="0">
                <a:solidFill>
                  <a:schemeClr val="tx1"/>
                </a:solidFill>
              </a:rPr>
              <a:t>Nếu bạn quyết định có một </a:t>
            </a:r>
            <a:r>
              <a:rPr lang="en-US" dirty="0" err="1">
                <a:solidFill>
                  <a:schemeClr val="tx1"/>
                </a:solidFill>
              </a:rPr>
              <a:t>cố</a:t>
            </a:r>
            <a:r>
              <a:rPr lang="en-US" baseline="0" dirty="0">
                <a:solidFill>
                  <a:schemeClr val="tx1"/>
                </a:solidFill>
              </a:rPr>
              <a:t> </a:t>
            </a:r>
            <a:r>
              <a:rPr lang="en-US" baseline="0" dirty="0" err="1">
                <a:solidFill>
                  <a:schemeClr val="tx1"/>
                </a:solidFill>
              </a:rPr>
              <a:t>vấn</a:t>
            </a:r>
            <a:r>
              <a:rPr lang="en-US" baseline="0" dirty="0">
                <a:solidFill>
                  <a:schemeClr val="tx1"/>
                </a:solidFill>
              </a:rPr>
              <a:t> </a:t>
            </a:r>
            <a:r>
              <a:rPr lang="en-US" baseline="0" dirty="0" err="1">
                <a:solidFill>
                  <a:schemeClr val="tx1"/>
                </a:solidFill>
              </a:rPr>
              <a:t>riêng</a:t>
            </a:r>
            <a:r>
              <a:rPr lang="vi-VN" dirty="0">
                <a:solidFill>
                  <a:schemeClr val="tx1"/>
                </a:solidFill>
              </a:rPr>
              <a:t>, bạn xác định những </a:t>
            </a:r>
            <a:r>
              <a:rPr lang="en-US" dirty="0" err="1">
                <a:solidFill>
                  <a:schemeClr val="tx1"/>
                </a:solidFill>
              </a:rPr>
              <a:t>điều</a:t>
            </a:r>
            <a:r>
              <a:rPr lang="vi-VN" dirty="0">
                <a:solidFill>
                  <a:schemeClr val="tx1"/>
                </a:solidFill>
              </a:rPr>
              <a:t> bạn muốn họ làm cho bạn.</a:t>
            </a: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u="sng" baseline="0" dirty="0" err="1">
                <a:solidFill>
                  <a:schemeClr val="tx1"/>
                </a:solidFill>
              </a:rPr>
              <a:t>Những</a:t>
            </a:r>
            <a:r>
              <a:rPr lang="en-US" u="sng" baseline="0" dirty="0">
                <a:solidFill>
                  <a:schemeClr val="tx1"/>
                </a:solidFill>
              </a:rPr>
              <a:t> </a:t>
            </a:r>
            <a:r>
              <a:rPr lang="en-US" u="sng" baseline="0" dirty="0" err="1">
                <a:solidFill>
                  <a:schemeClr val="tx1"/>
                </a:solidFill>
              </a:rPr>
              <a:t>điều</a:t>
            </a:r>
            <a:r>
              <a:rPr lang="en-US" u="sng" baseline="0" dirty="0">
                <a:solidFill>
                  <a:schemeClr val="tx1"/>
                </a:solidFill>
              </a:rPr>
              <a:t> </a:t>
            </a:r>
            <a:r>
              <a:rPr lang="en-US" u="sng" baseline="0" dirty="0" err="1">
                <a:solidFill>
                  <a:schemeClr val="tx1"/>
                </a:solidFill>
              </a:rPr>
              <a:t>quan</a:t>
            </a:r>
            <a:r>
              <a:rPr lang="en-US" u="sng" baseline="0" dirty="0">
                <a:solidFill>
                  <a:schemeClr val="tx1"/>
                </a:solidFill>
              </a:rPr>
              <a:t> </a:t>
            </a:r>
            <a:r>
              <a:rPr lang="en-US" u="sng" baseline="0" dirty="0" err="1">
                <a:solidFill>
                  <a:schemeClr val="tx1"/>
                </a:solidFill>
              </a:rPr>
              <a:t>trọng</a:t>
            </a:r>
            <a:r>
              <a:rPr lang="en-US" u="sng" baseline="0" dirty="0">
                <a:solidFill>
                  <a:schemeClr val="tx1"/>
                </a:solidFill>
              </a:rPr>
              <a:t> </a:t>
            </a:r>
            <a:r>
              <a:rPr lang="en-US" u="sng" baseline="0" dirty="0" err="1">
                <a:solidFill>
                  <a:schemeClr val="tx1"/>
                </a:solidFill>
              </a:rPr>
              <a:t>khác</a:t>
            </a:r>
            <a:r>
              <a:rPr lang="en-US" u="sng" baseline="0" dirty="0">
                <a:solidFill>
                  <a:schemeClr val="tx1"/>
                </a:solidFill>
              </a:rPr>
              <a:t> </a:t>
            </a:r>
            <a:r>
              <a:rPr lang="en-US" u="sng" baseline="0" dirty="0" err="1">
                <a:solidFill>
                  <a:schemeClr val="tx1"/>
                </a:solidFill>
              </a:rPr>
              <a:t>về</a:t>
            </a:r>
            <a:r>
              <a:rPr lang="en-US" u="sng" baseline="0" dirty="0">
                <a:solidFill>
                  <a:schemeClr val="tx1"/>
                </a:solidFill>
              </a:rPr>
              <a:t> </a:t>
            </a:r>
            <a:r>
              <a:rPr lang="en-US" u="sng" baseline="0" dirty="0" err="1">
                <a:solidFill>
                  <a:schemeClr val="tx1"/>
                </a:solidFill>
              </a:rPr>
              <a:t>cố</a:t>
            </a:r>
            <a:r>
              <a:rPr lang="en-US" u="sng" baseline="0" dirty="0">
                <a:solidFill>
                  <a:schemeClr val="tx1"/>
                </a:solidFill>
              </a:rPr>
              <a:t> </a:t>
            </a:r>
            <a:r>
              <a:rPr lang="en-US" u="sng" baseline="0" dirty="0" err="1">
                <a:solidFill>
                  <a:schemeClr val="tx1"/>
                </a:solidFill>
              </a:rPr>
              <a:t>vấn</a:t>
            </a:r>
            <a:r>
              <a:rPr lang="en-US" u="sng" baseline="0" dirty="0">
                <a:solidFill>
                  <a:schemeClr val="tx1"/>
                </a:solidFill>
              </a:rPr>
              <a:t> </a:t>
            </a:r>
            <a:r>
              <a:rPr lang="en-US" u="sng" baseline="0" dirty="0" err="1">
                <a:solidFill>
                  <a:schemeClr val="tx1"/>
                </a:solidFill>
              </a:rPr>
              <a:t>riêng</a:t>
            </a:r>
            <a:r>
              <a:rPr lang="en-US" u="sng" baseline="0" dirty="0">
                <a:solidFill>
                  <a:schemeClr val="tx1"/>
                </a:solidFill>
              </a:rPr>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ü"/>
              <a:tabLst/>
              <a:defRPr/>
            </a:pPr>
            <a:r>
              <a:rPr lang="en-US" baseline="0" dirty="0" err="1">
                <a:solidFill>
                  <a:schemeClr val="tx1"/>
                </a:solidFill>
              </a:rPr>
              <a:t>Cố</a:t>
            </a:r>
            <a:r>
              <a:rPr lang="en-US" baseline="0" dirty="0">
                <a:solidFill>
                  <a:schemeClr val="tx1"/>
                </a:solidFill>
              </a:rPr>
              <a:t> </a:t>
            </a:r>
            <a:r>
              <a:rPr lang="en-US" baseline="0" dirty="0" err="1">
                <a:solidFill>
                  <a:schemeClr val="tx1"/>
                </a:solidFill>
              </a:rPr>
              <a:t>vấn</a:t>
            </a:r>
            <a:r>
              <a:rPr lang="en-US" baseline="0" dirty="0">
                <a:solidFill>
                  <a:schemeClr val="tx1"/>
                </a:solidFill>
              </a:rPr>
              <a:t> </a:t>
            </a:r>
            <a:r>
              <a:rPr lang="en-US" baseline="0" dirty="0" err="1">
                <a:solidFill>
                  <a:schemeClr val="tx1"/>
                </a:solidFill>
              </a:rPr>
              <a:t>riêng</a:t>
            </a:r>
            <a:r>
              <a:rPr lang="en-US" baseline="0" dirty="0">
                <a:solidFill>
                  <a:schemeClr val="tx1"/>
                </a:solidFill>
              </a:rPr>
              <a:t> </a:t>
            </a:r>
            <a:r>
              <a:rPr lang="en-US" baseline="0" dirty="0" err="1">
                <a:solidFill>
                  <a:schemeClr val="tx1"/>
                </a:solidFill>
              </a:rPr>
              <a:t>phải</a:t>
            </a:r>
            <a:r>
              <a:rPr lang="en-US" baseline="0" dirty="0">
                <a:solidFill>
                  <a:schemeClr val="tx1"/>
                </a:solidFill>
              </a:rPr>
              <a:t> </a:t>
            </a:r>
            <a:r>
              <a:rPr lang="en-US" baseline="0" dirty="0" err="1">
                <a:solidFill>
                  <a:schemeClr val="tx1"/>
                </a:solidFill>
              </a:rPr>
              <a:t>được</a:t>
            </a:r>
            <a:r>
              <a:rPr lang="en-US" baseline="0" dirty="0">
                <a:solidFill>
                  <a:schemeClr val="tx1"/>
                </a:solidFill>
              </a:rPr>
              <a:t> </a:t>
            </a:r>
            <a:r>
              <a:rPr lang="en-US" baseline="0" dirty="0" err="1">
                <a:solidFill>
                  <a:schemeClr val="tx1"/>
                </a:solidFill>
              </a:rPr>
              <a:t>đào</a:t>
            </a:r>
            <a:r>
              <a:rPr lang="en-US" baseline="0" dirty="0">
                <a:solidFill>
                  <a:schemeClr val="tx1"/>
                </a:solidFill>
              </a:rPr>
              <a:t> </a:t>
            </a:r>
            <a:r>
              <a:rPr lang="en-US" baseline="0" dirty="0" err="1">
                <a:solidFill>
                  <a:schemeClr val="tx1"/>
                </a:solidFill>
              </a:rPr>
              <a:t>tạo</a:t>
            </a:r>
            <a:r>
              <a:rPr lang="en-US" baseline="0" dirty="0">
                <a:solidFill>
                  <a:schemeClr val="tx1"/>
                </a:solidFill>
              </a:rPr>
              <a:t> </a:t>
            </a:r>
            <a:r>
              <a:rPr lang="en-US" baseline="0" dirty="0" err="1">
                <a:solidFill>
                  <a:schemeClr val="tx1"/>
                </a:solidFill>
              </a:rPr>
              <a:t>về</a:t>
            </a:r>
            <a:r>
              <a:rPr lang="en-US" baseline="0" dirty="0">
                <a:solidFill>
                  <a:schemeClr val="tx1"/>
                </a:solidFill>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err="1">
                <a:solidFill>
                  <a:schemeClr val="tx1"/>
                </a:solidFill>
              </a:rPr>
              <a:t>các</a:t>
            </a:r>
            <a:r>
              <a:rPr lang="en-US" baseline="0" dirty="0">
                <a:solidFill>
                  <a:schemeClr val="tx1"/>
                </a:solidFill>
              </a:rPr>
              <a:t> </a:t>
            </a:r>
            <a:r>
              <a:rPr lang="en-US" baseline="0" dirty="0" err="1">
                <a:solidFill>
                  <a:schemeClr val="tx1"/>
                </a:solidFill>
              </a:rPr>
              <a:t>nguyên</a:t>
            </a:r>
            <a:r>
              <a:rPr lang="en-US" baseline="0" dirty="0">
                <a:solidFill>
                  <a:schemeClr val="tx1"/>
                </a:solidFill>
              </a:rPr>
              <a:t> </a:t>
            </a:r>
            <a:r>
              <a:rPr lang="en-US" baseline="0" dirty="0" err="1">
                <a:solidFill>
                  <a:schemeClr val="tx1"/>
                </a:solidFill>
              </a:rPr>
              <a:t>tắc</a:t>
            </a:r>
            <a:r>
              <a:rPr lang="en-US" baseline="0" dirty="0">
                <a:solidFill>
                  <a:schemeClr val="tx1"/>
                </a:solidFill>
              </a:rPr>
              <a:t> </a:t>
            </a:r>
            <a:r>
              <a:rPr lang="en-US" baseline="0" dirty="0" err="1">
                <a:solidFill>
                  <a:schemeClr val="tx1"/>
                </a:solidFill>
              </a:rPr>
              <a:t>của</a:t>
            </a:r>
            <a:r>
              <a:rPr lang="en-US" baseline="0" dirty="0">
                <a:solidFill>
                  <a:schemeClr val="tx1"/>
                </a:solidFill>
              </a:rPr>
              <a:t> </a:t>
            </a:r>
            <a:r>
              <a:rPr lang="en-US" baseline="0" dirty="0" err="1">
                <a:solidFill>
                  <a:schemeClr val="tx1"/>
                </a:solidFill>
              </a:rPr>
              <a:t>quyền</a:t>
            </a:r>
            <a:r>
              <a:rPr lang="en-US" baseline="0" dirty="0">
                <a:solidFill>
                  <a:schemeClr val="tx1"/>
                </a:solidFill>
              </a:rPr>
              <a:t> </a:t>
            </a:r>
            <a:r>
              <a:rPr lang="en-US" baseline="0" dirty="0" err="1">
                <a:solidFill>
                  <a:schemeClr val="tx1"/>
                </a:solidFill>
              </a:rPr>
              <a:t>tự</a:t>
            </a:r>
            <a:r>
              <a:rPr lang="en-US" baseline="0" dirty="0">
                <a:solidFill>
                  <a:schemeClr val="tx1"/>
                </a:solidFill>
              </a:rPr>
              <a:t> </a:t>
            </a:r>
            <a:r>
              <a:rPr lang="en-US" baseline="0" dirty="0" err="1">
                <a:solidFill>
                  <a:schemeClr val="tx1"/>
                </a:solidFill>
              </a:rPr>
              <a:t>quyết</a:t>
            </a:r>
            <a:r>
              <a:rPr lang="en-US" baseline="0" dirty="0">
                <a:solidFill>
                  <a:schemeClr val="tx1"/>
                </a:solidFill>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err="1">
                <a:solidFill>
                  <a:schemeClr val="tx1"/>
                </a:solidFill>
              </a:rPr>
              <a:t>lập</a:t>
            </a:r>
            <a:r>
              <a:rPr lang="en-US" baseline="0" dirty="0">
                <a:solidFill>
                  <a:schemeClr val="tx1"/>
                </a:solidFill>
              </a:rPr>
              <a:t> </a:t>
            </a:r>
            <a:r>
              <a:rPr lang="en-US" baseline="0" dirty="0" err="1">
                <a:solidFill>
                  <a:schemeClr val="tx1"/>
                </a:solidFill>
              </a:rPr>
              <a:t>kế</a:t>
            </a:r>
            <a:r>
              <a:rPr lang="en-US" baseline="0" dirty="0">
                <a:solidFill>
                  <a:schemeClr val="tx1"/>
                </a:solidFill>
              </a:rPr>
              <a:t> </a:t>
            </a:r>
            <a:r>
              <a:rPr lang="en-US" baseline="0" dirty="0" err="1">
                <a:solidFill>
                  <a:schemeClr val="tx1"/>
                </a:solidFill>
              </a:rPr>
              <a:t>hoạch</a:t>
            </a:r>
            <a:r>
              <a:rPr lang="en-US" baseline="0" dirty="0">
                <a:solidFill>
                  <a:schemeClr val="tx1"/>
                </a:solidFill>
              </a:rPr>
              <a:t> </a:t>
            </a:r>
            <a:r>
              <a:rPr lang="en-US" baseline="0" dirty="0" err="1">
                <a:solidFill>
                  <a:schemeClr val="tx1"/>
                </a:solidFill>
              </a:rPr>
              <a:t>tập</a:t>
            </a:r>
            <a:r>
              <a:rPr lang="en-US" baseline="0" dirty="0">
                <a:solidFill>
                  <a:schemeClr val="tx1"/>
                </a:solidFill>
              </a:rPr>
              <a:t> </a:t>
            </a:r>
            <a:r>
              <a:rPr lang="en-US" baseline="0" dirty="0" err="1">
                <a:solidFill>
                  <a:schemeClr val="tx1"/>
                </a:solidFill>
              </a:rPr>
              <a:t>trung</a:t>
            </a:r>
            <a:r>
              <a:rPr lang="en-US" baseline="0" dirty="0">
                <a:solidFill>
                  <a:schemeClr val="tx1"/>
                </a:solidFill>
              </a:rPr>
              <a:t> </a:t>
            </a:r>
            <a:r>
              <a:rPr lang="en-US" baseline="0" dirty="0" err="1">
                <a:solidFill>
                  <a:schemeClr val="tx1"/>
                </a:solidFill>
              </a:rPr>
              <a:t>vào</a:t>
            </a:r>
            <a:r>
              <a:rPr lang="en-US" baseline="0" dirty="0">
                <a:solidFill>
                  <a:schemeClr val="tx1"/>
                </a:solidFill>
              </a:rPr>
              <a:t> con </a:t>
            </a:r>
            <a:r>
              <a:rPr lang="en-US" baseline="0" dirty="0" err="1">
                <a:solidFill>
                  <a:schemeClr val="tx1"/>
                </a:solidFill>
              </a:rPr>
              <a:t>người</a:t>
            </a:r>
            <a:endParaRPr lang="en-US" baseline="0"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err="1">
                <a:solidFill>
                  <a:schemeClr val="tx1"/>
                </a:solidFill>
              </a:rPr>
              <a:t>các</a:t>
            </a:r>
            <a:r>
              <a:rPr lang="en-US" baseline="0" dirty="0">
                <a:solidFill>
                  <a:schemeClr val="tx1"/>
                </a:solidFill>
              </a:rPr>
              <a:t> </a:t>
            </a:r>
            <a:r>
              <a:rPr lang="en-US" baseline="0" dirty="0" err="1">
                <a:solidFill>
                  <a:schemeClr val="tx1"/>
                </a:solidFill>
              </a:rPr>
              <a:t>trách</a:t>
            </a:r>
            <a:r>
              <a:rPr lang="en-US" baseline="0" dirty="0">
                <a:solidFill>
                  <a:schemeClr val="tx1"/>
                </a:solidFill>
              </a:rPr>
              <a:t> </a:t>
            </a:r>
            <a:r>
              <a:rPr lang="en-US" baseline="0" dirty="0" err="1">
                <a:solidFill>
                  <a:schemeClr val="tx1"/>
                </a:solidFill>
              </a:rPr>
              <a:t>nhiệm</a:t>
            </a:r>
            <a:r>
              <a:rPr lang="en-US" baseline="0" dirty="0">
                <a:solidFill>
                  <a:schemeClr val="tx1"/>
                </a:solidFill>
              </a:rPr>
              <a:t> </a:t>
            </a:r>
            <a:r>
              <a:rPr lang="en-US" baseline="0" dirty="0" err="1">
                <a:solidFill>
                  <a:schemeClr val="tx1"/>
                </a:solidFill>
              </a:rPr>
              <a:t>khác</a:t>
            </a:r>
            <a:r>
              <a:rPr lang="en-US" baseline="0" dirty="0">
                <a:solidFill>
                  <a:schemeClr val="tx1"/>
                </a:solidFill>
              </a:rPr>
              <a:t> </a:t>
            </a:r>
            <a:r>
              <a:rPr lang="en-US" baseline="0" dirty="0" err="1">
                <a:solidFill>
                  <a:schemeClr val="tx1"/>
                </a:solidFill>
              </a:rPr>
              <a:t>mà</a:t>
            </a:r>
            <a:r>
              <a:rPr lang="en-US" baseline="0" dirty="0">
                <a:solidFill>
                  <a:schemeClr val="tx1"/>
                </a:solidFill>
              </a:rPr>
              <a:t> </a:t>
            </a:r>
            <a:r>
              <a:rPr lang="en-US" baseline="0" dirty="0" err="1">
                <a:solidFill>
                  <a:schemeClr val="tx1"/>
                </a:solidFill>
              </a:rPr>
              <a:t>bạn</a:t>
            </a:r>
            <a:r>
              <a:rPr lang="en-US" baseline="0" dirty="0">
                <a:solidFill>
                  <a:schemeClr val="tx1"/>
                </a:solidFill>
              </a:rPr>
              <a:t> </a:t>
            </a:r>
            <a:r>
              <a:rPr lang="en-US" baseline="0" dirty="0" err="1">
                <a:solidFill>
                  <a:schemeClr val="tx1"/>
                </a:solidFill>
              </a:rPr>
              <a:t>thuê</a:t>
            </a:r>
            <a:r>
              <a:rPr lang="en-US" baseline="0" dirty="0">
                <a:solidFill>
                  <a:schemeClr val="tx1"/>
                </a:solidFill>
              </a:rPr>
              <a:t> </a:t>
            </a:r>
            <a:r>
              <a:rPr lang="en-US" baseline="0" dirty="0" err="1">
                <a:solidFill>
                  <a:schemeClr val="tx1"/>
                </a:solidFill>
              </a:rPr>
              <a:t>họ</a:t>
            </a:r>
            <a:r>
              <a:rPr lang="en-US" baseline="0" dirty="0">
                <a:solidFill>
                  <a:schemeClr val="tx1"/>
                </a:solidFill>
              </a:rPr>
              <a:t> </a:t>
            </a:r>
            <a:r>
              <a:rPr lang="en-US" baseline="0" dirty="0" err="1">
                <a:solidFill>
                  <a:schemeClr val="tx1"/>
                </a:solidFill>
              </a:rPr>
              <a:t>làm</a:t>
            </a:r>
            <a:endParaRPr lang="en-US"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dirty="0">
              <a:solidFill>
                <a:schemeClr val="tx1"/>
              </a:solidFill>
            </a:endParaRPr>
          </a:p>
          <a:p>
            <a:pPr marL="171450" indent="-171450">
              <a:buFont typeface="Wingdings" panose="05000000000000000000" pitchFamily="2" charset="2"/>
              <a:buChar char="ü"/>
            </a:pPr>
            <a:r>
              <a:rPr lang="en-US" baseline="0" dirty="0" err="1">
                <a:solidFill>
                  <a:schemeClr val="tx1"/>
                </a:solidFill>
              </a:rPr>
              <a:t>Họ</a:t>
            </a:r>
            <a:r>
              <a:rPr lang="en-US" baseline="0" dirty="0">
                <a:solidFill>
                  <a:schemeClr val="tx1"/>
                </a:solidFill>
              </a:rPr>
              <a:t> </a:t>
            </a:r>
            <a:r>
              <a:rPr lang="en-US" b="1" baseline="0" dirty="0" err="1">
                <a:solidFill>
                  <a:schemeClr val="tx1"/>
                </a:solidFill>
              </a:rPr>
              <a:t>không</a:t>
            </a:r>
            <a:r>
              <a:rPr lang="en-US" b="1" baseline="0" dirty="0">
                <a:solidFill>
                  <a:schemeClr val="tx1"/>
                </a:solidFill>
              </a:rPr>
              <a:t> </a:t>
            </a:r>
            <a:r>
              <a:rPr lang="en-US" b="1" baseline="0" dirty="0" err="1">
                <a:solidFill>
                  <a:schemeClr val="tx1"/>
                </a:solidFill>
              </a:rPr>
              <a:t>cần</a:t>
            </a:r>
            <a:r>
              <a:rPr lang="en-US" b="1" baseline="0" dirty="0">
                <a:solidFill>
                  <a:schemeClr val="tx1"/>
                </a:solidFill>
              </a:rPr>
              <a:t> </a:t>
            </a:r>
            <a:r>
              <a:rPr lang="en-US" b="1" baseline="0" dirty="0" err="1">
                <a:solidFill>
                  <a:schemeClr val="tx1"/>
                </a:solidFill>
              </a:rPr>
              <a:t>phải</a:t>
            </a:r>
            <a:r>
              <a:rPr lang="en-US" b="1" baseline="0" dirty="0">
                <a:solidFill>
                  <a:schemeClr val="tx1"/>
                </a:solidFill>
              </a:rPr>
              <a:t> </a:t>
            </a:r>
            <a:r>
              <a:rPr lang="en-US" b="1" baseline="0" dirty="0" err="1">
                <a:solidFill>
                  <a:schemeClr val="tx1"/>
                </a:solidFill>
              </a:rPr>
              <a:t>có</a:t>
            </a:r>
            <a:r>
              <a:rPr lang="en-US" b="1" baseline="0" dirty="0">
                <a:solidFill>
                  <a:schemeClr val="tx1"/>
                </a:solidFill>
              </a:rPr>
              <a:t> </a:t>
            </a:r>
            <a:r>
              <a:rPr lang="en-US" b="1" baseline="0" dirty="0" err="1">
                <a:solidFill>
                  <a:schemeClr val="tx1"/>
                </a:solidFill>
              </a:rPr>
              <a:t>chứng</a:t>
            </a:r>
            <a:r>
              <a:rPr lang="en-US" b="1" baseline="0" dirty="0">
                <a:solidFill>
                  <a:schemeClr val="tx1"/>
                </a:solidFill>
              </a:rPr>
              <a:t> </a:t>
            </a:r>
            <a:r>
              <a:rPr lang="en-US" b="1" baseline="0" dirty="0" err="1">
                <a:solidFill>
                  <a:schemeClr val="tx1"/>
                </a:solidFill>
              </a:rPr>
              <a:t>chỉ</a:t>
            </a:r>
            <a:r>
              <a:rPr lang="en-US" b="1" baseline="0" dirty="0">
                <a:solidFill>
                  <a:schemeClr val="tx1"/>
                </a:solidFill>
              </a:rPr>
              <a:t> </a:t>
            </a:r>
            <a:r>
              <a:rPr lang="en-US" b="1" baseline="0" dirty="0" err="1">
                <a:solidFill>
                  <a:schemeClr val="tx1"/>
                </a:solidFill>
              </a:rPr>
              <a:t>đào</a:t>
            </a:r>
            <a:r>
              <a:rPr lang="en-US" b="1" baseline="0" dirty="0">
                <a:solidFill>
                  <a:schemeClr val="tx1"/>
                </a:solidFill>
              </a:rPr>
              <a:t> </a:t>
            </a:r>
            <a:r>
              <a:rPr lang="en-US" b="1" baseline="0" dirty="0" err="1">
                <a:solidFill>
                  <a:schemeClr val="tx1"/>
                </a:solidFill>
              </a:rPr>
              <a:t>tạo</a:t>
            </a:r>
            <a:r>
              <a:rPr lang="en-US" baseline="0" dirty="0">
                <a:solidFill>
                  <a:schemeClr val="tx1"/>
                </a:solidFill>
              </a:rPr>
              <a:t>, </a:t>
            </a:r>
            <a:r>
              <a:rPr lang="en-US" baseline="0" dirty="0" err="1">
                <a:solidFill>
                  <a:schemeClr val="tx1"/>
                </a:solidFill>
              </a:rPr>
              <a:t>nhưng</a:t>
            </a:r>
            <a:r>
              <a:rPr lang="en-US" baseline="0" dirty="0">
                <a:solidFill>
                  <a:schemeClr val="tx1"/>
                </a:solidFill>
              </a:rPr>
              <a:t> </a:t>
            </a:r>
            <a:r>
              <a:rPr lang="en-US" baseline="0" dirty="0" err="1">
                <a:solidFill>
                  <a:schemeClr val="tx1"/>
                </a:solidFill>
              </a:rPr>
              <a:t>một</a:t>
            </a:r>
            <a:r>
              <a:rPr lang="en-US" baseline="0" dirty="0">
                <a:solidFill>
                  <a:schemeClr val="tx1"/>
                </a:solidFill>
              </a:rPr>
              <a:t> </a:t>
            </a:r>
            <a:r>
              <a:rPr lang="en-US" baseline="0" dirty="0" err="1">
                <a:solidFill>
                  <a:schemeClr val="tx1"/>
                </a:solidFill>
              </a:rPr>
              <a:t>số</a:t>
            </a:r>
            <a:r>
              <a:rPr lang="en-US" baseline="0" dirty="0">
                <a:solidFill>
                  <a:schemeClr val="tx1"/>
                </a:solidFill>
              </a:rPr>
              <a:t> </a:t>
            </a:r>
            <a:r>
              <a:rPr lang="en-US" baseline="0" dirty="0" err="1">
                <a:solidFill>
                  <a:schemeClr val="tx1"/>
                </a:solidFill>
              </a:rPr>
              <a:t>người</a:t>
            </a:r>
            <a:r>
              <a:rPr lang="en-US" baseline="0" dirty="0">
                <a:solidFill>
                  <a:schemeClr val="tx1"/>
                </a:solidFill>
              </a:rPr>
              <a:t> </a:t>
            </a:r>
            <a:r>
              <a:rPr lang="en-US" baseline="0" dirty="0" err="1">
                <a:solidFill>
                  <a:schemeClr val="tx1"/>
                </a:solidFill>
              </a:rPr>
              <a:t>có</a:t>
            </a:r>
            <a:r>
              <a:rPr lang="en-US" baseline="0" dirty="0">
                <a:solidFill>
                  <a:schemeClr val="tx1"/>
                </a:solidFill>
              </a:rPr>
              <a:t> </a:t>
            </a:r>
            <a:r>
              <a:rPr lang="en-US" baseline="0" dirty="0" err="1">
                <a:solidFill>
                  <a:schemeClr val="tx1"/>
                </a:solidFill>
              </a:rPr>
              <a:t>thể</a:t>
            </a:r>
            <a:r>
              <a:rPr lang="en-US" baseline="0" dirty="0">
                <a:solidFill>
                  <a:schemeClr val="tx1"/>
                </a:solidFill>
              </a:rPr>
              <a:t> </a:t>
            </a:r>
            <a:r>
              <a:rPr lang="en-US" baseline="0" dirty="0" err="1">
                <a:solidFill>
                  <a:schemeClr val="tx1"/>
                </a:solidFill>
              </a:rPr>
              <a:t>có</a:t>
            </a:r>
            <a:r>
              <a:rPr lang="en-US" baseline="0" dirty="0">
                <a:solidFill>
                  <a:schemeClr val="tx1"/>
                </a:solidFill>
              </a:rPr>
              <a:t>. </a:t>
            </a:r>
            <a:r>
              <a:rPr lang="en-US" baseline="0" dirty="0" err="1">
                <a:solidFill>
                  <a:schemeClr val="tx1"/>
                </a:solidFill>
              </a:rPr>
              <a:t>Bạn</a:t>
            </a:r>
            <a:r>
              <a:rPr lang="en-US" baseline="0" dirty="0">
                <a:solidFill>
                  <a:schemeClr val="tx1"/>
                </a:solidFill>
              </a:rPr>
              <a:t> </a:t>
            </a:r>
            <a:r>
              <a:rPr lang="en-US" baseline="0" dirty="0" err="1">
                <a:solidFill>
                  <a:schemeClr val="tx1"/>
                </a:solidFill>
              </a:rPr>
              <a:t>không</a:t>
            </a:r>
            <a:r>
              <a:rPr lang="en-US" baseline="0" dirty="0">
                <a:solidFill>
                  <a:schemeClr val="tx1"/>
                </a:solidFill>
              </a:rPr>
              <a:t> </a:t>
            </a:r>
            <a:r>
              <a:rPr lang="en-US" baseline="0" dirty="0" err="1">
                <a:solidFill>
                  <a:schemeClr val="tx1"/>
                </a:solidFill>
              </a:rPr>
              <a:t>bắt</a:t>
            </a:r>
            <a:r>
              <a:rPr lang="en-US" baseline="0" dirty="0">
                <a:solidFill>
                  <a:schemeClr val="tx1"/>
                </a:solidFill>
              </a:rPr>
              <a:t> </a:t>
            </a:r>
            <a:r>
              <a:rPr lang="en-US" baseline="0" dirty="0" err="1">
                <a:solidFill>
                  <a:schemeClr val="tx1"/>
                </a:solidFill>
              </a:rPr>
              <a:t>buộc</a:t>
            </a:r>
            <a:r>
              <a:rPr lang="en-US" baseline="0" dirty="0">
                <a:solidFill>
                  <a:schemeClr val="tx1"/>
                </a:solidFill>
              </a:rPr>
              <a:t> </a:t>
            </a:r>
            <a:r>
              <a:rPr lang="en-US" baseline="0" dirty="0" err="1">
                <a:solidFill>
                  <a:schemeClr val="tx1"/>
                </a:solidFill>
              </a:rPr>
              <a:t>phải</a:t>
            </a:r>
            <a:r>
              <a:rPr lang="en-US" baseline="0" dirty="0">
                <a:solidFill>
                  <a:schemeClr val="tx1"/>
                </a:solidFill>
              </a:rPr>
              <a:t> </a:t>
            </a:r>
            <a:r>
              <a:rPr lang="en-US" baseline="0" dirty="0" err="1">
                <a:solidFill>
                  <a:schemeClr val="tx1"/>
                </a:solidFill>
              </a:rPr>
              <a:t>chọn</a:t>
            </a:r>
            <a:r>
              <a:rPr lang="en-US" baseline="0" dirty="0">
                <a:solidFill>
                  <a:schemeClr val="tx1"/>
                </a:solidFill>
              </a:rPr>
              <a:t> </a:t>
            </a:r>
            <a:r>
              <a:rPr lang="en-US" baseline="0" dirty="0" err="1">
                <a:solidFill>
                  <a:schemeClr val="tx1"/>
                </a:solidFill>
              </a:rPr>
              <a:t>người</a:t>
            </a:r>
            <a:r>
              <a:rPr lang="en-US" baseline="0" dirty="0">
                <a:solidFill>
                  <a:schemeClr val="tx1"/>
                </a:solidFill>
              </a:rPr>
              <a:t> </a:t>
            </a:r>
            <a:r>
              <a:rPr lang="en-US" baseline="0" dirty="0" err="1">
                <a:solidFill>
                  <a:schemeClr val="tx1"/>
                </a:solidFill>
              </a:rPr>
              <a:t>có</a:t>
            </a:r>
            <a:r>
              <a:rPr lang="en-US" baseline="0" dirty="0">
                <a:solidFill>
                  <a:schemeClr val="tx1"/>
                </a:solidFill>
              </a:rPr>
              <a:t> </a:t>
            </a:r>
            <a:r>
              <a:rPr lang="en-US" baseline="0" dirty="0" err="1">
                <a:solidFill>
                  <a:schemeClr val="tx1"/>
                </a:solidFill>
              </a:rPr>
              <a:t>chứng</a:t>
            </a:r>
            <a:r>
              <a:rPr lang="en-US" baseline="0" dirty="0">
                <a:solidFill>
                  <a:schemeClr val="tx1"/>
                </a:solidFill>
              </a:rPr>
              <a:t> </a:t>
            </a:r>
            <a:r>
              <a:rPr lang="en-US" baseline="0" dirty="0" err="1">
                <a:solidFill>
                  <a:schemeClr val="tx1"/>
                </a:solidFill>
              </a:rPr>
              <a:t>chỉ</a:t>
            </a:r>
            <a:r>
              <a:rPr lang="en-US" baseline="0" dirty="0">
                <a:solidFill>
                  <a:schemeClr val="tx1"/>
                </a:solidFill>
              </a:rPr>
              <a:t> </a:t>
            </a:r>
            <a:r>
              <a:rPr lang="en-US" baseline="0" dirty="0" err="1">
                <a:solidFill>
                  <a:schemeClr val="tx1"/>
                </a:solidFill>
              </a:rPr>
              <a:t>đào</a:t>
            </a:r>
            <a:r>
              <a:rPr lang="en-US" baseline="0" dirty="0">
                <a:solidFill>
                  <a:schemeClr val="tx1"/>
                </a:solidFill>
              </a:rPr>
              <a:t> </a:t>
            </a:r>
            <a:r>
              <a:rPr lang="en-US" baseline="0" dirty="0" err="1">
                <a:solidFill>
                  <a:schemeClr val="tx1"/>
                </a:solidFill>
              </a:rPr>
              <a:t>tạo</a:t>
            </a:r>
            <a:r>
              <a:rPr lang="en-US" baseline="0" dirty="0">
                <a:solidFill>
                  <a:schemeClr val="tx1"/>
                </a:solidFill>
              </a:rPr>
              <a:t>. </a:t>
            </a:r>
          </a:p>
          <a:p>
            <a:pPr marL="0" indent="0">
              <a:buFont typeface="Wingdings" panose="05000000000000000000" pitchFamily="2" charset="2"/>
              <a:buNone/>
            </a:pPr>
            <a:endParaRPr lang="en-US" baseline="0"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ü"/>
              <a:tabLst/>
              <a:defRPr/>
            </a:pPr>
            <a:r>
              <a:rPr lang="en-US" b="1" baseline="0" dirty="0" err="1">
                <a:solidFill>
                  <a:schemeClr val="tx1"/>
                </a:solidFill>
              </a:rPr>
              <a:t>Họ</a:t>
            </a:r>
            <a:r>
              <a:rPr lang="en-US" b="1" baseline="0" dirty="0">
                <a:solidFill>
                  <a:schemeClr val="tx1"/>
                </a:solidFill>
              </a:rPr>
              <a:t> </a:t>
            </a:r>
            <a:r>
              <a:rPr lang="en-US" b="1" baseline="0" dirty="0" err="1">
                <a:solidFill>
                  <a:schemeClr val="tx1"/>
                </a:solidFill>
              </a:rPr>
              <a:t>phải</a:t>
            </a:r>
            <a:r>
              <a:rPr lang="en-US" b="1" baseline="0" dirty="0">
                <a:solidFill>
                  <a:schemeClr val="tx1"/>
                </a:solidFill>
              </a:rPr>
              <a:t> </a:t>
            </a:r>
            <a:r>
              <a:rPr lang="en-US" b="1" baseline="0" dirty="0" err="1">
                <a:solidFill>
                  <a:schemeClr val="tx1"/>
                </a:solidFill>
              </a:rPr>
              <a:t>trả</a:t>
            </a:r>
            <a:r>
              <a:rPr lang="en-US" b="1" baseline="0" dirty="0">
                <a:solidFill>
                  <a:schemeClr val="tx1"/>
                </a:solidFill>
              </a:rPr>
              <a:t> </a:t>
            </a:r>
            <a:r>
              <a:rPr lang="en-US" b="1" baseline="0" dirty="0" err="1">
                <a:solidFill>
                  <a:schemeClr val="tx1"/>
                </a:solidFill>
              </a:rPr>
              <a:t>tiền</a:t>
            </a:r>
            <a:r>
              <a:rPr lang="en-US" b="1" baseline="0" dirty="0">
                <a:solidFill>
                  <a:schemeClr val="tx1"/>
                </a:solidFill>
              </a:rPr>
              <a:t> </a:t>
            </a:r>
            <a:r>
              <a:rPr lang="en-US" b="1" baseline="0" dirty="0" err="1">
                <a:solidFill>
                  <a:schemeClr val="tx1"/>
                </a:solidFill>
              </a:rPr>
              <a:t>cho</a:t>
            </a:r>
            <a:r>
              <a:rPr lang="en-US" b="1" baseline="0" dirty="0">
                <a:solidFill>
                  <a:schemeClr val="tx1"/>
                </a:solidFill>
              </a:rPr>
              <a:t> </a:t>
            </a:r>
            <a:r>
              <a:rPr lang="en-US" baseline="0" dirty="0" err="1">
                <a:solidFill>
                  <a:schemeClr val="tx1"/>
                </a:solidFill>
              </a:rPr>
              <a:t>bất</a:t>
            </a:r>
            <a:r>
              <a:rPr lang="en-US" baseline="0" dirty="0">
                <a:solidFill>
                  <a:schemeClr val="tx1"/>
                </a:solidFill>
              </a:rPr>
              <a:t> </a:t>
            </a:r>
            <a:r>
              <a:rPr lang="en-US" baseline="0" dirty="0" err="1">
                <a:solidFill>
                  <a:schemeClr val="tx1"/>
                </a:solidFill>
              </a:rPr>
              <a:t>cứ</a:t>
            </a:r>
            <a:r>
              <a:rPr lang="en-US" baseline="0" dirty="0">
                <a:solidFill>
                  <a:schemeClr val="tx1"/>
                </a:solidFill>
              </a:rPr>
              <a:t> </a:t>
            </a:r>
            <a:r>
              <a:rPr lang="en-US" baseline="0" dirty="0" err="1">
                <a:solidFill>
                  <a:schemeClr val="tx1"/>
                </a:solidFill>
              </a:rPr>
              <a:t>loại</a:t>
            </a:r>
            <a:r>
              <a:rPr lang="en-US" baseline="0" dirty="0">
                <a:solidFill>
                  <a:schemeClr val="tx1"/>
                </a:solidFill>
              </a:rPr>
              <a:t> </a:t>
            </a:r>
            <a:r>
              <a:rPr lang="en-US" baseline="0" dirty="0" err="1">
                <a:solidFill>
                  <a:schemeClr val="tx1"/>
                </a:solidFill>
              </a:rPr>
              <a:t>đào</a:t>
            </a:r>
            <a:r>
              <a:rPr lang="en-US" baseline="0" dirty="0">
                <a:solidFill>
                  <a:schemeClr val="tx1"/>
                </a:solidFill>
              </a:rPr>
              <a:t> </a:t>
            </a:r>
            <a:r>
              <a:rPr lang="en-US" baseline="0" dirty="0" err="1">
                <a:solidFill>
                  <a:schemeClr val="tx1"/>
                </a:solidFill>
              </a:rPr>
              <a:t>tạo</a:t>
            </a:r>
            <a:r>
              <a:rPr lang="en-US" baseline="0" dirty="0">
                <a:solidFill>
                  <a:schemeClr val="tx1"/>
                </a:solidFill>
              </a:rPr>
              <a:t> </a:t>
            </a:r>
            <a:r>
              <a:rPr lang="en-US" baseline="0" dirty="0" err="1">
                <a:solidFill>
                  <a:schemeClr val="tx1"/>
                </a:solidFill>
              </a:rPr>
              <a:t>nào</a:t>
            </a:r>
            <a:r>
              <a:rPr lang="en-US" baseline="0" dirty="0">
                <a:solidFill>
                  <a:schemeClr val="tx1"/>
                </a:solidFill>
              </a:rPr>
              <a:t> </a:t>
            </a:r>
            <a:r>
              <a:rPr lang="en-US" baseline="0" dirty="0" err="1">
                <a:solidFill>
                  <a:schemeClr val="tx1"/>
                </a:solidFill>
              </a:rPr>
              <a:t>họ</a:t>
            </a:r>
            <a:r>
              <a:rPr lang="en-US" baseline="0" dirty="0">
                <a:solidFill>
                  <a:schemeClr val="tx1"/>
                </a:solidFill>
              </a:rPr>
              <a:t> </a:t>
            </a:r>
            <a:r>
              <a:rPr lang="en-US" baseline="0" dirty="0" err="1">
                <a:solidFill>
                  <a:schemeClr val="tx1"/>
                </a:solidFill>
              </a:rPr>
              <a:t>nhận</a:t>
            </a:r>
            <a:r>
              <a:rPr lang="en-US" baseline="0" dirty="0">
                <a:solidFill>
                  <a:schemeClr val="tx1"/>
                </a:solidFill>
              </a:rPr>
              <a:t> </a:t>
            </a:r>
            <a:r>
              <a:rPr lang="en-US" baseline="0" dirty="0" err="1">
                <a:solidFill>
                  <a:schemeClr val="tx1"/>
                </a:solidFill>
              </a:rPr>
              <a:t>được</a:t>
            </a:r>
            <a:r>
              <a:rPr lang="en-US" baseline="0" dirty="0">
                <a:solidFill>
                  <a:schemeClr val="tx1"/>
                </a:solidFill>
              </a:rPr>
              <a:t>. </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ü"/>
              <a:tabLst/>
              <a:defRPr/>
            </a:pPr>
            <a:endParaRPr lang="en-US" baseline="0"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ü"/>
              <a:tabLst/>
              <a:defRPr/>
            </a:pPr>
            <a:r>
              <a:rPr lang="en-US" baseline="0" dirty="0" err="1">
                <a:solidFill>
                  <a:schemeClr val="tx1"/>
                </a:solidFill>
              </a:rPr>
              <a:t>Cố</a:t>
            </a:r>
            <a:r>
              <a:rPr lang="en-US" baseline="0" dirty="0">
                <a:solidFill>
                  <a:schemeClr val="tx1"/>
                </a:solidFill>
              </a:rPr>
              <a:t> </a:t>
            </a:r>
            <a:r>
              <a:rPr lang="en-US" baseline="0" dirty="0" err="1">
                <a:solidFill>
                  <a:schemeClr val="tx1"/>
                </a:solidFill>
              </a:rPr>
              <a:t>vấn</a:t>
            </a:r>
            <a:r>
              <a:rPr lang="en-US" baseline="0" dirty="0">
                <a:solidFill>
                  <a:schemeClr val="tx1"/>
                </a:solidFill>
              </a:rPr>
              <a:t> </a:t>
            </a:r>
            <a:r>
              <a:rPr lang="en-US" baseline="0" dirty="0" err="1">
                <a:solidFill>
                  <a:schemeClr val="tx1"/>
                </a:solidFill>
              </a:rPr>
              <a:t>riêng</a:t>
            </a:r>
            <a:r>
              <a:rPr lang="en-US" baseline="0" dirty="0">
                <a:solidFill>
                  <a:schemeClr val="tx1"/>
                </a:solidFill>
              </a:rPr>
              <a:t> </a:t>
            </a:r>
            <a:r>
              <a:rPr lang="en-US" b="1" baseline="0" dirty="0" err="1">
                <a:solidFill>
                  <a:schemeClr val="tx1"/>
                </a:solidFill>
              </a:rPr>
              <a:t>không</a:t>
            </a:r>
            <a:r>
              <a:rPr lang="en-US" b="1" baseline="0" dirty="0">
                <a:solidFill>
                  <a:schemeClr val="tx1"/>
                </a:solidFill>
              </a:rPr>
              <a:t> </a:t>
            </a:r>
            <a:r>
              <a:rPr lang="en-US" b="1" baseline="0" dirty="0" err="1">
                <a:solidFill>
                  <a:schemeClr val="tx1"/>
                </a:solidFill>
              </a:rPr>
              <a:t>cần</a:t>
            </a:r>
            <a:r>
              <a:rPr lang="en-US" b="1" baseline="0" dirty="0">
                <a:solidFill>
                  <a:schemeClr val="tx1"/>
                </a:solidFill>
              </a:rPr>
              <a:t> </a:t>
            </a:r>
            <a:r>
              <a:rPr lang="en-US" b="1" baseline="0" dirty="0" err="1">
                <a:solidFill>
                  <a:schemeClr val="tx1"/>
                </a:solidFill>
              </a:rPr>
              <a:t>phải</a:t>
            </a:r>
            <a:r>
              <a:rPr lang="en-US" b="1" baseline="0" dirty="0">
                <a:solidFill>
                  <a:schemeClr val="tx1"/>
                </a:solidFill>
              </a:rPr>
              <a:t> </a:t>
            </a:r>
            <a:r>
              <a:rPr lang="en-US" b="1" baseline="0" dirty="0" err="1">
                <a:solidFill>
                  <a:schemeClr val="tx1"/>
                </a:solidFill>
              </a:rPr>
              <a:t>được</a:t>
            </a:r>
            <a:r>
              <a:rPr lang="en-US" b="1" baseline="0" dirty="0">
                <a:solidFill>
                  <a:schemeClr val="tx1"/>
                </a:solidFill>
              </a:rPr>
              <a:t> </a:t>
            </a:r>
            <a:r>
              <a:rPr lang="en-US" b="1" baseline="0" dirty="0" err="1">
                <a:solidFill>
                  <a:schemeClr val="tx1"/>
                </a:solidFill>
              </a:rPr>
              <a:t>trả</a:t>
            </a:r>
            <a:r>
              <a:rPr lang="en-US" b="1" baseline="0" dirty="0">
                <a:solidFill>
                  <a:schemeClr val="tx1"/>
                </a:solidFill>
              </a:rPr>
              <a:t> </a:t>
            </a:r>
            <a:r>
              <a:rPr lang="en-US" b="1" baseline="0" dirty="0" err="1">
                <a:solidFill>
                  <a:schemeClr val="tx1"/>
                </a:solidFill>
              </a:rPr>
              <a:t>lương</a:t>
            </a:r>
            <a:r>
              <a:rPr lang="en-US" b="1" baseline="0" dirty="0">
                <a:solidFill>
                  <a:schemeClr val="tx1"/>
                </a:solidFill>
              </a:rPr>
              <a:t> </a:t>
            </a:r>
            <a:r>
              <a:rPr lang="en-US" b="0" baseline="0" dirty="0" err="1">
                <a:solidFill>
                  <a:schemeClr val="tx1"/>
                </a:solidFill>
              </a:rPr>
              <a:t>nếu</a:t>
            </a:r>
            <a:r>
              <a:rPr lang="en-US" b="0" baseline="0" dirty="0">
                <a:solidFill>
                  <a:schemeClr val="tx1"/>
                </a:solidFill>
              </a:rPr>
              <a:t> </a:t>
            </a:r>
            <a:r>
              <a:rPr lang="en-US" b="0" baseline="0" dirty="0" err="1">
                <a:solidFill>
                  <a:schemeClr val="tx1"/>
                </a:solidFill>
              </a:rPr>
              <a:t>họ</a:t>
            </a:r>
            <a:r>
              <a:rPr lang="en-US" b="0" baseline="0" dirty="0">
                <a:solidFill>
                  <a:schemeClr val="tx1"/>
                </a:solidFill>
              </a:rPr>
              <a:t> </a:t>
            </a:r>
            <a:r>
              <a:rPr lang="en-US" b="0" baseline="0" dirty="0" err="1">
                <a:solidFill>
                  <a:schemeClr val="tx1"/>
                </a:solidFill>
              </a:rPr>
              <a:t>đề</a:t>
            </a:r>
            <a:r>
              <a:rPr lang="en-US" b="0" baseline="0" dirty="0">
                <a:solidFill>
                  <a:schemeClr val="tx1"/>
                </a:solidFill>
              </a:rPr>
              <a:t> </a:t>
            </a:r>
            <a:r>
              <a:rPr lang="en-US" b="0" baseline="0" dirty="0" err="1">
                <a:solidFill>
                  <a:schemeClr val="tx1"/>
                </a:solidFill>
              </a:rPr>
              <a:t>xuất</a:t>
            </a:r>
            <a:r>
              <a:rPr lang="en-US" b="0" baseline="0" dirty="0">
                <a:solidFill>
                  <a:schemeClr val="tx1"/>
                </a:solidFill>
              </a:rPr>
              <a:t> </a:t>
            </a:r>
            <a:r>
              <a:rPr lang="en-US" b="0" baseline="0" dirty="0" err="1">
                <a:solidFill>
                  <a:schemeClr val="tx1"/>
                </a:solidFill>
              </a:rPr>
              <a:t>cung</a:t>
            </a:r>
            <a:r>
              <a:rPr lang="en-US" b="0" baseline="0" dirty="0">
                <a:solidFill>
                  <a:schemeClr val="tx1"/>
                </a:solidFill>
              </a:rPr>
              <a:t> </a:t>
            </a:r>
            <a:r>
              <a:rPr lang="en-US" b="0" baseline="0" dirty="0" err="1">
                <a:solidFill>
                  <a:schemeClr val="tx1"/>
                </a:solidFill>
              </a:rPr>
              <a:t>cấp</a:t>
            </a:r>
            <a:r>
              <a:rPr lang="en-US" b="0" baseline="0" dirty="0">
                <a:solidFill>
                  <a:schemeClr val="tx1"/>
                </a:solidFill>
              </a:rPr>
              <a:t> </a:t>
            </a:r>
            <a:r>
              <a:rPr lang="en-US" b="0" baseline="0" dirty="0" err="1">
                <a:solidFill>
                  <a:schemeClr val="tx1"/>
                </a:solidFill>
              </a:rPr>
              <a:t>dịch</a:t>
            </a:r>
            <a:r>
              <a:rPr lang="en-US" b="0" baseline="0" dirty="0">
                <a:solidFill>
                  <a:schemeClr val="tx1"/>
                </a:solidFill>
              </a:rPr>
              <a:t> </a:t>
            </a:r>
            <a:r>
              <a:rPr lang="en-US" b="0" baseline="0" dirty="0" err="1">
                <a:solidFill>
                  <a:schemeClr val="tx1"/>
                </a:solidFill>
              </a:rPr>
              <a:t>vụ</a:t>
            </a:r>
            <a:r>
              <a:rPr lang="en-US" b="0" baseline="0" dirty="0">
                <a:solidFill>
                  <a:schemeClr val="tx1"/>
                </a:solidFill>
              </a:rPr>
              <a:t> </a:t>
            </a:r>
            <a:r>
              <a:rPr lang="en-US" b="0" baseline="0" dirty="0" err="1">
                <a:solidFill>
                  <a:schemeClr val="tx1"/>
                </a:solidFill>
              </a:rPr>
              <a:t>tự</a:t>
            </a:r>
            <a:r>
              <a:rPr lang="en-US" b="0" baseline="0" dirty="0">
                <a:solidFill>
                  <a:schemeClr val="tx1"/>
                </a:solidFill>
              </a:rPr>
              <a:t> </a:t>
            </a:r>
            <a:r>
              <a:rPr lang="en-US" b="0" baseline="0" dirty="0" err="1">
                <a:solidFill>
                  <a:schemeClr val="tx1"/>
                </a:solidFill>
              </a:rPr>
              <a:t>nguyện</a:t>
            </a:r>
            <a:r>
              <a:rPr lang="en-US" b="0" baseline="0" dirty="0">
                <a:solidFill>
                  <a:schemeClr val="tx1"/>
                </a:solidFill>
              </a:rPr>
              <a:t> (</a:t>
            </a:r>
            <a:r>
              <a:rPr lang="en-US" b="0" baseline="0" dirty="0" err="1">
                <a:solidFill>
                  <a:schemeClr val="tx1"/>
                </a:solidFill>
              </a:rPr>
              <a:t>ví</a:t>
            </a:r>
            <a:r>
              <a:rPr lang="en-US" b="0" baseline="0" dirty="0">
                <a:solidFill>
                  <a:schemeClr val="tx1"/>
                </a:solidFill>
              </a:rPr>
              <a:t> </a:t>
            </a:r>
            <a:r>
              <a:rPr lang="en-US" b="0" baseline="0" dirty="0" err="1">
                <a:solidFill>
                  <a:schemeClr val="tx1"/>
                </a:solidFill>
              </a:rPr>
              <a:t>dụ</a:t>
            </a:r>
            <a:r>
              <a:rPr lang="en-US" b="0" baseline="0" dirty="0">
                <a:solidFill>
                  <a:schemeClr val="tx1"/>
                </a:solidFill>
              </a:rPr>
              <a:t> </a:t>
            </a:r>
            <a:r>
              <a:rPr lang="en-US" b="0" baseline="0" dirty="0" err="1">
                <a:solidFill>
                  <a:schemeClr val="tx1"/>
                </a:solidFill>
              </a:rPr>
              <a:t>như</a:t>
            </a:r>
            <a:r>
              <a:rPr lang="en-US" b="0" baseline="0" dirty="0">
                <a:solidFill>
                  <a:schemeClr val="tx1"/>
                </a:solidFill>
              </a:rPr>
              <a:t> </a:t>
            </a:r>
            <a:r>
              <a:rPr lang="en-US" b="0" baseline="0" dirty="0" err="1">
                <a:solidFill>
                  <a:schemeClr val="tx1"/>
                </a:solidFill>
              </a:rPr>
              <a:t>thành</a:t>
            </a:r>
            <a:r>
              <a:rPr lang="en-US" b="0" baseline="0" dirty="0">
                <a:solidFill>
                  <a:schemeClr val="tx1"/>
                </a:solidFill>
              </a:rPr>
              <a:t> </a:t>
            </a:r>
            <a:r>
              <a:rPr lang="en-US" b="0" baseline="0" dirty="0" err="1">
                <a:solidFill>
                  <a:schemeClr val="tx1"/>
                </a:solidFill>
              </a:rPr>
              <a:t>viên</a:t>
            </a:r>
            <a:r>
              <a:rPr lang="en-US" b="0" baseline="0" dirty="0">
                <a:solidFill>
                  <a:schemeClr val="tx1"/>
                </a:solidFill>
              </a:rPr>
              <a:t> </a:t>
            </a:r>
            <a:r>
              <a:rPr lang="en-US" b="0" baseline="0" dirty="0" err="1">
                <a:solidFill>
                  <a:schemeClr val="tx1"/>
                </a:solidFill>
              </a:rPr>
              <a:t>gia</a:t>
            </a:r>
            <a:r>
              <a:rPr lang="en-US" b="0" baseline="0" dirty="0">
                <a:solidFill>
                  <a:schemeClr val="tx1"/>
                </a:solidFill>
              </a:rPr>
              <a:t> </a:t>
            </a:r>
            <a:r>
              <a:rPr lang="en-US" b="0" baseline="0" dirty="0" err="1">
                <a:solidFill>
                  <a:schemeClr val="tx1"/>
                </a:solidFill>
              </a:rPr>
              <a:t>đình</a:t>
            </a:r>
            <a:r>
              <a:rPr lang="en-US" b="0" baseline="0" dirty="0">
                <a:solidFill>
                  <a:schemeClr val="tx1"/>
                </a:solidFill>
              </a:rPr>
              <a:t> </a:t>
            </a:r>
            <a:r>
              <a:rPr lang="en-US" b="0" baseline="0" dirty="0" err="1">
                <a:solidFill>
                  <a:schemeClr val="tx1"/>
                </a:solidFill>
              </a:rPr>
              <a:t>hoặc</a:t>
            </a:r>
            <a:r>
              <a:rPr lang="en-US" b="0" baseline="0" dirty="0">
                <a:solidFill>
                  <a:schemeClr val="tx1"/>
                </a:solidFill>
              </a:rPr>
              <a:t> </a:t>
            </a:r>
            <a:r>
              <a:rPr lang="en-US" b="0" baseline="0" dirty="0" err="1">
                <a:solidFill>
                  <a:schemeClr val="tx1"/>
                </a:solidFill>
              </a:rPr>
              <a:t>bạn</a:t>
            </a:r>
            <a:r>
              <a:rPr lang="en-US" b="0" baseline="0" dirty="0">
                <a:solidFill>
                  <a:schemeClr val="tx1"/>
                </a:solidFill>
              </a:rPr>
              <a:t> </a:t>
            </a:r>
            <a:r>
              <a:rPr lang="en-US" b="0" baseline="0" dirty="0" err="1">
                <a:solidFill>
                  <a:schemeClr val="tx1"/>
                </a:solidFill>
              </a:rPr>
              <a:t>bè</a:t>
            </a:r>
            <a:r>
              <a:rPr lang="en-US" b="0" baseline="0" dirty="0">
                <a:solidFill>
                  <a:schemeClr val="tx1"/>
                </a:solidFill>
              </a:rPr>
              <a:t>). </a:t>
            </a:r>
            <a:r>
              <a:rPr lang="en-US" b="0" baseline="0" dirty="0" err="1">
                <a:solidFill>
                  <a:schemeClr val="tx1"/>
                </a:solidFill>
              </a:rPr>
              <a:t>Nếu</a:t>
            </a:r>
            <a:r>
              <a:rPr lang="en-US" b="0" baseline="0" dirty="0">
                <a:solidFill>
                  <a:schemeClr val="tx1"/>
                </a:solidFill>
              </a:rPr>
              <a:t> </a:t>
            </a:r>
            <a:r>
              <a:rPr lang="en-US" b="0" baseline="0" dirty="0" err="1">
                <a:solidFill>
                  <a:schemeClr val="tx1"/>
                </a:solidFill>
              </a:rPr>
              <a:t>bạn</a:t>
            </a:r>
            <a:r>
              <a:rPr lang="en-US" b="0" baseline="0" dirty="0">
                <a:solidFill>
                  <a:schemeClr val="tx1"/>
                </a:solidFill>
              </a:rPr>
              <a:t> </a:t>
            </a:r>
            <a:r>
              <a:rPr lang="en-US" b="0" baseline="0" dirty="0" err="1">
                <a:solidFill>
                  <a:schemeClr val="tx1"/>
                </a:solidFill>
              </a:rPr>
              <a:t>quyết</a:t>
            </a:r>
            <a:r>
              <a:rPr lang="en-US" b="0" baseline="0" dirty="0">
                <a:solidFill>
                  <a:schemeClr val="tx1"/>
                </a:solidFill>
              </a:rPr>
              <a:t> </a:t>
            </a:r>
            <a:r>
              <a:rPr lang="en-US" b="0" baseline="0" dirty="0" err="1">
                <a:solidFill>
                  <a:schemeClr val="tx1"/>
                </a:solidFill>
              </a:rPr>
              <a:t>định</a:t>
            </a:r>
            <a:r>
              <a:rPr lang="en-US" b="0" baseline="0" dirty="0">
                <a:solidFill>
                  <a:schemeClr val="tx1"/>
                </a:solidFill>
              </a:rPr>
              <a:t> </a:t>
            </a:r>
            <a:r>
              <a:rPr lang="en-US" b="0" baseline="0" dirty="0" err="1">
                <a:solidFill>
                  <a:schemeClr val="tx1"/>
                </a:solidFill>
              </a:rPr>
              <a:t>trả</a:t>
            </a:r>
            <a:r>
              <a:rPr lang="en-US" b="0" baseline="0" dirty="0">
                <a:solidFill>
                  <a:schemeClr val="tx1"/>
                </a:solidFill>
              </a:rPr>
              <a:t> </a:t>
            </a:r>
            <a:r>
              <a:rPr lang="en-US" b="0" baseline="0" dirty="0" err="1">
                <a:solidFill>
                  <a:schemeClr val="tx1"/>
                </a:solidFill>
              </a:rPr>
              <a:t>lương</a:t>
            </a:r>
            <a:r>
              <a:rPr lang="en-US" b="0" baseline="0" dirty="0">
                <a:solidFill>
                  <a:schemeClr val="tx1"/>
                </a:solidFill>
              </a:rPr>
              <a:t> </a:t>
            </a:r>
            <a:r>
              <a:rPr lang="en-US" b="0" baseline="0" dirty="0" err="1">
                <a:solidFill>
                  <a:schemeClr val="tx1"/>
                </a:solidFill>
              </a:rPr>
              <a:t>cho</a:t>
            </a:r>
            <a:r>
              <a:rPr lang="en-US" b="0" baseline="0" dirty="0">
                <a:solidFill>
                  <a:schemeClr val="tx1"/>
                </a:solidFill>
              </a:rPr>
              <a:t> </a:t>
            </a:r>
            <a:r>
              <a:rPr lang="en-US" b="0" baseline="0" dirty="0" err="1">
                <a:solidFill>
                  <a:schemeClr val="tx1"/>
                </a:solidFill>
              </a:rPr>
              <a:t>cố</a:t>
            </a:r>
            <a:r>
              <a:rPr lang="en-US" b="0" baseline="0" dirty="0">
                <a:solidFill>
                  <a:schemeClr val="tx1"/>
                </a:solidFill>
              </a:rPr>
              <a:t> </a:t>
            </a:r>
            <a:r>
              <a:rPr lang="en-US" b="0" baseline="0" dirty="0" err="1">
                <a:solidFill>
                  <a:schemeClr val="tx1"/>
                </a:solidFill>
              </a:rPr>
              <a:t>vấn</a:t>
            </a:r>
            <a:r>
              <a:rPr lang="en-US" b="0" baseline="0" dirty="0">
                <a:solidFill>
                  <a:schemeClr val="tx1"/>
                </a:solidFill>
              </a:rPr>
              <a:t> </a:t>
            </a:r>
            <a:r>
              <a:rPr lang="en-US" b="0" baseline="0" dirty="0" err="1">
                <a:solidFill>
                  <a:schemeClr val="tx1"/>
                </a:solidFill>
              </a:rPr>
              <a:t>riêng</a:t>
            </a:r>
            <a:r>
              <a:rPr lang="en-US" b="0" baseline="0" dirty="0">
                <a:solidFill>
                  <a:schemeClr val="tx1"/>
                </a:solidFill>
              </a:rPr>
              <a:t>, </a:t>
            </a:r>
            <a:r>
              <a:rPr lang="en-US" b="0" baseline="0" dirty="0" err="1">
                <a:solidFill>
                  <a:schemeClr val="tx1"/>
                </a:solidFill>
              </a:rPr>
              <a:t>số</a:t>
            </a:r>
            <a:r>
              <a:rPr lang="en-US" b="0" baseline="0" dirty="0">
                <a:solidFill>
                  <a:schemeClr val="tx1"/>
                </a:solidFill>
              </a:rPr>
              <a:t> </a:t>
            </a:r>
            <a:r>
              <a:rPr lang="en-US" b="0" baseline="0" dirty="0" err="1">
                <a:solidFill>
                  <a:schemeClr val="tx1"/>
                </a:solidFill>
              </a:rPr>
              <a:t>tiền</a:t>
            </a:r>
            <a:r>
              <a:rPr lang="en-US" b="0" baseline="0" dirty="0">
                <a:solidFill>
                  <a:schemeClr val="tx1"/>
                </a:solidFill>
              </a:rPr>
              <a:t> </a:t>
            </a:r>
            <a:r>
              <a:rPr lang="en-US" b="0" baseline="0" dirty="0" err="1">
                <a:solidFill>
                  <a:schemeClr val="tx1"/>
                </a:solidFill>
              </a:rPr>
              <a:t>đó</a:t>
            </a:r>
            <a:r>
              <a:rPr lang="en-US" b="0" baseline="0" dirty="0">
                <a:solidFill>
                  <a:schemeClr val="tx1"/>
                </a:solidFill>
              </a:rPr>
              <a:t> </a:t>
            </a:r>
            <a:r>
              <a:rPr lang="en-US" b="0" baseline="0" dirty="0" err="1">
                <a:solidFill>
                  <a:schemeClr val="tx1"/>
                </a:solidFill>
              </a:rPr>
              <a:t>sẽ</a:t>
            </a:r>
            <a:r>
              <a:rPr lang="en-US" b="0" baseline="0" dirty="0">
                <a:solidFill>
                  <a:schemeClr val="tx1"/>
                </a:solidFill>
              </a:rPr>
              <a:t> </a:t>
            </a:r>
            <a:r>
              <a:rPr lang="en-US" b="0" baseline="0" dirty="0" err="1">
                <a:solidFill>
                  <a:schemeClr val="tx1"/>
                </a:solidFill>
              </a:rPr>
              <a:t>lấy</a:t>
            </a:r>
            <a:r>
              <a:rPr lang="en-US" b="0" baseline="0" dirty="0">
                <a:solidFill>
                  <a:schemeClr val="tx1"/>
                </a:solidFill>
              </a:rPr>
              <a:t> </a:t>
            </a:r>
            <a:r>
              <a:rPr lang="en-US" b="0" baseline="0" dirty="0" err="1">
                <a:solidFill>
                  <a:schemeClr val="tx1"/>
                </a:solidFill>
              </a:rPr>
              <a:t>từ</a:t>
            </a:r>
            <a:r>
              <a:rPr lang="en-US" b="0" baseline="0" dirty="0">
                <a:solidFill>
                  <a:schemeClr val="tx1"/>
                </a:solidFill>
              </a:rPr>
              <a:t> </a:t>
            </a:r>
            <a:r>
              <a:rPr lang="en-US" b="0" baseline="0" dirty="0" err="1">
                <a:solidFill>
                  <a:schemeClr val="tx1"/>
                </a:solidFill>
              </a:rPr>
              <a:t>ngân</a:t>
            </a:r>
            <a:r>
              <a:rPr lang="en-US" b="0" baseline="0" dirty="0">
                <a:solidFill>
                  <a:schemeClr val="tx1"/>
                </a:solidFill>
              </a:rPr>
              <a:t> </a:t>
            </a:r>
            <a:r>
              <a:rPr lang="en-US" b="0" baseline="0" dirty="0" err="1">
                <a:solidFill>
                  <a:schemeClr val="tx1"/>
                </a:solidFill>
              </a:rPr>
              <a:t>sách</a:t>
            </a:r>
            <a:r>
              <a:rPr lang="en-US" b="0" baseline="0" dirty="0">
                <a:solidFill>
                  <a:schemeClr val="tx1"/>
                </a:solidFill>
              </a:rPr>
              <a:t> </a:t>
            </a:r>
            <a:r>
              <a:rPr lang="en-US" b="0" baseline="0" dirty="0" err="1">
                <a:solidFill>
                  <a:schemeClr val="tx1"/>
                </a:solidFill>
              </a:rPr>
              <a:t>cá</a:t>
            </a:r>
            <a:r>
              <a:rPr lang="en-US" b="0" baseline="0" dirty="0">
                <a:solidFill>
                  <a:schemeClr val="tx1"/>
                </a:solidFill>
              </a:rPr>
              <a:t> </a:t>
            </a:r>
            <a:r>
              <a:rPr lang="en-US" b="0" baseline="0" dirty="0" err="1">
                <a:solidFill>
                  <a:schemeClr val="tx1"/>
                </a:solidFill>
              </a:rPr>
              <a:t>nhân</a:t>
            </a:r>
            <a:r>
              <a:rPr lang="en-US" b="0" baseline="0" dirty="0">
                <a:solidFill>
                  <a:schemeClr val="tx1"/>
                </a:solidFill>
              </a:rPr>
              <a:t> </a:t>
            </a:r>
            <a:r>
              <a:rPr lang="en-US" b="0" baseline="0" dirty="0" err="1">
                <a:solidFill>
                  <a:schemeClr val="tx1"/>
                </a:solidFill>
              </a:rPr>
              <a:t>của</a:t>
            </a:r>
            <a:r>
              <a:rPr lang="en-US" b="0" baseline="0" dirty="0">
                <a:solidFill>
                  <a:schemeClr val="tx1"/>
                </a:solidFill>
              </a:rPr>
              <a:t> </a:t>
            </a:r>
            <a:r>
              <a:rPr lang="en-US" b="0" baseline="0" dirty="0" err="1">
                <a:solidFill>
                  <a:schemeClr val="tx1"/>
                </a:solidFill>
              </a:rPr>
              <a:t>bạn</a:t>
            </a:r>
            <a:r>
              <a:rPr lang="en-US" b="0" baseline="0" dirty="0">
                <a:solidFill>
                  <a:schemeClr val="tx1"/>
                </a:solidFill>
              </a:rPr>
              <a:t>.</a:t>
            </a:r>
            <a:r>
              <a:rPr lang="en-US" b="1" baseline="0" dirty="0">
                <a:solidFill>
                  <a:schemeClr val="tx1"/>
                </a:solidFill>
              </a:rPr>
              <a:t> </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ü"/>
              <a:tabLst/>
              <a:defRPr/>
            </a:pPr>
            <a:endParaRPr lang="en-US" b="1" baseline="0"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ü"/>
              <a:tabLst/>
              <a:defRPr/>
            </a:pPr>
            <a:r>
              <a:rPr lang="en-US" b="0" baseline="0" dirty="0" err="1">
                <a:solidFill>
                  <a:schemeClr val="tx1"/>
                </a:solidFill>
              </a:rPr>
              <a:t>Cố</a:t>
            </a:r>
            <a:r>
              <a:rPr lang="en-US" b="0" baseline="0" dirty="0">
                <a:solidFill>
                  <a:schemeClr val="tx1"/>
                </a:solidFill>
              </a:rPr>
              <a:t> </a:t>
            </a:r>
            <a:r>
              <a:rPr lang="en-US" b="0" baseline="0" dirty="0" err="1">
                <a:solidFill>
                  <a:schemeClr val="tx1"/>
                </a:solidFill>
              </a:rPr>
              <a:t>vấn</a:t>
            </a:r>
            <a:r>
              <a:rPr lang="en-US" b="0" baseline="0" dirty="0">
                <a:solidFill>
                  <a:schemeClr val="tx1"/>
                </a:solidFill>
              </a:rPr>
              <a:t> </a:t>
            </a:r>
            <a:r>
              <a:rPr lang="en-US" b="0" baseline="0" dirty="0" err="1">
                <a:solidFill>
                  <a:schemeClr val="tx1"/>
                </a:solidFill>
              </a:rPr>
              <a:t>riêng</a:t>
            </a:r>
            <a:r>
              <a:rPr lang="en-US" b="0" baseline="0" dirty="0">
                <a:solidFill>
                  <a:schemeClr val="tx1"/>
                </a:solidFill>
              </a:rPr>
              <a:t> </a:t>
            </a:r>
            <a:r>
              <a:rPr lang="vi-VN" b="0" baseline="0" dirty="0">
                <a:solidFill>
                  <a:schemeClr val="tx1"/>
                </a:solidFill>
              </a:rPr>
              <a:t>không thể cung cấp bất </a:t>
            </a:r>
            <a:r>
              <a:rPr lang="en-US" b="0" baseline="0" dirty="0" err="1">
                <a:solidFill>
                  <a:schemeClr val="tx1"/>
                </a:solidFill>
              </a:rPr>
              <a:t>cứ</a:t>
            </a:r>
            <a:r>
              <a:rPr lang="vi-VN" b="0" baseline="0" dirty="0">
                <a:solidFill>
                  <a:schemeClr val="tx1"/>
                </a:solidFill>
              </a:rPr>
              <a:t> dịch vụ nào khác cho bạn hoặc làm việc cho cơ quan cung cấp dịch vụ cho bạn, như một phần </a:t>
            </a:r>
            <a:r>
              <a:rPr lang="en-US" b="0" baseline="0" dirty="0" err="1">
                <a:solidFill>
                  <a:schemeClr val="tx1"/>
                </a:solidFill>
              </a:rPr>
              <a:t>trong</a:t>
            </a:r>
            <a:r>
              <a:rPr lang="vi-VN" b="0" baseline="0" dirty="0">
                <a:solidFill>
                  <a:schemeClr val="tx1"/>
                </a:solidFill>
              </a:rPr>
              <a:t> IPP của bạn. Dịch vụ của họ với tư cách là </a:t>
            </a:r>
            <a:r>
              <a:rPr lang="en-US" b="0" baseline="0" dirty="0" err="1">
                <a:solidFill>
                  <a:schemeClr val="tx1"/>
                </a:solidFill>
              </a:rPr>
              <a:t>cố</a:t>
            </a:r>
            <a:r>
              <a:rPr lang="en-US" b="0" baseline="0" dirty="0">
                <a:solidFill>
                  <a:schemeClr val="tx1"/>
                </a:solidFill>
              </a:rPr>
              <a:t> </a:t>
            </a:r>
            <a:r>
              <a:rPr lang="en-US" b="0" baseline="0" dirty="0" err="1">
                <a:solidFill>
                  <a:schemeClr val="tx1"/>
                </a:solidFill>
              </a:rPr>
              <a:t>vấn</a:t>
            </a:r>
            <a:r>
              <a:rPr lang="en-US" b="0" baseline="0" dirty="0">
                <a:solidFill>
                  <a:schemeClr val="tx1"/>
                </a:solidFill>
              </a:rPr>
              <a:t> </a:t>
            </a:r>
            <a:r>
              <a:rPr lang="en-US" b="0" baseline="0" dirty="0" err="1">
                <a:solidFill>
                  <a:schemeClr val="tx1"/>
                </a:solidFill>
              </a:rPr>
              <a:t>riêng</a:t>
            </a:r>
            <a:r>
              <a:rPr lang="en-US" b="0" baseline="0" dirty="0">
                <a:solidFill>
                  <a:schemeClr val="tx1"/>
                </a:solidFill>
              </a:rPr>
              <a:t> </a:t>
            </a:r>
            <a:r>
              <a:rPr lang="en-US" b="0" baseline="0" dirty="0" err="1">
                <a:solidFill>
                  <a:schemeClr val="tx1"/>
                </a:solidFill>
              </a:rPr>
              <a:t>của</a:t>
            </a:r>
            <a:r>
              <a:rPr lang="vi-VN" b="0" baseline="0" dirty="0">
                <a:solidFill>
                  <a:schemeClr val="tx1"/>
                </a:solidFill>
              </a:rPr>
              <a:t> bạn phải độc lập hoặc</a:t>
            </a:r>
            <a:r>
              <a:rPr lang="en-US" b="0" baseline="0" dirty="0">
                <a:solidFill>
                  <a:schemeClr val="tx1"/>
                </a:solidFill>
              </a:rPr>
              <a:t> </a:t>
            </a:r>
            <a:r>
              <a:rPr lang="en-US" b="0" baseline="0" dirty="0" err="1">
                <a:solidFill>
                  <a:schemeClr val="tx1"/>
                </a:solidFill>
              </a:rPr>
              <a:t>không</a:t>
            </a:r>
            <a:r>
              <a:rPr lang="en-US" b="0" baseline="0" dirty="0">
                <a:solidFill>
                  <a:schemeClr val="tx1"/>
                </a:solidFill>
              </a:rPr>
              <a:t> </a:t>
            </a:r>
            <a:r>
              <a:rPr lang="en-US" b="0" baseline="0" dirty="0" err="1">
                <a:solidFill>
                  <a:schemeClr val="tx1"/>
                </a:solidFill>
              </a:rPr>
              <a:t>gây</a:t>
            </a:r>
            <a:r>
              <a:rPr lang="en-US" b="0" baseline="0" dirty="0">
                <a:solidFill>
                  <a:schemeClr val="tx1"/>
                </a:solidFill>
              </a:rPr>
              <a:t> </a:t>
            </a:r>
            <a:r>
              <a:rPr lang="vi-VN" b="0" baseline="0" dirty="0">
                <a:solidFill>
                  <a:schemeClr val="tx1"/>
                </a:solidFill>
              </a:rPr>
              <a:t>xung đột </a:t>
            </a:r>
            <a:r>
              <a:rPr lang="en-US" b="0" baseline="0" dirty="0" err="1">
                <a:solidFill>
                  <a:schemeClr val="tx1"/>
                </a:solidFill>
              </a:rPr>
              <a:t>với</a:t>
            </a:r>
            <a:r>
              <a:rPr lang="vi-VN" b="0" baseline="0" dirty="0">
                <a:solidFill>
                  <a:schemeClr val="tx1"/>
                </a:solidFill>
              </a:rPr>
              <a:t> các dịch vụ khác </a:t>
            </a:r>
            <a:r>
              <a:rPr lang="en-US" b="0" baseline="0" dirty="0" err="1">
                <a:solidFill>
                  <a:schemeClr val="tx1"/>
                </a:solidFill>
              </a:rPr>
              <a:t>dành</a:t>
            </a:r>
            <a:r>
              <a:rPr lang="en-US" b="0" baseline="0" dirty="0">
                <a:solidFill>
                  <a:schemeClr val="tx1"/>
                </a:solidFill>
              </a:rPr>
              <a:t> </a:t>
            </a:r>
            <a:r>
              <a:rPr lang="en-US" b="0" baseline="0" dirty="0" err="1">
                <a:solidFill>
                  <a:schemeClr val="tx1"/>
                </a:solidFill>
              </a:rPr>
              <a:t>cho</a:t>
            </a:r>
            <a:r>
              <a:rPr lang="en-US" b="0" baseline="0" dirty="0">
                <a:solidFill>
                  <a:schemeClr val="tx1"/>
                </a:solidFill>
              </a:rPr>
              <a:t> </a:t>
            </a:r>
            <a:r>
              <a:rPr lang="vi-VN" b="0" baseline="0" dirty="0">
                <a:solidFill>
                  <a:schemeClr val="tx1"/>
                </a:solidFill>
              </a:rPr>
              <a:t>bạn.</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ü"/>
              <a:tabLst/>
              <a:defRPr/>
            </a:pPr>
            <a:endParaRPr lang="vi-VN" b="0" baseline="0"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ü"/>
              <a:tabLst/>
              <a:defRPr/>
            </a:pPr>
            <a:r>
              <a:rPr lang="vi-VN" b="0" baseline="0" dirty="0">
                <a:solidFill>
                  <a:schemeClr val="tx1"/>
                </a:solidFill>
              </a:rPr>
              <a:t>Nếu bạn chọn không thuê</a:t>
            </a:r>
            <a:r>
              <a:rPr lang="en-US" b="0" baseline="0" dirty="0">
                <a:solidFill>
                  <a:schemeClr val="tx1"/>
                </a:solidFill>
              </a:rPr>
              <a:t> </a:t>
            </a:r>
            <a:r>
              <a:rPr lang="en-US" b="0" baseline="0" dirty="0" err="1">
                <a:solidFill>
                  <a:schemeClr val="tx1"/>
                </a:solidFill>
              </a:rPr>
              <a:t>cố</a:t>
            </a:r>
            <a:r>
              <a:rPr lang="en-US" b="0" baseline="0" dirty="0">
                <a:solidFill>
                  <a:schemeClr val="tx1"/>
                </a:solidFill>
              </a:rPr>
              <a:t> </a:t>
            </a:r>
            <a:r>
              <a:rPr lang="en-US" b="0" baseline="0" dirty="0" err="1">
                <a:solidFill>
                  <a:schemeClr val="tx1"/>
                </a:solidFill>
              </a:rPr>
              <a:t>vấn</a:t>
            </a:r>
            <a:r>
              <a:rPr lang="en-US" b="0" baseline="0" dirty="0">
                <a:solidFill>
                  <a:schemeClr val="tx1"/>
                </a:solidFill>
              </a:rPr>
              <a:t> </a:t>
            </a:r>
            <a:r>
              <a:rPr lang="en-US" b="0" baseline="0" dirty="0" err="1">
                <a:solidFill>
                  <a:schemeClr val="tx1"/>
                </a:solidFill>
              </a:rPr>
              <a:t>riêng</a:t>
            </a:r>
            <a:r>
              <a:rPr lang="vi-VN" b="0" baseline="0" dirty="0">
                <a:solidFill>
                  <a:schemeClr val="tx1"/>
                </a:solidFill>
              </a:rPr>
              <a:t>, bạn có thể sử dụng điều phối viên dịch vụ của mình trong </a:t>
            </a:r>
            <a:r>
              <a:rPr lang="en-US" b="0" baseline="0" dirty="0" err="1">
                <a:solidFill>
                  <a:schemeClr val="tx1"/>
                </a:solidFill>
              </a:rPr>
              <a:t>vị</a:t>
            </a:r>
            <a:r>
              <a:rPr lang="en-US" b="0" baseline="0" dirty="0">
                <a:solidFill>
                  <a:schemeClr val="tx1"/>
                </a:solidFill>
              </a:rPr>
              <a:t> </a:t>
            </a:r>
            <a:r>
              <a:rPr lang="en-US" b="0" baseline="0" dirty="0" err="1">
                <a:solidFill>
                  <a:schemeClr val="tx1"/>
                </a:solidFill>
              </a:rPr>
              <a:t>trí</a:t>
            </a:r>
            <a:r>
              <a:rPr lang="en-US" b="0" baseline="0" dirty="0">
                <a:solidFill>
                  <a:schemeClr val="tx1"/>
                </a:solidFill>
              </a:rPr>
              <a:t> </a:t>
            </a:r>
            <a:r>
              <a:rPr lang="vi-VN" b="0" baseline="0" dirty="0">
                <a:solidFill>
                  <a:schemeClr val="tx1"/>
                </a:solidFill>
              </a:rPr>
              <a:t>này.</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ü"/>
              <a:tabLst/>
              <a:defRPr/>
            </a:pPr>
            <a:endParaRPr lang="vi-VN" b="0" baseline="0"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ü"/>
              <a:tabLst/>
              <a:defRPr/>
            </a:pPr>
            <a:r>
              <a:rPr lang="vi-VN" b="0" baseline="0" dirty="0">
                <a:solidFill>
                  <a:schemeClr val="tx1"/>
                </a:solidFill>
              </a:rPr>
              <a:t>Các thành viên trong gia đình có thể là </a:t>
            </a:r>
            <a:r>
              <a:rPr lang="en-US" b="0" baseline="0" dirty="0" err="1">
                <a:solidFill>
                  <a:schemeClr val="tx1"/>
                </a:solidFill>
              </a:rPr>
              <a:t>cố</a:t>
            </a:r>
            <a:r>
              <a:rPr lang="en-US" b="0" baseline="0" dirty="0">
                <a:solidFill>
                  <a:schemeClr val="tx1"/>
                </a:solidFill>
              </a:rPr>
              <a:t> </a:t>
            </a:r>
            <a:r>
              <a:rPr lang="en-US" b="0" baseline="0" dirty="0" err="1">
                <a:solidFill>
                  <a:schemeClr val="tx1"/>
                </a:solidFill>
              </a:rPr>
              <a:t>vấn</a:t>
            </a:r>
            <a:r>
              <a:rPr lang="en-US" b="0" baseline="0" dirty="0">
                <a:solidFill>
                  <a:schemeClr val="tx1"/>
                </a:solidFill>
              </a:rPr>
              <a:t> </a:t>
            </a:r>
            <a:r>
              <a:rPr lang="en-US" b="0" baseline="0" dirty="0" err="1">
                <a:solidFill>
                  <a:schemeClr val="tx1"/>
                </a:solidFill>
              </a:rPr>
              <a:t>riêng</a:t>
            </a:r>
            <a:r>
              <a:rPr lang="en-US" b="0" baseline="0" dirty="0">
                <a:solidFill>
                  <a:schemeClr val="tx1"/>
                </a:solidFill>
              </a:rPr>
              <a:t> </a:t>
            </a:r>
            <a:r>
              <a:rPr lang="vi-VN" b="0" baseline="0" dirty="0">
                <a:solidFill>
                  <a:schemeClr val="tx1"/>
                </a:solidFill>
              </a:rPr>
              <a:t>được trả lương hoặc không được trả lương. Tuy nhiên, </a:t>
            </a:r>
            <a:r>
              <a:rPr lang="en-US" b="0" baseline="0" dirty="0" err="1">
                <a:solidFill>
                  <a:schemeClr val="tx1"/>
                </a:solidFill>
              </a:rPr>
              <a:t>cả</a:t>
            </a:r>
            <a:r>
              <a:rPr lang="en-US" b="0" baseline="0" dirty="0">
                <a:solidFill>
                  <a:schemeClr val="tx1"/>
                </a:solidFill>
              </a:rPr>
              <a:t> </a:t>
            </a:r>
            <a:r>
              <a:rPr lang="vi-VN" b="0" baseline="0" dirty="0">
                <a:solidFill>
                  <a:schemeClr val="tx1"/>
                </a:solidFill>
              </a:rPr>
              <a:t>cha mẹ của người tham gia </a:t>
            </a:r>
            <a:r>
              <a:rPr lang="en-US" b="0" baseline="0" dirty="0">
                <a:solidFill>
                  <a:schemeClr val="tx1"/>
                </a:solidFill>
              </a:rPr>
              <a:t>ở </a:t>
            </a:r>
            <a:r>
              <a:rPr lang="en-US" b="0" baseline="0" dirty="0" err="1">
                <a:solidFill>
                  <a:schemeClr val="tx1"/>
                </a:solidFill>
              </a:rPr>
              <a:t>tuổi</a:t>
            </a:r>
            <a:r>
              <a:rPr lang="en-US" b="0" baseline="0" dirty="0">
                <a:solidFill>
                  <a:schemeClr val="tx1"/>
                </a:solidFill>
              </a:rPr>
              <a:t> </a:t>
            </a:r>
            <a:r>
              <a:rPr lang="en-US" b="0" baseline="0" dirty="0" err="1">
                <a:solidFill>
                  <a:schemeClr val="tx1"/>
                </a:solidFill>
              </a:rPr>
              <a:t>vị</a:t>
            </a:r>
            <a:r>
              <a:rPr lang="en-US" b="0" baseline="0" dirty="0">
                <a:solidFill>
                  <a:schemeClr val="tx1"/>
                </a:solidFill>
              </a:rPr>
              <a:t> </a:t>
            </a:r>
            <a:r>
              <a:rPr lang="vi-VN" b="0" baseline="0" dirty="0">
                <a:solidFill>
                  <a:schemeClr val="tx1"/>
                </a:solidFill>
              </a:rPr>
              <a:t>thành niên hay </a:t>
            </a:r>
            <a:r>
              <a:rPr lang="en-US" b="0" baseline="0" dirty="0" err="1">
                <a:solidFill>
                  <a:schemeClr val="tx1"/>
                </a:solidFill>
              </a:rPr>
              <a:t>vợ</a:t>
            </a:r>
            <a:r>
              <a:rPr lang="en-US" b="0" baseline="0" dirty="0">
                <a:solidFill>
                  <a:schemeClr val="tx1"/>
                </a:solidFill>
              </a:rPr>
              <a:t>/</a:t>
            </a:r>
            <a:r>
              <a:rPr lang="en-US" b="0" baseline="0" dirty="0" err="1">
                <a:solidFill>
                  <a:schemeClr val="tx1"/>
                </a:solidFill>
              </a:rPr>
              <a:t>chồng</a:t>
            </a:r>
            <a:r>
              <a:rPr lang="en-US" b="0" baseline="0" dirty="0">
                <a:solidFill>
                  <a:schemeClr val="tx1"/>
                </a:solidFill>
              </a:rPr>
              <a:t> </a:t>
            </a:r>
            <a:r>
              <a:rPr lang="vi-VN" b="0" baseline="0" dirty="0">
                <a:solidFill>
                  <a:schemeClr val="tx1"/>
                </a:solidFill>
              </a:rPr>
              <a:t>của người tham gia </a:t>
            </a:r>
            <a:r>
              <a:rPr lang="en-US" b="0" baseline="0" dirty="0" err="1">
                <a:solidFill>
                  <a:schemeClr val="tx1"/>
                </a:solidFill>
              </a:rPr>
              <a:t>đều</a:t>
            </a:r>
            <a:r>
              <a:rPr lang="en-US" b="0" baseline="0" dirty="0">
                <a:solidFill>
                  <a:schemeClr val="tx1"/>
                </a:solidFill>
              </a:rPr>
              <a:t> </a:t>
            </a:r>
            <a:r>
              <a:rPr lang="en-US" b="0" baseline="0" dirty="0" err="1">
                <a:solidFill>
                  <a:schemeClr val="tx1"/>
                </a:solidFill>
              </a:rPr>
              <a:t>không</a:t>
            </a:r>
            <a:r>
              <a:rPr lang="vi-VN" b="0" baseline="0" dirty="0">
                <a:solidFill>
                  <a:schemeClr val="tx1"/>
                </a:solidFill>
              </a:rPr>
              <a:t> thể được trả </a:t>
            </a:r>
            <a:r>
              <a:rPr lang="en-US" b="0" baseline="0" dirty="0" err="1">
                <a:solidFill>
                  <a:schemeClr val="tx1"/>
                </a:solidFill>
              </a:rPr>
              <a:t>lương</a:t>
            </a:r>
            <a:r>
              <a:rPr lang="vi-VN" b="0" baseline="0" dirty="0">
                <a:solidFill>
                  <a:schemeClr val="tx1"/>
                </a:solidFill>
              </a:rPr>
              <a:t> với tư cách </a:t>
            </a:r>
            <a:r>
              <a:rPr lang="en-US" b="0" baseline="0" dirty="0" err="1">
                <a:solidFill>
                  <a:schemeClr val="tx1"/>
                </a:solidFill>
              </a:rPr>
              <a:t>cố</a:t>
            </a:r>
            <a:r>
              <a:rPr lang="en-US" b="0" baseline="0" dirty="0">
                <a:solidFill>
                  <a:schemeClr val="tx1"/>
                </a:solidFill>
              </a:rPr>
              <a:t> </a:t>
            </a:r>
            <a:r>
              <a:rPr lang="en-US" b="0" baseline="0" dirty="0" err="1">
                <a:solidFill>
                  <a:schemeClr val="tx1"/>
                </a:solidFill>
              </a:rPr>
              <a:t>vấn</a:t>
            </a:r>
            <a:r>
              <a:rPr lang="en-US" b="0" baseline="0" dirty="0">
                <a:solidFill>
                  <a:schemeClr val="tx1"/>
                </a:solidFill>
              </a:rPr>
              <a:t> </a:t>
            </a:r>
            <a:r>
              <a:rPr lang="en-US" b="0" baseline="0" dirty="0" err="1">
                <a:solidFill>
                  <a:schemeClr val="tx1"/>
                </a:solidFill>
              </a:rPr>
              <a:t>riêng</a:t>
            </a:r>
            <a:r>
              <a:rPr lang="en-US" b="0" baseline="0" dirty="0">
                <a:solidFill>
                  <a:schemeClr val="tx1"/>
                </a:solidFill>
              </a:rPr>
              <a:t> </a:t>
            </a:r>
            <a:r>
              <a:rPr lang="vi-VN" b="0" baseline="0" dirty="0">
                <a:solidFill>
                  <a:schemeClr val="tx1"/>
                </a:solidFill>
              </a:rPr>
              <a:t>(họ là những </a:t>
            </a:r>
            <a:r>
              <a:rPr lang="en-US" b="0" baseline="0" dirty="0" err="1">
                <a:solidFill>
                  <a:schemeClr val="tx1"/>
                </a:solidFill>
              </a:rPr>
              <a:t>cá</a:t>
            </a:r>
            <a:r>
              <a:rPr lang="en-US" b="0" baseline="0" dirty="0">
                <a:solidFill>
                  <a:schemeClr val="tx1"/>
                </a:solidFill>
              </a:rPr>
              <a:t> </a:t>
            </a:r>
            <a:r>
              <a:rPr lang="en-US" b="0" baseline="0" dirty="0" err="1">
                <a:solidFill>
                  <a:schemeClr val="tx1"/>
                </a:solidFill>
              </a:rPr>
              <a:t>thể</a:t>
            </a:r>
            <a:r>
              <a:rPr lang="en-US" b="0" baseline="0" dirty="0">
                <a:solidFill>
                  <a:schemeClr val="tx1"/>
                </a:solidFill>
              </a:rPr>
              <a:t> </a:t>
            </a:r>
            <a:r>
              <a:rPr lang="vi-VN" b="0" baseline="0" dirty="0">
                <a:solidFill>
                  <a:schemeClr val="tx1"/>
                </a:solidFill>
              </a:rPr>
              <a:t>có trách nhiệm pháp lý và không đủ điều kiện cung cấp dịch vụ</a:t>
            </a:r>
            <a:r>
              <a:rPr lang="en-US" b="0" baseline="0" dirty="0">
                <a:solidFill>
                  <a:schemeClr val="tx1"/>
                </a:solidFill>
              </a:rPr>
              <a:t> </a:t>
            </a:r>
            <a:r>
              <a:rPr lang="en-US" b="0" baseline="0" dirty="0" err="1">
                <a:solidFill>
                  <a:schemeClr val="tx1"/>
                </a:solidFill>
              </a:rPr>
              <a:t>có</a:t>
            </a:r>
            <a:r>
              <a:rPr lang="en-US" b="0" baseline="0" dirty="0">
                <a:solidFill>
                  <a:schemeClr val="tx1"/>
                </a:solidFill>
              </a:rPr>
              <a:t> </a:t>
            </a:r>
            <a:r>
              <a:rPr lang="en-US" b="0" baseline="0" dirty="0" err="1">
                <a:solidFill>
                  <a:schemeClr val="tx1"/>
                </a:solidFill>
              </a:rPr>
              <a:t>lương</a:t>
            </a:r>
            <a:r>
              <a:rPr lang="en-US" b="0" baseline="0" dirty="0">
                <a:solidFill>
                  <a:schemeClr val="tx1"/>
                </a:solidFill>
              </a:rPr>
              <a:t> </a:t>
            </a:r>
            <a:r>
              <a:rPr lang="vi-VN" b="0" baseline="0" dirty="0">
                <a:solidFill>
                  <a:schemeClr val="tx1"/>
                </a:solidFill>
              </a:rPr>
              <a:t>theo SDP).</a:t>
            </a:r>
            <a:endParaRPr lang="en-US" b="0"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en-US" baseline="0" dirty="0">
              <a:solidFill>
                <a:schemeClr val="tx1"/>
              </a:solidFill>
            </a:endParaRPr>
          </a:p>
        </p:txBody>
      </p:sp>
      <p:sp>
        <p:nvSpPr>
          <p:cNvPr id="4" name="Slide Number Placeholder 3"/>
          <p:cNvSpPr>
            <a:spLocks noGrp="1"/>
          </p:cNvSpPr>
          <p:nvPr>
            <p:ph type="sldNum" sz="quarter" idx="5"/>
          </p:nvPr>
        </p:nvSpPr>
        <p:spPr/>
        <p:txBody>
          <a:bodyPr/>
          <a:lstStyle/>
          <a:p>
            <a:fld id="{1C78673E-F29B-4593-BE77-BC78070867BB}" type="slidenum">
              <a:rPr lang="en-US" smtClean="0"/>
              <a:t>20</a:t>
            </a:fld>
            <a:endParaRPr lang="en-US" dirty="0"/>
          </a:p>
        </p:txBody>
      </p:sp>
    </p:spTree>
    <p:extLst>
      <p:ext uri="{BB962C8B-B14F-4D97-AF65-F5344CB8AC3E}">
        <p14:creationId xmlns:p14="http://schemas.microsoft.com/office/powerpoint/2010/main" val="29383683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err="1">
                <a:solidFill>
                  <a:schemeClr val="tx1"/>
                </a:solidFill>
                <a:latin typeface="Calibri" panose="020F0502020204030204" pitchFamily="34" charset="0"/>
                <a:cs typeface="Calibri" panose="020F0502020204030204" pitchFamily="34" charset="0"/>
              </a:rPr>
              <a:t>Tài</a:t>
            </a:r>
            <a:r>
              <a:rPr lang="en-US" i="1" baseline="0" dirty="0">
                <a:solidFill>
                  <a:schemeClr val="tx1"/>
                </a:solidFill>
                <a:latin typeface="Calibri" panose="020F0502020204030204" pitchFamily="34" charset="0"/>
                <a:cs typeface="Calibri" panose="020F0502020204030204" pitchFamily="34" charset="0"/>
              </a:rPr>
              <a:t> </a:t>
            </a:r>
            <a:r>
              <a:rPr lang="en-US" i="1" baseline="0" dirty="0" err="1">
                <a:solidFill>
                  <a:schemeClr val="tx1"/>
                </a:solidFill>
                <a:latin typeface="Calibri" panose="020F0502020204030204" pitchFamily="34" charset="0"/>
                <a:cs typeface="Calibri" panose="020F0502020204030204" pitchFamily="34" charset="0"/>
              </a:rPr>
              <a:t>liệu</a:t>
            </a:r>
            <a:r>
              <a:rPr lang="en-US" i="1" dirty="0">
                <a:solidFill>
                  <a:schemeClr val="tx1"/>
                </a:solidFill>
                <a:latin typeface="Calibri" panose="020F0502020204030204" pitchFamily="34" charset="0"/>
                <a:cs typeface="Calibri" panose="020F0502020204030204" pitchFamily="34" charset="0"/>
              </a:rPr>
              <a:t>: </a:t>
            </a:r>
            <a:r>
              <a:rPr lang="en-US" b="1" i="0" dirty="0">
                <a:solidFill>
                  <a:schemeClr val="tx1"/>
                </a:solidFill>
                <a:latin typeface="Calibri" panose="020F0502020204030204" pitchFamily="34" charset="0"/>
                <a:cs typeface="Calibri" panose="020F0502020204030204" pitchFamily="34" charset="0"/>
              </a:rPr>
              <a:t>MẪU</a:t>
            </a:r>
            <a:r>
              <a:rPr lang="en-US" b="1" i="0" baseline="0" dirty="0">
                <a:solidFill>
                  <a:schemeClr val="tx1"/>
                </a:solidFill>
                <a:latin typeface="Calibri" panose="020F0502020204030204" pitchFamily="34" charset="0"/>
                <a:cs typeface="Calibri" panose="020F0502020204030204" pitchFamily="34" charset="0"/>
              </a:rPr>
              <a:t> </a:t>
            </a:r>
            <a:r>
              <a:rPr lang="en-US" b="1" i="0" baseline="0" dirty="0" err="1">
                <a:solidFill>
                  <a:schemeClr val="tx1"/>
                </a:solidFill>
                <a:latin typeface="Calibri" panose="020F0502020204030204" pitchFamily="34" charset="0"/>
                <a:cs typeface="Calibri" panose="020F0502020204030204" pitchFamily="34" charset="0"/>
              </a:rPr>
              <a:t>Thuê</a:t>
            </a:r>
            <a:r>
              <a:rPr lang="en-US" b="1" i="0" baseline="0" dirty="0">
                <a:solidFill>
                  <a:schemeClr val="tx1"/>
                </a:solidFill>
                <a:latin typeface="Calibri" panose="020F0502020204030204" pitchFamily="34" charset="0"/>
                <a:cs typeface="Calibri" panose="020F0502020204030204" pitchFamily="34" charset="0"/>
              </a:rPr>
              <a:t> </a:t>
            </a:r>
            <a:r>
              <a:rPr lang="en-US" b="1" i="0" baseline="0" dirty="0" err="1">
                <a:solidFill>
                  <a:schemeClr val="tx1"/>
                </a:solidFill>
                <a:latin typeface="Calibri" panose="020F0502020204030204" pitchFamily="34" charset="0"/>
                <a:cs typeface="Calibri" panose="020F0502020204030204" pitchFamily="34" charset="0"/>
              </a:rPr>
              <a:t>Nhà</a:t>
            </a:r>
            <a:r>
              <a:rPr lang="en-US" b="1" i="0" baseline="0" dirty="0">
                <a:solidFill>
                  <a:schemeClr val="tx1"/>
                </a:solidFill>
                <a:latin typeface="Calibri" panose="020F0502020204030204" pitchFamily="34" charset="0"/>
                <a:cs typeface="Calibri" panose="020F0502020204030204" pitchFamily="34" charset="0"/>
              </a:rPr>
              <a:t> </a:t>
            </a:r>
            <a:r>
              <a:rPr lang="en-US" b="1" i="0" baseline="0" dirty="0" err="1">
                <a:solidFill>
                  <a:schemeClr val="tx1"/>
                </a:solidFill>
                <a:latin typeface="Calibri" panose="020F0502020204030204" pitchFamily="34" charset="0"/>
                <a:cs typeface="Calibri" panose="020F0502020204030204" pitchFamily="34" charset="0"/>
              </a:rPr>
              <a:t>Cung</a:t>
            </a:r>
            <a:r>
              <a:rPr lang="en-US" b="1" i="0" baseline="0" dirty="0">
                <a:solidFill>
                  <a:schemeClr val="tx1"/>
                </a:solidFill>
                <a:latin typeface="Calibri" panose="020F0502020204030204" pitchFamily="34" charset="0"/>
                <a:cs typeface="Calibri" panose="020F0502020204030204" pitchFamily="34" charset="0"/>
              </a:rPr>
              <a:t> </a:t>
            </a:r>
            <a:r>
              <a:rPr lang="en-US" b="1" i="0" baseline="0" dirty="0" err="1">
                <a:solidFill>
                  <a:schemeClr val="tx1"/>
                </a:solidFill>
                <a:latin typeface="Calibri" panose="020F0502020204030204" pitchFamily="34" charset="0"/>
                <a:cs typeface="Calibri" panose="020F0502020204030204" pitchFamily="34" charset="0"/>
              </a:rPr>
              <a:t>cấp</a:t>
            </a:r>
            <a:r>
              <a:rPr lang="en-US" b="1" i="0" baseline="0" dirty="0">
                <a:solidFill>
                  <a:schemeClr val="tx1"/>
                </a:solidFill>
                <a:latin typeface="Calibri" panose="020F0502020204030204" pitchFamily="34" charset="0"/>
                <a:cs typeface="Calibri" panose="020F0502020204030204" pitchFamily="34" charset="0"/>
              </a:rPr>
              <a:t> </a:t>
            </a:r>
            <a:r>
              <a:rPr lang="en-US" b="1" i="0" baseline="0" dirty="0" err="1">
                <a:solidFill>
                  <a:schemeClr val="tx1"/>
                </a:solidFill>
                <a:latin typeface="Calibri" panose="020F0502020204030204" pitchFamily="34" charset="0"/>
                <a:cs typeface="Calibri" panose="020F0502020204030204" pitchFamily="34" charset="0"/>
              </a:rPr>
              <a:t>Dịch</a:t>
            </a:r>
            <a:r>
              <a:rPr lang="en-US" b="1" i="0" baseline="0" dirty="0">
                <a:solidFill>
                  <a:schemeClr val="tx1"/>
                </a:solidFill>
                <a:latin typeface="Calibri" panose="020F0502020204030204" pitchFamily="34" charset="0"/>
                <a:cs typeface="Calibri" panose="020F0502020204030204" pitchFamily="34" charset="0"/>
              </a:rPr>
              <a:t> </a:t>
            </a:r>
            <a:r>
              <a:rPr lang="en-US" b="1" i="0" baseline="0" dirty="0" err="1">
                <a:solidFill>
                  <a:schemeClr val="tx1"/>
                </a:solidFill>
                <a:latin typeface="Calibri" panose="020F0502020204030204" pitchFamily="34" charset="0"/>
                <a:cs typeface="Calibri" panose="020F0502020204030204" pitchFamily="34" charset="0"/>
              </a:rPr>
              <a:t>vụ</a:t>
            </a:r>
            <a:r>
              <a:rPr lang="en-US" b="1" i="0" baseline="0" dirty="0">
                <a:solidFill>
                  <a:schemeClr val="tx1"/>
                </a:solidFill>
                <a:latin typeface="Calibri" panose="020F0502020204030204" pitchFamily="34" charset="0"/>
                <a:cs typeface="Calibri" panose="020F0502020204030204" pitchFamily="34" charset="0"/>
              </a:rPr>
              <a:t> </a:t>
            </a:r>
            <a:r>
              <a:rPr lang="en-US" i="1" dirty="0">
                <a:solidFill>
                  <a:schemeClr val="tx1"/>
                </a:solidFill>
                <a:latin typeface="Calibri" panose="020F0502020204030204" pitchFamily="34" charset="0"/>
                <a:cs typeface="Calibri" panose="020F0502020204030204" pitchFamily="34" charset="0"/>
              </a:rPr>
              <a:t>(</a:t>
            </a:r>
            <a:r>
              <a:rPr lang="en-US" i="1" dirty="0" err="1">
                <a:solidFill>
                  <a:schemeClr val="tx1"/>
                </a:solidFill>
                <a:latin typeface="Calibri" panose="020F0502020204030204" pitchFamily="34" charset="0"/>
                <a:cs typeface="Calibri" panose="020F0502020204030204" pitchFamily="34" charset="0"/>
              </a:rPr>
              <a:t>Các</a:t>
            </a:r>
            <a:r>
              <a:rPr lang="en-US" i="1" baseline="0" dirty="0">
                <a:solidFill>
                  <a:schemeClr val="tx1"/>
                </a:solidFill>
                <a:latin typeface="Calibri" panose="020F0502020204030204" pitchFamily="34" charset="0"/>
                <a:cs typeface="Calibri" panose="020F0502020204030204" pitchFamily="34" charset="0"/>
              </a:rPr>
              <a:t> </a:t>
            </a:r>
            <a:r>
              <a:rPr lang="en-US" i="1" baseline="0" dirty="0" err="1">
                <a:solidFill>
                  <a:schemeClr val="tx1"/>
                </a:solidFill>
                <a:latin typeface="Calibri" panose="020F0502020204030204" pitchFamily="34" charset="0"/>
                <a:cs typeface="Calibri" panose="020F0502020204030204" pitchFamily="34" charset="0"/>
              </a:rPr>
              <a:t>câu</a:t>
            </a:r>
            <a:r>
              <a:rPr lang="en-US" i="1" baseline="0" dirty="0">
                <a:solidFill>
                  <a:schemeClr val="tx1"/>
                </a:solidFill>
                <a:latin typeface="Calibri" panose="020F0502020204030204" pitchFamily="34" charset="0"/>
                <a:cs typeface="Calibri" panose="020F0502020204030204" pitchFamily="34" charset="0"/>
              </a:rPr>
              <a:t> </a:t>
            </a:r>
            <a:r>
              <a:rPr lang="en-US" i="1" baseline="0" dirty="0" err="1">
                <a:solidFill>
                  <a:schemeClr val="tx1"/>
                </a:solidFill>
                <a:latin typeface="Calibri" panose="020F0502020204030204" pitchFamily="34" charset="0"/>
                <a:cs typeface="Calibri" panose="020F0502020204030204" pitchFamily="34" charset="0"/>
              </a:rPr>
              <a:t>hỏi</a:t>
            </a:r>
            <a:r>
              <a:rPr lang="en-US" i="1" baseline="0" dirty="0">
                <a:solidFill>
                  <a:schemeClr val="tx1"/>
                </a:solidFill>
                <a:latin typeface="Calibri" panose="020F0502020204030204" pitchFamily="34" charset="0"/>
                <a:cs typeface="Calibri" panose="020F0502020204030204" pitchFamily="34" charset="0"/>
              </a:rPr>
              <a:t> </a:t>
            </a:r>
            <a:r>
              <a:rPr lang="en-US" i="1" baseline="0" dirty="0" err="1">
                <a:solidFill>
                  <a:schemeClr val="tx1"/>
                </a:solidFill>
                <a:latin typeface="Calibri" panose="020F0502020204030204" pitchFamily="34" charset="0"/>
                <a:cs typeface="Calibri" panose="020F0502020204030204" pitchFamily="34" charset="0"/>
              </a:rPr>
              <a:t>mẫu</a:t>
            </a:r>
            <a:r>
              <a:rPr lang="en-US" i="1" baseline="0" dirty="0">
                <a:solidFill>
                  <a:schemeClr val="tx1"/>
                </a:solidFill>
                <a:latin typeface="Calibri" panose="020F0502020204030204" pitchFamily="34" charset="0"/>
                <a:cs typeface="Calibri" panose="020F0502020204030204" pitchFamily="34" charset="0"/>
              </a:rPr>
              <a:t> </a:t>
            </a:r>
            <a:r>
              <a:rPr lang="en-US" i="1" baseline="0" dirty="0" err="1">
                <a:solidFill>
                  <a:schemeClr val="tx1"/>
                </a:solidFill>
                <a:latin typeface="Calibri" panose="020F0502020204030204" pitchFamily="34" charset="0"/>
                <a:cs typeface="Calibri" panose="020F0502020204030204" pitchFamily="34" charset="0"/>
              </a:rPr>
              <a:t>để</a:t>
            </a:r>
            <a:r>
              <a:rPr lang="en-US" i="1" baseline="0" dirty="0">
                <a:solidFill>
                  <a:schemeClr val="tx1"/>
                </a:solidFill>
                <a:latin typeface="Calibri" panose="020F0502020204030204" pitchFamily="34" charset="0"/>
                <a:cs typeface="Calibri" panose="020F0502020204030204" pitchFamily="34" charset="0"/>
              </a:rPr>
              <a:t> </a:t>
            </a:r>
            <a:r>
              <a:rPr lang="en-US" i="1" baseline="0" dirty="0" err="1">
                <a:solidFill>
                  <a:schemeClr val="tx1"/>
                </a:solidFill>
                <a:latin typeface="Calibri" panose="020F0502020204030204" pitchFamily="34" charset="0"/>
                <a:cs typeface="Calibri" panose="020F0502020204030204" pitchFamily="34" charset="0"/>
              </a:rPr>
              <a:t>hỏi</a:t>
            </a:r>
            <a:r>
              <a:rPr lang="en-US" i="1" baseline="0" dirty="0">
                <a:solidFill>
                  <a:schemeClr val="tx1"/>
                </a:solidFill>
                <a:latin typeface="Calibri" panose="020F0502020204030204" pitchFamily="34" charset="0"/>
                <a:cs typeface="Calibri" panose="020F0502020204030204" pitchFamily="34" charset="0"/>
              </a:rPr>
              <a:t> </a:t>
            </a:r>
            <a:r>
              <a:rPr lang="en-US" i="1" baseline="0" dirty="0" err="1">
                <a:solidFill>
                  <a:schemeClr val="tx1"/>
                </a:solidFill>
                <a:latin typeface="Calibri" panose="020F0502020204030204" pitchFamily="34" charset="0"/>
                <a:cs typeface="Calibri" panose="020F0502020204030204" pitchFamily="34" charset="0"/>
              </a:rPr>
              <a:t>các</a:t>
            </a:r>
            <a:r>
              <a:rPr lang="en-US" i="1" baseline="0" dirty="0">
                <a:solidFill>
                  <a:schemeClr val="tx1"/>
                </a:solidFill>
                <a:latin typeface="Calibri" panose="020F0502020204030204" pitchFamily="34" charset="0"/>
                <a:cs typeface="Calibri" panose="020F0502020204030204" pitchFamily="34" charset="0"/>
              </a:rPr>
              <a:t> </a:t>
            </a:r>
            <a:r>
              <a:rPr lang="en-US" i="1" baseline="0" dirty="0" err="1">
                <a:solidFill>
                  <a:schemeClr val="tx1"/>
                </a:solidFill>
                <a:latin typeface="Calibri" panose="020F0502020204030204" pitchFamily="34" charset="0"/>
                <a:cs typeface="Calibri" panose="020F0502020204030204" pitchFamily="34" charset="0"/>
              </a:rPr>
              <a:t>nhà</a:t>
            </a:r>
            <a:r>
              <a:rPr lang="en-US" i="1" baseline="0" dirty="0">
                <a:solidFill>
                  <a:schemeClr val="tx1"/>
                </a:solidFill>
                <a:latin typeface="Calibri" panose="020F0502020204030204" pitchFamily="34" charset="0"/>
                <a:cs typeface="Calibri" panose="020F0502020204030204" pitchFamily="34" charset="0"/>
              </a:rPr>
              <a:t> </a:t>
            </a:r>
            <a:r>
              <a:rPr lang="en-US" i="1" baseline="0" dirty="0" err="1">
                <a:solidFill>
                  <a:schemeClr val="tx1"/>
                </a:solidFill>
                <a:latin typeface="Calibri" panose="020F0502020204030204" pitchFamily="34" charset="0"/>
                <a:cs typeface="Calibri" panose="020F0502020204030204" pitchFamily="34" charset="0"/>
              </a:rPr>
              <a:t>cung</a:t>
            </a:r>
            <a:r>
              <a:rPr lang="en-US" i="1" baseline="0" dirty="0">
                <a:solidFill>
                  <a:schemeClr val="tx1"/>
                </a:solidFill>
                <a:latin typeface="Calibri" panose="020F0502020204030204" pitchFamily="34" charset="0"/>
                <a:cs typeface="Calibri" panose="020F0502020204030204" pitchFamily="34" charset="0"/>
              </a:rPr>
              <a:t> </a:t>
            </a:r>
            <a:r>
              <a:rPr lang="en-US" i="1" baseline="0" dirty="0" err="1">
                <a:solidFill>
                  <a:schemeClr val="tx1"/>
                </a:solidFill>
                <a:latin typeface="Calibri" panose="020F0502020204030204" pitchFamily="34" charset="0"/>
                <a:cs typeface="Calibri" panose="020F0502020204030204" pitchFamily="34" charset="0"/>
              </a:rPr>
              <a:t>cấp</a:t>
            </a:r>
            <a:r>
              <a:rPr lang="en-US" i="1" baseline="0" dirty="0">
                <a:solidFill>
                  <a:schemeClr val="tx1"/>
                </a:solidFill>
                <a:latin typeface="Calibri" panose="020F0502020204030204" pitchFamily="34" charset="0"/>
                <a:cs typeface="Calibri" panose="020F0502020204030204" pitchFamily="34" charset="0"/>
              </a:rPr>
              <a:t> </a:t>
            </a:r>
            <a:r>
              <a:rPr lang="en-US" i="1" baseline="0" dirty="0" err="1">
                <a:solidFill>
                  <a:schemeClr val="tx1"/>
                </a:solidFill>
                <a:latin typeface="Calibri" panose="020F0502020204030204" pitchFamily="34" charset="0"/>
                <a:cs typeface="Calibri" panose="020F0502020204030204" pitchFamily="34" charset="0"/>
              </a:rPr>
              <a:t>tiềm</a:t>
            </a:r>
            <a:r>
              <a:rPr lang="en-US" i="1" baseline="0" dirty="0">
                <a:solidFill>
                  <a:schemeClr val="tx1"/>
                </a:solidFill>
                <a:latin typeface="Calibri" panose="020F0502020204030204" pitchFamily="34" charset="0"/>
                <a:cs typeface="Calibri" panose="020F0502020204030204" pitchFamily="34" charset="0"/>
              </a:rPr>
              <a:t> </a:t>
            </a:r>
            <a:r>
              <a:rPr lang="en-US" i="1" baseline="0" dirty="0" err="1">
                <a:solidFill>
                  <a:schemeClr val="tx1"/>
                </a:solidFill>
                <a:latin typeface="Calibri" panose="020F0502020204030204" pitchFamily="34" charset="0"/>
                <a:cs typeface="Calibri" panose="020F0502020204030204" pitchFamily="34" charset="0"/>
              </a:rPr>
              <a:t>năng</a:t>
            </a:r>
            <a:r>
              <a:rPr lang="en-US" i="1" baseline="0" dirty="0">
                <a:solidFill>
                  <a:schemeClr val="tx1"/>
                </a:solidFill>
                <a:latin typeface="Calibri" panose="020F0502020204030204" pitchFamily="34" charset="0"/>
                <a:cs typeface="Calibri" panose="020F0502020204030204" pitchFamily="34" charset="0"/>
              </a:rPr>
              <a:t>, </a:t>
            </a:r>
            <a:r>
              <a:rPr lang="en-US" i="1" baseline="0" dirty="0" err="1">
                <a:solidFill>
                  <a:schemeClr val="tx1"/>
                </a:solidFill>
                <a:latin typeface="Calibri" panose="020F0502020204030204" pitchFamily="34" charset="0"/>
                <a:cs typeface="Calibri" panose="020F0502020204030204" pitchFamily="34" charset="0"/>
              </a:rPr>
              <a:t>bao</a:t>
            </a:r>
            <a:r>
              <a:rPr lang="en-US" i="1" baseline="0" dirty="0">
                <a:solidFill>
                  <a:schemeClr val="tx1"/>
                </a:solidFill>
                <a:latin typeface="Calibri" panose="020F0502020204030204" pitchFamily="34" charset="0"/>
                <a:cs typeface="Calibri" panose="020F0502020204030204" pitchFamily="34" charset="0"/>
              </a:rPr>
              <a:t> </a:t>
            </a:r>
            <a:r>
              <a:rPr lang="en-US" i="1" baseline="0" dirty="0" err="1">
                <a:solidFill>
                  <a:schemeClr val="tx1"/>
                </a:solidFill>
                <a:latin typeface="Calibri" panose="020F0502020204030204" pitchFamily="34" charset="0"/>
                <a:cs typeface="Calibri" panose="020F0502020204030204" pitchFamily="34" charset="0"/>
              </a:rPr>
              <a:t>gồm</a:t>
            </a:r>
            <a:r>
              <a:rPr lang="en-US" i="1" baseline="0" dirty="0">
                <a:solidFill>
                  <a:schemeClr val="tx1"/>
                </a:solidFill>
                <a:latin typeface="Calibri" panose="020F0502020204030204" pitchFamily="34" charset="0"/>
                <a:cs typeface="Calibri" panose="020F0502020204030204" pitchFamily="34" charset="0"/>
              </a:rPr>
              <a:t> </a:t>
            </a:r>
            <a:r>
              <a:rPr lang="en-US" i="1" baseline="0" dirty="0" err="1">
                <a:solidFill>
                  <a:schemeClr val="tx1"/>
                </a:solidFill>
                <a:latin typeface="Calibri" panose="020F0502020204030204" pitchFamily="34" charset="0"/>
                <a:cs typeface="Calibri" panose="020F0502020204030204" pitchFamily="34" charset="0"/>
              </a:rPr>
              <a:t>cố</a:t>
            </a:r>
            <a:r>
              <a:rPr lang="en-US" i="1" baseline="0" dirty="0">
                <a:solidFill>
                  <a:schemeClr val="tx1"/>
                </a:solidFill>
                <a:latin typeface="Calibri" panose="020F0502020204030204" pitchFamily="34" charset="0"/>
                <a:cs typeface="Calibri" panose="020F0502020204030204" pitchFamily="34" charset="0"/>
              </a:rPr>
              <a:t> </a:t>
            </a:r>
            <a:r>
              <a:rPr lang="en-US" i="1" baseline="0" dirty="0" err="1">
                <a:solidFill>
                  <a:schemeClr val="tx1"/>
                </a:solidFill>
                <a:latin typeface="Calibri" panose="020F0502020204030204" pitchFamily="34" charset="0"/>
                <a:cs typeface="Calibri" panose="020F0502020204030204" pitchFamily="34" charset="0"/>
              </a:rPr>
              <a:t>vấn</a:t>
            </a:r>
            <a:r>
              <a:rPr lang="en-US" i="1" baseline="0" dirty="0">
                <a:solidFill>
                  <a:schemeClr val="tx1"/>
                </a:solidFill>
                <a:latin typeface="Calibri" panose="020F0502020204030204" pitchFamily="34" charset="0"/>
                <a:cs typeface="Calibri" panose="020F0502020204030204" pitchFamily="34" charset="0"/>
              </a:rPr>
              <a:t> </a:t>
            </a:r>
            <a:r>
              <a:rPr lang="en-US" i="1" baseline="0" dirty="0" err="1">
                <a:solidFill>
                  <a:schemeClr val="tx1"/>
                </a:solidFill>
                <a:latin typeface="Calibri" panose="020F0502020204030204" pitchFamily="34" charset="0"/>
                <a:cs typeface="Calibri" panose="020F0502020204030204" pitchFamily="34" charset="0"/>
              </a:rPr>
              <a:t>riêng</a:t>
            </a:r>
            <a:r>
              <a:rPr lang="en-US" i="1" baseline="0" dirty="0">
                <a:solidFill>
                  <a:schemeClr val="tx1"/>
                </a:solidFill>
                <a:latin typeface="Calibri" panose="020F0502020204030204" pitchFamily="34" charset="0"/>
                <a:cs typeface="Calibri" panose="020F0502020204030204" pitchFamily="34" charset="0"/>
              </a:rPr>
              <a:t>)</a:t>
            </a:r>
          </a:p>
          <a:p>
            <a:pPr>
              <a:buFont typeface="Arial"/>
              <a:buNone/>
            </a:pPr>
            <a:endParaRPr lang="en-US" baseline="0" dirty="0">
              <a:solidFill>
                <a:schemeClr val="tx1"/>
              </a:solidFill>
              <a:latin typeface="Calibri" panose="020F0502020204030204" pitchFamily="34" charset="0"/>
              <a:cs typeface="Calibri" panose="020F0502020204030204" pitchFamily="34" charset="0"/>
            </a:endParaRPr>
          </a:p>
          <a:p>
            <a:pPr>
              <a:buFont typeface="Arial"/>
              <a:buChar char="•"/>
            </a:pP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Bạn</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có</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thể</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có</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bao</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nhiêu</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người</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hỗ</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trợ</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tuỳ</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thích</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và</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có</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thể</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trả</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lương</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từ</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kế</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hoạch</a:t>
            </a:r>
            <a:r>
              <a:rPr lang="en-US" baseline="0" dirty="0">
                <a:solidFill>
                  <a:schemeClr val="tx1"/>
                </a:solidFill>
                <a:latin typeface="Calibri" panose="020F0502020204030204" pitchFamily="34" charset="0"/>
                <a:cs typeface="Calibri" panose="020F0502020204030204" pitchFamily="34" charset="0"/>
              </a:rPr>
              <a:t> chi </a:t>
            </a:r>
            <a:r>
              <a:rPr lang="en-US" baseline="0" dirty="0" err="1">
                <a:solidFill>
                  <a:schemeClr val="tx1"/>
                </a:solidFill>
                <a:latin typeface="Calibri" panose="020F0502020204030204" pitchFamily="34" charset="0"/>
                <a:cs typeface="Calibri" panose="020F0502020204030204" pitchFamily="34" charset="0"/>
              </a:rPr>
              <a:t>tiêu</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của</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bạn</a:t>
            </a:r>
            <a:r>
              <a:rPr lang="en-US" baseline="0" dirty="0">
                <a:solidFill>
                  <a:schemeClr val="tx1"/>
                </a:solidFill>
                <a:latin typeface="Calibri" panose="020F0502020204030204" pitchFamily="34" charset="0"/>
                <a:cs typeface="Calibri" panose="020F0502020204030204" pitchFamily="34" charset="0"/>
              </a:rPr>
              <a:t>. </a:t>
            </a:r>
          </a:p>
          <a:p>
            <a:pPr>
              <a:buFont typeface="Arial"/>
              <a:buChar char="•"/>
            </a:pP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Không</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có</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mức</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lương</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cố</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định</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đối</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với</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Cố</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vấn</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Riêng</a:t>
            </a:r>
            <a:r>
              <a:rPr lang="en-US" baseline="0" dirty="0">
                <a:solidFill>
                  <a:schemeClr val="tx1"/>
                </a:solidFill>
                <a:latin typeface="Calibri" panose="020F0502020204030204" pitchFamily="34" charset="0"/>
                <a:cs typeface="Calibri" panose="020F0502020204030204" pitchFamily="34" charset="0"/>
              </a:rPr>
              <a:t>. </a:t>
            </a:r>
          </a:p>
          <a:p>
            <a:pPr>
              <a:buFont typeface="Arial"/>
              <a:buChar char="•"/>
            </a:pPr>
            <a:r>
              <a:rPr lang="en-US" baseline="0" dirty="0">
                <a:solidFill>
                  <a:schemeClr val="tx1"/>
                </a:solidFill>
                <a:latin typeface="Calibri" panose="020F0502020204030204" pitchFamily="34" charset="0"/>
                <a:cs typeface="Calibri" panose="020F0502020204030204" pitchFamily="34" charset="0"/>
              </a:rPr>
              <a:t> DDS </a:t>
            </a:r>
            <a:r>
              <a:rPr lang="en-US" baseline="0" dirty="0" err="1">
                <a:solidFill>
                  <a:schemeClr val="tx1"/>
                </a:solidFill>
                <a:latin typeface="Calibri" panose="020F0502020204030204" pitchFamily="34" charset="0"/>
                <a:cs typeface="Calibri" panose="020F0502020204030204" pitchFamily="34" charset="0"/>
              </a:rPr>
              <a:t>và</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các</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Trung</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tâm</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Vùng</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sẽ</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không</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giữ</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danh</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sách</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Cố</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vấn</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Riêng</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vì</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họ</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không</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được</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thuê</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theo</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hợp</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đồng</a:t>
            </a:r>
            <a:r>
              <a:rPr lang="en-US" baseline="0" dirty="0">
                <a:solidFill>
                  <a:schemeClr val="tx1"/>
                </a:solidFill>
                <a:latin typeface="Calibri" panose="020F0502020204030204" pitchFamily="34" charset="0"/>
                <a:cs typeface="Calibri" panose="020F0502020204030204" pitchFamily="34" charset="0"/>
              </a:rPr>
              <a:t>. </a:t>
            </a:r>
          </a:p>
          <a:p>
            <a:pPr>
              <a:buFont typeface="Arial"/>
              <a:buChar char="•"/>
            </a:pPr>
            <a:endParaRPr lang="en-US" b="1" baseline="0" dirty="0">
              <a:solidFill>
                <a:schemeClr val="tx1"/>
              </a:solidFill>
              <a:latin typeface="Calibri" panose="020F0502020204030204" pitchFamily="34" charset="0"/>
              <a:cs typeface="Calibri" panose="020F0502020204030204" pitchFamily="34" charset="0"/>
            </a:endParaRPr>
          </a:p>
          <a:p>
            <a:pPr>
              <a:buFont typeface="Arial"/>
              <a:buNone/>
            </a:pPr>
            <a:r>
              <a:rPr lang="en-US" b="1" baseline="0" dirty="0" err="1">
                <a:solidFill>
                  <a:schemeClr val="tx1"/>
                </a:solidFill>
                <a:latin typeface="Calibri" panose="020F0502020204030204" pitchFamily="34" charset="0"/>
                <a:cs typeface="Calibri" panose="020F0502020204030204" pitchFamily="34" charset="0"/>
              </a:rPr>
              <a:t>Mẹo</a:t>
            </a:r>
            <a:r>
              <a:rPr lang="en-US" b="1" baseline="0" dirty="0">
                <a:solidFill>
                  <a:schemeClr val="tx1"/>
                </a:solidFill>
                <a:latin typeface="Calibri" panose="020F0502020204030204" pitchFamily="34" charset="0"/>
                <a:cs typeface="Calibri" panose="020F0502020204030204" pitchFamily="34" charset="0"/>
              </a:rPr>
              <a:t>! </a:t>
            </a:r>
            <a:r>
              <a:rPr lang="vi-VN" b="1" baseline="0" dirty="0">
                <a:solidFill>
                  <a:schemeClr val="tx1"/>
                </a:solidFill>
                <a:latin typeface="Calibri" panose="020F0502020204030204" pitchFamily="34" charset="0"/>
                <a:cs typeface="Calibri" panose="020F0502020204030204" pitchFamily="34" charset="0"/>
              </a:rPr>
              <a:t>Đây là </a:t>
            </a:r>
            <a:r>
              <a:rPr lang="en-US" b="1" baseline="0" dirty="0" err="1">
                <a:solidFill>
                  <a:schemeClr val="tx1"/>
                </a:solidFill>
                <a:latin typeface="Calibri" panose="020F0502020204030204" pitchFamily="34" charset="0"/>
                <a:cs typeface="Calibri" panose="020F0502020204030204" pitchFamily="34" charset="0"/>
              </a:rPr>
              <a:t>lúc</a:t>
            </a:r>
            <a:r>
              <a:rPr lang="en-US" b="1" baseline="0" dirty="0">
                <a:solidFill>
                  <a:schemeClr val="tx1"/>
                </a:solidFill>
                <a:latin typeface="Calibri" panose="020F0502020204030204" pitchFamily="34" charset="0"/>
                <a:cs typeface="Calibri" panose="020F0502020204030204" pitchFamily="34" charset="0"/>
              </a:rPr>
              <a:t> </a:t>
            </a:r>
            <a:r>
              <a:rPr lang="en-US" b="1" baseline="0" dirty="0" err="1">
                <a:solidFill>
                  <a:schemeClr val="tx1"/>
                </a:solidFill>
                <a:latin typeface="Calibri" panose="020F0502020204030204" pitchFamily="34" charset="0"/>
                <a:cs typeface="Calibri" panose="020F0502020204030204" pitchFamily="34" charset="0"/>
              </a:rPr>
              <a:t>bạn</a:t>
            </a:r>
            <a:r>
              <a:rPr lang="en-US" b="1" baseline="0" dirty="0">
                <a:solidFill>
                  <a:schemeClr val="tx1"/>
                </a:solidFill>
                <a:latin typeface="Calibri" panose="020F0502020204030204" pitchFamily="34" charset="0"/>
                <a:cs typeface="Calibri" panose="020F0502020204030204" pitchFamily="34" charset="0"/>
              </a:rPr>
              <a:t> </a:t>
            </a:r>
            <a:r>
              <a:rPr lang="vi-VN" b="1" baseline="0" dirty="0">
                <a:solidFill>
                  <a:schemeClr val="tx1"/>
                </a:solidFill>
                <a:latin typeface="Calibri" panose="020F0502020204030204" pitchFamily="34" charset="0"/>
                <a:cs typeface="Calibri" panose="020F0502020204030204" pitchFamily="34" charset="0"/>
              </a:rPr>
              <a:t>có thể </a:t>
            </a:r>
            <a:r>
              <a:rPr lang="en-US" b="1" baseline="0" dirty="0" err="1">
                <a:solidFill>
                  <a:schemeClr val="tx1"/>
                </a:solidFill>
                <a:latin typeface="Calibri" panose="020F0502020204030204" pitchFamily="34" charset="0"/>
                <a:cs typeface="Calibri" panose="020F0502020204030204" pitchFamily="34" charset="0"/>
              </a:rPr>
              <a:t>nói</a:t>
            </a:r>
            <a:r>
              <a:rPr lang="en-US" b="1" baseline="0" dirty="0">
                <a:solidFill>
                  <a:schemeClr val="tx1"/>
                </a:solidFill>
                <a:latin typeface="Calibri" panose="020F0502020204030204" pitchFamily="34" charset="0"/>
                <a:cs typeface="Calibri" panose="020F0502020204030204" pitchFamily="34" charset="0"/>
              </a:rPr>
              <a:t> </a:t>
            </a:r>
            <a:r>
              <a:rPr lang="vi-VN" b="1" baseline="0" dirty="0">
                <a:solidFill>
                  <a:schemeClr val="tx1"/>
                </a:solidFill>
                <a:latin typeface="Calibri" panose="020F0502020204030204" pitchFamily="34" charset="0"/>
                <a:cs typeface="Calibri" panose="020F0502020204030204" pitchFamily="34" charset="0"/>
              </a:rPr>
              <a:t>về </a:t>
            </a:r>
            <a:r>
              <a:rPr lang="en-US" b="1" baseline="0" dirty="0" err="1">
                <a:solidFill>
                  <a:schemeClr val="tx1"/>
                </a:solidFill>
                <a:latin typeface="Calibri" panose="020F0502020204030204" pitchFamily="34" charset="0"/>
                <a:cs typeface="Calibri" panose="020F0502020204030204" pitchFamily="34" charset="0"/>
              </a:rPr>
              <a:t>việc</a:t>
            </a:r>
            <a:r>
              <a:rPr lang="vi-VN" b="1" baseline="0" dirty="0">
                <a:solidFill>
                  <a:schemeClr val="tx1"/>
                </a:solidFill>
                <a:latin typeface="Calibri" panose="020F0502020204030204" pitchFamily="34" charset="0"/>
                <a:cs typeface="Calibri" panose="020F0502020204030204" pitchFamily="34" charset="0"/>
              </a:rPr>
              <a:t> Chương trình </a:t>
            </a:r>
            <a:r>
              <a:rPr lang="en-US" b="1" baseline="0" dirty="0" err="1">
                <a:solidFill>
                  <a:schemeClr val="tx1"/>
                </a:solidFill>
                <a:latin typeface="Calibri" panose="020F0502020204030204" pitchFamily="34" charset="0"/>
                <a:cs typeface="Calibri" panose="020F0502020204030204" pitchFamily="34" charset="0"/>
              </a:rPr>
              <a:t>Quyền</a:t>
            </a:r>
            <a:r>
              <a:rPr lang="en-US" b="1" baseline="0" dirty="0">
                <a:solidFill>
                  <a:schemeClr val="tx1"/>
                </a:solidFill>
                <a:latin typeface="Calibri" panose="020F0502020204030204" pitchFamily="34" charset="0"/>
                <a:cs typeface="Calibri" panose="020F0502020204030204" pitchFamily="34" charset="0"/>
              </a:rPr>
              <a:t> </a:t>
            </a:r>
            <a:r>
              <a:rPr lang="en-US" b="1" baseline="0" dirty="0" err="1">
                <a:solidFill>
                  <a:schemeClr val="tx1"/>
                </a:solidFill>
                <a:latin typeface="Calibri" panose="020F0502020204030204" pitchFamily="34" charset="0"/>
                <a:cs typeface="Calibri" panose="020F0502020204030204" pitchFamily="34" charset="0"/>
              </a:rPr>
              <a:t>Tự</a:t>
            </a:r>
            <a:r>
              <a:rPr lang="en-US" b="1" baseline="0" dirty="0">
                <a:solidFill>
                  <a:schemeClr val="tx1"/>
                </a:solidFill>
                <a:latin typeface="Calibri" panose="020F0502020204030204" pitchFamily="34" charset="0"/>
                <a:cs typeface="Calibri" panose="020F0502020204030204" pitchFamily="34" charset="0"/>
              </a:rPr>
              <a:t> </a:t>
            </a:r>
            <a:r>
              <a:rPr lang="en-US" b="1" baseline="0" dirty="0" err="1">
                <a:solidFill>
                  <a:schemeClr val="tx1"/>
                </a:solidFill>
                <a:latin typeface="Calibri" panose="020F0502020204030204" pitchFamily="34" charset="0"/>
                <a:cs typeface="Calibri" panose="020F0502020204030204" pitchFamily="34" charset="0"/>
              </a:rPr>
              <a:t>quyết</a:t>
            </a:r>
            <a:r>
              <a:rPr lang="en-US" b="1" baseline="0" dirty="0">
                <a:solidFill>
                  <a:schemeClr val="tx1"/>
                </a:solidFill>
                <a:latin typeface="Calibri" panose="020F0502020204030204" pitchFamily="34" charset="0"/>
                <a:cs typeface="Calibri" panose="020F0502020204030204" pitchFamily="34" charset="0"/>
              </a:rPr>
              <a:t> </a:t>
            </a:r>
            <a:r>
              <a:rPr lang="vi-VN" b="1" baseline="0" dirty="0">
                <a:solidFill>
                  <a:schemeClr val="tx1"/>
                </a:solidFill>
                <a:latin typeface="Calibri" panose="020F0502020204030204" pitchFamily="34" charset="0"/>
                <a:cs typeface="Calibri" panose="020F0502020204030204" pitchFamily="34" charset="0"/>
              </a:rPr>
              <a:t>khác </a:t>
            </a:r>
            <a:r>
              <a:rPr lang="en-US" b="1" baseline="0" dirty="0" err="1">
                <a:solidFill>
                  <a:schemeClr val="tx1"/>
                </a:solidFill>
                <a:latin typeface="Calibri" panose="020F0502020204030204" pitchFamily="34" charset="0"/>
                <a:cs typeface="Calibri" panose="020F0502020204030204" pitchFamily="34" charset="0"/>
              </a:rPr>
              <a:t>biệt</a:t>
            </a:r>
            <a:r>
              <a:rPr lang="en-US" b="1" baseline="0" dirty="0">
                <a:solidFill>
                  <a:schemeClr val="tx1"/>
                </a:solidFill>
                <a:latin typeface="Calibri" panose="020F0502020204030204" pitchFamily="34" charset="0"/>
                <a:cs typeface="Calibri" panose="020F0502020204030204" pitchFamily="34" charset="0"/>
              </a:rPr>
              <a:t> </a:t>
            </a:r>
            <a:r>
              <a:rPr lang="en-US" b="1" baseline="0" dirty="0" err="1">
                <a:solidFill>
                  <a:schemeClr val="tx1"/>
                </a:solidFill>
                <a:latin typeface="Calibri" panose="020F0502020204030204" pitchFamily="34" charset="0"/>
                <a:cs typeface="Calibri" panose="020F0502020204030204" pitchFamily="34" charset="0"/>
              </a:rPr>
              <a:t>như</a:t>
            </a:r>
            <a:r>
              <a:rPr lang="en-US" b="1" baseline="0" dirty="0">
                <a:solidFill>
                  <a:schemeClr val="tx1"/>
                </a:solidFill>
                <a:latin typeface="Calibri" panose="020F0502020204030204" pitchFamily="34" charset="0"/>
                <a:cs typeface="Calibri" panose="020F0502020204030204" pitchFamily="34" charset="0"/>
              </a:rPr>
              <a:t> </a:t>
            </a:r>
            <a:r>
              <a:rPr lang="en-US" b="1" baseline="0" dirty="0" err="1">
                <a:solidFill>
                  <a:schemeClr val="tx1"/>
                </a:solidFill>
                <a:latin typeface="Calibri" panose="020F0502020204030204" pitchFamily="34" charset="0"/>
                <a:cs typeface="Calibri" panose="020F0502020204030204" pitchFamily="34" charset="0"/>
              </a:rPr>
              <a:t>thế</a:t>
            </a:r>
            <a:r>
              <a:rPr lang="en-US" b="1" baseline="0" dirty="0">
                <a:solidFill>
                  <a:schemeClr val="tx1"/>
                </a:solidFill>
                <a:latin typeface="Calibri" panose="020F0502020204030204" pitchFamily="34" charset="0"/>
                <a:cs typeface="Calibri" panose="020F0502020204030204" pitchFamily="34" charset="0"/>
              </a:rPr>
              <a:t> </a:t>
            </a:r>
            <a:r>
              <a:rPr lang="en-US" b="1" baseline="0" dirty="0" err="1">
                <a:solidFill>
                  <a:schemeClr val="tx1"/>
                </a:solidFill>
                <a:latin typeface="Calibri" panose="020F0502020204030204" pitchFamily="34" charset="0"/>
                <a:cs typeface="Calibri" panose="020F0502020204030204" pitchFamily="34" charset="0"/>
              </a:rPr>
              <a:t>nào</a:t>
            </a:r>
            <a:r>
              <a:rPr lang="vi-VN" b="1" baseline="0" dirty="0">
                <a:solidFill>
                  <a:schemeClr val="tx1"/>
                </a:solidFill>
                <a:latin typeface="Calibri" panose="020F0502020204030204" pitchFamily="34" charset="0"/>
                <a:cs typeface="Calibri" panose="020F0502020204030204" pitchFamily="34" charset="0"/>
              </a:rPr>
              <a:t>. Mỗi Trung tâm </a:t>
            </a:r>
            <a:r>
              <a:rPr lang="en-US" b="1" baseline="0" dirty="0" err="1">
                <a:solidFill>
                  <a:schemeClr val="tx1"/>
                </a:solidFill>
                <a:latin typeface="Calibri" panose="020F0502020204030204" pitchFamily="34" charset="0"/>
                <a:cs typeface="Calibri" panose="020F0502020204030204" pitchFamily="34" charset="0"/>
              </a:rPr>
              <a:t>Vùng</a:t>
            </a:r>
            <a:r>
              <a:rPr lang="vi-VN" b="1" baseline="0" dirty="0">
                <a:solidFill>
                  <a:schemeClr val="tx1"/>
                </a:solidFill>
                <a:latin typeface="Calibri" panose="020F0502020204030204" pitchFamily="34" charset="0"/>
                <a:cs typeface="Calibri" panose="020F0502020204030204" pitchFamily="34" charset="0"/>
              </a:rPr>
              <a:t> có thể </a:t>
            </a:r>
            <a:r>
              <a:rPr lang="en-US" b="1" baseline="0" dirty="0" err="1">
                <a:solidFill>
                  <a:schemeClr val="tx1"/>
                </a:solidFill>
                <a:latin typeface="Calibri" panose="020F0502020204030204" pitchFamily="34" charset="0"/>
                <a:cs typeface="Calibri" panose="020F0502020204030204" pitchFamily="34" charset="0"/>
              </a:rPr>
              <a:t>cung</a:t>
            </a:r>
            <a:r>
              <a:rPr lang="en-US" b="1" baseline="0" dirty="0">
                <a:solidFill>
                  <a:schemeClr val="tx1"/>
                </a:solidFill>
                <a:latin typeface="Calibri" panose="020F0502020204030204" pitchFamily="34" charset="0"/>
                <a:cs typeface="Calibri" panose="020F0502020204030204" pitchFamily="34" charset="0"/>
              </a:rPr>
              <a:t> </a:t>
            </a:r>
            <a:r>
              <a:rPr lang="en-US" b="1" baseline="0" dirty="0" err="1">
                <a:solidFill>
                  <a:schemeClr val="tx1"/>
                </a:solidFill>
                <a:latin typeface="Calibri" panose="020F0502020204030204" pitchFamily="34" charset="0"/>
                <a:cs typeface="Calibri" panose="020F0502020204030204" pitchFamily="34" charset="0"/>
              </a:rPr>
              <a:t>cấp</a:t>
            </a:r>
            <a:r>
              <a:rPr lang="en-US" b="1" baseline="0" dirty="0">
                <a:solidFill>
                  <a:schemeClr val="tx1"/>
                </a:solidFill>
                <a:latin typeface="Calibri" panose="020F0502020204030204" pitchFamily="34" charset="0"/>
                <a:cs typeface="Calibri" panose="020F0502020204030204" pitchFamily="34" charset="0"/>
              </a:rPr>
              <a:t> </a:t>
            </a:r>
            <a:r>
              <a:rPr lang="vi-VN" b="1" baseline="0" dirty="0">
                <a:solidFill>
                  <a:schemeClr val="tx1"/>
                </a:solidFill>
                <a:latin typeface="Calibri" panose="020F0502020204030204" pitchFamily="34" charset="0"/>
                <a:cs typeface="Calibri" panose="020F0502020204030204" pitchFamily="34" charset="0"/>
              </a:rPr>
              <a:t>hoặc </a:t>
            </a:r>
            <a:r>
              <a:rPr lang="en-US" b="1" baseline="0" dirty="0" err="1">
                <a:solidFill>
                  <a:schemeClr val="tx1"/>
                </a:solidFill>
                <a:latin typeface="Calibri" panose="020F0502020204030204" pitchFamily="34" charset="0"/>
                <a:cs typeface="Calibri" panose="020F0502020204030204" pitchFamily="34" charset="0"/>
              </a:rPr>
              <a:t>không</a:t>
            </a:r>
            <a:r>
              <a:rPr lang="vi-VN" b="1" baseline="0" dirty="0">
                <a:solidFill>
                  <a:schemeClr val="tx1"/>
                </a:solidFill>
                <a:latin typeface="Calibri" panose="020F0502020204030204" pitchFamily="34" charset="0"/>
                <a:cs typeface="Calibri" panose="020F0502020204030204" pitchFamily="34" charset="0"/>
              </a:rPr>
              <a:t> cung cấp </a:t>
            </a:r>
            <a:r>
              <a:rPr lang="en-US" b="1" baseline="0" dirty="0" err="1">
                <a:solidFill>
                  <a:schemeClr val="tx1"/>
                </a:solidFill>
                <a:latin typeface="Calibri" panose="020F0502020204030204" pitchFamily="34" charset="0"/>
                <a:cs typeface="Calibri" panose="020F0502020204030204" pitchFamily="34" charset="0"/>
              </a:rPr>
              <a:t>chương</a:t>
            </a:r>
            <a:r>
              <a:rPr lang="en-US" b="1" baseline="0" dirty="0">
                <a:solidFill>
                  <a:schemeClr val="tx1"/>
                </a:solidFill>
                <a:latin typeface="Calibri" panose="020F0502020204030204" pitchFamily="34" charset="0"/>
                <a:cs typeface="Calibri" panose="020F0502020204030204" pitchFamily="34" charset="0"/>
              </a:rPr>
              <a:t> </a:t>
            </a:r>
            <a:r>
              <a:rPr lang="en-US" b="1" baseline="0" dirty="0" err="1">
                <a:solidFill>
                  <a:schemeClr val="tx1"/>
                </a:solidFill>
                <a:latin typeface="Calibri" panose="020F0502020204030204" pitchFamily="34" charset="0"/>
                <a:cs typeface="Calibri" panose="020F0502020204030204" pitchFamily="34" charset="0"/>
              </a:rPr>
              <a:t>trình</a:t>
            </a:r>
            <a:r>
              <a:rPr lang="en-US" b="1" baseline="0" dirty="0">
                <a:solidFill>
                  <a:schemeClr val="tx1"/>
                </a:solidFill>
                <a:latin typeface="Calibri" panose="020F0502020204030204" pitchFamily="34" charset="0"/>
                <a:cs typeface="Calibri" panose="020F0502020204030204" pitchFamily="34" charset="0"/>
              </a:rPr>
              <a:t> </a:t>
            </a:r>
            <a:r>
              <a:rPr lang="vi-VN" b="1" baseline="0" dirty="0">
                <a:solidFill>
                  <a:schemeClr val="tx1"/>
                </a:solidFill>
                <a:latin typeface="Calibri" panose="020F0502020204030204" pitchFamily="34" charset="0"/>
                <a:cs typeface="Calibri" panose="020F0502020204030204" pitchFamily="34" charset="0"/>
              </a:rPr>
              <a:t>đào tạo </a:t>
            </a:r>
            <a:r>
              <a:rPr lang="en-US" b="1" baseline="0" dirty="0" err="1">
                <a:solidFill>
                  <a:schemeClr val="tx1"/>
                </a:solidFill>
                <a:latin typeface="Calibri" panose="020F0502020204030204" pitchFamily="34" charset="0"/>
                <a:cs typeface="Calibri" panose="020F0502020204030204" pitchFamily="34" charset="0"/>
              </a:rPr>
              <a:t>Cố</a:t>
            </a:r>
            <a:r>
              <a:rPr lang="en-US" b="1" baseline="0" dirty="0">
                <a:solidFill>
                  <a:schemeClr val="tx1"/>
                </a:solidFill>
                <a:latin typeface="Calibri" panose="020F0502020204030204" pitchFamily="34" charset="0"/>
                <a:cs typeface="Calibri" panose="020F0502020204030204" pitchFamily="34" charset="0"/>
              </a:rPr>
              <a:t> </a:t>
            </a:r>
            <a:r>
              <a:rPr lang="en-US" b="1" baseline="0" dirty="0" err="1">
                <a:solidFill>
                  <a:schemeClr val="tx1"/>
                </a:solidFill>
                <a:latin typeface="Calibri" panose="020F0502020204030204" pitchFamily="34" charset="0"/>
                <a:cs typeface="Calibri" panose="020F0502020204030204" pitchFamily="34" charset="0"/>
              </a:rPr>
              <a:t>vấn</a:t>
            </a:r>
            <a:r>
              <a:rPr lang="en-US" b="1" baseline="0" dirty="0">
                <a:solidFill>
                  <a:schemeClr val="tx1"/>
                </a:solidFill>
                <a:latin typeface="Calibri" panose="020F0502020204030204" pitchFamily="34" charset="0"/>
                <a:cs typeface="Calibri" panose="020F0502020204030204" pitchFamily="34" charset="0"/>
              </a:rPr>
              <a:t> </a:t>
            </a:r>
            <a:r>
              <a:rPr lang="en-US" b="1" baseline="0" dirty="0" err="1">
                <a:solidFill>
                  <a:schemeClr val="tx1"/>
                </a:solidFill>
                <a:latin typeface="Calibri" panose="020F0502020204030204" pitchFamily="34" charset="0"/>
                <a:cs typeface="Calibri" panose="020F0502020204030204" pitchFamily="34" charset="0"/>
              </a:rPr>
              <a:t>Riêng</a:t>
            </a:r>
            <a:r>
              <a:rPr lang="vi-VN" b="1" baseline="0" dirty="0">
                <a:solidFill>
                  <a:schemeClr val="tx1"/>
                </a:solidFill>
                <a:latin typeface="Calibri" panose="020F0502020204030204" pitchFamily="34" charset="0"/>
                <a:cs typeface="Calibri" panose="020F0502020204030204" pitchFamily="34" charset="0"/>
              </a:rPr>
              <a:t>, họ có thể có hoặc không có danh sách </a:t>
            </a:r>
            <a:r>
              <a:rPr lang="en-US" b="1" baseline="0" dirty="0" err="1">
                <a:solidFill>
                  <a:schemeClr val="tx1"/>
                </a:solidFill>
                <a:latin typeface="Calibri" panose="020F0502020204030204" pitchFamily="34" charset="0"/>
                <a:cs typeface="Calibri" panose="020F0502020204030204" pitchFamily="34" charset="0"/>
              </a:rPr>
              <a:t>Cố</a:t>
            </a:r>
            <a:r>
              <a:rPr lang="en-US" b="1" baseline="0" dirty="0">
                <a:solidFill>
                  <a:schemeClr val="tx1"/>
                </a:solidFill>
                <a:latin typeface="Calibri" panose="020F0502020204030204" pitchFamily="34" charset="0"/>
                <a:cs typeface="Calibri" panose="020F0502020204030204" pitchFamily="34" charset="0"/>
              </a:rPr>
              <a:t> </a:t>
            </a:r>
            <a:r>
              <a:rPr lang="en-US" b="1" baseline="0" dirty="0" err="1">
                <a:solidFill>
                  <a:schemeClr val="tx1"/>
                </a:solidFill>
                <a:latin typeface="Calibri" panose="020F0502020204030204" pitchFamily="34" charset="0"/>
                <a:cs typeface="Calibri" panose="020F0502020204030204" pitchFamily="34" charset="0"/>
              </a:rPr>
              <a:t>vấn</a:t>
            </a:r>
            <a:r>
              <a:rPr lang="en-US" b="1" baseline="0" dirty="0">
                <a:solidFill>
                  <a:schemeClr val="tx1"/>
                </a:solidFill>
                <a:latin typeface="Calibri" panose="020F0502020204030204" pitchFamily="34" charset="0"/>
                <a:cs typeface="Calibri" panose="020F0502020204030204" pitchFamily="34" charset="0"/>
              </a:rPr>
              <a:t> </a:t>
            </a:r>
            <a:r>
              <a:rPr lang="en-US" b="1" baseline="0" dirty="0" err="1">
                <a:solidFill>
                  <a:schemeClr val="tx1"/>
                </a:solidFill>
                <a:latin typeface="Calibri" panose="020F0502020204030204" pitchFamily="34" charset="0"/>
                <a:cs typeface="Calibri" panose="020F0502020204030204" pitchFamily="34" charset="0"/>
              </a:rPr>
              <a:t>Riêng</a:t>
            </a:r>
            <a:r>
              <a:rPr lang="en-US" b="1" baseline="0" dirty="0">
                <a:solidFill>
                  <a:schemeClr val="tx1"/>
                </a:solidFill>
                <a:latin typeface="Calibri" panose="020F0502020204030204" pitchFamily="34" charset="0"/>
                <a:cs typeface="Calibri" panose="020F0502020204030204" pitchFamily="34" charset="0"/>
              </a:rPr>
              <a:t> </a:t>
            </a:r>
            <a:r>
              <a:rPr lang="vi-VN" b="1" baseline="0" dirty="0">
                <a:solidFill>
                  <a:schemeClr val="tx1"/>
                </a:solidFill>
                <a:latin typeface="Calibri" panose="020F0502020204030204" pitchFamily="34" charset="0"/>
                <a:cs typeface="Calibri" panose="020F0502020204030204" pitchFamily="34" charset="0"/>
              </a:rPr>
              <a:t>- tùy thuộc vào mỗi Trung tâm </a:t>
            </a:r>
            <a:r>
              <a:rPr lang="en-US" b="1" baseline="0" dirty="0" err="1">
                <a:solidFill>
                  <a:schemeClr val="tx1"/>
                </a:solidFill>
                <a:latin typeface="Calibri" panose="020F0502020204030204" pitchFamily="34" charset="0"/>
                <a:cs typeface="Calibri" panose="020F0502020204030204" pitchFamily="34" charset="0"/>
              </a:rPr>
              <a:t>Vùng</a:t>
            </a:r>
            <a:r>
              <a:rPr lang="en-US" b="1" baseline="0" dirty="0">
                <a:solidFill>
                  <a:schemeClr val="tx1"/>
                </a:solidFill>
                <a:latin typeface="Calibri" panose="020F0502020204030204" pitchFamily="34" charset="0"/>
                <a:cs typeface="Calibri" panose="020F0502020204030204" pitchFamily="34" charset="0"/>
              </a:rPr>
              <a:t> </a:t>
            </a:r>
            <a:r>
              <a:rPr lang="vi-VN" b="1" baseline="0" dirty="0">
                <a:solidFill>
                  <a:schemeClr val="tx1"/>
                </a:solidFill>
                <a:latin typeface="Calibri" panose="020F0502020204030204" pitchFamily="34" charset="0"/>
                <a:cs typeface="Calibri" panose="020F0502020204030204" pitchFamily="34" charset="0"/>
              </a:rPr>
              <a:t>và ủy ban cố vấn địa phương</a:t>
            </a:r>
            <a:r>
              <a:rPr lang="en-US" b="1" baseline="0" dirty="0">
                <a:solidFill>
                  <a:schemeClr val="tx1"/>
                </a:solidFill>
                <a:latin typeface="Calibri" panose="020F0502020204030204" pitchFamily="34" charset="0"/>
                <a:cs typeface="Calibri" panose="020F0502020204030204" pitchFamily="34" charset="0"/>
              </a:rPr>
              <a:t> </a:t>
            </a:r>
            <a:r>
              <a:rPr lang="en-US" b="1" baseline="0" dirty="0" err="1">
                <a:solidFill>
                  <a:schemeClr val="tx1"/>
                </a:solidFill>
                <a:latin typeface="Calibri" panose="020F0502020204030204" pitchFamily="34" charset="0"/>
                <a:cs typeface="Calibri" panose="020F0502020204030204" pitchFamily="34" charset="0"/>
              </a:rPr>
              <a:t>của</a:t>
            </a:r>
            <a:r>
              <a:rPr lang="en-US" b="1" baseline="0" dirty="0">
                <a:solidFill>
                  <a:schemeClr val="tx1"/>
                </a:solidFill>
                <a:latin typeface="Calibri" panose="020F0502020204030204" pitchFamily="34" charset="0"/>
                <a:cs typeface="Calibri" panose="020F0502020204030204" pitchFamily="34" charset="0"/>
              </a:rPr>
              <a:t> </a:t>
            </a:r>
            <a:r>
              <a:rPr lang="en-US" b="1" baseline="0" dirty="0" err="1">
                <a:solidFill>
                  <a:schemeClr val="tx1"/>
                </a:solidFill>
                <a:latin typeface="Calibri" panose="020F0502020204030204" pitchFamily="34" charset="0"/>
                <a:cs typeface="Calibri" panose="020F0502020204030204" pitchFamily="34" charset="0"/>
              </a:rPr>
              <a:t>họ</a:t>
            </a:r>
            <a:r>
              <a:rPr lang="vi-VN" b="1" baseline="0" dirty="0">
                <a:solidFill>
                  <a:schemeClr val="tx1"/>
                </a:solidFill>
                <a:latin typeface="Calibri" panose="020F0502020204030204" pitchFamily="34" charset="0"/>
                <a:cs typeface="Calibri" panose="020F0502020204030204" pitchFamily="34" charset="0"/>
              </a:rPr>
              <a:t>. Hãy </a:t>
            </a:r>
            <a:r>
              <a:rPr lang="en-US" b="1" baseline="0" dirty="0" err="1">
                <a:solidFill>
                  <a:schemeClr val="tx1"/>
                </a:solidFill>
                <a:latin typeface="Calibri" panose="020F0502020204030204" pitchFamily="34" charset="0"/>
                <a:cs typeface="Calibri" panose="020F0502020204030204" pitchFamily="34" charset="0"/>
              </a:rPr>
              <a:t>nhớ</a:t>
            </a:r>
            <a:r>
              <a:rPr lang="en-US" b="1" baseline="0" dirty="0">
                <a:solidFill>
                  <a:schemeClr val="tx1"/>
                </a:solidFill>
                <a:latin typeface="Calibri" panose="020F0502020204030204" pitchFamily="34" charset="0"/>
                <a:cs typeface="Calibri" panose="020F0502020204030204" pitchFamily="34" charset="0"/>
              </a:rPr>
              <a:t> </a:t>
            </a:r>
            <a:r>
              <a:rPr lang="en-US" b="1" baseline="0" dirty="0" err="1">
                <a:solidFill>
                  <a:schemeClr val="tx1"/>
                </a:solidFill>
                <a:latin typeface="Calibri" panose="020F0502020204030204" pitchFamily="34" charset="0"/>
                <a:cs typeface="Calibri" panose="020F0502020204030204" pitchFamily="34" charset="0"/>
              </a:rPr>
              <a:t>rằng</a:t>
            </a:r>
            <a:r>
              <a:rPr lang="vi-VN" b="1" baseline="0" dirty="0">
                <a:solidFill>
                  <a:schemeClr val="tx1"/>
                </a:solidFill>
                <a:latin typeface="Calibri" panose="020F0502020204030204" pitchFamily="34" charset="0"/>
                <a:cs typeface="Calibri" panose="020F0502020204030204" pitchFamily="34" charset="0"/>
              </a:rPr>
              <a:t>, nếu Trung tâm </a:t>
            </a:r>
            <a:r>
              <a:rPr lang="en-US" b="1" baseline="0" dirty="0" err="1">
                <a:solidFill>
                  <a:schemeClr val="tx1"/>
                </a:solidFill>
                <a:latin typeface="Calibri" panose="020F0502020204030204" pitchFamily="34" charset="0"/>
                <a:cs typeface="Calibri" panose="020F0502020204030204" pitchFamily="34" charset="0"/>
              </a:rPr>
              <a:t>Vùng</a:t>
            </a:r>
            <a:r>
              <a:rPr lang="vi-VN" b="1" baseline="0" dirty="0">
                <a:solidFill>
                  <a:schemeClr val="tx1"/>
                </a:solidFill>
                <a:latin typeface="Calibri" panose="020F0502020204030204" pitchFamily="34" charset="0"/>
                <a:cs typeface="Calibri" panose="020F0502020204030204" pitchFamily="34" charset="0"/>
              </a:rPr>
              <a:t> </a:t>
            </a:r>
            <a:r>
              <a:rPr lang="en-US" b="1" baseline="0" dirty="0" err="1">
                <a:solidFill>
                  <a:schemeClr val="tx1"/>
                </a:solidFill>
                <a:latin typeface="Calibri" panose="020F0502020204030204" pitchFamily="34" charset="0"/>
                <a:cs typeface="Calibri" panose="020F0502020204030204" pitchFamily="34" charset="0"/>
              </a:rPr>
              <a:t>tiến</a:t>
            </a:r>
            <a:r>
              <a:rPr lang="en-US" b="1" baseline="0" dirty="0">
                <a:solidFill>
                  <a:schemeClr val="tx1"/>
                </a:solidFill>
                <a:latin typeface="Calibri" panose="020F0502020204030204" pitchFamily="34" charset="0"/>
                <a:cs typeface="Calibri" panose="020F0502020204030204" pitchFamily="34" charset="0"/>
              </a:rPr>
              <a:t> </a:t>
            </a:r>
            <a:r>
              <a:rPr lang="en-US" b="1" baseline="0" dirty="0" err="1">
                <a:solidFill>
                  <a:schemeClr val="tx1"/>
                </a:solidFill>
                <a:latin typeface="Calibri" panose="020F0502020204030204" pitchFamily="34" charset="0"/>
                <a:cs typeface="Calibri" panose="020F0502020204030204" pitchFamily="34" charset="0"/>
              </a:rPr>
              <a:t>hành</a:t>
            </a:r>
            <a:r>
              <a:rPr lang="en-US" b="1" baseline="0" dirty="0">
                <a:solidFill>
                  <a:schemeClr val="tx1"/>
                </a:solidFill>
                <a:latin typeface="Calibri" panose="020F0502020204030204" pitchFamily="34" charset="0"/>
                <a:cs typeface="Calibri" panose="020F0502020204030204" pitchFamily="34" charset="0"/>
              </a:rPr>
              <a:t> </a:t>
            </a:r>
            <a:r>
              <a:rPr lang="vi-VN" b="1" baseline="0" dirty="0">
                <a:solidFill>
                  <a:schemeClr val="tx1"/>
                </a:solidFill>
                <a:latin typeface="Calibri" panose="020F0502020204030204" pitchFamily="34" charset="0"/>
                <a:cs typeface="Calibri" panose="020F0502020204030204" pitchFamily="34" charset="0"/>
              </a:rPr>
              <a:t>đào tạo, chứng nhận </a:t>
            </a:r>
            <a:r>
              <a:rPr lang="en-US" b="1" baseline="0" dirty="0" err="1">
                <a:solidFill>
                  <a:schemeClr val="tx1"/>
                </a:solidFill>
                <a:latin typeface="Calibri" panose="020F0502020204030204" pitchFamily="34" charset="0"/>
                <a:cs typeface="Calibri" panose="020F0502020204030204" pitchFamily="34" charset="0"/>
              </a:rPr>
              <a:t>Cố</a:t>
            </a:r>
            <a:r>
              <a:rPr lang="en-US" b="1" baseline="0" dirty="0">
                <a:solidFill>
                  <a:schemeClr val="tx1"/>
                </a:solidFill>
                <a:latin typeface="Calibri" panose="020F0502020204030204" pitchFamily="34" charset="0"/>
                <a:cs typeface="Calibri" panose="020F0502020204030204" pitchFamily="34" charset="0"/>
              </a:rPr>
              <a:t> </a:t>
            </a:r>
            <a:r>
              <a:rPr lang="en-US" b="1" baseline="0" dirty="0" err="1">
                <a:solidFill>
                  <a:schemeClr val="tx1"/>
                </a:solidFill>
                <a:latin typeface="Calibri" panose="020F0502020204030204" pitchFamily="34" charset="0"/>
                <a:cs typeface="Calibri" panose="020F0502020204030204" pitchFamily="34" charset="0"/>
              </a:rPr>
              <a:t>vấn</a:t>
            </a:r>
            <a:r>
              <a:rPr lang="en-US" b="1" baseline="0" dirty="0">
                <a:solidFill>
                  <a:schemeClr val="tx1"/>
                </a:solidFill>
                <a:latin typeface="Calibri" panose="020F0502020204030204" pitchFamily="34" charset="0"/>
                <a:cs typeface="Calibri" panose="020F0502020204030204" pitchFamily="34" charset="0"/>
              </a:rPr>
              <a:t> </a:t>
            </a:r>
            <a:r>
              <a:rPr lang="en-US" b="1" baseline="0" dirty="0" err="1">
                <a:solidFill>
                  <a:schemeClr val="tx1"/>
                </a:solidFill>
                <a:latin typeface="Calibri" panose="020F0502020204030204" pitchFamily="34" charset="0"/>
                <a:cs typeface="Calibri" panose="020F0502020204030204" pitchFamily="34" charset="0"/>
              </a:rPr>
              <a:t>Riêng</a:t>
            </a:r>
            <a:r>
              <a:rPr lang="en-US" b="1" baseline="0" dirty="0">
                <a:solidFill>
                  <a:schemeClr val="tx1"/>
                </a:solidFill>
                <a:latin typeface="Calibri" panose="020F0502020204030204" pitchFamily="34" charset="0"/>
                <a:cs typeface="Calibri" panose="020F0502020204030204" pitchFamily="34" charset="0"/>
              </a:rPr>
              <a:t> </a:t>
            </a:r>
            <a:r>
              <a:rPr lang="vi-VN" b="1" baseline="0" dirty="0">
                <a:solidFill>
                  <a:schemeClr val="tx1"/>
                </a:solidFill>
                <a:latin typeface="Calibri" panose="020F0502020204030204" pitchFamily="34" charset="0"/>
                <a:cs typeface="Calibri" panose="020F0502020204030204" pitchFamily="34" charset="0"/>
              </a:rPr>
              <a:t>và trở thành nguồn</a:t>
            </a:r>
            <a:r>
              <a:rPr lang="en-US" b="1" baseline="0" dirty="0">
                <a:solidFill>
                  <a:schemeClr val="tx1"/>
                </a:solidFill>
                <a:latin typeface="Calibri" panose="020F0502020204030204" pitchFamily="34" charset="0"/>
                <a:cs typeface="Calibri" panose="020F0502020204030204" pitchFamily="34" charset="0"/>
              </a:rPr>
              <a:t> </a:t>
            </a:r>
            <a:r>
              <a:rPr lang="en-US" b="1" baseline="0" dirty="0" err="1">
                <a:solidFill>
                  <a:schemeClr val="tx1"/>
                </a:solidFill>
                <a:latin typeface="Calibri" panose="020F0502020204030204" pitchFamily="34" charset="0"/>
                <a:cs typeface="Calibri" panose="020F0502020204030204" pitchFamily="34" charset="0"/>
              </a:rPr>
              <a:t>cung</a:t>
            </a:r>
            <a:r>
              <a:rPr lang="en-US" b="1" baseline="0" dirty="0">
                <a:solidFill>
                  <a:schemeClr val="tx1"/>
                </a:solidFill>
                <a:latin typeface="Calibri" panose="020F0502020204030204" pitchFamily="34" charset="0"/>
                <a:cs typeface="Calibri" panose="020F0502020204030204" pitchFamily="34" charset="0"/>
              </a:rPr>
              <a:t> </a:t>
            </a:r>
            <a:r>
              <a:rPr lang="en-US" b="1" baseline="0" dirty="0" err="1">
                <a:solidFill>
                  <a:schemeClr val="tx1"/>
                </a:solidFill>
                <a:latin typeface="Calibri" panose="020F0502020204030204" pitchFamily="34" charset="0"/>
                <a:cs typeface="Calibri" panose="020F0502020204030204" pitchFamily="34" charset="0"/>
              </a:rPr>
              <a:t>cấp</a:t>
            </a:r>
            <a:r>
              <a:rPr lang="vi-VN" b="1" baseline="0" dirty="0">
                <a:solidFill>
                  <a:schemeClr val="tx1"/>
                </a:solidFill>
                <a:latin typeface="Calibri" panose="020F0502020204030204" pitchFamily="34" charset="0"/>
                <a:cs typeface="Calibri" panose="020F0502020204030204" pitchFamily="34" charset="0"/>
              </a:rPr>
              <a:t> danh sách, thì</a:t>
            </a:r>
            <a:r>
              <a:rPr lang="en-US" b="1" baseline="0" dirty="0">
                <a:solidFill>
                  <a:schemeClr val="tx1"/>
                </a:solidFill>
                <a:latin typeface="Calibri" panose="020F0502020204030204" pitchFamily="34" charset="0"/>
                <a:cs typeface="Calibri" panose="020F0502020204030204" pitchFamily="34" charset="0"/>
              </a:rPr>
              <a:t> </a:t>
            </a:r>
            <a:r>
              <a:rPr lang="en-US" b="1" baseline="0" dirty="0" err="1">
                <a:solidFill>
                  <a:schemeClr val="tx1"/>
                </a:solidFill>
                <a:latin typeface="Calibri" panose="020F0502020204030204" pitchFamily="34" charset="0"/>
                <a:cs typeface="Calibri" panose="020F0502020204030204" pitchFamily="34" charset="0"/>
              </a:rPr>
              <a:t>việc</a:t>
            </a:r>
            <a:r>
              <a:rPr lang="en-US" b="1" baseline="0" dirty="0">
                <a:solidFill>
                  <a:schemeClr val="tx1"/>
                </a:solidFill>
                <a:latin typeface="Calibri" panose="020F0502020204030204" pitchFamily="34" charset="0"/>
                <a:cs typeface="Calibri" panose="020F0502020204030204" pitchFamily="34" charset="0"/>
              </a:rPr>
              <a:t> </a:t>
            </a:r>
            <a:r>
              <a:rPr lang="en-US" b="1" baseline="0" dirty="0" err="1">
                <a:solidFill>
                  <a:schemeClr val="tx1"/>
                </a:solidFill>
                <a:latin typeface="Calibri" panose="020F0502020204030204" pitchFamily="34" charset="0"/>
                <a:cs typeface="Calibri" panose="020F0502020204030204" pitchFamily="34" charset="0"/>
              </a:rPr>
              <a:t>đó</a:t>
            </a:r>
            <a:r>
              <a:rPr lang="en-US" b="1" baseline="0" dirty="0">
                <a:solidFill>
                  <a:schemeClr val="tx1"/>
                </a:solidFill>
                <a:latin typeface="Calibri" panose="020F0502020204030204" pitchFamily="34" charset="0"/>
                <a:cs typeface="Calibri" panose="020F0502020204030204" pitchFamily="34" charset="0"/>
              </a:rPr>
              <a:t> </a:t>
            </a:r>
            <a:r>
              <a:rPr lang="en-US" b="1" baseline="0" dirty="0" err="1">
                <a:solidFill>
                  <a:schemeClr val="tx1"/>
                </a:solidFill>
                <a:latin typeface="Calibri" panose="020F0502020204030204" pitchFamily="34" charset="0"/>
                <a:cs typeface="Calibri" panose="020F0502020204030204" pitchFamily="34" charset="0"/>
              </a:rPr>
              <a:t>chẳng</a:t>
            </a:r>
            <a:r>
              <a:rPr lang="en-US" b="1" baseline="0" dirty="0">
                <a:solidFill>
                  <a:schemeClr val="tx1"/>
                </a:solidFill>
                <a:latin typeface="Calibri" panose="020F0502020204030204" pitchFamily="34" charset="0"/>
                <a:cs typeface="Calibri" panose="020F0502020204030204" pitchFamily="34" charset="0"/>
              </a:rPr>
              <a:t> </a:t>
            </a:r>
            <a:r>
              <a:rPr lang="en-US" b="1" baseline="0" dirty="0" err="1">
                <a:solidFill>
                  <a:schemeClr val="tx1"/>
                </a:solidFill>
                <a:latin typeface="Calibri" panose="020F0502020204030204" pitchFamily="34" charset="0"/>
                <a:cs typeface="Calibri" panose="020F0502020204030204" pitchFamily="34" charset="0"/>
              </a:rPr>
              <a:t>khác</a:t>
            </a:r>
            <a:r>
              <a:rPr lang="en-US" b="1" baseline="0" dirty="0">
                <a:solidFill>
                  <a:schemeClr val="tx1"/>
                </a:solidFill>
                <a:latin typeface="Calibri" panose="020F0502020204030204" pitchFamily="34" charset="0"/>
                <a:cs typeface="Calibri" panose="020F0502020204030204" pitchFamily="34" charset="0"/>
              </a:rPr>
              <a:t> </a:t>
            </a:r>
            <a:r>
              <a:rPr lang="en-US" b="1" baseline="0" dirty="0" err="1">
                <a:solidFill>
                  <a:schemeClr val="tx1"/>
                </a:solidFill>
                <a:latin typeface="Calibri" panose="020F0502020204030204" pitchFamily="34" charset="0"/>
                <a:cs typeface="Calibri" panose="020F0502020204030204" pitchFamily="34" charset="0"/>
              </a:rPr>
              <a:t>gì</a:t>
            </a:r>
            <a:r>
              <a:rPr lang="en-US" b="1" baseline="0" dirty="0">
                <a:solidFill>
                  <a:schemeClr val="tx1"/>
                </a:solidFill>
                <a:latin typeface="Calibri" panose="020F0502020204030204" pitchFamily="34" charset="0"/>
                <a:cs typeface="Calibri" panose="020F0502020204030204" pitchFamily="34" charset="0"/>
              </a:rPr>
              <a:t> </a:t>
            </a:r>
            <a:r>
              <a:rPr lang="en-US" b="1" baseline="0" dirty="0" err="1">
                <a:solidFill>
                  <a:schemeClr val="tx1"/>
                </a:solidFill>
                <a:latin typeface="Calibri" panose="020F0502020204030204" pitchFamily="34" charset="0"/>
                <a:cs typeface="Calibri" panose="020F0502020204030204" pitchFamily="34" charset="0"/>
              </a:rPr>
              <a:t>thuê</a:t>
            </a:r>
            <a:r>
              <a:rPr lang="en-US" b="1" baseline="0" dirty="0">
                <a:solidFill>
                  <a:schemeClr val="tx1"/>
                </a:solidFill>
                <a:latin typeface="Calibri" panose="020F0502020204030204" pitchFamily="34" charset="0"/>
                <a:cs typeface="Calibri" panose="020F0502020204030204" pitchFamily="34" charset="0"/>
              </a:rPr>
              <a:t> </a:t>
            </a:r>
            <a:r>
              <a:rPr lang="en-US" b="1" baseline="0" dirty="0" err="1">
                <a:solidFill>
                  <a:schemeClr val="tx1"/>
                </a:solidFill>
                <a:latin typeface="Calibri" panose="020F0502020204030204" pitchFamily="34" charset="0"/>
                <a:cs typeface="Calibri" panose="020F0502020204030204" pitchFamily="34" charset="0"/>
              </a:rPr>
              <a:t>lại</a:t>
            </a:r>
            <a:r>
              <a:rPr lang="en-US" b="1" baseline="0" dirty="0">
                <a:solidFill>
                  <a:schemeClr val="tx1"/>
                </a:solidFill>
                <a:latin typeface="Calibri" panose="020F0502020204030204" pitchFamily="34" charset="0"/>
                <a:cs typeface="Calibri" panose="020F0502020204030204" pitchFamily="34" charset="0"/>
              </a:rPr>
              <a:t> </a:t>
            </a:r>
            <a:r>
              <a:rPr lang="en-US" b="1" baseline="0" dirty="0" err="1">
                <a:solidFill>
                  <a:schemeClr val="tx1"/>
                </a:solidFill>
                <a:latin typeface="Calibri" panose="020F0502020204030204" pitchFamily="34" charset="0"/>
                <a:cs typeface="Calibri" panose="020F0502020204030204" pitchFamily="34" charset="0"/>
              </a:rPr>
              <a:t>từ</a:t>
            </a:r>
            <a:r>
              <a:rPr lang="en-US" b="1" baseline="0" dirty="0">
                <a:solidFill>
                  <a:schemeClr val="tx1"/>
                </a:solidFill>
                <a:latin typeface="Calibri" panose="020F0502020204030204" pitchFamily="34" charset="0"/>
                <a:cs typeface="Calibri" panose="020F0502020204030204" pitchFamily="34" charset="0"/>
              </a:rPr>
              <a:t> </a:t>
            </a:r>
            <a:r>
              <a:rPr lang="en-US" b="1" baseline="0" dirty="0" err="1">
                <a:solidFill>
                  <a:schemeClr val="tx1"/>
                </a:solidFill>
                <a:latin typeface="Calibri" panose="020F0502020204030204" pitchFamily="34" charset="0"/>
                <a:cs typeface="Calibri" panose="020F0502020204030204" pitchFamily="34" charset="0"/>
              </a:rPr>
              <a:t>đầu</a:t>
            </a:r>
            <a:r>
              <a:rPr lang="en-US" b="1" baseline="0" dirty="0">
                <a:solidFill>
                  <a:schemeClr val="tx1"/>
                </a:solidFill>
                <a:latin typeface="Calibri" panose="020F0502020204030204" pitchFamily="34" charset="0"/>
                <a:cs typeface="Calibri" panose="020F0502020204030204" pitchFamily="34" charset="0"/>
              </a:rPr>
              <a:t> </a:t>
            </a:r>
            <a:r>
              <a:rPr lang="vi-VN" b="1" baseline="0" dirty="0">
                <a:solidFill>
                  <a:schemeClr val="tx1"/>
                </a:solidFill>
                <a:latin typeface="Calibri" panose="020F0502020204030204" pitchFamily="34" charset="0"/>
                <a:cs typeface="Calibri" panose="020F0502020204030204" pitchFamily="34" charset="0"/>
              </a:rPr>
              <a:t>(hoặc Trung tâm </a:t>
            </a:r>
            <a:r>
              <a:rPr lang="en-US" b="1" baseline="0" dirty="0" err="1">
                <a:solidFill>
                  <a:schemeClr val="tx1"/>
                </a:solidFill>
                <a:latin typeface="Calibri" panose="020F0502020204030204" pitchFamily="34" charset="0"/>
                <a:cs typeface="Calibri" panose="020F0502020204030204" pitchFamily="34" charset="0"/>
              </a:rPr>
              <a:t>Vùng</a:t>
            </a:r>
            <a:r>
              <a:rPr lang="en-US" b="1" baseline="0" dirty="0">
                <a:solidFill>
                  <a:schemeClr val="tx1"/>
                </a:solidFill>
                <a:latin typeface="Calibri" panose="020F0502020204030204" pitchFamily="34" charset="0"/>
                <a:cs typeface="Calibri" panose="020F0502020204030204" pitchFamily="34" charset="0"/>
              </a:rPr>
              <a:t> </a:t>
            </a:r>
            <a:r>
              <a:rPr lang="vi-VN" b="1" baseline="0" dirty="0">
                <a:solidFill>
                  <a:schemeClr val="tx1"/>
                </a:solidFill>
                <a:latin typeface="Calibri" panose="020F0502020204030204" pitchFamily="34" charset="0"/>
                <a:cs typeface="Calibri" panose="020F0502020204030204" pitchFamily="34" charset="0"/>
              </a:rPr>
              <a:t>2.0). Những người tham gia có quyền tự do thuê bất cứ ai họ muốn</a:t>
            </a:r>
            <a:r>
              <a:rPr lang="en-US" b="1" baseline="0" dirty="0">
                <a:solidFill>
                  <a:schemeClr val="tx1"/>
                </a:solidFill>
                <a:latin typeface="Calibri" panose="020F0502020204030204" pitchFamily="34" charset="0"/>
                <a:cs typeface="Calibri" panose="020F0502020204030204" pitchFamily="34" charset="0"/>
              </a:rPr>
              <a:t> </a:t>
            </a:r>
            <a:r>
              <a:rPr lang="en-US" b="1" baseline="0" dirty="0" err="1">
                <a:solidFill>
                  <a:schemeClr val="tx1"/>
                </a:solidFill>
                <a:latin typeface="Calibri" panose="020F0502020204030204" pitchFamily="34" charset="0"/>
                <a:cs typeface="Calibri" panose="020F0502020204030204" pitchFamily="34" charset="0"/>
              </a:rPr>
              <a:t>để</a:t>
            </a:r>
            <a:r>
              <a:rPr lang="en-US" b="1" baseline="0" dirty="0">
                <a:solidFill>
                  <a:schemeClr val="tx1"/>
                </a:solidFill>
                <a:latin typeface="Calibri" panose="020F0502020204030204" pitchFamily="34" charset="0"/>
                <a:cs typeface="Calibri" panose="020F0502020204030204" pitchFamily="34" charset="0"/>
              </a:rPr>
              <a:t> </a:t>
            </a:r>
            <a:r>
              <a:rPr lang="en-US" b="1" baseline="0" dirty="0" err="1">
                <a:solidFill>
                  <a:schemeClr val="tx1"/>
                </a:solidFill>
                <a:latin typeface="Calibri" panose="020F0502020204030204" pitchFamily="34" charset="0"/>
                <a:cs typeface="Calibri" panose="020F0502020204030204" pitchFamily="34" charset="0"/>
              </a:rPr>
              <a:t>trở</a:t>
            </a:r>
            <a:r>
              <a:rPr lang="en-US" b="1" baseline="0" dirty="0">
                <a:solidFill>
                  <a:schemeClr val="tx1"/>
                </a:solidFill>
                <a:latin typeface="Calibri" panose="020F0502020204030204" pitchFamily="34" charset="0"/>
                <a:cs typeface="Calibri" panose="020F0502020204030204" pitchFamily="34" charset="0"/>
              </a:rPr>
              <a:t> </a:t>
            </a:r>
            <a:r>
              <a:rPr lang="en-US" b="1" baseline="0" dirty="0" err="1">
                <a:solidFill>
                  <a:schemeClr val="tx1"/>
                </a:solidFill>
                <a:latin typeface="Calibri" panose="020F0502020204030204" pitchFamily="34" charset="0"/>
                <a:cs typeface="Calibri" panose="020F0502020204030204" pitchFamily="34" charset="0"/>
              </a:rPr>
              <a:t>thành</a:t>
            </a:r>
            <a:r>
              <a:rPr lang="en-US" b="1" baseline="0" dirty="0">
                <a:solidFill>
                  <a:schemeClr val="tx1"/>
                </a:solidFill>
                <a:latin typeface="Calibri" panose="020F0502020204030204" pitchFamily="34" charset="0"/>
                <a:cs typeface="Calibri" panose="020F0502020204030204" pitchFamily="34" charset="0"/>
              </a:rPr>
              <a:t> </a:t>
            </a:r>
            <a:r>
              <a:rPr lang="en-US" b="1" baseline="0" dirty="0" err="1">
                <a:solidFill>
                  <a:schemeClr val="tx1"/>
                </a:solidFill>
                <a:latin typeface="Calibri" panose="020F0502020204030204" pitchFamily="34" charset="0"/>
                <a:cs typeface="Calibri" panose="020F0502020204030204" pitchFamily="34" charset="0"/>
              </a:rPr>
              <a:t>Cố</a:t>
            </a:r>
            <a:r>
              <a:rPr lang="en-US" b="1" baseline="0" dirty="0">
                <a:solidFill>
                  <a:schemeClr val="tx1"/>
                </a:solidFill>
                <a:latin typeface="Calibri" panose="020F0502020204030204" pitchFamily="34" charset="0"/>
                <a:cs typeface="Calibri" panose="020F0502020204030204" pitchFamily="34" charset="0"/>
              </a:rPr>
              <a:t> </a:t>
            </a:r>
            <a:r>
              <a:rPr lang="en-US" b="1" baseline="0" dirty="0" err="1">
                <a:solidFill>
                  <a:schemeClr val="tx1"/>
                </a:solidFill>
                <a:latin typeface="Calibri" panose="020F0502020204030204" pitchFamily="34" charset="0"/>
                <a:cs typeface="Calibri" panose="020F0502020204030204" pitchFamily="34" charset="0"/>
              </a:rPr>
              <a:t>vấn</a:t>
            </a:r>
            <a:r>
              <a:rPr lang="en-US" b="1" baseline="0" dirty="0">
                <a:solidFill>
                  <a:schemeClr val="tx1"/>
                </a:solidFill>
                <a:latin typeface="Calibri" panose="020F0502020204030204" pitchFamily="34" charset="0"/>
                <a:cs typeface="Calibri" panose="020F0502020204030204" pitchFamily="34" charset="0"/>
              </a:rPr>
              <a:t> </a:t>
            </a:r>
            <a:r>
              <a:rPr lang="en-US" b="1" baseline="0" dirty="0" err="1">
                <a:solidFill>
                  <a:schemeClr val="tx1"/>
                </a:solidFill>
                <a:latin typeface="Calibri" panose="020F0502020204030204" pitchFamily="34" charset="0"/>
                <a:cs typeface="Calibri" panose="020F0502020204030204" pitchFamily="34" charset="0"/>
              </a:rPr>
              <a:t>Riêng</a:t>
            </a:r>
            <a:r>
              <a:rPr lang="vi-VN" b="1" baseline="0" dirty="0">
                <a:solidFill>
                  <a:schemeClr val="tx1"/>
                </a:solidFill>
                <a:latin typeface="Calibri" panose="020F0502020204030204" pitchFamily="34" charset="0"/>
                <a:cs typeface="Calibri" panose="020F0502020204030204" pitchFamily="34" charset="0"/>
              </a:rPr>
              <a:t>. Họ có thể muốn thuê một người hàng xóm. Điều quan trọng là người hàng xóm </a:t>
            </a:r>
            <a:r>
              <a:rPr lang="en-US" b="1" baseline="0" dirty="0" err="1">
                <a:solidFill>
                  <a:schemeClr val="tx1"/>
                </a:solidFill>
                <a:latin typeface="Calibri" panose="020F0502020204030204" pitchFamily="34" charset="0"/>
                <a:cs typeface="Calibri" panose="020F0502020204030204" pitchFamily="34" charset="0"/>
              </a:rPr>
              <a:t>đó</a:t>
            </a:r>
            <a:r>
              <a:rPr lang="en-US" b="1" baseline="0" dirty="0">
                <a:solidFill>
                  <a:schemeClr val="tx1"/>
                </a:solidFill>
                <a:latin typeface="Calibri" panose="020F0502020204030204" pitchFamily="34" charset="0"/>
                <a:cs typeface="Calibri" panose="020F0502020204030204" pitchFamily="34" charset="0"/>
              </a:rPr>
              <a:t> </a:t>
            </a:r>
            <a:r>
              <a:rPr lang="vi-VN" b="1" baseline="0" dirty="0">
                <a:solidFill>
                  <a:schemeClr val="tx1"/>
                </a:solidFill>
                <a:latin typeface="Calibri" panose="020F0502020204030204" pitchFamily="34" charset="0"/>
                <a:cs typeface="Calibri" panose="020F0502020204030204" pitchFamily="34" charset="0"/>
              </a:rPr>
              <a:t>có một nơi để được đào tạo </a:t>
            </a:r>
            <a:r>
              <a:rPr lang="en-US" b="1" baseline="0" dirty="0" err="1">
                <a:solidFill>
                  <a:schemeClr val="tx1"/>
                </a:solidFill>
                <a:latin typeface="Calibri" panose="020F0502020204030204" pitchFamily="34" charset="0"/>
                <a:cs typeface="Calibri" panose="020F0502020204030204" pitchFamily="34" charset="0"/>
              </a:rPr>
              <a:t>trở</a:t>
            </a:r>
            <a:r>
              <a:rPr lang="en-US" b="1" baseline="0" dirty="0">
                <a:solidFill>
                  <a:schemeClr val="tx1"/>
                </a:solidFill>
                <a:latin typeface="Calibri" panose="020F0502020204030204" pitchFamily="34" charset="0"/>
                <a:cs typeface="Calibri" panose="020F0502020204030204" pitchFamily="34" charset="0"/>
              </a:rPr>
              <a:t> </a:t>
            </a:r>
            <a:r>
              <a:rPr lang="en-US" b="1" baseline="0" dirty="0" err="1">
                <a:solidFill>
                  <a:schemeClr val="tx1"/>
                </a:solidFill>
                <a:latin typeface="Calibri" panose="020F0502020204030204" pitchFamily="34" charset="0"/>
                <a:cs typeface="Calibri" panose="020F0502020204030204" pitchFamily="34" charset="0"/>
              </a:rPr>
              <a:t>thành</a:t>
            </a:r>
            <a:r>
              <a:rPr lang="en-US" b="1" baseline="0" dirty="0">
                <a:solidFill>
                  <a:schemeClr val="tx1"/>
                </a:solidFill>
                <a:latin typeface="Calibri" panose="020F0502020204030204" pitchFamily="34" charset="0"/>
                <a:cs typeface="Calibri" panose="020F0502020204030204" pitchFamily="34" charset="0"/>
              </a:rPr>
              <a:t> </a:t>
            </a:r>
            <a:r>
              <a:rPr lang="en-US" b="1" baseline="0" dirty="0" err="1">
                <a:solidFill>
                  <a:schemeClr val="tx1"/>
                </a:solidFill>
                <a:latin typeface="Calibri" panose="020F0502020204030204" pitchFamily="34" charset="0"/>
                <a:cs typeface="Calibri" panose="020F0502020204030204" pitchFamily="34" charset="0"/>
              </a:rPr>
              <a:t>Cố</a:t>
            </a:r>
            <a:r>
              <a:rPr lang="en-US" b="1" baseline="0" dirty="0">
                <a:solidFill>
                  <a:schemeClr val="tx1"/>
                </a:solidFill>
                <a:latin typeface="Calibri" panose="020F0502020204030204" pitchFamily="34" charset="0"/>
                <a:cs typeface="Calibri" panose="020F0502020204030204" pitchFamily="34" charset="0"/>
              </a:rPr>
              <a:t> </a:t>
            </a:r>
            <a:r>
              <a:rPr lang="en-US" b="1" baseline="0" dirty="0" err="1">
                <a:solidFill>
                  <a:schemeClr val="tx1"/>
                </a:solidFill>
                <a:latin typeface="Calibri" panose="020F0502020204030204" pitchFamily="34" charset="0"/>
                <a:cs typeface="Calibri" panose="020F0502020204030204" pitchFamily="34" charset="0"/>
              </a:rPr>
              <a:t>vấn</a:t>
            </a:r>
            <a:r>
              <a:rPr lang="en-US" b="1" baseline="0" dirty="0">
                <a:solidFill>
                  <a:schemeClr val="tx1"/>
                </a:solidFill>
                <a:latin typeface="Calibri" panose="020F0502020204030204" pitchFamily="34" charset="0"/>
                <a:cs typeface="Calibri" panose="020F0502020204030204" pitchFamily="34" charset="0"/>
              </a:rPr>
              <a:t> </a:t>
            </a:r>
            <a:r>
              <a:rPr lang="en-US" b="1" baseline="0" dirty="0" err="1">
                <a:solidFill>
                  <a:schemeClr val="tx1"/>
                </a:solidFill>
                <a:latin typeface="Calibri" panose="020F0502020204030204" pitchFamily="34" charset="0"/>
                <a:cs typeface="Calibri" panose="020F0502020204030204" pitchFamily="34" charset="0"/>
              </a:rPr>
              <a:t>Riêng</a:t>
            </a:r>
            <a:r>
              <a:rPr lang="vi-VN" b="1" baseline="0" dirty="0">
                <a:solidFill>
                  <a:schemeClr val="tx1"/>
                </a:solidFill>
                <a:latin typeface="Calibri" panose="020F0502020204030204" pitchFamily="34" charset="0"/>
                <a:cs typeface="Calibri" panose="020F0502020204030204" pitchFamily="34" charset="0"/>
              </a:rPr>
              <a:t>. Các Trung tâm </a:t>
            </a:r>
            <a:r>
              <a:rPr lang="en-US" b="1" baseline="0" dirty="0" err="1">
                <a:solidFill>
                  <a:schemeClr val="tx1"/>
                </a:solidFill>
                <a:latin typeface="Calibri" panose="020F0502020204030204" pitchFamily="34" charset="0"/>
                <a:cs typeface="Calibri" panose="020F0502020204030204" pitchFamily="34" charset="0"/>
              </a:rPr>
              <a:t>Vùng</a:t>
            </a:r>
            <a:r>
              <a:rPr lang="en-US" b="1" baseline="0" dirty="0">
                <a:solidFill>
                  <a:schemeClr val="tx1"/>
                </a:solidFill>
                <a:latin typeface="Calibri" panose="020F0502020204030204" pitchFamily="34" charset="0"/>
                <a:cs typeface="Calibri" panose="020F0502020204030204" pitchFamily="34" charset="0"/>
              </a:rPr>
              <a:t> </a:t>
            </a:r>
            <a:r>
              <a:rPr lang="en-US" b="1" baseline="0" dirty="0" err="1">
                <a:solidFill>
                  <a:schemeClr val="tx1"/>
                </a:solidFill>
                <a:latin typeface="Calibri" panose="020F0502020204030204" pitchFamily="34" charset="0"/>
                <a:cs typeface="Calibri" panose="020F0502020204030204" pitchFamily="34" charset="0"/>
              </a:rPr>
              <a:t>có</a:t>
            </a:r>
            <a:r>
              <a:rPr lang="en-US" b="1" baseline="0" dirty="0">
                <a:solidFill>
                  <a:schemeClr val="tx1"/>
                </a:solidFill>
                <a:latin typeface="Calibri" panose="020F0502020204030204" pitchFamily="34" charset="0"/>
                <a:cs typeface="Calibri" panose="020F0502020204030204" pitchFamily="34" charset="0"/>
              </a:rPr>
              <a:t> </a:t>
            </a:r>
            <a:r>
              <a:rPr lang="en-US" b="1" baseline="0" dirty="0" err="1">
                <a:solidFill>
                  <a:schemeClr val="tx1"/>
                </a:solidFill>
                <a:latin typeface="Calibri" panose="020F0502020204030204" pitchFamily="34" charset="0"/>
                <a:cs typeface="Calibri" panose="020F0502020204030204" pitchFamily="34" charset="0"/>
              </a:rPr>
              <a:t>nhiệm</a:t>
            </a:r>
            <a:r>
              <a:rPr lang="en-US" b="1" baseline="0" dirty="0">
                <a:solidFill>
                  <a:schemeClr val="tx1"/>
                </a:solidFill>
                <a:latin typeface="Calibri" panose="020F0502020204030204" pitchFamily="34" charset="0"/>
                <a:cs typeface="Calibri" panose="020F0502020204030204" pitchFamily="34" charset="0"/>
              </a:rPr>
              <a:t> </a:t>
            </a:r>
            <a:r>
              <a:rPr lang="en-US" b="1" baseline="0" dirty="0" err="1">
                <a:solidFill>
                  <a:schemeClr val="tx1"/>
                </a:solidFill>
                <a:latin typeface="Calibri" panose="020F0502020204030204" pitchFamily="34" charset="0"/>
                <a:cs typeface="Calibri" panose="020F0502020204030204" pitchFamily="34" charset="0"/>
              </a:rPr>
              <a:t>vụ</a:t>
            </a:r>
            <a:r>
              <a:rPr lang="en-US" b="1" baseline="0" dirty="0">
                <a:solidFill>
                  <a:schemeClr val="tx1"/>
                </a:solidFill>
                <a:latin typeface="Calibri" panose="020F0502020204030204" pitchFamily="34" charset="0"/>
                <a:cs typeface="Calibri" panose="020F0502020204030204" pitchFamily="34" charset="0"/>
              </a:rPr>
              <a:t> </a:t>
            </a:r>
            <a:r>
              <a:rPr lang="vi-VN" b="1" baseline="0" dirty="0">
                <a:solidFill>
                  <a:schemeClr val="tx1"/>
                </a:solidFill>
                <a:latin typeface="Calibri" panose="020F0502020204030204" pitchFamily="34" charset="0"/>
                <a:cs typeface="Calibri" panose="020F0502020204030204" pitchFamily="34" charset="0"/>
              </a:rPr>
              <a:t>giúp mọi người nghĩ về </a:t>
            </a:r>
            <a:r>
              <a:rPr lang="en-US" b="1" baseline="0" dirty="0" err="1">
                <a:solidFill>
                  <a:schemeClr val="tx1"/>
                </a:solidFill>
                <a:latin typeface="Calibri" panose="020F0502020204030204" pitchFamily="34" charset="0"/>
                <a:cs typeface="Calibri" panose="020F0502020204030204" pitchFamily="34" charset="0"/>
              </a:rPr>
              <a:t>kiểu</a:t>
            </a:r>
            <a:r>
              <a:rPr lang="en-US" b="1" baseline="0" dirty="0">
                <a:solidFill>
                  <a:schemeClr val="tx1"/>
                </a:solidFill>
                <a:latin typeface="Calibri" panose="020F0502020204030204" pitchFamily="34" charset="0"/>
                <a:cs typeface="Calibri" panose="020F0502020204030204" pitchFamily="34" charset="0"/>
              </a:rPr>
              <a:t> </a:t>
            </a:r>
            <a:r>
              <a:rPr lang="en-US" b="1" baseline="0" dirty="0" err="1">
                <a:solidFill>
                  <a:schemeClr val="tx1"/>
                </a:solidFill>
                <a:latin typeface="Calibri" panose="020F0502020204030204" pitchFamily="34" charset="0"/>
                <a:cs typeface="Calibri" panose="020F0502020204030204" pitchFamily="34" charset="0"/>
              </a:rPr>
              <a:t>Cố</a:t>
            </a:r>
            <a:r>
              <a:rPr lang="en-US" b="1" baseline="0" dirty="0">
                <a:solidFill>
                  <a:schemeClr val="tx1"/>
                </a:solidFill>
                <a:latin typeface="Calibri" panose="020F0502020204030204" pitchFamily="34" charset="0"/>
                <a:cs typeface="Calibri" panose="020F0502020204030204" pitchFamily="34" charset="0"/>
              </a:rPr>
              <a:t> </a:t>
            </a:r>
            <a:r>
              <a:rPr lang="en-US" b="1" baseline="0" dirty="0" err="1">
                <a:solidFill>
                  <a:schemeClr val="tx1"/>
                </a:solidFill>
                <a:latin typeface="Calibri" panose="020F0502020204030204" pitchFamily="34" charset="0"/>
                <a:cs typeface="Calibri" panose="020F0502020204030204" pitchFamily="34" charset="0"/>
              </a:rPr>
              <a:t>vấn</a:t>
            </a:r>
            <a:r>
              <a:rPr lang="en-US" b="1" baseline="0" dirty="0">
                <a:solidFill>
                  <a:schemeClr val="tx1"/>
                </a:solidFill>
                <a:latin typeface="Calibri" panose="020F0502020204030204" pitchFamily="34" charset="0"/>
                <a:cs typeface="Calibri" panose="020F0502020204030204" pitchFamily="34" charset="0"/>
              </a:rPr>
              <a:t> </a:t>
            </a:r>
            <a:r>
              <a:rPr lang="en-US" b="1" baseline="0" dirty="0" err="1">
                <a:solidFill>
                  <a:schemeClr val="tx1"/>
                </a:solidFill>
                <a:latin typeface="Calibri" panose="020F0502020204030204" pitchFamily="34" charset="0"/>
                <a:cs typeface="Calibri" panose="020F0502020204030204" pitchFamily="34" charset="0"/>
              </a:rPr>
              <a:t>Riêng</a:t>
            </a:r>
            <a:r>
              <a:rPr lang="en-US" b="1" baseline="0" dirty="0">
                <a:solidFill>
                  <a:schemeClr val="tx1"/>
                </a:solidFill>
                <a:latin typeface="Calibri" panose="020F0502020204030204" pitchFamily="34" charset="0"/>
                <a:cs typeface="Calibri" panose="020F0502020204030204" pitchFamily="34" charset="0"/>
              </a:rPr>
              <a:t> </a:t>
            </a:r>
            <a:r>
              <a:rPr lang="en-US" b="1" baseline="0" dirty="0" err="1">
                <a:solidFill>
                  <a:schemeClr val="tx1"/>
                </a:solidFill>
                <a:latin typeface="Calibri" panose="020F0502020204030204" pitchFamily="34" charset="0"/>
                <a:cs typeface="Calibri" panose="020F0502020204030204" pitchFamily="34" charset="0"/>
              </a:rPr>
              <a:t>mà</a:t>
            </a:r>
            <a:r>
              <a:rPr lang="en-US" b="1" baseline="0" dirty="0">
                <a:solidFill>
                  <a:schemeClr val="tx1"/>
                </a:solidFill>
                <a:latin typeface="Calibri" panose="020F0502020204030204" pitchFamily="34" charset="0"/>
                <a:cs typeface="Calibri" panose="020F0502020204030204" pitchFamily="34" charset="0"/>
              </a:rPr>
              <a:t> h</a:t>
            </a:r>
            <a:r>
              <a:rPr lang="vi-VN" b="1" baseline="0" dirty="0">
                <a:solidFill>
                  <a:schemeClr val="tx1"/>
                </a:solidFill>
                <a:latin typeface="Calibri" panose="020F0502020204030204" pitchFamily="34" charset="0"/>
                <a:cs typeface="Calibri" panose="020F0502020204030204" pitchFamily="34" charset="0"/>
              </a:rPr>
              <a:t>ọ muốn, </a:t>
            </a:r>
            <a:r>
              <a:rPr lang="en-US" b="1" baseline="0" dirty="0" err="1">
                <a:solidFill>
                  <a:schemeClr val="tx1"/>
                </a:solidFill>
                <a:latin typeface="Calibri" panose="020F0502020204030204" pitchFamily="34" charset="0"/>
                <a:cs typeface="Calibri" panose="020F0502020204030204" pitchFamily="34" charset="0"/>
              </a:rPr>
              <a:t>chứ</a:t>
            </a:r>
            <a:r>
              <a:rPr lang="en-US" b="1" baseline="0" dirty="0">
                <a:solidFill>
                  <a:schemeClr val="tx1"/>
                </a:solidFill>
                <a:latin typeface="Calibri" panose="020F0502020204030204" pitchFamily="34" charset="0"/>
                <a:cs typeface="Calibri" panose="020F0502020204030204" pitchFamily="34" charset="0"/>
              </a:rPr>
              <a:t> </a:t>
            </a:r>
            <a:r>
              <a:rPr lang="vi-VN" b="1" baseline="0" dirty="0">
                <a:solidFill>
                  <a:schemeClr val="tx1"/>
                </a:solidFill>
                <a:latin typeface="Calibri" panose="020F0502020204030204" pitchFamily="34" charset="0"/>
                <a:cs typeface="Calibri" panose="020F0502020204030204" pitchFamily="34" charset="0"/>
              </a:rPr>
              <a:t>không chỉ cung cấp một danh sách </a:t>
            </a:r>
            <a:r>
              <a:rPr lang="en-US" b="1" baseline="0" dirty="0" err="1">
                <a:solidFill>
                  <a:schemeClr val="tx1"/>
                </a:solidFill>
                <a:latin typeface="Calibri" panose="020F0502020204030204" pitchFamily="34" charset="0"/>
                <a:cs typeface="Calibri" panose="020F0502020204030204" pitchFamily="34" charset="0"/>
              </a:rPr>
              <a:t>có</a:t>
            </a:r>
            <a:r>
              <a:rPr lang="en-US" b="1" baseline="0" dirty="0">
                <a:solidFill>
                  <a:schemeClr val="tx1"/>
                </a:solidFill>
                <a:latin typeface="Calibri" panose="020F0502020204030204" pitchFamily="34" charset="0"/>
                <a:cs typeface="Calibri" panose="020F0502020204030204" pitchFamily="34" charset="0"/>
              </a:rPr>
              <a:t> </a:t>
            </a:r>
            <a:r>
              <a:rPr lang="en-US" b="1" baseline="0" dirty="0" err="1">
                <a:solidFill>
                  <a:schemeClr val="tx1"/>
                </a:solidFill>
                <a:latin typeface="Calibri" panose="020F0502020204030204" pitchFamily="34" charset="0"/>
                <a:cs typeface="Calibri" panose="020F0502020204030204" pitchFamily="34" charset="0"/>
              </a:rPr>
              <a:t>sẵn</a:t>
            </a:r>
            <a:r>
              <a:rPr lang="vi-VN" b="1" baseline="0" dirty="0">
                <a:solidFill>
                  <a:schemeClr val="tx1"/>
                </a:solidFill>
                <a:latin typeface="Calibri" panose="020F0502020204030204" pitchFamily="34" charset="0"/>
                <a:cs typeface="Calibri" panose="020F0502020204030204" pitchFamily="34" charset="0"/>
              </a:rPr>
              <a:t>.</a:t>
            </a:r>
            <a:endParaRPr lang="en-US" b="1" baseline="0" dirty="0">
              <a:solidFill>
                <a:schemeClr val="tx1"/>
              </a:solidFill>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1C78673E-F29B-4593-BE77-BC78070867BB}" type="slidenum">
              <a:rPr lang="en-US" smtClean="0"/>
              <a:t>21</a:t>
            </a:fld>
            <a:endParaRPr lang="en-US" dirty="0"/>
          </a:p>
        </p:txBody>
      </p:sp>
    </p:spTree>
    <p:extLst>
      <p:ext uri="{BB962C8B-B14F-4D97-AF65-F5344CB8AC3E}">
        <p14:creationId xmlns:p14="http://schemas.microsoft.com/office/powerpoint/2010/main" val="13892583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err="1">
                <a:solidFill>
                  <a:schemeClr val="tx1"/>
                </a:solidFill>
              </a:rPr>
              <a:t>Tài</a:t>
            </a:r>
            <a:r>
              <a:rPr lang="en-US" i="1" baseline="0" dirty="0">
                <a:solidFill>
                  <a:schemeClr val="tx1"/>
                </a:solidFill>
              </a:rPr>
              <a:t> </a:t>
            </a:r>
            <a:r>
              <a:rPr lang="en-US" i="1" baseline="0" dirty="0" err="1">
                <a:solidFill>
                  <a:schemeClr val="tx1"/>
                </a:solidFill>
              </a:rPr>
              <a:t>liệu</a:t>
            </a:r>
            <a:r>
              <a:rPr lang="en-US" i="1" dirty="0">
                <a:solidFill>
                  <a:schemeClr val="tx1"/>
                </a:solidFill>
              </a:rPr>
              <a:t>: </a:t>
            </a:r>
            <a:r>
              <a:rPr lang="en-US" b="1" i="0" dirty="0">
                <a:solidFill>
                  <a:schemeClr val="tx1"/>
                </a:solidFill>
              </a:rPr>
              <a:t>MẪU</a:t>
            </a:r>
            <a:r>
              <a:rPr lang="en-US" b="1" i="0" baseline="0" dirty="0">
                <a:solidFill>
                  <a:schemeClr val="tx1"/>
                </a:solidFill>
              </a:rPr>
              <a:t> </a:t>
            </a:r>
            <a:r>
              <a:rPr lang="en-US" b="1" i="0" baseline="0" dirty="0" err="1">
                <a:solidFill>
                  <a:schemeClr val="tx1"/>
                </a:solidFill>
              </a:rPr>
              <a:t>Thuê</a:t>
            </a:r>
            <a:r>
              <a:rPr lang="en-US" b="1" i="0" baseline="0" dirty="0">
                <a:solidFill>
                  <a:schemeClr val="tx1"/>
                </a:solidFill>
              </a:rPr>
              <a:t> </a:t>
            </a:r>
            <a:r>
              <a:rPr lang="en-US" b="1" i="0" baseline="0" dirty="0" err="1">
                <a:solidFill>
                  <a:schemeClr val="tx1"/>
                </a:solidFill>
              </a:rPr>
              <a:t>Nhà</a:t>
            </a:r>
            <a:r>
              <a:rPr lang="en-US" b="1" i="0" baseline="0" dirty="0">
                <a:solidFill>
                  <a:schemeClr val="tx1"/>
                </a:solidFill>
              </a:rPr>
              <a:t> </a:t>
            </a:r>
            <a:r>
              <a:rPr lang="en-US" b="1" i="0" baseline="0" dirty="0" err="1">
                <a:solidFill>
                  <a:schemeClr val="tx1"/>
                </a:solidFill>
              </a:rPr>
              <a:t>Cung</a:t>
            </a:r>
            <a:r>
              <a:rPr lang="en-US" b="1" i="0" baseline="0" dirty="0">
                <a:solidFill>
                  <a:schemeClr val="tx1"/>
                </a:solidFill>
              </a:rPr>
              <a:t> </a:t>
            </a:r>
            <a:r>
              <a:rPr lang="en-US" b="1" i="0" baseline="0" dirty="0" err="1">
                <a:solidFill>
                  <a:schemeClr val="tx1"/>
                </a:solidFill>
              </a:rPr>
              <a:t>cấp</a:t>
            </a:r>
            <a:r>
              <a:rPr lang="en-US" b="1" i="0" baseline="0" dirty="0">
                <a:solidFill>
                  <a:schemeClr val="tx1"/>
                </a:solidFill>
              </a:rPr>
              <a:t> </a:t>
            </a:r>
            <a:r>
              <a:rPr lang="en-US" b="1" i="0" baseline="0" dirty="0" err="1">
                <a:solidFill>
                  <a:schemeClr val="tx1"/>
                </a:solidFill>
              </a:rPr>
              <a:t>Dịch</a:t>
            </a:r>
            <a:r>
              <a:rPr lang="en-US" b="1" i="0" baseline="0" dirty="0">
                <a:solidFill>
                  <a:schemeClr val="tx1"/>
                </a:solidFill>
              </a:rPr>
              <a:t> </a:t>
            </a:r>
            <a:r>
              <a:rPr lang="en-US" b="1" i="0" baseline="0" dirty="0" err="1">
                <a:solidFill>
                  <a:schemeClr val="tx1"/>
                </a:solidFill>
              </a:rPr>
              <a:t>vụ</a:t>
            </a:r>
            <a:r>
              <a:rPr lang="en-US" b="1" i="0" baseline="0" dirty="0">
                <a:solidFill>
                  <a:schemeClr val="tx1"/>
                </a:solidFill>
              </a:rPr>
              <a:t> </a:t>
            </a:r>
            <a:r>
              <a:rPr lang="en-US" i="1" dirty="0">
                <a:solidFill>
                  <a:schemeClr val="tx1"/>
                </a:solidFill>
              </a:rPr>
              <a:t>(</a:t>
            </a:r>
            <a:r>
              <a:rPr lang="en-US" i="1" dirty="0" err="1">
                <a:solidFill>
                  <a:schemeClr val="tx1"/>
                </a:solidFill>
              </a:rPr>
              <a:t>Các</a:t>
            </a:r>
            <a:r>
              <a:rPr lang="en-US" i="1" baseline="0" dirty="0">
                <a:solidFill>
                  <a:schemeClr val="tx1"/>
                </a:solidFill>
              </a:rPr>
              <a:t> </a:t>
            </a:r>
            <a:r>
              <a:rPr lang="en-US" i="1" baseline="0" dirty="0" err="1">
                <a:solidFill>
                  <a:schemeClr val="tx1"/>
                </a:solidFill>
              </a:rPr>
              <a:t>câu</a:t>
            </a:r>
            <a:r>
              <a:rPr lang="en-US" i="1" baseline="0" dirty="0">
                <a:solidFill>
                  <a:schemeClr val="tx1"/>
                </a:solidFill>
              </a:rPr>
              <a:t> </a:t>
            </a:r>
            <a:r>
              <a:rPr lang="en-US" i="1" baseline="0" dirty="0" err="1">
                <a:solidFill>
                  <a:schemeClr val="tx1"/>
                </a:solidFill>
              </a:rPr>
              <a:t>hỏi</a:t>
            </a:r>
            <a:r>
              <a:rPr lang="en-US" i="1" baseline="0" dirty="0">
                <a:solidFill>
                  <a:schemeClr val="tx1"/>
                </a:solidFill>
              </a:rPr>
              <a:t> </a:t>
            </a:r>
            <a:r>
              <a:rPr lang="en-US" i="1" baseline="0" dirty="0" err="1">
                <a:solidFill>
                  <a:schemeClr val="tx1"/>
                </a:solidFill>
              </a:rPr>
              <a:t>mẫu</a:t>
            </a:r>
            <a:r>
              <a:rPr lang="en-US" i="1" baseline="0" dirty="0">
                <a:solidFill>
                  <a:schemeClr val="tx1"/>
                </a:solidFill>
              </a:rPr>
              <a:t> </a:t>
            </a:r>
            <a:r>
              <a:rPr lang="en-US" i="1" baseline="0" dirty="0" err="1">
                <a:solidFill>
                  <a:schemeClr val="tx1"/>
                </a:solidFill>
              </a:rPr>
              <a:t>để</a:t>
            </a:r>
            <a:r>
              <a:rPr lang="en-US" i="1" baseline="0" dirty="0">
                <a:solidFill>
                  <a:schemeClr val="tx1"/>
                </a:solidFill>
              </a:rPr>
              <a:t> </a:t>
            </a:r>
            <a:r>
              <a:rPr lang="en-US" i="1" baseline="0" dirty="0" err="1">
                <a:solidFill>
                  <a:schemeClr val="tx1"/>
                </a:solidFill>
              </a:rPr>
              <a:t>hỏi</a:t>
            </a:r>
            <a:r>
              <a:rPr lang="en-US" i="1" baseline="0" dirty="0">
                <a:solidFill>
                  <a:schemeClr val="tx1"/>
                </a:solidFill>
              </a:rPr>
              <a:t> </a:t>
            </a:r>
            <a:r>
              <a:rPr lang="en-US" i="1" baseline="0" dirty="0" err="1">
                <a:solidFill>
                  <a:schemeClr val="tx1"/>
                </a:solidFill>
              </a:rPr>
              <a:t>các</a:t>
            </a:r>
            <a:r>
              <a:rPr lang="en-US" i="1" baseline="0" dirty="0">
                <a:solidFill>
                  <a:schemeClr val="tx1"/>
                </a:solidFill>
              </a:rPr>
              <a:t> </a:t>
            </a:r>
            <a:r>
              <a:rPr lang="en-US" i="1" baseline="0" dirty="0" err="1">
                <a:solidFill>
                  <a:schemeClr val="tx1"/>
                </a:solidFill>
              </a:rPr>
              <a:t>nhà</a:t>
            </a:r>
            <a:r>
              <a:rPr lang="en-US" i="1" baseline="0" dirty="0">
                <a:solidFill>
                  <a:schemeClr val="tx1"/>
                </a:solidFill>
              </a:rPr>
              <a:t> </a:t>
            </a:r>
            <a:r>
              <a:rPr lang="en-US" i="1" baseline="0" dirty="0" err="1">
                <a:solidFill>
                  <a:schemeClr val="tx1"/>
                </a:solidFill>
              </a:rPr>
              <a:t>cung</a:t>
            </a:r>
            <a:r>
              <a:rPr lang="en-US" i="1" baseline="0" dirty="0">
                <a:solidFill>
                  <a:schemeClr val="tx1"/>
                </a:solidFill>
              </a:rPr>
              <a:t> </a:t>
            </a:r>
            <a:r>
              <a:rPr lang="en-US" i="1" baseline="0" dirty="0" err="1">
                <a:solidFill>
                  <a:schemeClr val="tx1"/>
                </a:solidFill>
              </a:rPr>
              <a:t>cấp</a:t>
            </a:r>
            <a:r>
              <a:rPr lang="en-US" i="1" baseline="0" dirty="0">
                <a:solidFill>
                  <a:schemeClr val="tx1"/>
                </a:solidFill>
              </a:rPr>
              <a:t> </a:t>
            </a:r>
            <a:r>
              <a:rPr lang="en-US" i="1" baseline="0" dirty="0" err="1">
                <a:solidFill>
                  <a:schemeClr val="tx1"/>
                </a:solidFill>
              </a:rPr>
              <a:t>tiềm</a:t>
            </a:r>
            <a:r>
              <a:rPr lang="en-US" i="1" baseline="0" dirty="0">
                <a:solidFill>
                  <a:schemeClr val="tx1"/>
                </a:solidFill>
              </a:rPr>
              <a:t> </a:t>
            </a:r>
            <a:r>
              <a:rPr lang="en-US" i="1" baseline="0" dirty="0" err="1">
                <a:solidFill>
                  <a:schemeClr val="tx1"/>
                </a:solidFill>
              </a:rPr>
              <a:t>năng</a:t>
            </a:r>
            <a:r>
              <a:rPr lang="en-US" i="1" baseline="0" dirty="0">
                <a:solidFill>
                  <a:schemeClr val="tx1"/>
                </a:solidFill>
              </a:rPr>
              <a:t>)</a:t>
            </a:r>
          </a:p>
          <a:p>
            <a:endParaRPr lang="en-US" baseline="0" dirty="0">
              <a:solidFill>
                <a:schemeClr val="tx1"/>
              </a:solidFill>
            </a:endParaRPr>
          </a:p>
          <a:p>
            <a:pPr marL="171450" indent="-171450">
              <a:buFont typeface="Arial" panose="020B0604020202020204" pitchFamily="34" charset="0"/>
              <a:buChar char="•"/>
            </a:pPr>
            <a:r>
              <a:rPr lang="en-US" baseline="0" dirty="0" err="1">
                <a:solidFill>
                  <a:schemeClr val="tx1"/>
                </a:solidFill>
              </a:rPr>
              <a:t>Bạn</a:t>
            </a:r>
            <a:r>
              <a:rPr lang="en-US" baseline="0" dirty="0">
                <a:solidFill>
                  <a:schemeClr val="tx1"/>
                </a:solidFill>
              </a:rPr>
              <a:t> </a:t>
            </a:r>
            <a:r>
              <a:rPr lang="en-US" baseline="0" dirty="0" err="1">
                <a:solidFill>
                  <a:schemeClr val="tx1"/>
                </a:solidFill>
              </a:rPr>
              <a:t>có</a:t>
            </a:r>
            <a:r>
              <a:rPr lang="en-US" baseline="0" dirty="0">
                <a:solidFill>
                  <a:schemeClr val="tx1"/>
                </a:solidFill>
              </a:rPr>
              <a:t> </a:t>
            </a:r>
            <a:r>
              <a:rPr lang="en-US" baseline="0" dirty="0" err="1">
                <a:solidFill>
                  <a:schemeClr val="tx1"/>
                </a:solidFill>
              </a:rPr>
              <a:t>thể</a:t>
            </a:r>
            <a:r>
              <a:rPr lang="en-US" baseline="0" dirty="0">
                <a:solidFill>
                  <a:schemeClr val="tx1"/>
                </a:solidFill>
              </a:rPr>
              <a:t> </a:t>
            </a:r>
            <a:r>
              <a:rPr lang="en-US" baseline="0" dirty="0" err="1">
                <a:solidFill>
                  <a:schemeClr val="tx1"/>
                </a:solidFill>
              </a:rPr>
              <a:t>nhờ</a:t>
            </a:r>
            <a:r>
              <a:rPr lang="en-US" baseline="0" dirty="0">
                <a:solidFill>
                  <a:schemeClr val="tx1"/>
                </a:solidFill>
              </a:rPr>
              <a:t> </a:t>
            </a:r>
            <a:r>
              <a:rPr lang="en-US" baseline="0" dirty="0" err="1">
                <a:solidFill>
                  <a:schemeClr val="tx1"/>
                </a:solidFill>
              </a:rPr>
              <a:t>gia</a:t>
            </a:r>
            <a:r>
              <a:rPr lang="en-US" baseline="0" dirty="0">
                <a:solidFill>
                  <a:schemeClr val="tx1"/>
                </a:solidFill>
              </a:rPr>
              <a:t> </a:t>
            </a:r>
            <a:r>
              <a:rPr lang="en-US" baseline="0" dirty="0" err="1">
                <a:solidFill>
                  <a:schemeClr val="tx1"/>
                </a:solidFill>
              </a:rPr>
              <a:t>đình</a:t>
            </a:r>
            <a:r>
              <a:rPr lang="en-US" baseline="0" dirty="0">
                <a:solidFill>
                  <a:schemeClr val="tx1"/>
                </a:solidFill>
              </a:rPr>
              <a:t> </a:t>
            </a:r>
            <a:r>
              <a:rPr lang="en-US" baseline="0" dirty="0" err="1">
                <a:solidFill>
                  <a:schemeClr val="tx1"/>
                </a:solidFill>
              </a:rPr>
              <a:t>hoặc</a:t>
            </a:r>
            <a:r>
              <a:rPr lang="en-US" baseline="0" dirty="0">
                <a:solidFill>
                  <a:schemeClr val="tx1"/>
                </a:solidFill>
              </a:rPr>
              <a:t> </a:t>
            </a:r>
            <a:r>
              <a:rPr lang="en-US" baseline="0" dirty="0" err="1">
                <a:solidFill>
                  <a:schemeClr val="tx1"/>
                </a:solidFill>
              </a:rPr>
              <a:t>cố</a:t>
            </a:r>
            <a:r>
              <a:rPr lang="en-US" baseline="0" dirty="0">
                <a:solidFill>
                  <a:schemeClr val="tx1"/>
                </a:solidFill>
              </a:rPr>
              <a:t> </a:t>
            </a:r>
            <a:r>
              <a:rPr lang="en-US" baseline="0" dirty="0" err="1">
                <a:solidFill>
                  <a:schemeClr val="tx1"/>
                </a:solidFill>
              </a:rPr>
              <a:t>vấn</a:t>
            </a:r>
            <a:r>
              <a:rPr lang="en-US" baseline="0" dirty="0">
                <a:solidFill>
                  <a:schemeClr val="tx1"/>
                </a:solidFill>
              </a:rPr>
              <a:t> </a:t>
            </a:r>
            <a:r>
              <a:rPr lang="en-US" baseline="0" dirty="0" err="1">
                <a:solidFill>
                  <a:schemeClr val="tx1"/>
                </a:solidFill>
              </a:rPr>
              <a:t>riêng</a:t>
            </a:r>
            <a:r>
              <a:rPr lang="en-US" baseline="0" dirty="0">
                <a:solidFill>
                  <a:schemeClr val="tx1"/>
                </a:solidFill>
              </a:rPr>
              <a:t> </a:t>
            </a:r>
            <a:r>
              <a:rPr lang="en-US" baseline="0" dirty="0" err="1">
                <a:solidFill>
                  <a:schemeClr val="tx1"/>
                </a:solidFill>
              </a:rPr>
              <a:t>của</a:t>
            </a:r>
            <a:r>
              <a:rPr lang="en-US" baseline="0" dirty="0">
                <a:solidFill>
                  <a:schemeClr val="tx1"/>
                </a:solidFill>
              </a:rPr>
              <a:t> </a:t>
            </a:r>
            <a:r>
              <a:rPr lang="en-US" baseline="0" dirty="0" err="1">
                <a:solidFill>
                  <a:schemeClr val="tx1"/>
                </a:solidFill>
              </a:rPr>
              <a:t>bạn</a:t>
            </a:r>
            <a:r>
              <a:rPr lang="en-US" baseline="0" dirty="0">
                <a:solidFill>
                  <a:schemeClr val="tx1"/>
                </a:solidFill>
              </a:rPr>
              <a:t> </a:t>
            </a:r>
            <a:r>
              <a:rPr lang="en-US" baseline="0" dirty="0" err="1">
                <a:solidFill>
                  <a:schemeClr val="tx1"/>
                </a:solidFill>
              </a:rPr>
              <a:t>giúp</a:t>
            </a:r>
            <a:r>
              <a:rPr lang="en-US" baseline="0" dirty="0">
                <a:solidFill>
                  <a:schemeClr val="tx1"/>
                </a:solidFill>
              </a:rPr>
              <a:t> </a:t>
            </a:r>
            <a:r>
              <a:rPr lang="en-US" baseline="0" dirty="0" err="1">
                <a:solidFill>
                  <a:schemeClr val="tx1"/>
                </a:solidFill>
              </a:rPr>
              <a:t>tìm</a:t>
            </a:r>
            <a:r>
              <a:rPr lang="en-US" baseline="0" dirty="0">
                <a:solidFill>
                  <a:schemeClr val="tx1"/>
                </a:solidFill>
              </a:rPr>
              <a:t> </a:t>
            </a:r>
            <a:r>
              <a:rPr lang="en-US" baseline="0" dirty="0" err="1">
                <a:solidFill>
                  <a:schemeClr val="tx1"/>
                </a:solidFill>
              </a:rPr>
              <a:t>người</a:t>
            </a:r>
            <a:r>
              <a:rPr lang="en-US" baseline="0" dirty="0">
                <a:solidFill>
                  <a:schemeClr val="tx1"/>
                </a:solidFill>
              </a:rPr>
              <a:t> </a:t>
            </a:r>
            <a:r>
              <a:rPr lang="en-US" baseline="0" dirty="0" err="1">
                <a:solidFill>
                  <a:schemeClr val="tx1"/>
                </a:solidFill>
              </a:rPr>
              <a:t>phù</a:t>
            </a:r>
            <a:r>
              <a:rPr lang="en-US" baseline="0" dirty="0">
                <a:solidFill>
                  <a:schemeClr val="tx1"/>
                </a:solidFill>
              </a:rPr>
              <a:t> </a:t>
            </a:r>
            <a:r>
              <a:rPr lang="en-US" baseline="0" dirty="0" err="1">
                <a:solidFill>
                  <a:schemeClr val="tx1"/>
                </a:solidFill>
              </a:rPr>
              <a:t>hợp</a:t>
            </a:r>
            <a:r>
              <a:rPr lang="en-US" baseline="0" dirty="0">
                <a:solidFill>
                  <a:schemeClr val="tx1"/>
                </a:solidFill>
              </a:rPr>
              <a:t> </a:t>
            </a:r>
            <a:r>
              <a:rPr lang="en-US" baseline="0" dirty="0" err="1">
                <a:solidFill>
                  <a:schemeClr val="tx1"/>
                </a:solidFill>
              </a:rPr>
              <a:t>để</a:t>
            </a:r>
            <a:r>
              <a:rPr lang="en-US" baseline="0" dirty="0">
                <a:solidFill>
                  <a:schemeClr val="tx1"/>
                </a:solidFill>
              </a:rPr>
              <a:t> </a:t>
            </a:r>
            <a:r>
              <a:rPr lang="en-US" baseline="0" dirty="0" err="1">
                <a:solidFill>
                  <a:schemeClr val="tx1"/>
                </a:solidFill>
              </a:rPr>
              <a:t>cung</a:t>
            </a:r>
            <a:r>
              <a:rPr lang="en-US" baseline="0" dirty="0">
                <a:solidFill>
                  <a:schemeClr val="tx1"/>
                </a:solidFill>
              </a:rPr>
              <a:t> </a:t>
            </a:r>
            <a:r>
              <a:rPr lang="en-US" baseline="0" dirty="0" err="1">
                <a:solidFill>
                  <a:schemeClr val="tx1"/>
                </a:solidFill>
              </a:rPr>
              <a:t>cấp</a:t>
            </a:r>
            <a:r>
              <a:rPr lang="en-US" baseline="0" dirty="0">
                <a:solidFill>
                  <a:schemeClr val="tx1"/>
                </a:solidFill>
              </a:rPr>
              <a:t> </a:t>
            </a:r>
            <a:r>
              <a:rPr lang="en-US" baseline="0" dirty="0" err="1">
                <a:solidFill>
                  <a:schemeClr val="tx1"/>
                </a:solidFill>
              </a:rPr>
              <a:t>các</a:t>
            </a:r>
            <a:r>
              <a:rPr lang="en-US" baseline="0" dirty="0">
                <a:solidFill>
                  <a:schemeClr val="tx1"/>
                </a:solidFill>
              </a:rPr>
              <a:t> </a:t>
            </a:r>
            <a:r>
              <a:rPr lang="en-US" baseline="0" dirty="0" err="1">
                <a:solidFill>
                  <a:schemeClr val="tx1"/>
                </a:solidFill>
              </a:rPr>
              <a:t>dịch</a:t>
            </a:r>
            <a:r>
              <a:rPr lang="en-US" baseline="0" dirty="0">
                <a:solidFill>
                  <a:schemeClr val="tx1"/>
                </a:solidFill>
              </a:rPr>
              <a:t> </a:t>
            </a:r>
            <a:r>
              <a:rPr lang="en-US" baseline="0" dirty="0" err="1">
                <a:solidFill>
                  <a:schemeClr val="tx1"/>
                </a:solidFill>
              </a:rPr>
              <a:t>vụ</a:t>
            </a:r>
            <a:r>
              <a:rPr lang="en-US" baseline="0" dirty="0">
                <a:solidFill>
                  <a:schemeClr val="tx1"/>
                </a:solidFill>
              </a:rPr>
              <a:t> </a:t>
            </a:r>
            <a:r>
              <a:rPr lang="en-US" baseline="0" dirty="0" err="1">
                <a:solidFill>
                  <a:schemeClr val="tx1"/>
                </a:solidFill>
              </a:rPr>
              <a:t>của</a:t>
            </a:r>
            <a:r>
              <a:rPr lang="en-US" baseline="0" dirty="0">
                <a:solidFill>
                  <a:schemeClr val="tx1"/>
                </a:solidFill>
              </a:rPr>
              <a:t> </a:t>
            </a:r>
            <a:r>
              <a:rPr lang="en-US" baseline="0" dirty="0" err="1">
                <a:solidFill>
                  <a:schemeClr val="tx1"/>
                </a:solidFill>
              </a:rPr>
              <a:t>bạn</a:t>
            </a:r>
            <a:r>
              <a:rPr lang="en-US" baseline="0" dirty="0">
                <a:solidFill>
                  <a:schemeClr val="tx1"/>
                </a:solidFill>
              </a:rPr>
              <a:t>. </a:t>
            </a:r>
          </a:p>
          <a:p>
            <a:pPr marL="171450" indent="-171450">
              <a:buFont typeface="Arial" panose="020B0604020202020204" pitchFamily="34" charset="0"/>
              <a:buChar char="•"/>
            </a:pPr>
            <a:endParaRPr lang="en-US" baseline="0" dirty="0">
              <a:solidFill>
                <a:schemeClr val="tx1"/>
              </a:solidFill>
            </a:endParaRPr>
          </a:p>
          <a:p>
            <a:pPr marL="171450" indent="-171450">
              <a:buFont typeface="Arial" panose="020B0604020202020204" pitchFamily="34" charset="0"/>
              <a:buChar char="•"/>
            </a:pPr>
            <a:r>
              <a:rPr lang="en-US" dirty="0" err="1">
                <a:solidFill>
                  <a:schemeClr val="tx1"/>
                </a:solidFill>
              </a:rPr>
              <a:t>Trò</a:t>
            </a:r>
            <a:r>
              <a:rPr lang="en-US" baseline="0" dirty="0">
                <a:solidFill>
                  <a:schemeClr val="tx1"/>
                </a:solidFill>
              </a:rPr>
              <a:t> </a:t>
            </a:r>
            <a:r>
              <a:rPr lang="en-US" baseline="0" dirty="0" err="1">
                <a:solidFill>
                  <a:schemeClr val="tx1"/>
                </a:solidFill>
              </a:rPr>
              <a:t>chuyện</a:t>
            </a:r>
            <a:r>
              <a:rPr lang="en-US" baseline="0" dirty="0">
                <a:solidFill>
                  <a:schemeClr val="tx1"/>
                </a:solidFill>
              </a:rPr>
              <a:t> </a:t>
            </a:r>
            <a:r>
              <a:rPr lang="en-US" baseline="0" dirty="0" err="1">
                <a:solidFill>
                  <a:schemeClr val="tx1"/>
                </a:solidFill>
              </a:rPr>
              <a:t>với</a:t>
            </a:r>
            <a:r>
              <a:rPr lang="en-US" baseline="0" dirty="0">
                <a:solidFill>
                  <a:schemeClr val="tx1"/>
                </a:solidFill>
              </a:rPr>
              <a:t> </a:t>
            </a:r>
            <a:r>
              <a:rPr lang="en-US" baseline="0" dirty="0" err="1">
                <a:solidFill>
                  <a:schemeClr val="tx1"/>
                </a:solidFill>
              </a:rPr>
              <a:t>nhà</a:t>
            </a:r>
            <a:r>
              <a:rPr lang="en-US" baseline="0" dirty="0">
                <a:solidFill>
                  <a:schemeClr val="tx1"/>
                </a:solidFill>
              </a:rPr>
              <a:t> </a:t>
            </a:r>
            <a:r>
              <a:rPr lang="en-US" baseline="0" dirty="0" err="1">
                <a:solidFill>
                  <a:schemeClr val="tx1"/>
                </a:solidFill>
              </a:rPr>
              <a:t>cung</a:t>
            </a:r>
            <a:r>
              <a:rPr lang="en-US" baseline="0" dirty="0">
                <a:solidFill>
                  <a:schemeClr val="tx1"/>
                </a:solidFill>
              </a:rPr>
              <a:t> </a:t>
            </a:r>
            <a:r>
              <a:rPr lang="en-US" baseline="0" dirty="0" err="1">
                <a:solidFill>
                  <a:schemeClr val="tx1"/>
                </a:solidFill>
              </a:rPr>
              <a:t>cấp</a:t>
            </a:r>
            <a:r>
              <a:rPr lang="en-US" baseline="0" dirty="0">
                <a:solidFill>
                  <a:schemeClr val="tx1"/>
                </a:solidFill>
              </a:rPr>
              <a:t> </a:t>
            </a:r>
            <a:r>
              <a:rPr lang="en-US" baseline="0" dirty="0" err="1">
                <a:solidFill>
                  <a:schemeClr val="tx1"/>
                </a:solidFill>
              </a:rPr>
              <a:t>tiềm</a:t>
            </a:r>
            <a:r>
              <a:rPr lang="en-US" baseline="0" dirty="0">
                <a:solidFill>
                  <a:schemeClr val="tx1"/>
                </a:solidFill>
              </a:rPr>
              <a:t> </a:t>
            </a:r>
            <a:r>
              <a:rPr lang="en-US" baseline="0" dirty="0" err="1">
                <a:solidFill>
                  <a:schemeClr val="tx1"/>
                </a:solidFill>
              </a:rPr>
              <a:t>năng</a:t>
            </a:r>
            <a:r>
              <a:rPr lang="en-US" baseline="0" dirty="0">
                <a:solidFill>
                  <a:schemeClr val="tx1"/>
                </a:solidFill>
              </a:rPr>
              <a:t> </a:t>
            </a:r>
            <a:r>
              <a:rPr lang="en-US" baseline="0" dirty="0" err="1">
                <a:solidFill>
                  <a:schemeClr val="tx1"/>
                </a:solidFill>
              </a:rPr>
              <a:t>về</a:t>
            </a:r>
            <a:r>
              <a:rPr lang="en-US" baseline="0" dirty="0">
                <a:solidFill>
                  <a:schemeClr val="tx1"/>
                </a:solidFill>
              </a:rPr>
              <a:t> </a:t>
            </a:r>
            <a:r>
              <a:rPr lang="en-US" baseline="0" dirty="0" err="1">
                <a:solidFill>
                  <a:schemeClr val="tx1"/>
                </a:solidFill>
              </a:rPr>
              <a:t>những</a:t>
            </a:r>
            <a:r>
              <a:rPr lang="en-US" baseline="0" dirty="0">
                <a:solidFill>
                  <a:schemeClr val="tx1"/>
                </a:solidFill>
              </a:rPr>
              <a:t> </a:t>
            </a:r>
            <a:r>
              <a:rPr lang="en-US" baseline="0" dirty="0" err="1">
                <a:solidFill>
                  <a:schemeClr val="tx1"/>
                </a:solidFill>
              </a:rPr>
              <a:t>điều</a:t>
            </a:r>
            <a:r>
              <a:rPr lang="en-US" baseline="0" dirty="0">
                <a:solidFill>
                  <a:schemeClr val="tx1"/>
                </a:solidFill>
              </a:rPr>
              <a:t> </a:t>
            </a:r>
            <a:r>
              <a:rPr lang="en-US" baseline="0" dirty="0" err="1">
                <a:solidFill>
                  <a:schemeClr val="tx1"/>
                </a:solidFill>
              </a:rPr>
              <a:t>quan</a:t>
            </a:r>
            <a:r>
              <a:rPr lang="en-US" baseline="0" dirty="0">
                <a:solidFill>
                  <a:schemeClr val="tx1"/>
                </a:solidFill>
              </a:rPr>
              <a:t> </a:t>
            </a:r>
            <a:r>
              <a:rPr lang="en-US" baseline="0" dirty="0" err="1">
                <a:solidFill>
                  <a:schemeClr val="tx1"/>
                </a:solidFill>
              </a:rPr>
              <a:t>trọng</a:t>
            </a:r>
            <a:r>
              <a:rPr lang="en-US" baseline="0" dirty="0">
                <a:solidFill>
                  <a:schemeClr val="tx1"/>
                </a:solidFill>
              </a:rPr>
              <a:t> </a:t>
            </a:r>
            <a:r>
              <a:rPr lang="en-US" baseline="0" dirty="0" err="1">
                <a:solidFill>
                  <a:schemeClr val="tx1"/>
                </a:solidFill>
              </a:rPr>
              <a:t>trong</a:t>
            </a:r>
            <a:r>
              <a:rPr lang="en-US" baseline="0" dirty="0">
                <a:solidFill>
                  <a:schemeClr val="tx1"/>
                </a:solidFill>
              </a:rPr>
              <a:t> </a:t>
            </a:r>
            <a:r>
              <a:rPr lang="en-US" baseline="0" dirty="0" err="1">
                <a:solidFill>
                  <a:schemeClr val="tx1"/>
                </a:solidFill>
              </a:rPr>
              <a:t>cách</a:t>
            </a:r>
            <a:r>
              <a:rPr lang="en-US" baseline="0" dirty="0">
                <a:solidFill>
                  <a:schemeClr val="tx1"/>
                </a:solidFill>
              </a:rPr>
              <a:t> </a:t>
            </a:r>
            <a:r>
              <a:rPr lang="en-US" baseline="0" dirty="0" err="1">
                <a:solidFill>
                  <a:schemeClr val="tx1"/>
                </a:solidFill>
              </a:rPr>
              <a:t>họ</a:t>
            </a:r>
            <a:r>
              <a:rPr lang="en-US" baseline="0" dirty="0">
                <a:solidFill>
                  <a:schemeClr val="tx1"/>
                </a:solidFill>
              </a:rPr>
              <a:t> </a:t>
            </a:r>
            <a:r>
              <a:rPr lang="en-US" baseline="0" dirty="0" err="1">
                <a:solidFill>
                  <a:schemeClr val="tx1"/>
                </a:solidFill>
              </a:rPr>
              <a:t>hỗ</a:t>
            </a:r>
            <a:r>
              <a:rPr lang="en-US" baseline="0" dirty="0">
                <a:solidFill>
                  <a:schemeClr val="tx1"/>
                </a:solidFill>
              </a:rPr>
              <a:t> </a:t>
            </a:r>
            <a:r>
              <a:rPr lang="en-US" baseline="0" dirty="0" err="1">
                <a:solidFill>
                  <a:schemeClr val="tx1"/>
                </a:solidFill>
              </a:rPr>
              <a:t>trợ</a:t>
            </a:r>
            <a:r>
              <a:rPr lang="en-US" baseline="0" dirty="0">
                <a:solidFill>
                  <a:schemeClr val="tx1"/>
                </a:solidFill>
              </a:rPr>
              <a:t> </a:t>
            </a:r>
            <a:r>
              <a:rPr lang="en-US" baseline="0" dirty="0" err="1">
                <a:solidFill>
                  <a:schemeClr val="tx1"/>
                </a:solidFill>
              </a:rPr>
              <a:t>bạn</a:t>
            </a:r>
            <a:r>
              <a:rPr lang="en-US" baseline="0" dirty="0">
                <a:solidFill>
                  <a:schemeClr val="tx1"/>
                </a:solidFill>
              </a:rPr>
              <a:t>. </a:t>
            </a:r>
          </a:p>
          <a:p>
            <a:pPr marL="171450" indent="-171450">
              <a:buFont typeface="Arial" panose="020B0604020202020204" pitchFamily="34" charset="0"/>
              <a:buChar char="•"/>
            </a:pPr>
            <a:endParaRPr lang="en-US" baseline="0" dirty="0">
              <a:solidFill>
                <a:schemeClr val="tx1"/>
              </a:solidFill>
            </a:endParaRPr>
          </a:p>
          <a:p>
            <a:pPr marL="171450" indent="-171450">
              <a:buFont typeface="Arial" panose="020B0604020202020204" pitchFamily="34" charset="0"/>
              <a:buChar char="•"/>
            </a:pPr>
            <a:r>
              <a:rPr lang="en-US" baseline="0" dirty="0" err="1">
                <a:solidFill>
                  <a:schemeClr val="tx1"/>
                </a:solidFill>
              </a:rPr>
              <a:t>Bạn</a:t>
            </a:r>
            <a:r>
              <a:rPr lang="en-US" baseline="0" dirty="0">
                <a:solidFill>
                  <a:schemeClr val="tx1"/>
                </a:solidFill>
              </a:rPr>
              <a:t> </a:t>
            </a:r>
            <a:r>
              <a:rPr lang="en-US" baseline="0" dirty="0" err="1">
                <a:solidFill>
                  <a:schemeClr val="tx1"/>
                </a:solidFill>
              </a:rPr>
              <a:t>có</a:t>
            </a:r>
            <a:r>
              <a:rPr lang="en-US" baseline="0" dirty="0">
                <a:solidFill>
                  <a:schemeClr val="tx1"/>
                </a:solidFill>
              </a:rPr>
              <a:t> </a:t>
            </a:r>
            <a:r>
              <a:rPr lang="en-US" baseline="0" dirty="0" err="1">
                <a:solidFill>
                  <a:schemeClr val="tx1"/>
                </a:solidFill>
              </a:rPr>
              <a:t>thể</a:t>
            </a:r>
            <a:r>
              <a:rPr lang="en-US" baseline="0" dirty="0">
                <a:solidFill>
                  <a:schemeClr val="tx1"/>
                </a:solidFill>
              </a:rPr>
              <a:t> </a:t>
            </a:r>
            <a:r>
              <a:rPr lang="en-US" baseline="0" dirty="0" err="1">
                <a:solidFill>
                  <a:schemeClr val="tx1"/>
                </a:solidFill>
              </a:rPr>
              <a:t>nhờ</a:t>
            </a:r>
            <a:r>
              <a:rPr lang="en-US" baseline="0" dirty="0">
                <a:solidFill>
                  <a:schemeClr val="tx1"/>
                </a:solidFill>
              </a:rPr>
              <a:t> </a:t>
            </a:r>
            <a:r>
              <a:rPr lang="en-US" baseline="0" dirty="0" err="1">
                <a:solidFill>
                  <a:schemeClr val="tx1"/>
                </a:solidFill>
              </a:rPr>
              <a:t>cố</a:t>
            </a:r>
            <a:r>
              <a:rPr lang="en-US" baseline="0" dirty="0">
                <a:solidFill>
                  <a:schemeClr val="tx1"/>
                </a:solidFill>
              </a:rPr>
              <a:t> </a:t>
            </a:r>
            <a:r>
              <a:rPr lang="en-US" baseline="0" dirty="0" err="1">
                <a:solidFill>
                  <a:schemeClr val="tx1"/>
                </a:solidFill>
              </a:rPr>
              <a:t>vấn</a:t>
            </a:r>
            <a:r>
              <a:rPr lang="en-US" baseline="0" dirty="0">
                <a:solidFill>
                  <a:schemeClr val="tx1"/>
                </a:solidFill>
              </a:rPr>
              <a:t> </a:t>
            </a:r>
            <a:r>
              <a:rPr lang="en-US" baseline="0" dirty="0" err="1">
                <a:solidFill>
                  <a:schemeClr val="tx1"/>
                </a:solidFill>
              </a:rPr>
              <a:t>riêng</a:t>
            </a:r>
            <a:r>
              <a:rPr lang="en-US" baseline="0" dirty="0">
                <a:solidFill>
                  <a:schemeClr val="tx1"/>
                </a:solidFill>
              </a:rPr>
              <a:t> </a:t>
            </a:r>
            <a:r>
              <a:rPr lang="en-US" baseline="0" dirty="0" err="1">
                <a:solidFill>
                  <a:schemeClr val="tx1"/>
                </a:solidFill>
              </a:rPr>
              <a:t>thương</a:t>
            </a:r>
            <a:r>
              <a:rPr lang="en-US" baseline="0" dirty="0">
                <a:solidFill>
                  <a:schemeClr val="tx1"/>
                </a:solidFill>
              </a:rPr>
              <a:t> </a:t>
            </a:r>
            <a:r>
              <a:rPr lang="en-US" baseline="0" dirty="0" err="1">
                <a:solidFill>
                  <a:schemeClr val="tx1"/>
                </a:solidFill>
              </a:rPr>
              <a:t>lượng</a:t>
            </a:r>
            <a:r>
              <a:rPr lang="en-US" baseline="0" dirty="0">
                <a:solidFill>
                  <a:schemeClr val="tx1"/>
                </a:solidFill>
              </a:rPr>
              <a:t>.  </a:t>
            </a:r>
          </a:p>
          <a:p>
            <a:pPr marL="171450" indent="-171450">
              <a:buFont typeface="Arial" panose="020B0604020202020204" pitchFamily="34" charset="0"/>
              <a:buChar char="•"/>
            </a:pPr>
            <a:endParaRPr lang="en-US" baseline="0" dirty="0">
              <a:solidFill>
                <a:schemeClr val="tx1"/>
              </a:solidFill>
            </a:endParaRPr>
          </a:p>
          <a:p>
            <a:pPr marL="171450" indent="-171450">
              <a:buFont typeface="Arial" panose="020B0604020202020204" pitchFamily="34" charset="0"/>
              <a:buChar char="•"/>
            </a:pPr>
            <a:r>
              <a:rPr lang="en-US" baseline="0" dirty="0" err="1">
                <a:solidFill>
                  <a:schemeClr val="tx1"/>
                </a:solidFill>
              </a:rPr>
              <a:t>Tiếp</a:t>
            </a:r>
            <a:r>
              <a:rPr lang="en-US" baseline="0" dirty="0">
                <a:solidFill>
                  <a:schemeClr val="tx1"/>
                </a:solidFill>
              </a:rPr>
              <a:t> </a:t>
            </a:r>
            <a:r>
              <a:rPr lang="en-US" baseline="0" dirty="0" err="1">
                <a:solidFill>
                  <a:schemeClr val="tx1"/>
                </a:solidFill>
              </a:rPr>
              <a:t>cận</a:t>
            </a:r>
            <a:r>
              <a:rPr lang="en-US" baseline="0" dirty="0">
                <a:solidFill>
                  <a:schemeClr val="tx1"/>
                </a:solidFill>
              </a:rPr>
              <a:t> </a:t>
            </a:r>
            <a:r>
              <a:rPr lang="en-US" baseline="0" dirty="0" err="1">
                <a:solidFill>
                  <a:schemeClr val="tx1"/>
                </a:solidFill>
              </a:rPr>
              <a:t>những</a:t>
            </a:r>
            <a:r>
              <a:rPr lang="en-US" baseline="0" dirty="0">
                <a:solidFill>
                  <a:schemeClr val="tx1"/>
                </a:solidFill>
              </a:rPr>
              <a:t> </a:t>
            </a:r>
            <a:r>
              <a:rPr lang="en-US" baseline="0" dirty="0" err="1">
                <a:solidFill>
                  <a:schemeClr val="tx1"/>
                </a:solidFill>
              </a:rPr>
              <a:t>người</a:t>
            </a:r>
            <a:r>
              <a:rPr lang="en-US" baseline="0" dirty="0">
                <a:solidFill>
                  <a:schemeClr val="tx1"/>
                </a:solidFill>
              </a:rPr>
              <a:t> </a:t>
            </a:r>
            <a:r>
              <a:rPr lang="en-US" baseline="0" dirty="0" err="1">
                <a:solidFill>
                  <a:schemeClr val="tx1"/>
                </a:solidFill>
              </a:rPr>
              <a:t>tham</a:t>
            </a:r>
            <a:r>
              <a:rPr lang="en-US" baseline="0" dirty="0">
                <a:solidFill>
                  <a:schemeClr val="tx1"/>
                </a:solidFill>
              </a:rPr>
              <a:t> </a:t>
            </a:r>
            <a:r>
              <a:rPr lang="en-US" baseline="0" dirty="0" err="1">
                <a:solidFill>
                  <a:schemeClr val="tx1"/>
                </a:solidFill>
              </a:rPr>
              <a:t>gia</a:t>
            </a:r>
            <a:r>
              <a:rPr lang="en-US" baseline="0" dirty="0">
                <a:solidFill>
                  <a:schemeClr val="tx1"/>
                </a:solidFill>
              </a:rPr>
              <a:t> SDP </a:t>
            </a:r>
            <a:r>
              <a:rPr lang="en-US" baseline="0" dirty="0" err="1">
                <a:solidFill>
                  <a:schemeClr val="tx1"/>
                </a:solidFill>
              </a:rPr>
              <a:t>khác</a:t>
            </a:r>
            <a:r>
              <a:rPr lang="en-US" baseline="0" dirty="0">
                <a:solidFill>
                  <a:schemeClr val="tx1"/>
                </a:solidFill>
              </a:rPr>
              <a:t> </a:t>
            </a:r>
            <a:r>
              <a:rPr lang="en-US" baseline="0" dirty="0" err="1">
                <a:solidFill>
                  <a:schemeClr val="tx1"/>
                </a:solidFill>
              </a:rPr>
              <a:t>và</a:t>
            </a:r>
            <a:r>
              <a:rPr lang="en-US" baseline="0" dirty="0">
                <a:solidFill>
                  <a:schemeClr val="tx1"/>
                </a:solidFill>
              </a:rPr>
              <a:t> </a:t>
            </a:r>
            <a:r>
              <a:rPr lang="en-US" baseline="0" dirty="0" err="1">
                <a:solidFill>
                  <a:schemeClr val="tx1"/>
                </a:solidFill>
              </a:rPr>
              <a:t>hỏi</a:t>
            </a:r>
            <a:r>
              <a:rPr lang="en-US" baseline="0" dirty="0">
                <a:solidFill>
                  <a:schemeClr val="tx1"/>
                </a:solidFill>
              </a:rPr>
              <a:t> </a:t>
            </a:r>
            <a:r>
              <a:rPr lang="en-US" baseline="0" dirty="0" err="1">
                <a:solidFill>
                  <a:schemeClr val="tx1"/>
                </a:solidFill>
              </a:rPr>
              <a:t>số</a:t>
            </a:r>
            <a:r>
              <a:rPr lang="en-US" baseline="0" dirty="0">
                <a:solidFill>
                  <a:schemeClr val="tx1"/>
                </a:solidFill>
              </a:rPr>
              <a:t> </a:t>
            </a:r>
            <a:r>
              <a:rPr lang="en-US" baseline="0" dirty="0" err="1">
                <a:solidFill>
                  <a:schemeClr val="tx1"/>
                </a:solidFill>
              </a:rPr>
              <a:t>tiền</a:t>
            </a:r>
            <a:r>
              <a:rPr lang="en-US" baseline="0" dirty="0">
                <a:solidFill>
                  <a:schemeClr val="tx1"/>
                </a:solidFill>
              </a:rPr>
              <a:t> </a:t>
            </a:r>
            <a:r>
              <a:rPr lang="en-US" baseline="0" dirty="0" err="1">
                <a:solidFill>
                  <a:schemeClr val="tx1"/>
                </a:solidFill>
              </a:rPr>
              <a:t>mà</a:t>
            </a:r>
            <a:r>
              <a:rPr lang="en-US" baseline="0" dirty="0">
                <a:solidFill>
                  <a:schemeClr val="tx1"/>
                </a:solidFill>
              </a:rPr>
              <a:t> </a:t>
            </a:r>
            <a:r>
              <a:rPr lang="en-US" baseline="0" dirty="0" err="1">
                <a:solidFill>
                  <a:schemeClr val="tx1"/>
                </a:solidFill>
              </a:rPr>
              <a:t>họ</a:t>
            </a:r>
            <a:r>
              <a:rPr lang="en-US" baseline="0" dirty="0">
                <a:solidFill>
                  <a:schemeClr val="tx1"/>
                </a:solidFill>
              </a:rPr>
              <a:t> </a:t>
            </a:r>
            <a:r>
              <a:rPr lang="en-US" baseline="0" dirty="0" err="1">
                <a:solidFill>
                  <a:schemeClr val="tx1"/>
                </a:solidFill>
              </a:rPr>
              <a:t>trả</a:t>
            </a:r>
            <a:r>
              <a:rPr lang="en-US" baseline="0" dirty="0">
                <a:solidFill>
                  <a:schemeClr val="tx1"/>
                </a:solidFill>
              </a:rPr>
              <a:t>.</a:t>
            </a:r>
          </a:p>
          <a:p>
            <a:pPr marL="0" indent="0">
              <a:buFont typeface="Arial" panose="020B0604020202020204" pitchFamily="34" charset="0"/>
              <a:buNone/>
            </a:pPr>
            <a:endParaRPr lang="en-US" baseline="0" dirty="0">
              <a:solidFill>
                <a:schemeClr val="tx1"/>
              </a:solidFill>
            </a:endParaRPr>
          </a:p>
          <a:p>
            <a:pPr marL="171450" indent="-171450">
              <a:buFont typeface="Arial" panose="020B0604020202020204" pitchFamily="34" charset="0"/>
              <a:buChar char="•"/>
            </a:pPr>
            <a:r>
              <a:rPr lang="en-US" baseline="0" dirty="0" err="1">
                <a:solidFill>
                  <a:schemeClr val="tx1"/>
                </a:solidFill>
              </a:rPr>
              <a:t>Và</a:t>
            </a:r>
            <a:r>
              <a:rPr lang="en-US" baseline="0" dirty="0">
                <a:solidFill>
                  <a:schemeClr val="tx1"/>
                </a:solidFill>
              </a:rPr>
              <a:t> </a:t>
            </a:r>
            <a:r>
              <a:rPr lang="en-US" baseline="0" dirty="0" err="1">
                <a:solidFill>
                  <a:schemeClr val="tx1"/>
                </a:solidFill>
              </a:rPr>
              <a:t>bạn</a:t>
            </a:r>
            <a:r>
              <a:rPr lang="en-US" baseline="0" dirty="0">
                <a:solidFill>
                  <a:schemeClr val="tx1"/>
                </a:solidFill>
              </a:rPr>
              <a:t> </a:t>
            </a:r>
            <a:r>
              <a:rPr lang="en-US" baseline="0" dirty="0" err="1">
                <a:solidFill>
                  <a:schemeClr val="tx1"/>
                </a:solidFill>
              </a:rPr>
              <a:t>có</a:t>
            </a:r>
            <a:r>
              <a:rPr lang="en-US" baseline="0" dirty="0">
                <a:solidFill>
                  <a:schemeClr val="tx1"/>
                </a:solidFill>
              </a:rPr>
              <a:t> </a:t>
            </a:r>
            <a:r>
              <a:rPr lang="en-US" baseline="0" dirty="0" err="1">
                <a:solidFill>
                  <a:schemeClr val="tx1"/>
                </a:solidFill>
              </a:rPr>
              <a:t>thể</a:t>
            </a:r>
            <a:r>
              <a:rPr lang="en-US" baseline="0" dirty="0">
                <a:solidFill>
                  <a:schemeClr val="tx1"/>
                </a:solidFill>
              </a:rPr>
              <a:t> </a:t>
            </a:r>
            <a:r>
              <a:rPr lang="en-US" baseline="0" dirty="0" err="1">
                <a:solidFill>
                  <a:schemeClr val="tx1"/>
                </a:solidFill>
              </a:rPr>
              <a:t>hỏi</a:t>
            </a:r>
            <a:r>
              <a:rPr lang="en-US" baseline="0" dirty="0">
                <a:solidFill>
                  <a:schemeClr val="tx1"/>
                </a:solidFill>
              </a:rPr>
              <a:t> </a:t>
            </a:r>
            <a:r>
              <a:rPr lang="en-US" baseline="0" dirty="0" err="1">
                <a:solidFill>
                  <a:schemeClr val="tx1"/>
                </a:solidFill>
              </a:rPr>
              <a:t>trung</a:t>
            </a:r>
            <a:r>
              <a:rPr lang="en-US" baseline="0" dirty="0">
                <a:solidFill>
                  <a:schemeClr val="tx1"/>
                </a:solidFill>
              </a:rPr>
              <a:t> </a:t>
            </a:r>
            <a:r>
              <a:rPr lang="en-US" baseline="0" dirty="0" err="1">
                <a:solidFill>
                  <a:schemeClr val="tx1"/>
                </a:solidFill>
              </a:rPr>
              <a:t>tâm</a:t>
            </a:r>
            <a:r>
              <a:rPr lang="en-US" baseline="0" dirty="0">
                <a:solidFill>
                  <a:schemeClr val="tx1"/>
                </a:solidFill>
              </a:rPr>
              <a:t> </a:t>
            </a:r>
            <a:r>
              <a:rPr lang="en-US" baseline="0" dirty="0" err="1">
                <a:solidFill>
                  <a:schemeClr val="tx1"/>
                </a:solidFill>
              </a:rPr>
              <a:t>vùng</a:t>
            </a:r>
            <a:r>
              <a:rPr lang="en-US" baseline="0" dirty="0">
                <a:solidFill>
                  <a:schemeClr val="tx1"/>
                </a:solidFill>
              </a:rPr>
              <a:t> </a:t>
            </a:r>
            <a:r>
              <a:rPr lang="en-US" baseline="0" dirty="0" err="1">
                <a:solidFill>
                  <a:schemeClr val="tx1"/>
                </a:solidFill>
              </a:rPr>
              <a:t>của</a:t>
            </a:r>
            <a:r>
              <a:rPr lang="en-US" baseline="0" dirty="0">
                <a:solidFill>
                  <a:schemeClr val="tx1"/>
                </a:solidFill>
              </a:rPr>
              <a:t> </a:t>
            </a:r>
            <a:r>
              <a:rPr lang="en-US" baseline="0" dirty="0" err="1">
                <a:solidFill>
                  <a:schemeClr val="tx1"/>
                </a:solidFill>
              </a:rPr>
              <a:t>bạn</a:t>
            </a:r>
            <a:r>
              <a:rPr lang="en-US" baseline="0" dirty="0">
                <a:solidFill>
                  <a:schemeClr val="tx1"/>
                </a:solidFill>
              </a:rPr>
              <a:t> </a:t>
            </a:r>
            <a:r>
              <a:rPr lang="en-US" baseline="0" dirty="0" err="1">
                <a:solidFill>
                  <a:schemeClr val="tx1"/>
                </a:solidFill>
              </a:rPr>
              <a:t>về</a:t>
            </a:r>
            <a:r>
              <a:rPr lang="en-US" baseline="0" dirty="0">
                <a:solidFill>
                  <a:schemeClr val="tx1"/>
                </a:solidFill>
              </a:rPr>
              <a:t> </a:t>
            </a:r>
            <a:r>
              <a:rPr lang="en-US" baseline="0" dirty="0" err="1">
                <a:solidFill>
                  <a:schemeClr val="tx1"/>
                </a:solidFill>
              </a:rPr>
              <a:t>số</a:t>
            </a:r>
            <a:r>
              <a:rPr lang="en-US" baseline="0" dirty="0">
                <a:solidFill>
                  <a:schemeClr val="tx1"/>
                </a:solidFill>
              </a:rPr>
              <a:t> </a:t>
            </a:r>
            <a:r>
              <a:rPr lang="en-US" baseline="0" dirty="0" err="1">
                <a:solidFill>
                  <a:schemeClr val="tx1"/>
                </a:solidFill>
              </a:rPr>
              <a:t>tiền</a:t>
            </a:r>
            <a:r>
              <a:rPr lang="en-US" baseline="0" dirty="0">
                <a:solidFill>
                  <a:schemeClr val="tx1"/>
                </a:solidFill>
              </a:rPr>
              <a:t> </a:t>
            </a:r>
            <a:r>
              <a:rPr lang="en-US" baseline="0" dirty="0" err="1">
                <a:solidFill>
                  <a:schemeClr val="tx1"/>
                </a:solidFill>
              </a:rPr>
              <a:t>họ</a:t>
            </a:r>
            <a:r>
              <a:rPr lang="en-US" baseline="0" dirty="0">
                <a:solidFill>
                  <a:schemeClr val="tx1"/>
                </a:solidFill>
              </a:rPr>
              <a:t> </a:t>
            </a:r>
            <a:r>
              <a:rPr lang="en-US" baseline="0" dirty="0" err="1">
                <a:solidFill>
                  <a:schemeClr val="tx1"/>
                </a:solidFill>
              </a:rPr>
              <a:t>trả</a:t>
            </a:r>
            <a:r>
              <a:rPr lang="en-US" baseline="0" dirty="0">
                <a:solidFill>
                  <a:schemeClr val="tx1"/>
                </a:solidFill>
              </a:rPr>
              <a:t> </a:t>
            </a:r>
            <a:r>
              <a:rPr lang="en-US" baseline="0" dirty="0" err="1">
                <a:solidFill>
                  <a:schemeClr val="tx1"/>
                </a:solidFill>
              </a:rPr>
              <a:t>cho</a:t>
            </a:r>
            <a:r>
              <a:rPr lang="en-US" baseline="0" dirty="0">
                <a:solidFill>
                  <a:schemeClr val="tx1"/>
                </a:solidFill>
              </a:rPr>
              <a:t> </a:t>
            </a:r>
            <a:r>
              <a:rPr lang="en-US" baseline="0" dirty="0" err="1">
                <a:solidFill>
                  <a:schemeClr val="tx1"/>
                </a:solidFill>
              </a:rPr>
              <a:t>các</a:t>
            </a:r>
            <a:r>
              <a:rPr lang="en-US" baseline="0" dirty="0">
                <a:solidFill>
                  <a:schemeClr val="tx1"/>
                </a:solidFill>
              </a:rPr>
              <a:t> </a:t>
            </a:r>
            <a:r>
              <a:rPr lang="en-US" baseline="0" dirty="0" err="1">
                <a:solidFill>
                  <a:schemeClr val="tx1"/>
                </a:solidFill>
              </a:rPr>
              <a:t>dịch</a:t>
            </a:r>
            <a:r>
              <a:rPr lang="en-US" baseline="0" dirty="0">
                <a:solidFill>
                  <a:schemeClr val="tx1"/>
                </a:solidFill>
              </a:rPr>
              <a:t> </a:t>
            </a:r>
            <a:r>
              <a:rPr lang="en-US" baseline="0" dirty="0" err="1">
                <a:solidFill>
                  <a:schemeClr val="tx1"/>
                </a:solidFill>
              </a:rPr>
              <a:t>vụ</a:t>
            </a:r>
            <a:r>
              <a:rPr lang="en-US" baseline="0" dirty="0">
                <a:solidFill>
                  <a:schemeClr val="tx1"/>
                </a:solidFill>
              </a:rPr>
              <a:t> </a:t>
            </a:r>
            <a:r>
              <a:rPr lang="en-US" baseline="0" dirty="0" err="1">
                <a:solidFill>
                  <a:schemeClr val="tx1"/>
                </a:solidFill>
              </a:rPr>
              <a:t>tương</a:t>
            </a:r>
            <a:r>
              <a:rPr lang="en-US" baseline="0" dirty="0">
                <a:solidFill>
                  <a:schemeClr val="tx1"/>
                </a:solidFill>
              </a:rPr>
              <a:t> </a:t>
            </a:r>
            <a:r>
              <a:rPr lang="en-US" baseline="0" dirty="0" err="1">
                <a:solidFill>
                  <a:schemeClr val="tx1"/>
                </a:solidFill>
              </a:rPr>
              <a:t>tự</a:t>
            </a:r>
            <a:r>
              <a:rPr lang="en-US" baseline="0" dirty="0">
                <a:solidFill>
                  <a:schemeClr val="tx1"/>
                </a:solidFill>
              </a:rPr>
              <a:t> </a:t>
            </a:r>
            <a:r>
              <a:rPr lang="en-US" baseline="0" dirty="0" err="1">
                <a:solidFill>
                  <a:schemeClr val="tx1"/>
                </a:solidFill>
              </a:rPr>
              <a:t>trong</a:t>
            </a:r>
            <a:r>
              <a:rPr lang="en-US" baseline="0" dirty="0">
                <a:solidFill>
                  <a:schemeClr val="tx1"/>
                </a:solidFill>
              </a:rPr>
              <a:t> </a:t>
            </a:r>
            <a:r>
              <a:rPr lang="en-US" baseline="0" dirty="0" err="1">
                <a:solidFill>
                  <a:schemeClr val="tx1"/>
                </a:solidFill>
              </a:rPr>
              <a:t>hệ</a:t>
            </a:r>
            <a:r>
              <a:rPr lang="en-US" baseline="0" dirty="0">
                <a:solidFill>
                  <a:schemeClr val="tx1"/>
                </a:solidFill>
              </a:rPr>
              <a:t> </a:t>
            </a:r>
            <a:r>
              <a:rPr lang="en-US" baseline="0" dirty="0" err="1">
                <a:solidFill>
                  <a:schemeClr val="tx1"/>
                </a:solidFill>
              </a:rPr>
              <a:t>thống</a:t>
            </a:r>
            <a:r>
              <a:rPr lang="en-US" baseline="0" dirty="0">
                <a:solidFill>
                  <a:schemeClr val="tx1"/>
                </a:solidFill>
              </a:rPr>
              <a:t> </a:t>
            </a:r>
            <a:r>
              <a:rPr lang="en-US" baseline="0" dirty="0" err="1">
                <a:solidFill>
                  <a:schemeClr val="tx1"/>
                </a:solidFill>
              </a:rPr>
              <a:t>truyền</a:t>
            </a:r>
            <a:r>
              <a:rPr lang="en-US" baseline="0" dirty="0">
                <a:solidFill>
                  <a:schemeClr val="tx1"/>
                </a:solidFill>
              </a:rPr>
              <a:t> </a:t>
            </a:r>
            <a:r>
              <a:rPr lang="en-US" baseline="0" dirty="0" err="1">
                <a:solidFill>
                  <a:schemeClr val="tx1"/>
                </a:solidFill>
              </a:rPr>
              <a:t>thống</a:t>
            </a:r>
            <a:r>
              <a:rPr lang="en-US" baseline="0" dirty="0">
                <a:solidFill>
                  <a:schemeClr val="tx1"/>
                </a:solidFill>
              </a:rPr>
              <a:t>.</a:t>
            </a:r>
          </a:p>
          <a:p>
            <a:pPr marL="0" indent="0">
              <a:buFont typeface="Arial" panose="020B0604020202020204" pitchFamily="34" charset="0"/>
              <a:buNone/>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err="1">
                <a:solidFill>
                  <a:schemeClr val="tx1"/>
                </a:solidFill>
              </a:rPr>
              <a:t>Mẹo</a:t>
            </a:r>
            <a:r>
              <a:rPr lang="en-US" b="1" baseline="0" dirty="0">
                <a:solidFill>
                  <a:schemeClr val="tx1"/>
                </a:solidFill>
              </a:rPr>
              <a:t>! </a:t>
            </a:r>
            <a:r>
              <a:rPr lang="en-US" b="1" baseline="0" dirty="0" err="1">
                <a:solidFill>
                  <a:schemeClr val="tx1"/>
                </a:solidFill>
              </a:rPr>
              <a:t>Đây</a:t>
            </a:r>
            <a:r>
              <a:rPr lang="en-US" b="1" baseline="0" dirty="0">
                <a:solidFill>
                  <a:schemeClr val="tx1"/>
                </a:solidFill>
              </a:rPr>
              <a:t> </a:t>
            </a:r>
            <a:r>
              <a:rPr lang="en-US" b="1" baseline="0" dirty="0" err="1">
                <a:solidFill>
                  <a:schemeClr val="tx1"/>
                </a:solidFill>
              </a:rPr>
              <a:t>là</a:t>
            </a:r>
            <a:r>
              <a:rPr lang="en-US" b="1" baseline="0" dirty="0">
                <a:solidFill>
                  <a:schemeClr val="tx1"/>
                </a:solidFill>
              </a:rPr>
              <a:t> </a:t>
            </a:r>
            <a:r>
              <a:rPr lang="en-US" b="1" baseline="0" dirty="0" err="1">
                <a:solidFill>
                  <a:schemeClr val="tx1"/>
                </a:solidFill>
              </a:rPr>
              <a:t>thời</a:t>
            </a:r>
            <a:r>
              <a:rPr lang="en-US" b="1" baseline="0" dirty="0">
                <a:solidFill>
                  <a:schemeClr val="tx1"/>
                </a:solidFill>
              </a:rPr>
              <a:t> </a:t>
            </a:r>
            <a:r>
              <a:rPr lang="en-US" b="1" baseline="0" dirty="0" err="1">
                <a:solidFill>
                  <a:schemeClr val="tx1"/>
                </a:solidFill>
              </a:rPr>
              <a:t>điểm</a:t>
            </a:r>
            <a:r>
              <a:rPr lang="en-US" b="1" baseline="0" dirty="0">
                <a:solidFill>
                  <a:schemeClr val="tx1"/>
                </a:solidFill>
              </a:rPr>
              <a:t> </a:t>
            </a:r>
            <a:r>
              <a:rPr lang="en-US" b="1" baseline="0" dirty="0" err="1">
                <a:solidFill>
                  <a:schemeClr val="tx1"/>
                </a:solidFill>
              </a:rPr>
              <a:t>thích</a:t>
            </a:r>
            <a:r>
              <a:rPr lang="en-US" b="1" baseline="0" dirty="0">
                <a:solidFill>
                  <a:schemeClr val="tx1"/>
                </a:solidFill>
              </a:rPr>
              <a:t> </a:t>
            </a:r>
            <a:r>
              <a:rPr lang="en-US" b="1" baseline="0" dirty="0" err="1">
                <a:solidFill>
                  <a:schemeClr val="tx1"/>
                </a:solidFill>
              </a:rPr>
              <a:t>hợp</a:t>
            </a:r>
            <a:r>
              <a:rPr lang="en-US" b="1" baseline="0" dirty="0">
                <a:solidFill>
                  <a:schemeClr val="tx1"/>
                </a:solidFill>
              </a:rPr>
              <a:t> </a:t>
            </a:r>
            <a:r>
              <a:rPr lang="en-US" b="1" baseline="0" dirty="0" err="1">
                <a:solidFill>
                  <a:schemeClr val="tx1"/>
                </a:solidFill>
              </a:rPr>
              <a:t>để</a:t>
            </a:r>
            <a:r>
              <a:rPr lang="en-US" b="1" baseline="0" dirty="0">
                <a:solidFill>
                  <a:schemeClr val="tx1"/>
                </a:solidFill>
              </a:rPr>
              <a:t> </a:t>
            </a:r>
            <a:r>
              <a:rPr lang="en-US" b="1" baseline="0" dirty="0" err="1">
                <a:solidFill>
                  <a:schemeClr val="tx1"/>
                </a:solidFill>
              </a:rPr>
              <a:t>chỉ</a:t>
            </a:r>
            <a:r>
              <a:rPr lang="en-US" b="1" baseline="0" dirty="0">
                <a:solidFill>
                  <a:schemeClr val="tx1"/>
                </a:solidFill>
              </a:rPr>
              <a:t> </a:t>
            </a:r>
            <a:r>
              <a:rPr lang="en-US" b="1" baseline="0" dirty="0" err="1">
                <a:solidFill>
                  <a:schemeClr val="tx1"/>
                </a:solidFill>
              </a:rPr>
              <a:t>ra</a:t>
            </a:r>
            <a:r>
              <a:rPr lang="en-US" b="1" baseline="0" dirty="0">
                <a:solidFill>
                  <a:schemeClr val="tx1"/>
                </a:solidFill>
              </a:rPr>
              <a:t> </a:t>
            </a:r>
            <a:r>
              <a:rPr lang="en-US" b="1" u="sng" baseline="0" dirty="0">
                <a:solidFill>
                  <a:schemeClr val="tx1"/>
                </a:solidFill>
              </a:rPr>
              <a:t>CÁI CẦN</a:t>
            </a:r>
            <a:r>
              <a:rPr lang="en-US" b="1" u="none" baseline="0" dirty="0">
                <a:solidFill>
                  <a:schemeClr val="tx1"/>
                </a:solidFill>
              </a:rPr>
              <a:t> </a:t>
            </a:r>
            <a:r>
              <a:rPr lang="en-US" b="1" u="none" baseline="0" dirty="0" err="1">
                <a:solidFill>
                  <a:schemeClr val="tx1"/>
                </a:solidFill>
              </a:rPr>
              <a:t>và</a:t>
            </a:r>
            <a:r>
              <a:rPr lang="en-US" b="1" u="none" baseline="0" dirty="0">
                <a:solidFill>
                  <a:schemeClr val="tx1"/>
                </a:solidFill>
              </a:rPr>
              <a:t> </a:t>
            </a:r>
            <a:r>
              <a:rPr lang="en-US" b="1" u="sng" baseline="0" dirty="0">
                <a:solidFill>
                  <a:schemeClr val="tx1"/>
                </a:solidFill>
              </a:rPr>
              <a:t>CÁI MUỐN</a:t>
            </a:r>
            <a:r>
              <a:rPr lang="en-US" b="1" u="none" baseline="0" dirty="0">
                <a:solidFill>
                  <a:schemeClr val="tx1"/>
                </a:solidFill>
              </a:rPr>
              <a:t> </a:t>
            </a:r>
            <a:r>
              <a:rPr lang="en-US" b="1" u="none" baseline="0" dirty="0" err="1">
                <a:solidFill>
                  <a:schemeClr val="tx1"/>
                </a:solidFill>
              </a:rPr>
              <a:t>được</a:t>
            </a:r>
            <a:r>
              <a:rPr lang="en-US" b="1" u="none" baseline="0" dirty="0">
                <a:solidFill>
                  <a:schemeClr val="tx1"/>
                </a:solidFill>
              </a:rPr>
              <a:t> </a:t>
            </a:r>
            <a:r>
              <a:rPr lang="en-US" b="1" u="none" baseline="0" dirty="0" err="1">
                <a:solidFill>
                  <a:schemeClr val="tx1"/>
                </a:solidFill>
              </a:rPr>
              <a:t>xác</a:t>
            </a:r>
            <a:r>
              <a:rPr lang="en-US" b="1" u="none" baseline="0" dirty="0">
                <a:solidFill>
                  <a:schemeClr val="tx1"/>
                </a:solidFill>
              </a:rPr>
              <a:t> </a:t>
            </a:r>
            <a:r>
              <a:rPr lang="en-US" b="1" u="none" baseline="0" dirty="0" err="1">
                <a:solidFill>
                  <a:schemeClr val="tx1"/>
                </a:solidFill>
              </a:rPr>
              <a:t>định</a:t>
            </a:r>
            <a:r>
              <a:rPr lang="en-US" b="1" u="none" baseline="0" dirty="0">
                <a:solidFill>
                  <a:schemeClr val="tx1"/>
                </a:solidFill>
              </a:rPr>
              <a:t> </a:t>
            </a:r>
            <a:r>
              <a:rPr lang="en-US" b="1" u="none" baseline="0" dirty="0" err="1">
                <a:solidFill>
                  <a:schemeClr val="tx1"/>
                </a:solidFill>
              </a:rPr>
              <a:t>trong</a:t>
            </a:r>
            <a:r>
              <a:rPr lang="en-US" b="1" u="none" baseline="0" dirty="0">
                <a:solidFill>
                  <a:schemeClr val="tx1"/>
                </a:solidFill>
              </a:rPr>
              <a:t> </a:t>
            </a:r>
            <a:r>
              <a:rPr lang="en-US" b="1" u="none" baseline="0" dirty="0" err="1">
                <a:solidFill>
                  <a:schemeClr val="tx1"/>
                </a:solidFill>
              </a:rPr>
              <a:t>trang</a:t>
            </a:r>
            <a:r>
              <a:rPr lang="en-US" b="1" u="none" baseline="0" dirty="0">
                <a:solidFill>
                  <a:schemeClr val="tx1"/>
                </a:solidFill>
              </a:rPr>
              <a:t> </a:t>
            </a:r>
            <a:r>
              <a:rPr lang="en-US" b="1" u="none" baseline="0" dirty="0" err="1">
                <a:solidFill>
                  <a:schemeClr val="tx1"/>
                </a:solidFill>
              </a:rPr>
              <a:t>này</a:t>
            </a:r>
            <a:r>
              <a:rPr lang="en-US" b="1" u="none" baseline="0" dirty="0">
                <a:solidFill>
                  <a:schemeClr val="tx1"/>
                </a:solidFill>
              </a:rPr>
              <a:t> </a:t>
            </a:r>
            <a:r>
              <a:rPr lang="en-US" b="1" u="none" baseline="0" dirty="0" err="1">
                <a:solidFill>
                  <a:schemeClr val="tx1"/>
                </a:solidFill>
              </a:rPr>
              <a:t>giống</a:t>
            </a:r>
            <a:r>
              <a:rPr lang="en-US" b="1" u="none" baseline="0" dirty="0">
                <a:solidFill>
                  <a:schemeClr val="tx1"/>
                </a:solidFill>
              </a:rPr>
              <a:t> </a:t>
            </a:r>
            <a:r>
              <a:rPr lang="en-US" b="1" u="none" baseline="0" dirty="0" err="1">
                <a:solidFill>
                  <a:schemeClr val="tx1"/>
                </a:solidFill>
              </a:rPr>
              <a:t>như</a:t>
            </a:r>
            <a:r>
              <a:rPr lang="en-US" b="1" u="none" baseline="0" dirty="0">
                <a:solidFill>
                  <a:schemeClr val="tx1"/>
                </a:solidFill>
              </a:rPr>
              <a:t> </a:t>
            </a:r>
            <a:r>
              <a:rPr lang="en-US" b="1" u="sng" baseline="0" dirty="0">
                <a:solidFill>
                  <a:schemeClr val="tx1"/>
                </a:solidFill>
              </a:rPr>
              <a:t>ĐIỀU BẠN CẦN</a:t>
            </a:r>
            <a:r>
              <a:rPr lang="en-US" b="1" u="none" baseline="0" dirty="0">
                <a:solidFill>
                  <a:schemeClr val="tx1"/>
                </a:solidFill>
              </a:rPr>
              <a:t> </a:t>
            </a:r>
            <a:r>
              <a:rPr lang="en-US" b="1" u="none" baseline="0" dirty="0" err="1">
                <a:solidFill>
                  <a:schemeClr val="tx1"/>
                </a:solidFill>
              </a:rPr>
              <a:t>và</a:t>
            </a:r>
            <a:r>
              <a:rPr lang="en-US" b="1" u="none" baseline="0" dirty="0">
                <a:solidFill>
                  <a:schemeClr val="tx1"/>
                </a:solidFill>
              </a:rPr>
              <a:t> </a:t>
            </a:r>
            <a:r>
              <a:rPr lang="en-US" b="1" u="sng" baseline="0" dirty="0">
                <a:solidFill>
                  <a:schemeClr val="tx1"/>
                </a:solidFill>
              </a:rPr>
              <a:t>ĐIỀU BẠN MUỐN</a:t>
            </a:r>
            <a:r>
              <a:rPr lang="en-US" b="1" u="none" baseline="0" dirty="0">
                <a:solidFill>
                  <a:schemeClr val="tx1"/>
                </a:solidFill>
              </a:rPr>
              <a:t> – </a:t>
            </a:r>
            <a:r>
              <a:rPr lang="en-US" b="1" u="none" baseline="0" dirty="0" err="1">
                <a:solidFill>
                  <a:schemeClr val="tx1"/>
                </a:solidFill>
              </a:rPr>
              <a:t>gắn</a:t>
            </a:r>
            <a:r>
              <a:rPr lang="en-US" b="1" u="none" baseline="0" dirty="0">
                <a:solidFill>
                  <a:schemeClr val="tx1"/>
                </a:solidFill>
              </a:rPr>
              <a:t> </a:t>
            </a:r>
            <a:r>
              <a:rPr lang="en-US" b="1" u="none" baseline="0" dirty="0" err="1">
                <a:solidFill>
                  <a:schemeClr val="tx1"/>
                </a:solidFill>
              </a:rPr>
              <a:t>kết</a:t>
            </a:r>
            <a:r>
              <a:rPr lang="en-US" b="1" u="none" baseline="0" dirty="0">
                <a:solidFill>
                  <a:schemeClr val="tx1"/>
                </a:solidFill>
              </a:rPr>
              <a:t> </a:t>
            </a:r>
            <a:r>
              <a:rPr lang="en-US" b="1" u="none" baseline="0" dirty="0" err="1">
                <a:solidFill>
                  <a:schemeClr val="tx1"/>
                </a:solidFill>
              </a:rPr>
              <a:t>giá</a:t>
            </a:r>
            <a:r>
              <a:rPr lang="en-US" b="1" u="none" baseline="0" dirty="0">
                <a:solidFill>
                  <a:schemeClr val="tx1"/>
                </a:solidFill>
              </a:rPr>
              <a:t> </a:t>
            </a:r>
            <a:r>
              <a:rPr lang="en-US" b="1" u="none" baseline="0" dirty="0" err="1">
                <a:solidFill>
                  <a:schemeClr val="tx1"/>
                </a:solidFill>
              </a:rPr>
              <a:t>trị</a:t>
            </a:r>
            <a:r>
              <a:rPr lang="en-US" b="1" u="none" baseline="0" dirty="0">
                <a:solidFill>
                  <a:schemeClr val="tx1"/>
                </a:solidFill>
              </a:rPr>
              <a:t> </a:t>
            </a:r>
            <a:r>
              <a:rPr lang="en-US" b="1" u="none" baseline="0" dirty="0" err="1">
                <a:solidFill>
                  <a:schemeClr val="tx1"/>
                </a:solidFill>
              </a:rPr>
              <a:t>của</a:t>
            </a:r>
            <a:r>
              <a:rPr lang="en-US" b="1" u="none" baseline="0" dirty="0">
                <a:solidFill>
                  <a:schemeClr val="tx1"/>
                </a:solidFill>
              </a:rPr>
              <a:t> </a:t>
            </a:r>
            <a:r>
              <a:rPr lang="en-US" b="1" u="none" baseline="0" dirty="0" err="1">
                <a:solidFill>
                  <a:schemeClr val="tx1"/>
                </a:solidFill>
              </a:rPr>
              <a:t>phương</a:t>
            </a:r>
            <a:r>
              <a:rPr lang="en-US" b="1" u="none" baseline="0" dirty="0">
                <a:solidFill>
                  <a:schemeClr val="tx1"/>
                </a:solidFill>
              </a:rPr>
              <a:t> </a:t>
            </a:r>
            <a:r>
              <a:rPr lang="en-US" b="1" u="none" baseline="0" dirty="0" err="1">
                <a:solidFill>
                  <a:schemeClr val="tx1"/>
                </a:solidFill>
              </a:rPr>
              <a:t>thức</a:t>
            </a:r>
            <a:r>
              <a:rPr lang="en-US" b="1" u="none" baseline="0" dirty="0">
                <a:solidFill>
                  <a:schemeClr val="tx1"/>
                </a:solidFill>
              </a:rPr>
              <a:t> </a:t>
            </a:r>
            <a:r>
              <a:rPr lang="en-US" b="1" u="none" baseline="0" dirty="0" err="1">
                <a:solidFill>
                  <a:schemeClr val="tx1"/>
                </a:solidFill>
              </a:rPr>
              <a:t>tập</a:t>
            </a:r>
            <a:r>
              <a:rPr lang="en-US" b="1" u="none" baseline="0" dirty="0">
                <a:solidFill>
                  <a:schemeClr val="tx1"/>
                </a:solidFill>
              </a:rPr>
              <a:t> </a:t>
            </a:r>
            <a:r>
              <a:rPr lang="en-US" b="1" u="none" baseline="0" dirty="0" err="1">
                <a:solidFill>
                  <a:schemeClr val="tx1"/>
                </a:solidFill>
              </a:rPr>
              <a:t>trung</a:t>
            </a:r>
            <a:r>
              <a:rPr lang="en-US" b="1" u="none" baseline="0" dirty="0">
                <a:solidFill>
                  <a:schemeClr val="tx1"/>
                </a:solidFill>
              </a:rPr>
              <a:t> </a:t>
            </a:r>
            <a:r>
              <a:rPr lang="en-US" b="1" u="none" baseline="0" dirty="0" err="1">
                <a:solidFill>
                  <a:schemeClr val="tx1"/>
                </a:solidFill>
              </a:rPr>
              <a:t>vào</a:t>
            </a:r>
            <a:r>
              <a:rPr lang="en-US" b="1" u="none" baseline="0" dirty="0">
                <a:solidFill>
                  <a:schemeClr val="tx1"/>
                </a:solidFill>
              </a:rPr>
              <a:t> con </a:t>
            </a:r>
            <a:r>
              <a:rPr lang="en-US" b="1" u="none" baseline="0" dirty="0" err="1">
                <a:solidFill>
                  <a:schemeClr val="tx1"/>
                </a:solidFill>
              </a:rPr>
              <a:t>người</a:t>
            </a:r>
            <a:r>
              <a:rPr lang="en-US" b="1" u="none" baseline="0" dirty="0">
                <a:solidFill>
                  <a:schemeClr val="tx1"/>
                </a:solidFill>
              </a:rPr>
              <a:t> </a:t>
            </a:r>
            <a:r>
              <a:rPr lang="en-US" b="1" u="none" baseline="0" dirty="0" err="1">
                <a:solidFill>
                  <a:schemeClr val="tx1"/>
                </a:solidFill>
              </a:rPr>
              <a:t>và</a:t>
            </a:r>
            <a:r>
              <a:rPr lang="en-US" b="1" u="none" baseline="0" dirty="0">
                <a:solidFill>
                  <a:schemeClr val="tx1"/>
                </a:solidFill>
              </a:rPr>
              <a:t> </a:t>
            </a:r>
            <a:r>
              <a:rPr lang="en-US" b="1" u="none" baseline="0" dirty="0" err="1">
                <a:solidFill>
                  <a:schemeClr val="tx1"/>
                </a:solidFill>
              </a:rPr>
              <a:t>nêu</a:t>
            </a:r>
            <a:r>
              <a:rPr lang="en-US" b="1" u="none" baseline="0" dirty="0">
                <a:solidFill>
                  <a:schemeClr val="tx1"/>
                </a:solidFill>
              </a:rPr>
              <a:t> </a:t>
            </a:r>
            <a:r>
              <a:rPr lang="en-US" b="1" u="none" baseline="0" dirty="0" err="1">
                <a:solidFill>
                  <a:schemeClr val="tx1"/>
                </a:solidFill>
              </a:rPr>
              <a:t>rõ</a:t>
            </a:r>
            <a:r>
              <a:rPr lang="en-US" b="1" u="none" baseline="0" dirty="0">
                <a:solidFill>
                  <a:schemeClr val="tx1"/>
                </a:solidFill>
              </a:rPr>
              <a:t> </a:t>
            </a:r>
            <a:r>
              <a:rPr lang="en-US" b="1" u="none" baseline="0" dirty="0" err="1">
                <a:solidFill>
                  <a:schemeClr val="tx1"/>
                </a:solidFill>
              </a:rPr>
              <a:t>loại</a:t>
            </a:r>
            <a:r>
              <a:rPr lang="en-US" b="1" u="none" baseline="0" dirty="0">
                <a:solidFill>
                  <a:schemeClr val="tx1"/>
                </a:solidFill>
              </a:rPr>
              <a:t> </a:t>
            </a:r>
            <a:r>
              <a:rPr lang="en-US" b="1" u="none" baseline="0" dirty="0" err="1">
                <a:solidFill>
                  <a:schemeClr val="tx1"/>
                </a:solidFill>
              </a:rPr>
              <a:t>hỗ</a:t>
            </a:r>
            <a:r>
              <a:rPr lang="en-US" b="1" u="none" baseline="0" dirty="0">
                <a:solidFill>
                  <a:schemeClr val="tx1"/>
                </a:solidFill>
              </a:rPr>
              <a:t> </a:t>
            </a:r>
            <a:r>
              <a:rPr lang="en-US" b="1" u="none" baseline="0" dirty="0" err="1">
                <a:solidFill>
                  <a:schemeClr val="tx1"/>
                </a:solidFill>
              </a:rPr>
              <a:t>trợ</a:t>
            </a:r>
            <a:r>
              <a:rPr lang="en-US" b="1" u="none" baseline="0" dirty="0">
                <a:solidFill>
                  <a:schemeClr val="tx1"/>
                </a:solidFill>
              </a:rPr>
              <a:t> </a:t>
            </a:r>
            <a:r>
              <a:rPr lang="en-US" b="1" u="none" baseline="0" dirty="0" err="1">
                <a:solidFill>
                  <a:schemeClr val="tx1"/>
                </a:solidFill>
              </a:rPr>
              <a:t>bạn</a:t>
            </a:r>
            <a:r>
              <a:rPr lang="en-US" b="1" u="none" baseline="0" dirty="0">
                <a:solidFill>
                  <a:schemeClr val="tx1"/>
                </a:solidFill>
              </a:rPr>
              <a:t> </a:t>
            </a:r>
            <a:r>
              <a:rPr lang="en-US" b="1" u="none" baseline="0" dirty="0" err="1">
                <a:solidFill>
                  <a:schemeClr val="tx1"/>
                </a:solidFill>
              </a:rPr>
              <a:t>mong</a:t>
            </a:r>
            <a:r>
              <a:rPr lang="en-US" b="1" u="none" baseline="0" dirty="0">
                <a:solidFill>
                  <a:schemeClr val="tx1"/>
                </a:solidFill>
              </a:rPr>
              <a:t> </a:t>
            </a:r>
            <a:r>
              <a:rPr lang="en-US" b="1" u="none" baseline="0" dirty="0" err="1">
                <a:solidFill>
                  <a:schemeClr val="tx1"/>
                </a:solidFill>
              </a:rPr>
              <a:t>muốn</a:t>
            </a:r>
            <a:r>
              <a:rPr lang="en-US" b="1" u="none" baseline="0" dirty="0">
                <a:solidFill>
                  <a:schemeClr val="tx1"/>
                </a:solidFill>
              </a:rPr>
              <a:t> </a:t>
            </a:r>
            <a:r>
              <a:rPr lang="en-US" b="1" u="none" baseline="0" dirty="0" err="1">
                <a:solidFill>
                  <a:schemeClr val="tx1"/>
                </a:solidFill>
              </a:rPr>
              <a:t>từ</a:t>
            </a:r>
            <a:r>
              <a:rPr lang="en-US" b="1" u="none" baseline="0" dirty="0">
                <a:solidFill>
                  <a:schemeClr val="tx1"/>
                </a:solidFill>
              </a:rPr>
              <a:t> </a:t>
            </a:r>
            <a:r>
              <a:rPr lang="en-US" b="1" u="none" baseline="0" dirty="0" err="1">
                <a:solidFill>
                  <a:schemeClr val="tx1"/>
                </a:solidFill>
              </a:rPr>
              <a:t>nhà</a:t>
            </a:r>
            <a:r>
              <a:rPr lang="en-US" b="1" u="none" baseline="0" dirty="0">
                <a:solidFill>
                  <a:schemeClr val="tx1"/>
                </a:solidFill>
              </a:rPr>
              <a:t> </a:t>
            </a:r>
            <a:r>
              <a:rPr lang="en-US" b="1" u="none" baseline="0" dirty="0" err="1">
                <a:solidFill>
                  <a:schemeClr val="tx1"/>
                </a:solidFill>
              </a:rPr>
              <a:t>cung</a:t>
            </a:r>
            <a:r>
              <a:rPr lang="en-US" b="1" u="none" baseline="0" dirty="0">
                <a:solidFill>
                  <a:schemeClr val="tx1"/>
                </a:solidFill>
              </a:rPr>
              <a:t> </a:t>
            </a:r>
            <a:r>
              <a:rPr lang="en-US" b="1" u="none" baseline="0" dirty="0" err="1">
                <a:solidFill>
                  <a:schemeClr val="tx1"/>
                </a:solidFill>
              </a:rPr>
              <a:t>cấp</a:t>
            </a:r>
            <a:r>
              <a:rPr lang="en-US" b="1" u="none" baseline="0" dirty="0">
                <a:solidFill>
                  <a:schemeClr val="tx1"/>
                </a:solidFill>
              </a:rPr>
              <a:t> </a:t>
            </a:r>
            <a:r>
              <a:rPr lang="en-US" b="1" u="none" baseline="0" dirty="0" err="1">
                <a:solidFill>
                  <a:schemeClr val="tx1"/>
                </a:solidFill>
              </a:rPr>
              <a:t>của</a:t>
            </a:r>
            <a:r>
              <a:rPr lang="en-US" b="1" u="none" baseline="0" dirty="0">
                <a:solidFill>
                  <a:schemeClr val="tx1"/>
                </a:solidFill>
              </a:rPr>
              <a:t> </a:t>
            </a:r>
            <a:r>
              <a:rPr lang="en-US" b="1" u="none" baseline="0" dirty="0" err="1">
                <a:solidFill>
                  <a:schemeClr val="tx1"/>
                </a:solidFill>
              </a:rPr>
              <a:t>bạn</a:t>
            </a:r>
            <a:r>
              <a:rPr lang="en-US" b="1" u="none" baseline="0" dirty="0">
                <a:solidFill>
                  <a:schemeClr val="tx1"/>
                </a:solidFill>
              </a:rPr>
              <a:t>. </a:t>
            </a:r>
            <a:r>
              <a:rPr lang="en-US" b="1" u="sng" baseline="0" dirty="0">
                <a:solidFill>
                  <a:schemeClr val="tx1"/>
                </a:solidFill>
              </a:rPr>
              <a:t> </a:t>
            </a:r>
            <a:endParaRPr lang="en-US" b="1" baseline="0" dirty="0">
              <a:solidFill>
                <a:schemeClr val="tx1"/>
              </a:solidFill>
            </a:endParaRPr>
          </a:p>
        </p:txBody>
      </p:sp>
      <p:sp>
        <p:nvSpPr>
          <p:cNvPr id="4" name="Slide Number Placeholder 3"/>
          <p:cNvSpPr>
            <a:spLocks noGrp="1"/>
          </p:cNvSpPr>
          <p:nvPr>
            <p:ph type="sldNum" sz="quarter" idx="5"/>
          </p:nvPr>
        </p:nvSpPr>
        <p:spPr/>
        <p:txBody>
          <a:bodyPr/>
          <a:lstStyle/>
          <a:p>
            <a:fld id="{1C78673E-F29B-4593-BE77-BC78070867BB}" type="slidenum">
              <a:rPr lang="en-US" smtClean="0"/>
              <a:t>22</a:t>
            </a:fld>
            <a:endParaRPr lang="en-US" dirty="0"/>
          </a:p>
        </p:txBody>
      </p:sp>
    </p:spTree>
    <p:extLst>
      <p:ext uri="{BB962C8B-B14F-4D97-AF65-F5344CB8AC3E}">
        <p14:creationId xmlns:p14="http://schemas.microsoft.com/office/powerpoint/2010/main" val="26029479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vi-VN" sz="1200" dirty="0">
                <a:solidFill>
                  <a:schemeClr val="tx1"/>
                </a:solidFill>
                <a:latin typeface="Calibri" panose="020F0502020204030204" pitchFamily="34" charset="0"/>
                <a:cs typeface="Calibri" panose="020F0502020204030204" pitchFamily="34" charset="0"/>
              </a:rPr>
              <a:t>Dịch vụ quản lý tài chính, hay FMS, là dịch vụ bắt buộc duy nhất </a:t>
            </a:r>
            <a:r>
              <a:rPr lang="en-US" sz="1200" dirty="0" err="1">
                <a:solidFill>
                  <a:schemeClr val="tx1"/>
                </a:solidFill>
                <a:latin typeface="Calibri" panose="020F0502020204030204" pitchFamily="34" charset="0"/>
                <a:cs typeface="Calibri" panose="020F0502020204030204" pitchFamily="34" charset="0"/>
              </a:rPr>
              <a:t>mà</a:t>
            </a:r>
            <a:r>
              <a:rPr lang="en-US" sz="1200" baseline="0" dirty="0">
                <a:solidFill>
                  <a:schemeClr val="tx1"/>
                </a:solidFill>
                <a:latin typeface="Calibri" panose="020F0502020204030204" pitchFamily="34" charset="0"/>
                <a:cs typeface="Calibri" panose="020F0502020204030204" pitchFamily="34" charset="0"/>
              </a:rPr>
              <a:t> </a:t>
            </a:r>
            <a:r>
              <a:rPr lang="vi-VN" sz="1200" dirty="0">
                <a:solidFill>
                  <a:schemeClr val="tx1"/>
                </a:solidFill>
                <a:latin typeface="Calibri" panose="020F0502020204030204" pitchFamily="34" charset="0"/>
                <a:cs typeface="Calibri" panose="020F0502020204030204" pitchFamily="34" charset="0"/>
              </a:rPr>
              <a:t>bạn cần có </a:t>
            </a:r>
            <a:r>
              <a:rPr lang="en-US" sz="1200" dirty="0" err="1">
                <a:solidFill>
                  <a:schemeClr val="tx1"/>
                </a:solidFill>
                <a:latin typeface="Calibri" panose="020F0502020204030204" pitchFamily="34" charset="0"/>
                <a:cs typeface="Calibri" panose="020F0502020204030204" pitchFamily="34" charset="0"/>
              </a:rPr>
              <a:t>để</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tham</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gia</a:t>
            </a:r>
            <a:r>
              <a:rPr lang="vi-VN" sz="1200" dirty="0">
                <a:solidFill>
                  <a:schemeClr val="tx1"/>
                </a:solidFill>
                <a:latin typeface="Calibri" panose="020F0502020204030204" pitchFamily="34" charset="0"/>
                <a:cs typeface="Calibri" panose="020F0502020204030204" pitchFamily="34" charset="0"/>
              </a:rPr>
              <a:t> Chương trình</a:t>
            </a:r>
            <a:r>
              <a:rPr lang="en-US" sz="1200" dirty="0">
                <a:solidFill>
                  <a:schemeClr val="tx1"/>
                </a:solidFill>
                <a:latin typeface="Calibri" panose="020F0502020204030204" pitchFamily="34" charset="0"/>
                <a:cs typeface="Calibri" panose="020F0502020204030204" pitchFamily="34" charset="0"/>
              </a:rPr>
              <a:t> </a:t>
            </a:r>
            <a:r>
              <a:rPr lang="en-US" sz="1200" dirty="0" err="1">
                <a:solidFill>
                  <a:schemeClr val="tx1"/>
                </a:solidFill>
                <a:latin typeface="Calibri" panose="020F0502020204030204" pitchFamily="34" charset="0"/>
                <a:cs typeface="Calibri" panose="020F0502020204030204" pitchFamily="34" charset="0"/>
              </a:rPr>
              <a:t>Quyền</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Tự</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quyết</a:t>
            </a:r>
            <a:r>
              <a:rPr lang="vi-VN" sz="1200" dirty="0">
                <a:solidFill>
                  <a:schemeClr val="tx1"/>
                </a:solidFill>
                <a:latin typeface="Calibri" panose="020F0502020204030204" pitchFamily="34" charset="0"/>
                <a:cs typeface="Calibri" panose="020F0502020204030204" pitchFamily="34" charset="0"/>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err="1">
                <a:solidFill>
                  <a:schemeClr val="tx1"/>
                </a:solidFill>
                <a:latin typeface="Calibri" panose="020F0502020204030204" pitchFamily="34" charset="0"/>
                <a:cs typeface="Calibri" panose="020F0502020204030204" pitchFamily="34" charset="0"/>
              </a:rPr>
              <a:t>Dịc</a:t>
            </a:r>
            <a:r>
              <a:rPr lang="en-US" sz="1200" baseline="0" dirty="0" err="1">
                <a:solidFill>
                  <a:schemeClr val="tx1"/>
                </a:solidFill>
                <a:latin typeface="Calibri" panose="020F0502020204030204" pitchFamily="34" charset="0"/>
                <a:cs typeface="Calibri" panose="020F0502020204030204" pitchFamily="34" charset="0"/>
              </a:rPr>
              <a:t>h</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vụ</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này</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cũng</a:t>
            </a:r>
            <a:r>
              <a:rPr lang="en-US" sz="1200" baseline="0" dirty="0">
                <a:solidFill>
                  <a:schemeClr val="tx1"/>
                </a:solidFill>
                <a:latin typeface="Calibri" panose="020F0502020204030204" pitchFamily="34" charset="0"/>
                <a:cs typeface="Calibri" panose="020F0502020204030204" pitchFamily="34" charset="0"/>
              </a:rPr>
              <a:t> l</a:t>
            </a:r>
            <a:r>
              <a:rPr lang="vi-VN" sz="1200" dirty="0">
                <a:solidFill>
                  <a:schemeClr val="tx1"/>
                </a:solidFill>
                <a:latin typeface="Calibri" panose="020F0502020204030204" pitchFamily="34" charset="0"/>
                <a:cs typeface="Calibri" panose="020F0502020204030204" pitchFamily="34" charset="0"/>
              </a:rPr>
              <a:t>à nhà cung cấp duy nhất bắt buộc </a:t>
            </a:r>
            <a:r>
              <a:rPr lang="en-US" sz="1200" dirty="0" err="1">
                <a:solidFill>
                  <a:schemeClr val="tx1"/>
                </a:solidFill>
                <a:latin typeface="Calibri" panose="020F0502020204030204" pitchFamily="34" charset="0"/>
                <a:cs typeface="Calibri" panose="020F0502020204030204" pitchFamily="34" charset="0"/>
              </a:rPr>
              <a:t>phải</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theo</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hợp</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đồng</a:t>
            </a:r>
            <a:r>
              <a:rPr lang="vi-VN" sz="1200" dirty="0">
                <a:solidFill>
                  <a:schemeClr val="tx1"/>
                </a:solidFill>
                <a:latin typeface="Calibri" panose="020F0502020204030204" pitchFamily="34" charset="0"/>
                <a:cs typeface="Calibri" panose="020F0502020204030204" pitchFamily="34" charset="0"/>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vi-VN" sz="1200" dirty="0">
                <a:solidFill>
                  <a:schemeClr val="tx1"/>
                </a:solidFill>
                <a:latin typeface="Calibri" panose="020F0502020204030204" pitchFamily="34" charset="0"/>
                <a:cs typeface="Calibri" panose="020F0502020204030204" pitchFamily="34" charset="0"/>
              </a:rPr>
              <a:t>Họ giúp bạn đảm bảo</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rằng</a:t>
            </a:r>
            <a:r>
              <a:rPr lang="en-US" sz="1200" baseline="0" dirty="0">
                <a:solidFill>
                  <a:schemeClr val="tx1"/>
                </a:solidFill>
                <a:latin typeface="Calibri" panose="020F0502020204030204" pitchFamily="34" charset="0"/>
                <a:cs typeface="Calibri" panose="020F0502020204030204" pitchFamily="34" charset="0"/>
              </a:rPr>
              <a:t> </a:t>
            </a:r>
            <a:r>
              <a:rPr lang="vi-VN" sz="1200" dirty="0">
                <a:solidFill>
                  <a:schemeClr val="tx1"/>
                </a:solidFill>
                <a:latin typeface="Calibri" panose="020F0502020204030204" pitchFamily="34" charset="0"/>
                <a:cs typeface="Calibri" panose="020F0502020204030204" pitchFamily="34" charset="0"/>
              </a:rPr>
              <a:t>nhân viên của bạn đủ điều kiện để cung cấp các dịch vụ mà bạn muốn thuê</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họ</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làm</a:t>
            </a:r>
            <a:r>
              <a:rPr lang="vi-VN" sz="1200" dirty="0">
                <a:solidFill>
                  <a:schemeClr val="tx1"/>
                </a:solidFill>
                <a:latin typeface="Calibri" panose="020F0502020204030204" pitchFamily="34" charset="0"/>
                <a:cs typeface="Calibri" panose="020F0502020204030204" pitchFamily="34" charset="0"/>
              </a:rPr>
              <a: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vi-VN" sz="1200" dirty="0">
                <a:solidFill>
                  <a:schemeClr val="tx1"/>
                </a:solidFill>
                <a:latin typeface="Calibri" panose="020F0502020204030204" pitchFamily="34" charset="0"/>
                <a:cs typeface="Calibri" panose="020F0502020204030204" pitchFamily="34" charset="0"/>
              </a:rPr>
              <a:t>Ví dụ, FMS xác minh bất </a:t>
            </a:r>
            <a:r>
              <a:rPr lang="en-US" sz="1200" dirty="0" err="1">
                <a:solidFill>
                  <a:schemeClr val="tx1"/>
                </a:solidFill>
                <a:latin typeface="Calibri" panose="020F0502020204030204" pitchFamily="34" charset="0"/>
                <a:cs typeface="Calibri" panose="020F0502020204030204" pitchFamily="34" charset="0"/>
              </a:rPr>
              <a:t>cứ</a:t>
            </a:r>
            <a:r>
              <a:rPr lang="vi-VN" sz="1200" dirty="0">
                <a:solidFill>
                  <a:schemeClr val="tx1"/>
                </a:solidFill>
                <a:latin typeface="Calibri" panose="020F0502020204030204" pitchFamily="34" charset="0"/>
                <a:cs typeface="Calibri" panose="020F0502020204030204" pitchFamily="34" charset="0"/>
              </a:rPr>
              <a:t> </a:t>
            </a:r>
            <a:r>
              <a:rPr lang="en-US" sz="1200" dirty="0" err="1">
                <a:solidFill>
                  <a:schemeClr val="tx1"/>
                </a:solidFill>
                <a:latin typeface="Calibri" panose="020F0502020204030204" pitchFamily="34" charset="0"/>
                <a:cs typeface="Calibri" panose="020F0502020204030204" pitchFamily="34" charset="0"/>
              </a:rPr>
              <a:t>bằng</a:t>
            </a:r>
            <a:r>
              <a:rPr lang="en-US" sz="1200" dirty="0">
                <a:solidFill>
                  <a:schemeClr val="tx1"/>
                </a:solidFill>
                <a:latin typeface="Calibri" panose="020F0502020204030204" pitchFamily="34" charset="0"/>
                <a:cs typeface="Calibri" panose="020F0502020204030204" pitchFamily="34" charset="0"/>
              </a:rPr>
              <a:t> </a:t>
            </a:r>
            <a:r>
              <a:rPr lang="en-US" sz="1200" dirty="0" err="1">
                <a:solidFill>
                  <a:schemeClr val="tx1"/>
                </a:solidFill>
                <a:latin typeface="Calibri" panose="020F0502020204030204" pitchFamily="34" charset="0"/>
                <a:cs typeface="Calibri" panose="020F0502020204030204" pitchFamily="34" charset="0"/>
              </a:rPr>
              <a:t>cấp</a:t>
            </a:r>
            <a:r>
              <a:rPr lang="en-US" sz="1200" baseline="0" dirty="0">
                <a:solidFill>
                  <a:schemeClr val="tx1"/>
                </a:solidFill>
                <a:latin typeface="Calibri" panose="020F0502020204030204" pitchFamily="34" charset="0"/>
                <a:cs typeface="Calibri" panose="020F0502020204030204" pitchFamily="34" charset="0"/>
              </a:rPr>
              <a:t> </a:t>
            </a:r>
            <a:r>
              <a:rPr lang="en-US" sz="1200" dirty="0" err="1">
                <a:solidFill>
                  <a:schemeClr val="tx1"/>
                </a:solidFill>
                <a:latin typeface="Calibri" panose="020F0502020204030204" pitchFamily="34" charset="0"/>
                <a:cs typeface="Calibri" panose="020F0502020204030204" pitchFamily="34" charset="0"/>
              </a:rPr>
              <a:t>bắt</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buộc</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và</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yêu</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cầu</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đào</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tạo</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nào</a:t>
            </a:r>
            <a:r>
              <a:rPr lang="vi-VN" sz="1200" dirty="0">
                <a:solidFill>
                  <a:schemeClr val="tx1"/>
                </a:solidFill>
                <a:latin typeface="Calibri" panose="020F0502020204030204" pitchFamily="34" charset="0"/>
                <a:cs typeface="Calibri" panose="020F0502020204030204" pitchFamily="34" charset="0"/>
              </a:rPr>
              <a: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vi-VN" sz="1200" dirty="0">
                <a:solidFill>
                  <a:schemeClr val="tx1"/>
                </a:solidFill>
                <a:latin typeface="Calibri" panose="020F0502020204030204" pitchFamily="34" charset="0"/>
                <a:cs typeface="Calibri" panose="020F0502020204030204" pitchFamily="34" charset="0"/>
              </a:rPr>
              <a:t>Nếu cần, họ sẽ giúp nhân viên của bạn kiểm tra lý lịch </a:t>
            </a:r>
            <a:r>
              <a:rPr lang="en-US" sz="1200" dirty="0" err="1">
                <a:solidFill>
                  <a:schemeClr val="tx1"/>
                </a:solidFill>
                <a:latin typeface="Calibri" panose="020F0502020204030204" pitchFamily="34" charset="0"/>
                <a:cs typeface="Calibri" panose="020F0502020204030204" pitchFamily="34" charset="0"/>
              </a:rPr>
              <a:t>tư</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pháp</a:t>
            </a:r>
            <a:r>
              <a:rPr lang="vi-VN" sz="1200" dirty="0">
                <a:solidFill>
                  <a:schemeClr val="tx1"/>
                </a:solidFill>
                <a:latin typeface="Calibri" panose="020F0502020204030204" pitchFamily="34" charset="0"/>
                <a:cs typeface="Calibri" panose="020F0502020204030204" pitchFamily="34" charset="0"/>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vi-VN" sz="1200" dirty="0">
                <a:solidFill>
                  <a:schemeClr val="tx1"/>
                </a:solidFill>
                <a:latin typeface="Calibri" panose="020F0502020204030204" pitchFamily="34" charset="0"/>
                <a:cs typeface="Calibri" panose="020F0502020204030204" pitchFamily="34" charset="0"/>
              </a:rPr>
              <a:t>Nhà cung cấp FMS cung cấp cho bạn và trung tâm </a:t>
            </a:r>
            <a:r>
              <a:rPr lang="en-US" sz="1200" dirty="0" err="1">
                <a:solidFill>
                  <a:schemeClr val="tx1"/>
                </a:solidFill>
                <a:latin typeface="Calibri" panose="020F0502020204030204" pitchFamily="34" charset="0"/>
                <a:cs typeface="Calibri" panose="020F0502020204030204" pitchFamily="34" charset="0"/>
              </a:rPr>
              <a:t>vùng</a:t>
            </a:r>
            <a:r>
              <a:rPr lang="en-US" sz="1200" baseline="0" dirty="0">
                <a:solidFill>
                  <a:schemeClr val="tx1"/>
                </a:solidFill>
                <a:latin typeface="Calibri" panose="020F0502020204030204" pitchFamily="34" charset="0"/>
                <a:cs typeface="Calibri" panose="020F0502020204030204" pitchFamily="34" charset="0"/>
              </a:rPr>
              <a:t> </a:t>
            </a:r>
            <a:r>
              <a:rPr lang="vi-VN" sz="1200" dirty="0">
                <a:solidFill>
                  <a:schemeClr val="tx1"/>
                </a:solidFill>
                <a:latin typeface="Calibri" panose="020F0502020204030204" pitchFamily="34" charset="0"/>
                <a:cs typeface="Calibri" panose="020F0502020204030204" pitchFamily="34" charset="0"/>
              </a:rPr>
              <a:t>của bạn một báo cáo hàng tháng về kế hoạch chi tiêu của bạn để bạn biết bạn đã chi bao nhiêu tiền và còn lại bao nhiêu.</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vi-VN" sz="1200" dirty="0">
                <a:solidFill>
                  <a:schemeClr val="tx1"/>
                </a:solidFill>
                <a:latin typeface="Calibri" panose="020F0502020204030204" pitchFamily="34" charset="0"/>
                <a:cs typeface="Calibri" panose="020F0502020204030204" pitchFamily="34" charset="0"/>
              </a:rPr>
              <a:t>Trung tâm </a:t>
            </a:r>
            <a:r>
              <a:rPr lang="en-US" sz="1200" dirty="0" err="1">
                <a:solidFill>
                  <a:schemeClr val="tx1"/>
                </a:solidFill>
                <a:latin typeface="Calibri" panose="020F0502020204030204" pitchFamily="34" charset="0"/>
                <a:cs typeface="Calibri" panose="020F0502020204030204" pitchFamily="34" charset="0"/>
              </a:rPr>
              <a:t>vùng</a:t>
            </a:r>
            <a:r>
              <a:rPr lang="en-US" sz="1200" baseline="0" dirty="0">
                <a:solidFill>
                  <a:schemeClr val="tx1"/>
                </a:solidFill>
                <a:latin typeface="Calibri" panose="020F0502020204030204" pitchFamily="34" charset="0"/>
                <a:cs typeface="Calibri" panose="020F0502020204030204" pitchFamily="34" charset="0"/>
              </a:rPr>
              <a:t> </a:t>
            </a:r>
            <a:r>
              <a:rPr lang="vi-VN" sz="1200" dirty="0">
                <a:solidFill>
                  <a:schemeClr val="tx1"/>
                </a:solidFill>
                <a:latin typeface="Calibri" panose="020F0502020204030204" pitchFamily="34" charset="0"/>
                <a:cs typeface="Calibri" panose="020F0502020204030204" pitchFamily="34" charset="0"/>
              </a:rPr>
              <a:t>hoặc </a:t>
            </a:r>
            <a:r>
              <a:rPr lang="en-US" sz="1200" dirty="0" err="1">
                <a:solidFill>
                  <a:schemeClr val="tx1"/>
                </a:solidFill>
                <a:latin typeface="Calibri" panose="020F0502020204030204" pitchFamily="34" charset="0"/>
                <a:cs typeface="Calibri" panose="020F0502020204030204" pitchFamily="34" charset="0"/>
              </a:rPr>
              <a:t>cố</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vấn</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riêng</a:t>
            </a:r>
            <a:r>
              <a:rPr lang="en-US" sz="1200" baseline="0" dirty="0">
                <a:solidFill>
                  <a:schemeClr val="tx1"/>
                </a:solidFill>
                <a:latin typeface="Calibri" panose="020F0502020204030204" pitchFamily="34" charset="0"/>
                <a:cs typeface="Calibri" panose="020F0502020204030204" pitchFamily="34" charset="0"/>
              </a:rPr>
              <a:t> </a:t>
            </a:r>
            <a:r>
              <a:rPr lang="vi-VN" sz="1200" dirty="0">
                <a:solidFill>
                  <a:schemeClr val="tx1"/>
                </a:solidFill>
                <a:latin typeface="Calibri" panose="020F0502020204030204" pitchFamily="34" charset="0"/>
                <a:cs typeface="Calibri" panose="020F0502020204030204" pitchFamily="34" charset="0"/>
              </a:rPr>
              <a:t>của bạn có thể giúp bạn tìm nhà cung cấp FMS để lựa chọn.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err="1">
                <a:solidFill>
                  <a:schemeClr val="tx1"/>
                </a:solidFill>
                <a:latin typeface="Calibri" panose="020F0502020204030204" pitchFamily="34" charset="0"/>
                <a:cs typeface="Calibri" panose="020F0502020204030204" pitchFamily="34" charset="0"/>
              </a:rPr>
              <a:t>Số</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tiền</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thanh</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toán</a:t>
            </a:r>
            <a:r>
              <a:rPr lang="en-US" sz="1200" baseline="0" dirty="0">
                <a:solidFill>
                  <a:schemeClr val="tx1"/>
                </a:solidFill>
                <a:latin typeface="Calibri" panose="020F0502020204030204" pitchFamily="34" charset="0"/>
                <a:cs typeface="Calibri" panose="020F0502020204030204" pitchFamily="34" charset="0"/>
              </a:rPr>
              <a:t> </a:t>
            </a:r>
            <a:r>
              <a:rPr lang="vi-VN" sz="1200" dirty="0">
                <a:solidFill>
                  <a:schemeClr val="tx1"/>
                </a:solidFill>
                <a:latin typeface="Calibri" panose="020F0502020204030204" pitchFamily="34" charset="0"/>
                <a:cs typeface="Calibri" panose="020F0502020204030204" pitchFamily="34" charset="0"/>
              </a:rPr>
              <a:t>cho các dịch vụ FMS </a:t>
            </a:r>
            <a:r>
              <a:rPr lang="en-US" sz="1200" dirty="0" err="1">
                <a:solidFill>
                  <a:schemeClr val="tx1"/>
                </a:solidFill>
                <a:latin typeface="Calibri" panose="020F0502020204030204" pitchFamily="34" charset="0"/>
                <a:cs typeface="Calibri" panose="020F0502020204030204" pitchFamily="34" charset="0"/>
              </a:rPr>
              <a:t>lấy</a:t>
            </a:r>
            <a:r>
              <a:rPr lang="vi-VN" sz="1200" dirty="0">
                <a:solidFill>
                  <a:schemeClr val="tx1"/>
                </a:solidFill>
                <a:latin typeface="Calibri" panose="020F0502020204030204" pitchFamily="34" charset="0"/>
                <a:cs typeface="Calibri" panose="020F0502020204030204" pitchFamily="34" charset="0"/>
              </a:rPr>
              <a:t> từ kế hoạch chi tiêu của bạn. Chúng t</a:t>
            </a:r>
            <a:r>
              <a:rPr lang="en-US" sz="1200" dirty="0">
                <a:solidFill>
                  <a:schemeClr val="tx1"/>
                </a:solidFill>
                <a:latin typeface="Calibri" panose="020F0502020204030204" pitchFamily="34" charset="0"/>
                <a:cs typeface="Calibri" panose="020F0502020204030204" pitchFamily="34" charset="0"/>
              </a:rPr>
              <a:t>a</a:t>
            </a:r>
            <a:r>
              <a:rPr lang="vi-VN" sz="1200" dirty="0">
                <a:solidFill>
                  <a:schemeClr val="tx1"/>
                </a:solidFill>
                <a:latin typeface="Calibri" panose="020F0502020204030204" pitchFamily="34" charset="0"/>
                <a:cs typeface="Calibri" panose="020F0502020204030204" pitchFamily="34" charset="0"/>
              </a:rPr>
              <a:t> sẽ </a:t>
            </a:r>
            <a:r>
              <a:rPr lang="en-US" sz="1200" dirty="0" err="1">
                <a:solidFill>
                  <a:schemeClr val="tx1"/>
                </a:solidFill>
                <a:latin typeface="Calibri" panose="020F0502020204030204" pitchFamily="34" charset="0"/>
                <a:cs typeface="Calibri" panose="020F0502020204030204" pitchFamily="34" charset="0"/>
              </a:rPr>
              <a:t>xem</a:t>
            </a:r>
            <a:r>
              <a:rPr lang="en-US" sz="1200" dirty="0">
                <a:solidFill>
                  <a:schemeClr val="tx1"/>
                </a:solidFill>
                <a:latin typeface="Calibri" panose="020F0502020204030204" pitchFamily="34" charset="0"/>
                <a:cs typeface="Calibri" panose="020F0502020204030204" pitchFamily="34" charset="0"/>
              </a:rPr>
              <a:t> </a:t>
            </a:r>
            <a:r>
              <a:rPr lang="en-US" sz="1200" dirty="0" err="1">
                <a:solidFill>
                  <a:schemeClr val="tx1"/>
                </a:solidFill>
                <a:latin typeface="Calibri" panose="020F0502020204030204" pitchFamily="34" charset="0"/>
                <a:cs typeface="Calibri" panose="020F0502020204030204" pitchFamily="34" charset="0"/>
              </a:rPr>
              <a:t>xét</a:t>
            </a:r>
            <a:r>
              <a:rPr lang="en-US" sz="1200" baseline="0" dirty="0">
                <a:solidFill>
                  <a:schemeClr val="tx1"/>
                </a:solidFill>
                <a:latin typeface="Calibri" panose="020F0502020204030204" pitchFamily="34" charset="0"/>
                <a:cs typeface="Calibri" panose="020F0502020204030204" pitchFamily="34" charset="0"/>
              </a:rPr>
              <a:t> </a:t>
            </a:r>
            <a:r>
              <a:rPr lang="vi-VN" sz="1200" dirty="0">
                <a:solidFill>
                  <a:schemeClr val="tx1"/>
                </a:solidFill>
                <a:latin typeface="Calibri" panose="020F0502020204030204" pitchFamily="34" charset="0"/>
                <a:cs typeface="Calibri" panose="020F0502020204030204" pitchFamily="34" charset="0"/>
              </a:rPr>
              <a:t>các chi phí và các loại dịch vụ FMS khác nhau</a:t>
            </a:r>
            <a:r>
              <a:rPr lang="en-US" sz="1200" dirty="0">
                <a:solidFill>
                  <a:schemeClr val="tx1"/>
                </a:solidFill>
                <a:latin typeface="Calibri" panose="020F0502020204030204" pitchFamily="34" charset="0"/>
                <a:cs typeface="Calibri" panose="020F0502020204030204" pitchFamily="34" charset="0"/>
              </a:rPr>
              <a:t> ở</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phần</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sau</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của</a:t>
            </a:r>
            <a:r>
              <a:rPr lang="en-US" sz="1200" baseline="0" dirty="0">
                <a:solidFill>
                  <a:schemeClr val="tx1"/>
                </a:solidFill>
                <a:latin typeface="Calibri" panose="020F0502020204030204" pitchFamily="34" charset="0"/>
                <a:cs typeface="Calibri" panose="020F0502020204030204" pitchFamily="34" charset="0"/>
              </a:rPr>
              <a:t> </a:t>
            </a:r>
            <a:r>
              <a:rPr lang="en-US" sz="1200" baseline="0" dirty="0" err="1">
                <a:solidFill>
                  <a:schemeClr val="tx1"/>
                </a:solidFill>
                <a:latin typeface="Calibri" panose="020F0502020204030204" pitchFamily="34" charset="0"/>
                <a:cs typeface="Calibri" panose="020F0502020204030204" pitchFamily="34" charset="0"/>
              </a:rPr>
              <a:t>buổi</a:t>
            </a:r>
            <a:r>
              <a:rPr lang="vi-VN" sz="1200" dirty="0">
                <a:solidFill>
                  <a:schemeClr val="tx1"/>
                </a:solidFill>
                <a:latin typeface="Calibri" panose="020F0502020204030204" pitchFamily="34" charset="0"/>
                <a:cs typeface="Calibri" panose="020F0502020204030204" pitchFamily="34" charset="0"/>
              </a:rPr>
              <a:t> định hướng.</a:t>
            </a:r>
            <a:endParaRPr lang="en-US" sz="1200" dirty="0">
              <a:solidFill>
                <a:schemeClr val="tx1"/>
              </a:solidFill>
              <a:latin typeface="Calibri" panose="020F0502020204030204" pitchFamily="34" charset="0"/>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solidFill>
                <a:schemeClr val="tx1"/>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baseline="0" dirty="0">
              <a:solidFill>
                <a:schemeClr val="tx1"/>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vi-VN" sz="1200" b="1" baseline="0" dirty="0">
                <a:solidFill>
                  <a:schemeClr val="tx1"/>
                </a:solidFill>
                <a:latin typeface="Calibri" panose="020F0502020204030204" pitchFamily="34" charset="0"/>
                <a:cs typeface="Calibri" panose="020F0502020204030204" pitchFamily="34" charset="0"/>
              </a:rPr>
              <a:t>Mẹo! Các nhà cung cấp FMS phải tuân thủ tất cả các yêu cầu </a:t>
            </a:r>
            <a:r>
              <a:rPr lang="en-US" sz="1200" b="1" baseline="0" dirty="0" err="1">
                <a:solidFill>
                  <a:schemeClr val="tx1"/>
                </a:solidFill>
                <a:latin typeface="Calibri" panose="020F0502020204030204" pitchFamily="34" charset="0"/>
                <a:cs typeface="Calibri" panose="020F0502020204030204" pitchFamily="34" charset="0"/>
              </a:rPr>
              <a:t>về</a:t>
            </a:r>
            <a:r>
              <a:rPr lang="vi-VN" sz="1200" b="1" baseline="0" dirty="0">
                <a:solidFill>
                  <a:schemeClr val="tx1"/>
                </a:solidFill>
                <a:latin typeface="Calibri" panose="020F0502020204030204" pitchFamily="34" charset="0"/>
                <a:cs typeface="Calibri" panose="020F0502020204030204" pitchFamily="34" charset="0"/>
              </a:rPr>
              <a:t> nhà cung cấp được nêu trong Mục 54327 của </a:t>
            </a:r>
            <a:r>
              <a:rPr lang="en-US" sz="1200" b="1" baseline="0" dirty="0" err="1">
                <a:solidFill>
                  <a:schemeClr val="tx1"/>
                </a:solidFill>
                <a:latin typeface="Calibri" panose="020F0502020204030204" pitchFamily="34" charset="0"/>
                <a:cs typeface="Calibri" panose="020F0502020204030204" pitchFamily="34" charset="0"/>
              </a:rPr>
              <a:t>Điều</a:t>
            </a:r>
            <a:r>
              <a:rPr lang="vi-VN" sz="1200" b="1" baseline="0" dirty="0">
                <a:solidFill>
                  <a:schemeClr val="tx1"/>
                </a:solidFill>
                <a:latin typeface="Calibri" panose="020F0502020204030204" pitchFamily="34" charset="0"/>
                <a:cs typeface="Calibri" panose="020F0502020204030204" pitchFamily="34" charset="0"/>
              </a:rPr>
              <a:t> 17, bao gồm </a:t>
            </a:r>
            <a:r>
              <a:rPr lang="en-US" sz="1200" b="1" baseline="0" dirty="0" err="1">
                <a:solidFill>
                  <a:schemeClr val="tx1"/>
                </a:solidFill>
                <a:latin typeface="Calibri" panose="020F0502020204030204" pitchFamily="34" charset="0"/>
                <a:cs typeface="Calibri" panose="020F0502020204030204" pitchFamily="34" charset="0"/>
              </a:rPr>
              <a:t>việc</a:t>
            </a:r>
            <a:r>
              <a:rPr lang="en-US" sz="1200" b="1" baseline="0" dirty="0">
                <a:solidFill>
                  <a:schemeClr val="tx1"/>
                </a:solidFill>
                <a:latin typeface="Calibri" panose="020F0502020204030204" pitchFamily="34" charset="0"/>
                <a:cs typeface="Calibri" panose="020F0502020204030204" pitchFamily="34" charset="0"/>
              </a:rPr>
              <a:t> </a:t>
            </a:r>
            <a:r>
              <a:rPr lang="vi-VN" sz="1200" b="1" baseline="0" dirty="0">
                <a:solidFill>
                  <a:schemeClr val="tx1"/>
                </a:solidFill>
                <a:latin typeface="Calibri" panose="020F0502020204030204" pitchFamily="34" charset="0"/>
                <a:cs typeface="Calibri" panose="020F0502020204030204" pitchFamily="34" charset="0"/>
              </a:rPr>
              <a:t>báo cáo cho trung tâm </a:t>
            </a:r>
            <a:r>
              <a:rPr lang="en-US" sz="1200" b="1" baseline="0" dirty="0" err="1">
                <a:solidFill>
                  <a:schemeClr val="tx1"/>
                </a:solidFill>
                <a:latin typeface="Calibri" panose="020F0502020204030204" pitchFamily="34" charset="0"/>
                <a:cs typeface="Calibri" panose="020F0502020204030204" pitchFamily="34" charset="0"/>
              </a:rPr>
              <a:t>vùng</a:t>
            </a:r>
            <a:r>
              <a:rPr lang="en-US" sz="1200" b="1" baseline="0" dirty="0">
                <a:solidFill>
                  <a:schemeClr val="tx1"/>
                </a:solidFill>
                <a:latin typeface="Calibri" panose="020F0502020204030204" pitchFamily="34" charset="0"/>
                <a:cs typeface="Calibri" panose="020F0502020204030204" pitchFamily="34" charset="0"/>
              </a:rPr>
              <a:t> </a:t>
            </a:r>
            <a:r>
              <a:rPr lang="vi-VN" sz="1200" b="1" baseline="0" dirty="0">
                <a:solidFill>
                  <a:schemeClr val="tx1"/>
                </a:solidFill>
                <a:latin typeface="Calibri" panose="020F0502020204030204" pitchFamily="34" charset="0"/>
                <a:cs typeface="Calibri" panose="020F0502020204030204" pitchFamily="34" charset="0"/>
              </a:rPr>
              <a:t>về bất </a:t>
            </a:r>
            <a:r>
              <a:rPr lang="en-US" sz="1200" b="1" baseline="0" dirty="0" err="1">
                <a:solidFill>
                  <a:schemeClr val="tx1"/>
                </a:solidFill>
                <a:latin typeface="Calibri" panose="020F0502020204030204" pitchFamily="34" charset="0"/>
                <a:cs typeface="Calibri" panose="020F0502020204030204" pitchFamily="34" charset="0"/>
              </a:rPr>
              <a:t>cứ</a:t>
            </a:r>
            <a:r>
              <a:rPr lang="vi-VN" sz="1200" b="1" baseline="0" dirty="0">
                <a:solidFill>
                  <a:schemeClr val="tx1"/>
                </a:solidFill>
                <a:latin typeface="Calibri" panose="020F0502020204030204" pitchFamily="34" charset="0"/>
                <a:cs typeface="Calibri" panose="020F0502020204030204" pitchFamily="34" charset="0"/>
              </a:rPr>
              <a:t> sự cố đặc biệt nào, như được </a:t>
            </a:r>
            <a:r>
              <a:rPr lang="en-US" sz="1200" b="1" baseline="0" dirty="0" err="1">
                <a:solidFill>
                  <a:schemeClr val="tx1"/>
                </a:solidFill>
                <a:latin typeface="Calibri" panose="020F0502020204030204" pitchFamily="34" charset="0"/>
                <a:cs typeface="Calibri" panose="020F0502020204030204" pitchFamily="34" charset="0"/>
              </a:rPr>
              <a:t>định</a:t>
            </a:r>
            <a:r>
              <a:rPr lang="en-US" sz="1200" b="1" baseline="0" dirty="0">
                <a:solidFill>
                  <a:schemeClr val="tx1"/>
                </a:solidFill>
                <a:latin typeface="Calibri" panose="020F0502020204030204" pitchFamily="34" charset="0"/>
                <a:cs typeface="Calibri" panose="020F0502020204030204" pitchFamily="34" charset="0"/>
              </a:rPr>
              <a:t> </a:t>
            </a:r>
            <a:r>
              <a:rPr lang="en-US" sz="1200" b="1" baseline="0" dirty="0" err="1">
                <a:solidFill>
                  <a:schemeClr val="tx1"/>
                </a:solidFill>
                <a:latin typeface="Calibri" panose="020F0502020204030204" pitchFamily="34" charset="0"/>
                <a:cs typeface="Calibri" panose="020F0502020204030204" pitchFamily="34" charset="0"/>
              </a:rPr>
              <a:t>rõ</a:t>
            </a:r>
            <a:r>
              <a:rPr lang="en-US" sz="1200" b="1" baseline="0" dirty="0">
                <a:solidFill>
                  <a:schemeClr val="tx1"/>
                </a:solidFill>
                <a:latin typeface="Calibri" panose="020F0502020204030204" pitchFamily="34" charset="0"/>
                <a:cs typeface="Calibri" panose="020F0502020204030204" pitchFamily="34" charset="0"/>
              </a:rPr>
              <a:t> </a:t>
            </a:r>
            <a:r>
              <a:rPr lang="vi-VN" sz="1200" b="1" baseline="0" dirty="0">
                <a:solidFill>
                  <a:schemeClr val="tx1"/>
                </a:solidFill>
                <a:latin typeface="Calibri" panose="020F0502020204030204" pitchFamily="34" charset="0"/>
                <a:cs typeface="Calibri" panose="020F0502020204030204" pitchFamily="34" charset="0"/>
              </a:rPr>
              <a:t>trong </a:t>
            </a:r>
            <a:r>
              <a:rPr lang="en-US" sz="1200" b="1" baseline="0" dirty="0" err="1">
                <a:solidFill>
                  <a:schemeClr val="tx1"/>
                </a:solidFill>
                <a:latin typeface="Calibri" panose="020F0502020204030204" pitchFamily="34" charset="0"/>
                <a:cs typeface="Calibri" panose="020F0502020204030204" pitchFamily="34" charset="0"/>
              </a:rPr>
              <a:t>mục</a:t>
            </a:r>
            <a:r>
              <a:rPr lang="en-US" sz="1200" b="1" baseline="0" dirty="0">
                <a:solidFill>
                  <a:schemeClr val="tx1"/>
                </a:solidFill>
                <a:latin typeface="Calibri" panose="020F0502020204030204" pitchFamily="34" charset="0"/>
                <a:cs typeface="Calibri" panose="020F0502020204030204" pitchFamily="34" charset="0"/>
              </a:rPr>
              <a:t> </a:t>
            </a:r>
            <a:r>
              <a:rPr lang="en-US" sz="1200" b="1" baseline="0" dirty="0" err="1">
                <a:solidFill>
                  <a:schemeClr val="tx1"/>
                </a:solidFill>
                <a:latin typeface="Calibri" panose="020F0502020204030204" pitchFamily="34" charset="0"/>
                <a:cs typeface="Calibri" panose="020F0502020204030204" pitchFamily="34" charset="0"/>
              </a:rPr>
              <a:t>đó</a:t>
            </a:r>
            <a:r>
              <a:rPr lang="vi-VN" sz="1200" b="1" baseline="0" dirty="0">
                <a:solidFill>
                  <a:schemeClr val="tx1"/>
                </a:solidFill>
                <a:latin typeface="Calibri" panose="020F0502020204030204" pitchFamily="34" charset="0"/>
                <a:cs typeface="Calibri" panose="020F0502020204030204" pitchFamily="34" charset="0"/>
              </a:rPr>
              <a:t>, </a:t>
            </a:r>
            <a:r>
              <a:rPr lang="en-US" sz="1200" b="1" baseline="0" dirty="0" err="1">
                <a:solidFill>
                  <a:schemeClr val="tx1"/>
                </a:solidFill>
                <a:latin typeface="Calibri" panose="020F0502020204030204" pitchFamily="34" charset="0"/>
                <a:cs typeface="Calibri" panose="020F0502020204030204" pitchFamily="34" charset="0"/>
              </a:rPr>
              <a:t>mà</a:t>
            </a:r>
            <a:r>
              <a:rPr lang="en-US" sz="1200" b="1" baseline="0" dirty="0">
                <a:solidFill>
                  <a:schemeClr val="tx1"/>
                </a:solidFill>
                <a:latin typeface="Calibri" panose="020F0502020204030204" pitchFamily="34" charset="0"/>
                <a:cs typeface="Calibri" panose="020F0502020204030204" pitchFamily="34" charset="0"/>
              </a:rPr>
              <a:t> </a:t>
            </a:r>
            <a:r>
              <a:rPr lang="vi-VN" sz="1200" b="1" baseline="0" dirty="0">
                <a:solidFill>
                  <a:schemeClr val="tx1"/>
                </a:solidFill>
                <a:latin typeface="Calibri" panose="020F0502020204030204" pitchFamily="34" charset="0"/>
                <a:cs typeface="Calibri" panose="020F0502020204030204" pitchFamily="34" charset="0"/>
              </a:rPr>
              <a:t>FMS </a:t>
            </a:r>
            <a:r>
              <a:rPr lang="en-US" sz="1200" b="1" baseline="0" dirty="0" err="1">
                <a:solidFill>
                  <a:schemeClr val="tx1"/>
                </a:solidFill>
                <a:latin typeface="Calibri" panose="020F0502020204030204" pitchFamily="34" charset="0"/>
                <a:cs typeface="Calibri" panose="020F0502020204030204" pitchFamily="34" charset="0"/>
              </a:rPr>
              <a:t>có</a:t>
            </a:r>
            <a:r>
              <a:rPr lang="en-US" sz="1200" b="1" baseline="0" dirty="0">
                <a:solidFill>
                  <a:schemeClr val="tx1"/>
                </a:solidFill>
                <a:latin typeface="Calibri" panose="020F0502020204030204" pitchFamily="34" charset="0"/>
                <a:cs typeface="Calibri" panose="020F0502020204030204" pitchFamily="34" charset="0"/>
              </a:rPr>
              <a:t> </a:t>
            </a:r>
            <a:r>
              <a:rPr lang="en-US" sz="1200" b="1" baseline="0" dirty="0" err="1">
                <a:solidFill>
                  <a:schemeClr val="tx1"/>
                </a:solidFill>
                <a:latin typeface="Calibri" panose="020F0502020204030204" pitchFamily="34" charset="0"/>
                <a:cs typeface="Calibri" panose="020F0502020204030204" pitchFamily="34" charset="0"/>
              </a:rPr>
              <a:t>thông</a:t>
            </a:r>
            <a:r>
              <a:rPr lang="en-US" sz="1200" b="1" baseline="0" dirty="0">
                <a:solidFill>
                  <a:schemeClr val="tx1"/>
                </a:solidFill>
                <a:latin typeface="Calibri" panose="020F0502020204030204" pitchFamily="34" charset="0"/>
                <a:cs typeface="Calibri" panose="020F0502020204030204" pitchFamily="34" charset="0"/>
              </a:rPr>
              <a:t> tin </a:t>
            </a:r>
            <a:r>
              <a:rPr lang="en-US" sz="1200" b="1" baseline="0" dirty="0" err="1">
                <a:solidFill>
                  <a:schemeClr val="tx1"/>
                </a:solidFill>
                <a:latin typeface="Calibri" panose="020F0502020204030204" pitchFamily="34" charset="0"/>
                <a:cs typeface="Calibri" panose="020F0502020204030204" pitchFamily="34" charset="0"/>
              </a:rPr>
              <a:t>về</a:t>
            </a:r>
            <a:r>
              <a:rPr lang="en-US" sz="1200" b="1" baseline="0" dirty="0">
                <a:solidFill>
                  <a:schemeClr val="tx1"/>
                </a:solidFill>
                <a:latin typeface="Calibri" panose="020F0502020204030204" pitchFamily="34" charset="0"/>
                <a:cs typeface="Calibri" panose="020F0502020204030204" pitchFamily="34" charset="0"/>
              </a:rPr>
              <a:t> </a:t>
            </a:r>
            <a:r>
              <a:rPr lang="vi-VN" sz="1200" b="1" baseline="0" dirty="0">
                <a:solidFill>
                  <a:schemeClr val="tx1"/>
                </a:solidFill>
                <a:latin typeface="Calibri" panose="020F0502020204030204" pitchFamily="34" charset="0"/>
                <a:cs typeface="Calibri" panose="020F0502020204030204" pitchFamily="34" charset="0"/>
              </a:rPr>
              <a:t>hoặc đã được báo cáo cho FMS bởi người tham gia</a:t>
            </a:r>
            <a:r>
              <a:rPr lang="en-US" sz="1200" b="1" baseline="0" dirty="0">
                <a:solidFill>
                  <a:schemeClr val="tx1"/>
                </a:solidFill>
                <a:latin typeface="Calibri" panose="020F0502020204030204" pitchFamily="34" charset="0"/>
                <a:cs typeface="Calibri" panose="020F0502020204030204" pitchFamily="34" charset="0"/>
              </a:rPr>
              <a:t>,</a:t>
            </a:r>
            <a:r>
              <a:rPr lang="vi-VN" sz="1200" b="1" baseline="0" dirty="0">
                <a:solidFill>
                  <a:schemeClr val="tx1"/>
                </a:solidFill>
                <a:latin typeface="Calibri" panose="020F0502020204030204" pitchFamily="34" charset="0"/>
                <a:cs typeface="Calibri" panose="020F0502020204030204" pitchFamily="34" charset="0"/>
              </a:rPr>
              <a:t> nhà cung cấp dịch vụ, hoặc người khác.</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vi-VN" sz="1200" b="1" baseline="0" dirty="0">
              <a:solidFill>
                <a:schemeClr val="tx1"/>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vi-VN" sz="1200" b="1" baseline="0" dirty="0">
                <a:solidFill>
                  <a:schemeClr val="tx1"/>
                </a:solidFill>
                <a:latin typeface="Calibri" panose="020F0502020204030204" pitchFamily="34" charset="0"/>
                <a:cs typeface="Calibri" panose="020F0502020204030204" pitchFamily="34" charset="0"/>
              </a:rPr>
              <a:t>Mẹo </a:t>
            </a:r>
            <a:r>
              <a:rPr lang="en-US" sz="1200" b="1" baseline="0" dirty="0">
                <a:solidFill>
                  <a:schemeClr val="tx1"/>
                </a:solidFill>
                <a:latin typeface="Calibri" panose="020F0502020204030204" pitchFamily="34" charset="0"/>
                <a:cs typeface="Calibri" panose="020F0502020204030204" pitchFamily="34" charset="0"/>
              </a:rPr>
              <a:t>#</a:t>
            </a:r>
            <a:r>
              <a:rPr lang="vi-VN" sz="1200" b="1" baseline="0" dirty="0">
                <a:solidFill>
                  <a:schemeClr val="tx1"/>
                </a:solidFill>
                <a:latin typeface="Calibri" panose="020F0502020204030204" pitchFamily="34" charset="0"/>
                <a:cs typeface="Calibri" panose="020F0502020204030204" pitchFamily="34" charset="0"/>
              </a:rPr>
              <a:t>2! Ngoài ra, </a:t>
            </a:r>
            <a:r>
              <a:rPr lang="en-US" sz="1200" b="1" baseline="0" dirty="0" err="1">
                <a:solidFill>
                  <a:schemeClr val="tx1"/>
                </a:solidFill>
                <a:latin typeface="Calibri" panose="020F0502020204030204" pitchFamily="34" charset="0"/>
                <a:cs typeface="Calibri" panose="020F0502020204030204" pitchFamily="34" charset="0"/>
              </a:rPr>
              <a:t>đối</a:t>
            </a:r>
            <a:r>
              <a:rPr lang="en-US" sz="1200" b="1" baseline="0" dirty="0">
                <a:solidFill>
                  <a:schemeClr val="tx1"/>
                </a:solidFill>
                <a:latin typeface="Calibri" panose="020F0502020204030204" pitchFamily="34" charset="0"/>
                <a:cs typeface="Calibri" panose="020F0502020204030204" pitchFamily="34" charset="0"/>
              </a:rPr>
              <a:t> </a:t>
            </a:r>
            <a:r>
              <a:rPr lang="en-US" sz="1200" b="1" baseline="0" dirty="0" err="1">
                <a:solidFill>
                  <a:schemeClr val="tx1"/>
                </a:solidFill>
                <a:latin typeface="Calibri" panose="020F0502020204030204" pitchFamily="34" charset="0"/>
                <a:cs typeface="Calibri" panose="020F0502020204030204" pitchFamily="34" charset="0"/>
              </a:rPr>
              <a:t>tượng</a:t>
            </a:r>
            <a:r>
              <a:rPr lang="en-US" sz="1200" b="1" baseline="0" dirty="0">
                <a:solidFill>
                  <a:schemeClr val="tx1"/>
                </a:solidFill>
                <a:latin typeface="Calibri" panose="020F0502020204030204" pitchFamily="34" charset="0"/>
                <a:cs typeface="Calibri" panose="020F0502020204030204" pitchFamily="34" charset="0"/>
              </a:rPr>
              <a:t> </a:t>
            </a:r>
            <a:r>
              <a:rPr lang="en-US" sz="1200" b="1" baseline="0" dirty="0" err="1">
                <a:solidFill>
                  <a:schemeClr val="tx1"/>
                </a:solidFill>
                <a:latin typeface="Calibri" panose="020F0502020204030204" pitchFamily="34" charset="0"/>
                <a:cs typeface="Calibri" panose="020F0502020204030204" pitchFamily="34" charset="0"/>
              </a:rPr>
              <a:t>của</a:t>
            </a:r>
            <a:r>
              <a:rPr lang="en-US" sz="1200" b="1" baseline="0" dirty="0">
                <a:solidFill>
                  <a:schemeClr val="tx1"/>
                </a:solidFill>
                <a:latin typeface="Calibri" panose="020F0502020204030204" pitchFamily="34" charset="0"/>
                <a:cs typeface="Calibri" panose="020F0502020204030204" pitchFamily="34" charset="0"/>
              </a:rPr>
              <a:t> </a:t>
            </a:r>
            <a:r>
              <a:rPr lang="vi-VN" sz="1200" b="1" baseline="0" dirty="0">
                <a:solidFill>
                  <a:schemeClr val="tx1"/>
                </a:solidFill>
                <a:latin typeface="Calibri" panose="020F0502020204030204" pitchFamily="34" charset="0"/>
                <a:cs typeface="Calibri" panose="020F0502020204030204" pitchFamily="34" charset="0"/>
              </a:rPr>
              <a:t>FMS có xu hướng đ</a:t>
            </a:r>
            <a:r>
              <a:rPr lang="en-US" sz="1200" b="1" baseline="0" dirty="0" err="1">
                <a:solidFill>
                  <a:schemeClr val="tx1"/>
                </a:solidFill>
                <a:latin typeface="Calibri" panose="020F0502020204030204" pitchFamily="34" charset="0"/>
                <a:cs typeface="Calibri" panose="020F0502020204030204" pitchFamily="34" charset="0"/>
              </a:rPr>
              <a:t>ặt</a:t>
            </a:r>
            <a:r>
              <a:rPr lang="vi-VN" sz="1200" b="1" baseline="0" dirty="0">
                <a:solidFill>
                  <a:schemeClr val="tx1"/>
                </a:solidFill>
                <a:latin typeface="Calibri" panose="020F0502020204030204" pitchFamily="34" charset="0"/>
                <a:cs typeface="Calibri" panose="020F0502020204030204" pitchFamily="34" charset="0"/>
              </a:rPr>
              <a:t> ra nhiều câu hỏi nhất. Đảm bảo với những người tham </a:t>
            </a:r>
            <a:r>
              <a:rPr lang="en-US" sz="1200" b="1" baseline="0" dirty="0" err="1">
                <a:solidFill>
                  <a:schemeClr val="tx1"/>
                </a:solidFill>
                <a:latin typeface="Calibri" panose="020F0502020204030204" pitchFamily="34" charset="0"/>
                <a:cs typeface="Calibri" panose="020F0502020204030204" pitchFamily="34" charset="0"/>
              </a:rPr>
              <a:t>gia</a:t>
            </a:r>
            <a:r>
              <a:rPr lang="vi-VN" sz="1200" b="1" baseline="0" dirty="0">
                <a:solidFill>
                  <a:schemeClr val="tx1"/>
                </a:solidFill>
                <a:latin typeface="Calibri" panose="020F0502020204030204" pitchFamily="34" charset="0"/>
                <a:cs typeface="Calibri" panose="020F0502020204030204" pitchFamily="34" charset="0"/>
              </a:rPr>
              <a:t> rằng bạn sẽ đi sâu hơn v</a:t>
            </a:r>
            <a:r>
              <a:rPr lang="en-US" sz="1200" b="1" baseline="0" dirty="0" err="1">
                <a:solidFill>
                  <a:schemeClr val="tx1"/>
                </a:solidFill>
                <a:latin typeface="Calibri" panose="020F0502020204030204" pitchFamily="34" charset="0"/>
                <a:cs typeface="Calibri" panose="020F0502020204030204" pitchFamily="34" charset="0"/>
              </a:rPr>
              <a:t>ào</a:t>
            </a:r>
            <a:r>
              <a:rPr lang="en-US" sz="1200" b="1" baseline="0" dirty="0">
                <a:solidFill>
                  <a:schemeClr val="tx1"/>
                </a:solidFill>
                <a:latin typeface="Calibri" panose="020F0502020204030204" pitchFamily="34" charset="0"/>
                <a:cs typeface="Calibri" panose="020F0502020204030204" pitchFamily="34" charset="0"/>
              </a:rPr>
              <a:t> </a:t>
            </a:r>
            <a:r>
              <a:rPr lang="vi-VN" sz="1200" b="1" baseline="0" dirty="0">
                <a:solidFill>
                  <a:schemeClr val="tx1"/>
                </a:solidFill>
                <a:latin typeface="Calibri" panose="020F0502020204030204" pitchFamily="34" charset="0"/>
                <a:cs typeface="Calibri" panose="020F0502020204030204" pitchFamily="34" charset="0"/>
              </a:rPr>
              <a:t>vấn đề này </a:t>
            </a:r>
            <a:r>
              <a:rPr lang="en-US" sz="1200" b="1" baseline="0" dirty="0">
                <a:solidFill>
                  <a:schemeClr val="tx1"/>
                </a:solidFill>
                <a:latin typeface="Calibri" panose="020F0502020204030204" pitchFamily="34" charset="0"/>
                <a:cs typeface="Calibri" panose="020F0502020204030204" pitchFamily="34" charset="0"/>
              </a:rPr>
              <a:t>ở </a:t>
            </a:r>
            <a:r>
              <a:rPr lang="en-US" sz="1200" b="1" baseline="0" dirty="0" err="1">
                <a:solidFill>
                  <a:schemeClr val="tx1"/>
                </a:solidFill>
                <a:latin typeface="Calibri" panose="020F0502020204030204" pitchFamily="34" charset="0"/>
                <a:cs typeface="Calibri" panose="020F0502020204030204" pitchFamily="34" charset="0"/>
              </a:rPr>
              <a:t>phần</a:t>
            </a:r>
            <a:r>
              <a:rPr lang="en-US" sz="1200" b="1" baseline="0" dirty="0">
                <a:solidFill>
                  <a:schemeClr val="tx1"/>
                </a:solidFill>
                <a:latin typeface="Calibri" panose="020F0502020204030204" pitchFamily="34" charset="0"/>
                <a:cs typeface="Calibri" panose="020F0502020204030204" pitchFamily="34" charset="0"/>
              </a:rPr>
              <a:t> </a:t>
            </a:r>
            <a:r>
              <a:rPr lang="en-US" sz="1200" b="1" baseline="0" dirty="0" err="1">
                <a:solidFill>
                  <a:schemeClr val="tx1"/>
                </a:solidFill>
                <a:latin typeface="Calibri" panose="020F0502020204030204" pitchFamily="34" charset="0"/>
                <a:cs typeface="Calibri" panose="020F0502020204030204" pitchFamily="34" charset="0"/>
              </a:rPr>
              <a:t>sau</a:t>
            </a:r>
            <a:r>
              <a:rPr lang="en-US" sz="1200" b="1" baseline="0" dirty="0">
                <a:solidFill>
                  <a:schemeClr val="tx1"/>
                </a:solidFill>
                <a:latin typeface="Calibri" panose="020F0502020204030204" pitchFamily="34" charset="0"/>
                <a:cs typeface="Calibri" panose="020F0502020204030204" pitchFamily="34" charset="0"/>
              </a:rPr>
              <a:t> </a:t>
            </a:r>
            <a:r>
              <a:rPr lang="en-US" sz="1200" b="1" baseline="0" dirty="0" err="1">
                <a:solidFill>
                  <a:schemeClr val="tx1"/>
                </a:solidFill>
                <a:latin typeface="Calibri" panose="020F0502020204030204" pitchFamily="34" charset="0"/>
                <a:cs typeface="Calibri" panose="020F0502020204030204" pitchFamily="34" charset="0"/>
              </a:rPr>
              <a:t>với</a:t>
            </a:r>
            <a:r>
              <a:rPr lang="en-US" sz="1200" b="1" baseline="0" dirty="0">
                <a:solidFill>
                  <a:schemeClr val="tx1"/>
                </a:solidFill>
                <a:latin typeface="Calibri" panose="020F0502020204030204" pitchFamily="34" charset="0"/>
                <a:cs typeface="Calibri" panose="020F0502020204030204" pitchFamily="34" charset="0"/>
              </a:rPr>
              <a:t> </a:t>
            </a:r>
            <a:r>
              <a:rPr lang="en-US" sz="1200" b="1" baseline="0" dirty="0" err="1">
                <a:solidFill>
                  <a:schemeClr val="tx1"/>
                </a:solidFill>
                <a:latin typeface="Calibri" panose="020F0502020204030204" pitchFamily="34" charset="0"/>
                <a:cs typeface="Calibri" panose="020F0502020204030204" pitchFamily="34" charset="0"/>
              </a:rPr>
              <a:t>các</a:t>
            </a:r>
            <a:r>
              <a:rPr lang="en-US" sz="1200" b="1" baseline="0" dirty="0">
                <a:solidFill>
                  <a:schemeClr val="tx1"/>
                </a:solidFill>
                <a:latin typeface="Calibri" panose="020F0502020204030204" pitchFamily="34" charset="0"/>
                <a:cs typeface="Calibri" panose="020F0502020204030204" pitchFamily="34" charset="0"/>
              </a:rPr>
              <a:t> </a:t>
            </a:r>
            <a:r>
              <a:rPr lang="en-US" sz="1200" b="1" baseline="0" dirty="0" err="1">
                <a:solidFill>
                  <a:schemeClr val="tx1"/>
                </a:solidFill>
                <a:latin typeface="Calibri" panose="020F0502020204030204" pitchFamily="34" charset="0"/>
                <a:cs typeface="Calibri" panose="020F0502020204030204" pitchFamily="34" charset="0"/>
              </a:rPr>
              <a:t>thông</a:t>
            </a:r>
            <a:r>
              <a:rPr lang="en-US" sz="1200" b="1" baseline="0" dirty="0">
                <a:solidFill>
                  <a:schemeClr val="tx1"/>
                </a:solidFill>
                <a:latin typeface="Calibri" panose="020F0502020204030204" pitchFamily="34" charset="0"/>
                <a:cs typeface="Calibri" panose="020F0502020204030204" pitchFamily="34" charset="0"/>
              </a:rPr>
              <a:t> tin </a:t>
            </a:r>
            <a:r>
              <a:rPr lang="en-US" sz="1200" b="1" baseline="0" dirty="0" err="1">
                <a:solidFill>
                  <a:schemeClr val="tx1"/>
                </a:solidFill>
                <a:latin typeface="Calibri" panose="020F0502020204030204" pitchFamily="34" charset="0"/>
                <a:cs typeface="Calibri" panose="020F0502020204030204" pitchFamily="34" charset="0"/>
              </a:rPr>
              <a:t>về</a:t>
            </a:r>
            <a:r>
              <a:rPr lang="en-US" sz="1200" b="1" baseline="0" dirty="0">
                <a:solidFill>
                  <a:schemeClr val="tx1"/>
                </a:solidFill>
                <a:latin typeface="Calibri" panose="020F0502020204030204" pitchFamily="34" charset="0"/>
                <a:cs typeface="Calibri" panose="020F0502020204030204" pitchFamily="34" charset="0"/>
              </a:rPr>
              <a:t> </a:t>
            </a:r>
            <a:r>
              <a:rPr lang="en-US" sz="1200" b="1" baseline="0" dirty="0" err="1">
                <a:solidFill>
                  <a:schemeClr val="tx1"/>
                </a:solidFill>
                <a:latin typeface="Calibri" panose="020F0502020204030204" pitchFamily="34" charset="0"/>
                <a:cs typeface="Calibri" panose="020F0502020204030204" pitchFamily="34" charset="0"/>
              </a:rPr>
              <a:t>việc</a:t>
            </a:r>
            <a:r>
              <a:rPr lang="en-US" sz="1200" b="1" baseline="0" dirty="0">
                <a:solidFill>
                  <a:schemeClr val="tx1"/>
                </a:solidFill>
                <a:latin typeface="Calibri" panose="020F0502020204030204" pitchFamily="34" charset="0"/>
                <a:cs typeface="Calibri" panose="020F0502020204030204" pitchFamily="34" charset="0"/>
              </a:rPr>
              <a:t> </a:t>
            </a:r>
            <a:r>
              <a:rPr lang="en-US" sz="1200" b="1" baseline="0" dirty="0" err="1">
                <a:solidFill>
                  <a:schemeClr val="tx1"/>
                </a:solidFill>
                <a:latin typeface="Calibri" panose="020F0502020204030204" pitchFamily="34" charset="0"/>
                <a:cs typeface="Calibri" panose="020F0502020204030204" pitchFamily="34" charset="0"/>
              </a:rPr>
              <a:t>lựa</a:t>
            </a:r>
            <a:r>
              <a:rPr lang="vi-VN" sz="1200" b="1" baseline="0" dirty="0">
                <a:solidFill>
                  <a:schemeClr val="tx1"/>
                </a:solidFill>
                <a:latin typeface="Calibri" panose="020F0502020204030204" pitchFamily="34" charset="0"/>
                <a:cs typeface="Calibri" panose="020F0502020204030204" pitchFamily="34" charset="0"/>
              </a:rPr>
              <a:t> chọn nhà cung cấp FMS.</a:t>
            </a:r>
            <a:endParaRPr lang="en-US" sz="1200" b="1" baseline="0" dirty="0">
              <a:solidFill>
                <a:schemeClr val="tx1"/>
              </a:solidFill>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1C78673E-F29B-4593-BE77-BC78070867BB}" type="slidenum">
              <a:rPr lang="en-US" smtClean="0"/>
              <a:t>23</a:t>
            </a:fld>
            <a:endParaRPr lang="en-US" dirty="0"/>
          </a:p>
        </p:txBody>
      </p:sp>
    </p:spTree>
    <p:extLst>
      <p:ext uri="{BB962C8B-B14F-4D97-AF65-F5344CB8AC3E}">
        <p14:creationId xmlns:p14="http://schemas.microsoft.com/office/powerpoint/2010/main" val="35794222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err="1">
                <a:solidFill>
                  <a:schemeClr val="tx1"/>
                </a:solidFill>
              </a:rPr>
              <a:t>Tài</a:t>
            </a:r>
            <a:r>
              <a:rPr lang="en-US" i="1" baseline="0" dirty="0">
                <a:solidFill>
                  <a:schemeClr val="tx1"/>
                </a:solidFill>
              </a:rPr>
              <a:t> </a:t>
            </a:r>
            <a:r>
              <a:rPr lang="en-US" i="1" baseline="0" dirty="0" err="1">
                <a:solidFill>
                  <a:schemeClr val="tx1"/>
                </a:solidFill>
              </a:rPr>
              <a:t>liệu</a:t>
            </a:r>
            <a:r>
              <a:rPr lang="en-US" i="1" dirty="0">
                <a:solidFill>
                  <a:schemeClr val="tx1"/>
                </a:solidFill>
              </a:rPr>
              <a:t>: </a:t>
            </a:r>
            <a:r>
              <a:rPr lang="en-US" b="1" i="0" dirty="0">
                <a:solidFill>
                  <a:schemeClr val="tx1"/>
                </a:solidFill>
              </a:rPr>
              <a:t>MẪU</a:t>
            </a:r>
            <a:r>
              <a:rPr lang="en-US" b="1" i="0" baseline="0" dirty="0">
                <a:solidFill>
                  <a:schemeClr val="tx1"/>
                </a:solidFill>
              </a:rPr>
              <a:t> </a:t>
            </a:r>
            <a:r>
              <a:rPr lang="en-US" b="1" i="0" baseline="0" dirty="0" err="1">
                <a:solidFill>
                  <a:schemeClr val="tx1"/>
                </a:solidFill>
              </a:rPr>
              <a:t>Thuê</a:t>
            </a:r>
            <a:r>
              <a:rPr lang="en-US" b="1" i="0" baseline="0" dirty="0">
                <a:solidFill>
                  <a:schemeClr val="tx1"/>
                </a:solidFill>
              </a:rPr>
              <a:t> </a:t>
            </a:r>
            <a:r>
              <a:rPr lang="en-US" b="1" i="0" baseline="0" dirty="0" err="1">
                <a:solidFill>
                  <a:schemeClr val="tx1"/>
                </a:solidFill>
              </a:rPr>
              <a:t>Nhà</a:t>
            </a:r>
            <a:r>
              <a:rPr lang="en-US" b="1" i="0" baseline="0" dirty="0">
                <a:solidFill>
                  <a:schemeClr val="tx1"/>
                </a:solidFill>
              </a:rPr>
              <a:t> </a:t>
            </a:r>
            <a:r>
              <a:rPr lang="en-US" b="1" i="0" baseline="0" dirty="0" err="1">
                <a:solidFill>
                  <a:schemeClr val="tx1"/>
                </a:solidFill>
              </a:rPr>
              <a:t>Cung</a:t>
            </a:r>
            <a:r>
              <a:rPr lang="en-US" b="1" i="0" baseline="0" dirty="0">
                <a:solidFill>
                  <a:schemeClr val="tx1"/>
                </a:solidFill>
              </a:rPr>
              <a:t> </a:t>
            </a:r>
            <a:r>
              <a:rPr lang="en-US" b="1" i="0" baseline="0" dirty="0" err="1">
                <a:solidFill>
                  <a:schemeClr val="tx1"/>
                </a:solidFill>
              </a:rPr>
              <a:t>cấp</a:t>
            </a:r>
            <a:r>
              <a:rPr lang="en-US" b="1" i="0" baseline="0" dirty="0">
                <a:solidFill>
                  <a:schemeClr val="tx1"/>
                </a:solidFill>
              </a:rPr>
              <a:t> </a:t>
            </a:r>
            <a:r>
              <a:rPr lang="en-US" b="1" i="0" baseline="0" dirty="0" err="1">
                <a:solidFill>
                  <a:schemeClr val="tx1"/>
                </a:solidFill>
              </a:rPr>
              <a:t>Dịch</a:t>
            </a:r>
            <a:r>
              <a:rPr lang="en-US" b="1" i="0" baseline="0" dirty="0">
                <a:solidFill>
                  <a:schemeClr val="tx1"/>
                </a:solidFill>
              </a:rPr>
              <a:t> </a:t>
            </a:r>
            <a:r>
              <a:rPr lang="en-US" b="1" i="0" baseline="0" dirty="0" err="1">
                <a:solidFill>
                  <a:schemeClr val="tx1"/>
                </a:solidFill>
              </a:rPr>
              <a:t>vụ</a:t>
            </a:r>
            <a:r>
              <a:rPr lang="en-US" b="1" i="0" baseline="0" dirty="0">
                <a:solidFill>
                  <a:schemeClr val="tx1"/>
                </a:solidFill>
              </a:rPr>
              <a:t> </a:t>
            </a:r>
            <a:r>
              <a:rPr lang="en-US" i="1" dirty="0">
                <a:solidFill>
                  <a:schemeClr val="tx1"/>
                </a:solidFill>
              </a:rPr>
              <a:t>(</a:t>
            </a:r>
            <a:r>
              <a:rPr lang="en-US" i="1" dirty="0" err="1">
                <a:solidFill>
                  <a:schemeClr val="tx1"/>
                </a:solidFill>
              </a:rPr>
              <a:t>Các</a:t>
            </a:r>
            <a:r>
              <a:rPr lang="en-US" i="1" baseline="0" dirty="0">
                <a:solidFill>
                  <a:schemeClr val="tx1"/>
                </a:solidFill>
              </a:rPr>
              <a:t> </a:t>
            </a:r>
            <a:r>
              <a:rPr lang="en-US" i="1" baseline="0" dirty="0" err="1">
                <a:solidFill>
                  <a:schemeClr val="tx1"/>
                </a:solidFill>
              </a:rPr>
              <a:t>câu</a:t>
            </a:r>
            <a:r>
              <a:rPr lang="en-US" i="1" baseline="0" dirty="0">
                <a:solidFill>
                  <a:schemeClr val="tx1"/>
                </a:solidFill>
              </a:rPr>
              <a:t> </a:t>
            </a:r>
            <a:r>
              <a:rPr lang="en-US" i="1" baseline="0" dirty="0" err="1">
                <a:solidFill>
                  <a:schemeClr val="tx1"/>
                </a:solidFill>
              </a:rPr>
              <a:t>hỏi</a:t>
            </a:r>
            <a:r>
              <a:rPr lang="en-US" i="1" baseline="0" dirty="0">
                <a:solidFill>
                  <a:schemeClr val="tx1"/>
                </a:solidFill>
              </a:rPr>
              <a:t> </a:t>
            </a:r>
            <a:r>
              <a:rPr lang="en-US" i="1" baseline="0" dirty="0" err="1">
                <a:solidFill>
                  <a:schemeClr val="tx1"/>
                </a:solidFill>
              </a:rPr>
              <a:t>mẫu</a:t>
            </a:r>
            <a:r>
              <a:rPr lang="en-US" i="1" baseline="0" dirty="0">
                <a:solidFill>
                  <a:schemeClr val="tx1"/>
                </a:solidFill>
              </a:rPr>
              <a:t> </a:t>
            </a:r>
            <a:r>
              <a:rPr lang="en-US" i="1" baseline="0" dirty="0" err="1">
                <a:solidFill>
                  <a:schemeClr val="tx1"/>
                </a:solidFill>
              </a:rPr>
              <a:t>đề</a:t>
            </a:r>
            <a:r>
              <a:rPr lang="en-US" i="1" baseline="0" dirty="0">
                <a:solidFill>
                  <a:schemeClr val="tx1"/>
                </a:solidFill>
              </a:rPr>
              <a:t> </a:t>
            </a:r>
            <a:r>
              <a:rPr lang="en-US" i="1" baseline="0" dirty="0" err="1">
                <a:solidFill>
                  <a:schemeClr val="tx1"/>
                </a:solidFill>
              </a:rPr>
              <a:t>hỏi</a:t>
            </a:r>
            <a:r>
              <a:rPr lang="en-US" i="1" baseline="0" dirty="0">
                <a:solidFill>
                  <a:schemeClr val="tx1"/>
                </a:solidFill>
              </a:rPr>
              <a:t> </a:t>
            </a:r>
            <a:r>
              <a:rPr lang="en-US" i="1" baseline="0" dirty="0" err="1">
                <a:solidFill>
                  <a:schemeClr val="tx1"/>
                </a:solidFill>
              </a:rPr>
              <a:t>các</a:t>
            </a:r>
            <a:r>
              <a:rPr lang="en-US" i="1" baseline="0" dirty="0">
                <a:solidFill>
                  <a:schemeClr val="tx1"/>
                </a:solidFill>
              </a:rPr>
              <a:t> </a:t>
            </a:r>
            <a:r>
              <a:rPr lang="en-US" i="1" baseline="0" dirty="0" err="1">
                <a:solidFill>
                  <a:schemeClr val="tx1"/>
                </a:solidFill>
              </a:rPr>
              <a:t>nhà</a:t>
            </a:r>
            <a:r>
              <a:rPr lang="en-US" i="1" baseline="0" dirty="0">
                <a:solidFill>
                  <a:schemeClr val="tx1"/>
                </a:solidFill>
              </a:rPr>
              <a:t> </a:t>
            </a:r>
            <a:r>
              <a:rPr lang="en-US" i="1" baseline="0" dirty="0" err="1">
                <a:solidFill>
                  <a:schemeClr val="tx1"/>
                </a:solidFill>
              </a:rPr>
              <a:t>cung</a:t>
            </a:r>
            <a:r>
              <a:rPr lang="en-US" i="1" baseline="0" dirty="0">
                <a:solidFill>
                  <a:schemeClr val="tx1"/>
                </a:solidFill>
              </a:rPr>
              <a:t> </a:t>
            </a:r>
            <a:r>
              <a:rPr lang="en-US" i="1" baseline="0" dirty="0" err="1">
                <a:solidFill>
                  <a:schemeClr val="tx1"/>
                </a:solidFill>
              </a:rPr>
              <a:t>cấp</a:t>
            </a:r>
            <a:r>
              <a:rPr lang="en-US" i="1" baseline="0" dirty="0">
                <a:solidFill>
                  <a:schemeClr val="tx1"/>
                </a:solidFill>
              </a:rPr>
              <a:t> </a:t>
            </a:r>
            <a:r>
              <a:rPr lang="en-US" i="1" baseline="0" dirty="0" err="1">
                <a:solidFill>
                  <a:schemeClr val="tx1"/>
                </a:solidFill>
              </a:rPr>
              <a:t>tiềm</a:t>
            </a:r>
            <a:r>
              <a:rPr lang="en-US" i="1" baseline="0" dirty="0">
                <a:solidFill>
                  <a:schemeClr val="tx1"/>
                </a:solidFill>
              </a:rPr>
              <a:t> </a:t>
            </a:r>
            <a:r>
              <a:rPr lang="en-US" i="1" baseline="0" dirty="0" err="1">
                <a:solidFill>
                  <a:schemeClr val="tx1"/>
                </a:solidFill>
              </a:rPr>
              <a:t>năng</a:t>
            </a:r>
            <a:r>
              <a:rPr lang="en-US" i="1" baseline="0" dirty="0">
                <a:solidFill>
                  <a:schemeClr val="tx1"/>
                </a:solidFill>
              </a:rPr>
              <a:t>, </a:t>
            </a:r>
            <a:r>
              <a:rPr lang="en-US" i="1" baseline="0" dirty="0" err="1">
                <a:solidFill>
                  <a:schemeClr val="tx1"/>
                </a:solidFill>
              </a:rPr>
              <a:t>bao</a:t>
            </a:r>
            <a:r>
              <a:rPr lang="en-US" i="1" baseline="0" dirty="0">
                <a:solidFill>
                  <a:schemeClr val="tx1"/>
                </a:solidFill>
              </a:rPr>
              <a:t> </a:t>
            </a:r>
            <a:r>
              <a:rPr lang="en-US" i="1" baseline="0" dirty="0" err="1">
                <a:solidFill>
                  <a:schemeClr val="tx1"/>
                </a:solidFill>
              </a:rPr>
              <a:t>gồm</a:t>
            </a:r>
            <a:r>
              <a:rPr lang="en-US" i="1" baseline="0" dirty="0">
                <a:solidFill>
                  <a:schemeClr val="tx1"/>
                </a:solidFill>
              </a:rPr>
              <a:t> </a:t>
            </a:r>
            <a:r>
              <a:rPr lang="en-US" i="1" baseline="0" dirty="0" err="1">
                <a:solidFill>
                  <a:schemeClr val="tx1"/>
                </a:solidFill>
              </a:rPr>
              <a:t>nhà</a:t>
            </a:r>
            <a:r>
              <a:rPr lang="en-US" i="1" baseline="0" dirty="0">
                <a:solidFill>
                  <a:schemeClr val="tx1"/>
                </a:solidFill>
              </a:rPr>
              <a:t> </a:t>
            </a:r>
            <a:r>
              <a:rPr lang="en-US" i="1" baseline="0" dirty="0" err="1">
                <a:solidFill>
                  <a:schemeClr val="tx1"/>
                </a:solidFill>
              </a:rPr>
              <a:t>cung</a:t>
            </a:r>
            <a:r>
              <a:rPr lang="en-US" i="1" baseline="0" dirty="0">
                <a:solidFill>
                  <a:schemeClr val="tx1"/>
                </a:solidFill>
              </a:rPr>
              <a:t> </a:t>
            </a:r>
            <a:r>
              <a:rPr lang="en-US" i="1" baseline="0" dirty="0" err="1">
                <a:solidFill>
                  <a:schemeClr val="tx1"/>
                </a:solidFill>
              </a:rPr>
              <a:t>cấp</a:t>
            </a:r>
            <a:r>
              <a:rPr lang="en-US" i="1" baseline="0" dirty="0">
                <a:solidFill>
                  <a:schemeClr val="tx1"/>
                </a:solidFill>
              </a:rPr>
              <a:t> FMS </a:t>
            </a:r>
            <a:r>
              <a:rPr lang="en-US" i="1" baseline="0" dirty="0" err="1">
                <a:solidFill>
                  <a:schemeClr val="tx1"/>
                </a:solidFill>
              </a:rPr>
              <a:t>tiềm</a:t>
            </a:r>
            <a:r>
              <a:rPr lang="en-US" i="1" baseline="0" dirty="0">
                <a:solidFill>
                  <a:schemeClr val="tx1"/>
                </a:solidFill>
              </a:rPr>
              <a:t> </a:t>
            </a:r>
            <a:r>
              <a:rPr lang="en-US" i="1" baseline="0" dirty="0" err="1">
                <a:solidFill>
                  <a:schemeClr val="tx1"/>
                </a:solidFill>
              </a:rPr>
              <a:t>năng</a:t>
            </a:r>
            <a:r>
              <a:rPr lang="en-US" i="1" baseline="0" dirty="0">
                <a:solidFill>
                  <a:schemeClr val="tx1"/>
                </a:solidFill>
              </a:rPr>
              <a:t>)</a:t>
            </a:r>
            <a:endParaRPr lang="en-US" sz="1200" dirty="0">
              <a:solidFill>
                <a:schemeClr val="tx1"/>
              </a:solidFill>
              <a:latin typeface="+mn-lt"/>
              <a:cs typeface="Arial" panose="020B0604020202020204" pitchFamily="34" charset="0"/>
            </a:endParaRPr>
          </a:p>
          <a:p>
            <a:endParaRPr lang="en-US" baseline="0" dirty="0">
              <a:solidFill>
                <a:schemeClr val="tx1"/>
              </a:solidFill>
            </a:endParaRPr>
          </a:p>
          <a:p>
            <a:pPr>
              <a:buFont typeface="Arial"/>
              <a:buChar char="•"/>
            </a:pPr>
            <a:r>
              <a:rPr lang="en-US" baseline="0" dirty="0">
                <a:solidFill>
                  <a:schemeClr val="tx1"/>
                </a:solidFill>
              </a:rPr>
              <a:t> </a:t>
            </a:r>
            <a:r>
              <a:rPr lang="vi-VN" baseline="0" dirty="0">
                <a:solidFill>
                  <a:schemeClr val="tx1"/>
                </a:solidFill>
              </a:rPr>
              <a:t>Bạn có cần thêm trợ giúp h</a:t>
            </a:r>
            <a:r>
              <a:rPr lang="en-US" baseline="0" dirty="0">
                <a:solidFill>
                  <a:schemeClr val="tx1"/>
                </a:solidFill>
              </a:rPr>
              <a:t>ay</a:t>
            </a:r>
            <a:r>
              <a:rPr lang="vi-VN" baseline="0" dirty="0">
                <a:solidFill>
                  <a:schemeClr val="tx1"/>
                </a:solidFill>
              </a:rPr>
              <a:t> nhắc nhở </a:t>
            </a:r>
            <a:r>
              <a:rPr lang="en-US" baseline="0" dirty="0" err="1">
                <a:solidFill>
                  <a:schemeClr val="tx1"/>
                </a:solidFill>
              </a:rPr>
              <a:t>để</a:t>
            </a:r>
            <a:r>
              <a:rPr lang="en-US" baseline="0" dirty="0">
                <a:solidFill>
                  <a:schemeClr val="tx1"/>
                </a:solidFill>
              </a:rPr>
              <a:t> </a:t>
            </a:r>
            <a:r>
              <a:rPr lang="vi-VN" baseline="0" dirty="0">
                <a:solidFill>
                  <a:schemeClr val="tx1"/>
                </a:solidFill>
              </a:rPr>
              <a:t>đảm bảo </a:t>
            </a:r>
            <a:r>
              <a:rPr lang="en-US" baseline="0" dirty="0" err="1">
                <a:solidFill>
                  <a:schemeClr val="tx1"/>
                </a:solidFill>
              </a:rPr>
              <a:t>bạn</a:t>
            </a:r>
            <a:r>
              <a:rPr lang="en-US" baseline="0" dirty="0">
                <a:solidFill>
                  <a:schemeClr val="tx1"/>
                </a:solidFill>
              </a:rPr>
              <a:t> chi </a:t>
            </a:r>
            <a:r>
              <a:rPr lang="en-US" baseline="0" dirty="0" err="1">
                <a:solidFill>
                  <a:schemeClr val="tx1"/>
                </a:solidFill>
              </a:rPr>
              <a:t>tiêu</a:t>
            </a:r>
            <a:r>
              <a:rPr lang="vi-VN" baseline="0" dirty="0">
                <a:solidFill>
                  <a:schemeClr val="tx1"/>
                </a:solidFill>
              </a:rPr>
              <a:t> trong ngân sách của bạn? Bạn chỉ cần họ thanh toán hoá đơn và gửi bạn bản kê?</a:t>
            </a:r>
          </a:p>
          <a:p>
            <a:pPr>
              <a:buFont typeface="Arial"/>
              <a:buNone/>
            </a:pPr>
            <a:endParaRPr lang="vi-VN" baseline="0" dirty="0">
              <a:solidFill>
                <a:schemeClr val="tx1"/>
              </a:solidFill>
            </a:endParaRPr>
          </a:p>
          <a:p>
            <a:pPr>
              <a:buFont typeface="Arial"/>
              <a:buChar char="•"/>
            </a:pPr>
            <a:r>
              <a:rPr lang="vi-VN" baseline="0" dirty="0">
                <a:solidFill>
                  <a:schemeClr val="tx1"/>
                </a:solidFill>
              </a:rPr>
              <a:t>  Bạn có thể nhận trợ giúp từ gia đình, điều phối viên dịch vụ hoặc </a:t>
            </a:r>
            <a:r>
              <a:rPr lang="en-US" baseline="0" dirty="0" err="1">
                <a:solidFill>
                  <a:schemeClr val="tx1"/>
                </a:solidFill>
              </a:rPr>
              <a:t>cố</a:t>
            </a:r>
            <a:r>
              <a:rPr lang="en-US" baseline="0" dirty="0">
                <a:solidFill>
                  <a:schemeClr val="tx1"/>
                </a:solidFill>
              </a:rPr>
              <a:t> </a:t>
            </a:r>
            <a:r>
              <a:rPr lang="en-US" baseline="0" dirty="0" err="1">
                <a:solidFill>
                  <a:schemeClr val="tx1"/>
                </a:solidFill>
              </a:rPr>
              <a:t>vấn</a:t>
            </a:r>
            <a:r>
              <a:rPr lang="en-US" baseline="0" dirty="0">
                <a:solidFill>
                  <a:schemeClr val="tx1"/>
                </a:solidFill>
              </a:rPr>
              <a:t> </a:t>
            </a:r>
            <a:r>
              <a:rPr lang="en-US" baseline="0" dirty="0" err="1">
                <a:solidFill>
                  <a:schemeClr val="tx1"/>
                </a:solidFill>
              </a:rPr>
              <a:t>riêng</a:t>
            </a:r>
            <a:r>
              <a:rPr lang="en-US" baseline="0" dirty="0">
                <a:solidFill>
                  <a:schemeClr val="tx1"/>
                </a:solidFill>
              </a:rPr>
              <a:t> </a:t>
            </a:r>
            <a:r>
              <a:rPr lang="vi-VN" baseline="0" dirty="0">
                <a:solidFill>
                  <a:schemeClr val="tx1"/>
                </a:solidFill>
              </a:rPr>
              <a:t>của bạn để tìm FMS </a:t>
            </a:r>
            <a:r>
              <a:rPr lang="en-US" baseline="0" dirty="0" err="1">
                <a:solidFill>
                  <a:schemeClr val="tx1"/>
                </a:solidFill>
              </a:rPr>
              <a:t>thích</a:t>
            </a:r>
            <a:r>
              <a:rPr lang="vi-VN" baseline="0" dirty="0">
                <a:solidFill>
                  <a:schemeClr val="tx1"/>
                </a:solidFill>
              </a:rPr>
              <a:t> hợp.</a:t>
            </a:r>
          </a:p>
          <a:p>
            <a:pPr>
              <a:buFont typeface="Arial"/>
              <a:buChar char="•"/>
            </a:pPr>
            <a:endParaRPr lang="vi-VN" baseline="0" dirty="0">
              <a:solidFill>
                <a:schemeClr val="tx1"/>
              </a:solidFill>
            </a:endParaRPr>
          </a:p>
          <a:p>
            <a:pPr>
              <a:buFont typeface="Arial"/>
              <a:buChar char="•"/>
            </a:pPr>
            <a:r>
              <a:rPr lang="vi-VN" baseline="0" dirty="0">
                <a:solidFill>
                  <a:schemeClr val="tx1"/>
                </a:solidFill>
              </a:rPr>
              <a:t>  </a:t>
            </a:r>
            <a:r>
              <a:rPr lang="en-US" baseline="0" dirty="0" err="1">
                <a:solidFill>
                  <a:schemeClr val="tx1"/>
                </a:solidFill>
              </a:rPr>
              <a:t>Nhận</a:t>
            </a:r>
            <a:r>
              <a:rPr lang="en-US" baseline="0" dirty="0">
                <a:solidFill>
                  <a:schemeClr val="tx1"/>
                </a:solidFill>
              </a:rPr>
              <a:t> </a:t>
            </a:r>
            <a:r>
              <a:rPr lang="en-US" baseline="0" dirty="0" err="1">
                <a:solidFill>
                  <a:schemeClr val="tx1"/>
                </a:solidFill>
              </a:rPr>
              <a:t>đề</a:t>
            </a:r>
            <a:r>
              <a:rPr lang="en-US" baseline="0" dirty="0">
                <a:solidFill>
                  <a:schemeClr val="tx1"/>
                </a:solidFill>
              </a:rPr>
              <a:t> </a:t>
            </a:r>
            <a:r>
              <a:rPr lang="en-US" baseline="0" dirty="0" err="1">
                <a:solidFill>
                  <a:schemeClr val="tx1"/>
                </a:solidFill>
              </a:rPr>
              <a:t>xuất</a:t>
            </a:r>
            <a:r>
              <a:rPr lang="en-US" baseline="0" dirty="0">
                <a:solidFill>
                  <a:schemeClr val="tx1"/>
                </a:solidFill>
              </a:rPr>
              <a:t> </a:t>
            </a:r>
            <a:r>
              <a:rPr lang="en-US" baseline="0" dirty="0" err="1">
                <a:solidFill>
                  <a:schemeClr val="tx1"/>
                </a:solidFill>
              </a:rPr>
              <a:t>từ</a:t>
            </a:r>
            <a:r>
              <a:rPr lang="vi-VN" baseline="0" dirty="0">
                <a:solidFill>
                  <a:schemeClr val="tx1"/>
                </a:solidFill>
              </a:rPr>
              <a:t> những người tham gia SDP khác hoặc gọ</a:t>
            </a:r>
            <a:r>
              <a:rPr lang="en-US" baseline="0" dirty="0" err="1">
                <a:solidFill>
                  <a:schemeClr val="tx1"/>
                </a:solidFill>
              </a:rPr>
              <a:t>i</a:t>
            </a:r>
            <a:r>
              <a:rPr lang="en-US" baseline="0" dirty="0">
                <a:solidFill>
                  <a:schemeClr val="tx1"/>
                </a:solidFill>
              </a:rPr>
              <a:t> </a:t>
            </a:r>
            <a:r>
              <a:rPr lang="en-US" baseline="0" dirty="0" err="1">
                <a:solidFill>
                  <a:schemeClr val="tx1"/>
                </a:solidFill>
              </a:rPr>
              <a:t>xác</a:t>
            </a:r>
            <a:r>
              <a:rPr lang="en-US" baseline="0" dirty="0">
                <a:solidFill>
                  <a:schemeClr val="tx1"/>
                </a:solidFill>
              </a:rPr>
              <a:t> minh </a:t>
            </a:r>
            <a:r>
              <a:rPr lang="en-US" baseline="0" dirty="0" err="1">
                <a:solidFill>
                  <a:schemeClr val="tx1"/>
                </a:solidFill>
              </a:rPr>
              <a:t>thông</a:t>
            </a:r>
            <a:r>
              <a:rPr lang="en-US" baseline="0" dirty="0">
                <a:solidFill>
                  <a:schemeClr val="tx1"/>
                </a:solidFill>
              </a:rPr>
              <a:t> tin </a:t>
            </a:r>
            <a:r>
              <a:rPr lang="en-US" baseline="0" dirty="0" err="1">
                <a:solidFill>
                  <a:schemeClr val="tx1"/>
                </a:solidFill>
              </a:rPr>
              <a:t>tham</a:t>
            </a:r>
            <a:r>
              <a:rPr lang="en-US" baseline="0" dirty="0">
                <a:solidFill>
                  <a:schemeClr val="tx1"/>
                </a:solidFill>
              </a:rPr>
              <a:t> </a:t>
            </a:r>
            <a:r>
              <a:rPr lang="en-US" baseline="0" dirty="0" err="1">
                <a:solidFill>
                  <a:schemeClr val="tx1"/>
                </a:solidFill>
              </a:rPr>
              <a:t>khảo</a:t>
            </a:r>
            <a:r>
              <a:rPr lang="vi-VN" baseline="0" dirty="0">
                <a:solidFill>
                  <a:schemeClr val="tx1"/>
                </a:solidFill>
              </a:rPr>
              <a:t>.</a:t>
            </a:r>
          </a:p>
          <a:p>
            <a:pPr>
              <a:buFont typeface="Arial"/>
              <a:buChar char="•"/>
            </a:pPr>
            <a:endParaRPr lang="vi-VN" baseline="0" dirty="0">
              <a:solidFill>
                <a:schemeClr val="tx1"/>
              </a:solidFill>
            </a:endParaRPr>
          </a:p>
          <a:p>
            <a:pPr>
              <a:buFont typeface="Arial"/>
              <a:buChar char="•"/>
            </a:pPr>
            <a:r>
              <a:rPr lang="en-US" baseline="0" dirty="0">
                <a:solidFill>
                  <a:schemeClr val="tx1"/>
                </a:solidFill>
              </a:rPr>
              <a:t> </a:t>
            </a:r>
            <a:r>
              <a:rPr lang="vi-VN" baseline="0" dirty="0">
                <a:solidFill>
                  <a:schemeClr val="tx1"/>
                </a:solidFill>
              </a:rPr>
              <a:t>Phỏng vấn từng </a:t>
            </a:r>
            <a:r>
              <a:rPr lang="en-US" baseline="0" dirty="0" err="1">
                <a:solidFill>
                  <a:schemeClr val="tx1"/>
                </a:solidFill>
              </a:rPr>
              <a:t>công</a:t>
            </a:r>
            <a:r>
              <a:rPr lang="en-US" baseline="0" dirty="0">
                <a:solidFill>
                  <a:schemeClr val="tx1"/>
                </a:solidFill>
              </a:rPr>
              <a:t> </a:t>
            </a:r>
            <a:r>
              <a:rPr lang="en-US" baseline="0" dirty="0" err="1">
                <a:solidFill>
                  <a:schemeClr val="tx1"/>
                </a:solidFill>
              </a:rPr>
              <a:t>ty</a:t>
            </a:r>
            <a:r>
              <a:rPr lang="en-US" baseline="0" dirty="0">
                <a:solidFill>
                  <a:schemeClr val="tx1"/>
                </a:solidFill>
              </a:rPr>
              <a:t> </a:t>
            </a:r>
            <a:r>
              <a:rPr lang="vi-VN" baseline="0" dirty="0">
                <a:solidFill>
                  <a:schemeClr val="tx1"/>
                </a:solidFill>
              </a:rPr>
              <a:t>- nhận trợ giúp nếu bạn cần</a:t>
            </a:r>
          </a:p>
          <a:p>
            <a:pPr>
              <a:buFont typeface="Arial"/>
              <a:buChar char="•"/>
            </a:pPr>
            <a:endParaRPr lang="vi-VN" baseline="0" dirty="0">
              <a:solidFill>
                <a:schemeClr val="tx1"/>
              </a:solidFill>
            </a:endParaRPr>
          </a:p>
          <a:p>
            <a:pPr>
              <a:buFont typeface="Arial"/>
              <a:buChar char="•"/>
            </a:pPr>
            <a:r>
              <a:rPr lang="en-US" baseline="0" dirty="0">
                <a:solidFill>
                  <a:schemeClr val="tx1"/>
                </a:solidFill>
              </a:rPr>
              <a:t> </a:t>
            </a:r>
            <a:r>
              <a:rPr lang="en-US" baseline="0" dirty="0" err="1">
                <a:solidFill>
                  <a:schemeClr val="tx1"/>
                </a:solidFill>
              </a:rPr>
              <a:t>Mức</a:t>
            </a:r>
            <a:r>
              <a:rPr lang="en-US" baseline="0" dirty="0">
                <a:solidFill>
                  <a:schemeClr val="tx1"/>
                </a:solidFill>
              </a:rPr>
              <a:t> </a:t>
            </a:r>
            <a:r>
              <a:rPr lang="en-US" baseline="0" dirty="0" err="1">
                <a:solidFill>
                  <a:schemeClr val="tx1"/>
                </a:solidFill>
              </a:rPr>
              <a:t>lương</a:t>
            </a:r>
            <a:r>
              <a:rPr lang="en-US" baseline="0" dirty="0">
                <a:solidFill>
                  <a:schemeClr val="tx1"/>
                </a:solidFill>
              </a:rPr>
              <a:t> </a:t>
            </a:r>
            <a:r>
              <a:rPr lang="en-US" baseline="0" dirty="0" err="1">
                <a:solidFill>
                  <a:schemeClr val="tx1"/>
                </a:solidFill>
              </a:rPr>
              <a:t>tối</a:t>
            </a:r>
            <a:r>
              <a:rPr lang="en-US" baseline="0" dirty="0">
                <a:solidFill>
                  <a:schemeClr val="tx1"/>
                </a:solidFill>
              </a:rPr>
              <a:t> </a:t>
            </a:r>
            <a:r>
              <a:rPr lang="en-US" baseline="0" dirty="0" err="1">
                <a:solidFill>
                  <a:schemeClr val="tx1"/>
                </a:solidFill>
              </a:rPr>
              <a:t>đa</a:t>
            </a:r>
            <a:r>
              <a:rPr lang="en-US" baseline="0" dirty="0">
                <a:solidFill>
                  <a:schemeClr val="tx1"/>
                </a:solidFill>
              </a:rPr>
              <a:t> </a:t>
            </a:r>
            <a:r>
              <a:rPr lang="en-US" baseline="0" dirty="0" err="1">
                <a:solidFill>
                  <a:schemeClr val="tx1"/>
                </a:solidFill>
              </a:rPr>
              <a:t>được</a:t>
            </a:r>
            <a:r>
              <a:rPr lang="en-US" baseline="0" dirty="0">
                <a:solidFill>
                  <a:schemeClr val="tx1"/>
                </a:solidFill>
              </a:rPr>
              <a:t> </a:t>
            </a:r>
            <a:r>
              <a:rPr lang="en-US" baseline="0" dirty="0" err="1">
                <a:solidFill>
                  <a:schemeClr val="tx1"/>
                </a:solidFill>
              </a:rPr>
              <a:t>đặt</a:t>
            </a:r>
            <a:r>
              <a:rPr lang="en-US" baseline="0" dirty="0">
                <a:solidFill>
                  <a:schemeClr val="tx1"/>
                </a:solidFill>
              </a:rPr>
              <a:t> </a:t>
            </a:r>
            <a:r>
              <a:rPr lang="en-US" baseline="0" dirty="0" err="1">
                <a:solidFill>
                  <a:schemeClr val="tx1"/>
                </a:solidFill>
              </a:rPr>
              <a:t>ra</a:t>
            </a:r>
            <a:endParaRPr lang="en-US" baseline="0" dirty="0">
              <a:solidFill>
                <a:schemeClr val="tx1"/>
              </a:solidFill>
            </a:endParaRPr>
          </a:p>
        </p:txBody>
      </p:sp>
      <p:sp>
        <p:nvSpPr>
          <p:cNvPr id="4" name="Slide Number Placeholder 3"/>
          <p:cNvSpPr>
            <a:spLocks noGrp="1"/>
          </p:cNvSpPr>
          <p:nvPr>
            <p:ph type="sldNum" sz="quarter" idx="5"/>
          </p:nvPr>
        </p:nvSpPr>
        <p:spPr/>
        <p:txBody>
          <a:bodyPr/>
          <a:lstStyle/>
          <a:p>
            <a:fld id="{1C78673E-F29B-4593-BE77-BC78070867BB}" type="slidenum">
              <a:rPr lang="en-US" smtClean="0"/>
              <a:t>24</a:t>
            </a:fld>
            <a:endParaRPr lang="en-US" dirty="0"/>
          </a:p>
        </p:txBody>
      </p:sp>
    </p:spTree>
    <p:extLst>
      <p:ext uri="{BB962C8B-B14F-4D97-AF65-F5344CB8AC3E}">
        <p14:creationId xmlns:p14="http://schemas.microsoft.com/office/powerpoint/2010/main" val="25992466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baseline="0" dirty="0" err="1">
                <a:solidFill>
                  <a:schemeClr val="tx1"/>
                </a:solidFill>
              </a:rPr>
              <a:t>Tài</a:t>
            </a:r>
            <a:r>
              <a:rPr lang="en-US" i="1" baseline="0" dirty="0">
                <a:solidFill>
                  <a:schemeClr val="tx1"/>
                </a:solidFill>
              </a:rPr>
              <a:t> </a:t>
            </a:r>
            <a:r>
              <a:rPr lang="en-US" i="1" baseline="0" dirty="0" err="1">
                <a:solidFill>
                  <a:schemeClr val="tx1"/>
                </a:solidFill>
              </a:rPr>
              <a:t>liệu</a:t>
            </a:r>
            <a:r>
              <a:rPr lang="en-US" i="1" baseline="0" dirty="0">
                <a:solidFill>
                  <a:schemeClr val="tx1"/>
                </a:solidFill>
              </a:rPr>
              <a:t>: </a:t>
            </a:r>
            <a:r>
              <a:rPr lang="en-US" sz="1200" b="1" i="0" u="sng" kern="1200" baseline="0" dirty="0">
                <a:solidFill>
                  <a:schemeClr val="tx1"/>
                </a:solidFill>
                <a:effectLst/>
                <a:latin typeface="+mn-lt"/>
                <a:ea typeface="+mn-ea"/>
                <a:cs typeface="+mn-cs"/>
              </a:rPr>
              <a:t>MẪU </a:t>
            </a:r>
            <a:r>
              <a:rPr lang="en-US" sz="1200" b="1" i="0" u="sng" kern="1200" baseline="0" dirty="0" err="1">
                <a:solidFill>
                  <a:schemeClr val="tx1"/>
                </a:solidFill>
                <a:effectLst/>
                <a:latin typeface="+mn-lt"/>
                <a:ea typeface="+mn-ea"/>
                <a:cs typeface="+mn-cs"/>
              </a:rPr>
              <a:t>Thoả</a:t>
            </a:r>
            <a:r>
              <a:rPr lang="en-US" sz="1200" b="1" i="0" u="sng" kern="1200" baseline="0" dirty="0">
                <a:solidFill>
                  <a:schemeClr val="tx1"/>
                </a:solidFill>
                <a:effectLst/>
                <a:latin typeface="+mn-lt"/>
                <a:ea typeface="+mn-ea"/>
                <a:cs typeface="+mn-cs"/>
              </a:rPr>
              <a:t> </a:t>
            </a:r>
            <a:r>
              <a:rPr lang="en-US" sz="1200" b="1" i="0" u="sng" kern="1200" baseline="0" dirty="0" err="1">
                <a:solidFill>
                  <a:schemeClr val="tx1"/>
                </a:solidFill>
                <a:effectLst/>
                <a:latin typeface="+mn-lt"/>
                <a:ea typeface="+mn-ea"/>
                <a:cs typeface="+mn-cs"/>
              </a:rPr>
              <a:t>thuận</a:t>
            </a:r>
            <a:r>
              <a:rPr lang="en-US" sz="1200" b="1" i="0" u="sng" kern="1200" baseline="0" dirty="0">
                <a:solidFill>
                  <a:schemeClr val="tx1"/>
                </a:solidFill>
                <a:effectLst/>
                <a:latin typeface="+mn-lt"/>
                <a:ea typeface="+mn-ea"/>
                <a:cs typeface="+mn-cs"/>
              </a:rPr>
              <a:t> </a:t>
            </a:r>
            <a:r>
              <a:rPr lang="en-US" sz="1200" b="1" i="0" u="sng" kern="1200" baseline="0" dirty="0" err="1">
                <a:solidFill>
                  <a:schemeClr val="tx1"/>
                </a:solidFill>
                <a:effectLst/>
                <a:latin typeface="+mn-lt"/>
                <a:ea typeface="+mn-ea"/>
                <a:cs typeface="+mn-cs"/>
              </a:rPr>
              <a:t>với</a:t>
            </a:r>
            <a:r>
              <a:rPr lang="en-US" sz="1200" b="1" i="0" u="sng" kern="1200" baseline="0" dirty="0">
                <a:solidFill>
                  <a:schemeClr val="tx1"/>
                </a:solidFill>
                <a:effectLst/>
                <a:latin typeface="+mn-lt"/>
                <a:ea typeface="+mn-ea"/>
                <a:cs typeface="+mn-cs"/>
              </a:rPr>
              <a:t> </a:t>
            </a:r>
            <a:r>
              <a:rPr lang="en-US" sz="1200" b="1" i="0" u="sng" kern="1200" baseline="0" dirty="0" err="1">
                <a:solidFill>
                  <a:schemeClr val="tx1"/>
                </a:solidFill>
                <a:effectLst/>
                <a:latin typeface="+mn-lt"/>
                <a:ea typeface="+mn-ea"/>
                <a:cs typeface="+mn-cs"/>
              </a:rPr>
              <a:t>Nhà</a:t>
            </a:r>
            <a:r>
              <a:rPr lang="en-US" sz="1200" b="1" i="0" u="sng" kern="1200" baseline="0" dirty="0">
                <a:solidFill>
                  <a:schemeClr val="tx1"/>
                </a:solidFill>
                <a:effectLst/>
                <a:latin typeface="+mn-lt"/>
                <a:ea typeface="+mn-ea"/>
                <a:cs typeface="+mn-cs"/>
              </a:rPr>
              <a:t> </a:t>
            </a:r>
            <a:r>
              <a:rPr lang="en-US" sz="1200" b="1" i="0" u="sng" kern="1200" baseline="0" dirty="0" err="1">
                <a:solidFill>
                  <a:schemeClr val="tx1"/>
                </a:solidFill>
                <a:effectLst/>
                <a:latin typeface="+mn-lt"/>
                <a:ea typeface="+mn-ea"/>
                <a:cs typeface="+mn-cs"/>
              </a:rPr>
              <a:t>Cung</a:t>
            </a:r>
            <a:r>
              <a:rPr lang="en-US" sz="1200" b="1" i="0" u="sng" kern="1200" baseline="0" dirty="0">
                <a:solidFill>
                  <a:schemeClr val="tx1"/>
                </a:solidFill>
                <a:effectLst/>
                <a:latin typeface="+mn-lt"/>
                <a:ea typeface="+mn-ea"/>
                <a:cs typeface="+mn-cs"/>
              </a:rPr>
              <a:t> </a:t>
            </a:r>
            <a:r>
              <a:rPr lang="en-US" sz="1200" b="1" i="0" u="sng" kern="1200" baseline="0" dirty="0" err="1">
                <a:solidFill>
                  <a:schemeClr val="tx1"/>
                </a:solidFill>
                <a:effectLst/>
                <a:latin typeface="+mn-lt"/>
                <a:ea typeface="+mn-ea"/>
                <a:cs typeface="+mn-cs"/>
              </a:rPr>
              <a:t>cấp</a:t>
            </a:r>
            <a:r>
              <a:rPr lang="en-US" sz="1200" b="1" i="0" u="sng" kern="1200" baseline="0" dirty="0">
                <a:solidFill>
                  <a:schemeClr val="tx1"/>
                </a:solidFill>
                <a:effectLst/>
                <a:latin typeface="+mn-lt"/>
                <a:ea typeface="+mn-ea"/>
                <a:cs typeface="+mn-cs"/>
              </a:rPr>
              <a:t> </a:t>
            </a:r>
            <a:r>
              <a:rPr lang="en-US" sz="1200" b="1" i="0" u="sng" kern="1200" baseline="0" dirty="0" err="1">
                <a:solidFill>
                  <a:schemeClr val="tx1"/>
                </a:solidFill>
                <a:effectLst/>
                <a:latin typeface="+mn-lt"/>
                <a:ea typeface="+mn-ea"/>
                <a:cs typeface="+mn-cs"/>
              </a:rPr>
              <a:t>Dịch</a:t>
            </a:r>
            <a:r>
              <a:rPr lang="en-US" sz="1200" b="1" i="0" u="sng" kern="1200" baseline="0" dirty="0">
                <a:solidFill>
                  <a:schemeClr val="tx1"/>
                </a:solidFill>
                <a:effectLst/>
                <a:latin typeface="+mn-lt"/>
                <a:ea typeface="+mn-ea"/>
                <a:cs typeface="+mn-cs"/>
              </a:rPr>
              <a:t> </a:t>
            </a:r>
            <a:r>
              <a:rPr lang="en-US" sz="1200" b="1" i="0" u="sng" kern="1200" baseline="0" dirty="0" err="1">
                <a:solidFill>
                  <a:schemeClr val="tx1"/>
                </a:solidFill>
                <a:effectLst/>
                <a:latin typeface="+mn-lt"/>
                <a:ea typeface="+mn-ea"/>
                <a:cs typeface="+mn-cs"/>
              </a:rPr>
              <a:t>vụ</a:t>
            </a:r>
            <a:endParaRPr lang="en-US" sz="1200" b="1" i="0" u="sng" kern="1200" baseline="0" dirty="0">
              <a:solidFill>
                <a:schemeClr val="tx1"/>
              </a:solidFill>
              <a:effectLst/>
              <a:latin typeface="+mn-lt"/>
              <a:ea typeface="+mn-ea"/>
              <a:cs typeface="+mn-cs"/>
            </a:endParaRPr>
          </a:p>
          <a:p>
            <a:endParaRPr lang="en-US" b="1" baseline="0" dirty="0">
              <a:solidFill>
                <a:schemeClr val="tx1"/>
              </a:solidFill>
            </a:endParaRPr>
          </a:p>
          <a:p>
            <a:pPr marL="228600" marR="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vi-VN" b="0" baseline="0" dirty="0">
                <a:solidFill>
                  <a:schemeClr val="tx1"/>
                </a:solidFill>
              </a:rPr>
              <a:t>Bạn và nhà cung cấp dịch vụ của bạn cần </a:t>
            </a:r>
            <a:r>
              <a:rPr lang="en-US" b="0" baseline="0" dirty="0" err="1">
                <a:solidFill>
                  <a:schemeClr val="tx1"/>
                </a:solidFill>
              </a:rPr>
              <a:t>thoả</a:t>
            </a:r>
            <a:r>
              <a:rPr lang="en-US" b="0" baseline="0" dirty="0">
                <a:solidFill>
                  <a:schemeClr val="tx1"/>
                </a:solidFill>
              </a:rPr>
              <a:t> </a:t>
            </a:r>
            <a:r>
              <a:rPr lang="en-US" b="0" baseline="0" dirty="0" err="1">
                <a:solidFill>
                  <a:schemeClr val="tx1"/>
                </a:solidFill>
              </a:rPr>
              <a:t>thuận</a:t>
            </a:r>
            <a:r>
              <a:rPr lang="en-US" b="0" baseline="0" dirty="0">
                <a:solidFill>
                  <a:schemeClr val="tx1"/>
                </a:solidFill>
              </a:rPr>
              <a:t> </a:t>
            </a:r>
            <a:r>
              <a:rPr lang="vi-VN" b="0" baseline="0" dirty="0">
                <a:solidFill>
                  <a:schemeClr val="tx1"/>
                </a:solidFill>
              </a:rPr>
              <a:t>về các dịch vụ trước khi dịch vụ bắt đầu. Hãy suy nghĩ về các câu hỏi </a:t>
            </a:r>
            <a:r>
              <a:rPr lang="en-US" b="0" baseline="0" dirty="0" err="1">
                <a:solidFill>
                  <a:schemeClr val="tx1"/>
                </a:solidFill>
              </a:rPr>
              <a:t>phía</a:t>
            </a:r>
            <a:r>
              <a:rPr lang="en-US" b="0" baseline="0" dirty="0">
                <a:solidFill>
                  <a:schemeClr val="tx1"/>
                </a:solidFill>
              </a:rPr>
              <a:t> </a:t>
            </a:r>
            <a:r>
              <a:rPr lang="vi-VN" b="0" baseline="0" dirty="0">
                <a:solidFill>
                  <a:schemeClr val="tx1"/>
                </a:solidFill>
              </a:rPr>
              <a:t>trên.</a:t>
            </a:r>
          </a:p>
          <a:p>
            <a:pPr marL="228600" marR="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vi-VN" b="0" baseline="0" dirty="0">
                <a:solidFill>
                  <a:schemeClr val="tx1"/>
                </a:solidFill>
              </a:rPr>
              <a:t>Có một </a:t>
            </a:r>
            <a:r>
              <a:rPr lang="en-US" b="0" baseline="0" dirty="0" err="1">
                <a:solidFill>
                  <a:schemeClr val="tx1"/>
                </a:solidFill>
              </a:rPr>
              <a:t>khung</a:t>
            </a:r>
            <a:r>
              <a:rPr lang="en-US" b="0" baseline="0" dirty="0">
                <a:solidFill>
                  <a:schemeClr val="tx1"/>
                </a:solidFill>
              </a:rPr>
              <a:t> </a:t>
            </a:r>
            <a:r>
              <a:rPr lang="vi-VN" b="0" baseline="0" dirty="0">
                <a:solidFill>
                  <a:schemeClr val="tx1"/>
                </a:solidFill>
              </a:rPr>
              <a:t>mẫu bạn có thể sử dụng với các nhà cung cấp của </a:t>
            </a:r>
            <a:r>
              <a:rPr lang="en-US" b="0" baseline="0" dirty="0" err="1">
                <a:solidFill>
                  <a:schemeClr val="tx1"/>
                </a:solidFill>
              </a:rPr>
              <a:t>bạn</a:t>
            </a:r>
            <a:r>
              <a:rPr lang="vi-VN" b="0" baseline="0" dirty="0">
                <a:solidFill>
                  <a:schemeClr val="tx1"/>
                </a:solidFill>
              </a:rPr>
              <a:t> để thể hiện </a:t>
            </a:r>
            <a:r>
              <a:rPr lang="en-US" b="0" baseline="0" dirty="0" err="1">
                <a:solidFill>
                  <a:schemeClr val="tx1"/>
                </a:solidFill>
              </a:rPr>
              <a:t>sự</a:t>
            </a:r>
            <a:r>
              <a:rPr lang="en-US" b="0" baseline="0" dirty="0">
                <a:solidFill>
                  <a:schemeClr val="tx1"/>
                </a:solidFill>
              </a:rPr>
              <a:t> </a:t>
            </a:r>
            <a:r>
              <a:rPr lang="en-US" b="0" baseline="0" dirty="0" err="1">
                <a:solidFill>
                  <a:schemeClr val="tx1"/>
                </a:solidFill>
              </a:rPr>
              <a:t>chấp</a:t>
            </a:r>
            <a:r>
              <a:rPr lang="en-US" b="0" baseline="0" dirty="0">
                <a:solidFill>
                  <a:schemeClr val="tx1"/>
                </a:solidFill>
              </a:rPr>
              <a:t> </a:t>
            </a:r>
            <a:r>
              <a:rPr lang="en-US" b="0" baseline="0" dirty="0" err="1">
                <a:solidFill>
                  <a:schemeClr val="tx1"/>
                </a:solidFill>
              </a:rPr>
              <a:t>thuận</a:t>
            </a:r>
            <a:r>
              <a:rPr lang="en-US" b="0" baseline="0" dirty="0">
                <a:solidFill>
                  <a:schemeClr val="tx1"/>
                </a:solidFill>
              </a:rPr>
              <a:t> </a:t>
            </a:r>
            <a:r>
              <a:rPr lang="en-US" b="0" baseline="0" dirty="0" err="1">
                <a:solidFill>
                  <a:schemeClr val="tx1"/>
                </a:solidFill>
              </a:rPr>
              <a:t>với</a:t>
            </a:r>
            <a:r>
              <a:rPr lang="vi-VN" b="0" baseline="0" dirty="0">
                <a:solidFill>
                  <a:schemeClr val="tx1"/>
                </a:solidFill>
              </a:rPr>
              <a:t> những gì bạn đã quyết định.</a:t>
            </a:r>
          </a:p>
          <a:p>
            <a:pPr marL="228600" marR="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vi-VN" b="0" baseline="0" dirty="0">
                <a:solidFill>
                  <a:schemeClr val="tx1"/>
                </a:solidFill>
              </a:rPr>
              <a:t>Trong thỏa thuận của bạn, hãy rõ ràng </a:t>
            </a:r>
            <a:r>
              <a:rPr lang="en-US" b="0" baseline="0" dirty="0" err="1">
                <a:solidFill>
                  <a:schemeClr val="tx1"/>
                </a:solidFill>
              </a:rPr>
              <a:t>trong</a:t>
            </a:r>
            <a:r>
              <a:rPr lang="vi-VN" b="0" baseline="0" dirty="0">
                <a:solidFill>
                  <a:schemeClr val="tx1"/>
                </a:solidFill>
              </a:rPr>
              <a:t> các chi tiết.</a:t>
            </a:r>
          </a:p>
          <a:p>
            <a:pPr marL="228600" marR="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vi-VN" b="0" baseline="0" dirty="0">
                <a:solidFill>
                  <a:schemeClr val="tx1"/>
                </a:solidFill>
              </a:rPr>
              <a:t>Bạn có thể </a:t>
            </a:r>
            <a:r>
              <a:rPr lang="en-US" b="0" baseline="0" dirty="0" err="1">
                <a:solidFill>
                  <a:schemeClr val="tx1"/>
                </a:solidFill>
              </a:rPr>
              <a:t>thông</a:t>
            </a:r>
            <a:r>
              <a:rPr lang="en-US" b="0" baseline="0" dirty="0">
                <a:solidFill>
                  <a:schemeClr val="tx1"/>
                </a:solidFill>
              </a:rPr>
              <a:t> </a:t>
            </a:r>
            <a:r>
              <a:rPr lang="en-US" b="0" baseline="0" dirty="0" err="1">
                <a:solidFill>
                  <a:schemeClr val="tx1"/>
                </a:solidFill>
              </a:rPr>
              <a:t>báo</a:t>
            </a:r>
            <a:r>
              <a:rPr lang="en-US" b="0" baseline="0" dirty="0">
                <a:solidFill>
                  <a:schemeClr val="tx1"/>
                </a:solidFill>
              </a:rPr>
              <a:t> </a:t>
            </a:r>
            <a:r>
              <a:rPr lang="vi-VN" b="0" baseline="0" dirty="0">
                <a:solidFill>
                  <a:schemeClr val="tx1"/>
                </a:solidFill>
              </a:rPr>
              <a:t>cho nhóm lập kế hoạch, </a:t>
            </a:r>
            <a:r>
              <a:rPr lang="en-US" b="0" baseline="0" dirty="0" err="1">
                <a:solidFill>
                  <a:schemeClr val="tx1"/>
                </a:solidFill>
              </a:rPr>
              <a:t>cố</a:t>
            </a:r>
            <a:r>
              <a:rPr lang="en-US" b="0" baseline="0" dirty="0">
                <a:solidFill>
                  <a:schemeClr val="tx1"/>
                </a:solidFill>
              </a:rPr>
              <a:t> </a:t>
            </a:r>
            <a:r>
              <a:rPr lang="en-US" b="0" baseline="0" dirty="0" err="1">
                <a:solidFill>
                  <a:schemeClr val="tx1"/>
                </a:solidFill>
              </a:rPr>
              <a:t>vấn</a:t>
            </a:r>
            <a:r>
              <a:rPr lang="en-US" b="0" baseline="0" dirty="0">
                <a:solidFill>
                  <a:schemeClr val="tx1"/>
                </a:solidFill>
              </a:rPr>
              <a:t> </a:t>
            </a:r>
            <a:r>
              <a:rPr lang="en-US" b="0" baseline="0" dirty="0" err="1">
                <a:solidFill>
                  <a:schemeClr val="tx1"/>
                </a:solidFill>
              </a:rPr>
              <a:t>riêng</a:t>
            </a:r>
            <a:r>
              <a:rPr lang="en-US" b="0" baseline="0" dirty="0">
                <a:solidFill>
                  <a:schemeClr val="tx1"/>
                </a:solidFill>
              </a:rPr>
              <a:t> </a:t>
            </a:r>
            <a:r>
              <a:rPr lang="vi-VN" b="0" baseline="0" dirty="0">
                <a:solidFill>
                  <a:schemeClr val="tx1"/>
                </a:solidFill>
              </a:rPr>
              <a:t>và</a:t>
            </a:r>
            <a:r>
              <a:rPr lang="en-US" b="0" baseline="0" dirty="0">
                <a:solidFill>
                  <a:schemeClr val="tx1"/>
                </a:solidFill>
              </a:rPr>
              <a:t>/</a:t>
            </a:r>
            <a:r>
              <a:rPr lang="vi-VN" b="0" baseline="0" dirty="0">
                <a:solidFill>
                  <a:schemeClr val="tx1"/>
                </a:solidFill>
              </a:rPr>
              <a:t>hoặc FMS của bạn về các thỏa thuận này.</a:t>
            </a:r>
          </a:p>
          <a:p>
            <a:pPr marL="228600" marR="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vi-VN" b="0" baseline="0" dirty="0">
                <a:solidFill>
                  <a:schemeClr val="tx1"/>
                </a:solidFill>
              </a:rPr>
              <a:t>Một lần nữa, bạn có sự hỗ trợ từ nhóm của bạn, vì vậy hãy yêu cầu giúp đỡ nếu bạn cảm thấy cần.</a:t>
            </a:r>
            <a:endParaRPr lang="en-US" b="0" baseline="0" dirty="0">
              <a:solidFill>
                <a:schemeClr val="tx1"/>
              </a:solidFill>
            </a:endParaRPr>
          </a:p>
          <a:p>
            <a:pPr marL="228600" marR="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baseline="0" dirty="0">
              <a:solidFill>
                <a:schemeClr val="tx1"/>
              </a:solidFill>
            </a:endParaRPr>
          </a:p>
        </p:txBody>
      </p:sp>
      <p:sp>
        <p:nvSpPr>
          <p:cNvPr id="4" name="Slide Number Placeholder 3"/>
          <p:cNvSpPr>
            <a:spLocks noGrp="1"/>
          </p:cNvSpPr>
          <p:nvPr>
            <p:ph type="sldNum" sz="quarter" idx="5"/>
          </p:nvPr>
        </p:nvSpPr>
        <p:spPr/>
        <p:txBody>
          <a:bodyPr/>
          <a:lstStyle/>
          <a:p>
            <a:fld id="{1C78673E-F29B-4593-BE77-BC78070867BB}" type="slidenum">
              <a:rPr lang="en-US" smtClean="0"/>
              <a:t>25</a:t>
            </a:fld>
            <a:endParaRPr lang="en-US" dirty="0"/>
          </a:p>
        </p:txBody>
      </p:sp>
    </p:spTree>
    <p:extLst>
      <p:ext uri="{BB962C8B-B14F-4D97-AF65-F5344CB8AC3E}">
        <p14:creationId xmlns:p14="http://schemas.microsoft.com/office/powerpoint/2010/main" val="38749255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latin typeface="Calibri" panose="020F0502020204030204" pitchFamily="34" charset="0"/>
                <a:cs typeface="Calibri" panose="020F0502020204030204" pitchFamily="34" charset="0"/>
              </a:rPr>
              <a:t>Trước đó, chúng t</a:t>
            </a:r>
            <a:r>
              <a:rPr lang="en-US" dirty="0">
                <a:latin typeface="Calibri" panose="020F0502020204030204" pitchFamily="34" charset="0"/>
                <a:cs typeface="Calibri" panose="020F0502020204030204" pitchFamily="34" charset="0"/>
              </a:rPr>
              <a:t>a </a:t>
            </a:r>
            <a:r>
              <a:rPr lang="vi-VN" dirty="0">
                <a:latin typeface="Calibri" panose="020F0502020204030204" pitchFamily="34" charset="0"/>
                <a:cs typeface="Calibri" panose="020F0502020204030204" pitchFamily="34" charset="0"/>
              </a:rPr>
              <a:t>đã </a:t>
            </a:r>
            <a:r>
              <a:rPr lang="en-US" dirty="0" err="1">
                <a:latin typeface="Calibri" panose="020F0502020204030204" pitchFamily="34" charset="0"/>
                <a:cs typeface="Calibri" panose="020F0502020204030204" pitchFamily="34" charset="0"/>
              </a:rPr>
              <a:t>thảo</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luận</a:t>
            </a:r>
            <a:r>
              <a:rPr lang="vi-VN" dirty="0">
                <a:latin typeface="Calibri" panose="020F0502020204030204" pitchFamily="34" charset="0"/>
                <a:cs typeface="Calibri" panose="020F0502020204030204" pitchFamily="34" charset="0"/>
              </a:rPr>
              <a:t> về các công cụ đào tạo và học tập thông qua ví dụ.</a:t>
            </a:r>
          </a:p>
          <a:p>
            <a:r>
              <a:rPr lang="vi-VN" dirty="0">
                <a:latin typeface="Calibri" panose="020F0502020204030204" pitchFamily="34" charset="0"/>
                <a:cs typeface="Calibri" panose="020F0502020204030204" pitchFamily="34" charset="0"/>
              </a:rPr>
              <a:t>Jason và Sofia là ví dụ về những người mà chúng tôi </a:t>
            </a:r>
            <a:r>
              <a:rPr lang="en-US" dirty="0" err="1">
                <a:latin typeface="Calibri" panose="020F0502020204030204" pitchFamily="34" charset="0"/>
                <a:cs typeface="Calibri" panose="020F0502020204030204" pitchFamily="34" charset="0"/>
              </a:rPr>
              <a:t>tạo</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ra</a:t>
            </a:r>
            <a:r>
              <a:rPr lang="vi-VN" dirty="0">
                <a:latin typeface="Calibri" panose="020F0502020204030204" pitchFamily="34" charset="0"/>
                <a:cs typeface="Calibri" panose="020F0502020204030204" pitchFamily="34" charset="0"/>
              </a:rPr>
              <a:t> để giúp chúng tôi học </a:t>
            </a:r>
            <a:r>
              <a:rPr lang="en-US" dirty="0" err="1">
                <a:latin typeface="Calibri" panose="020F0502020204030204" pitchFamily="34" charset="0"/>
                <a:cs typeface="Calibri" panose="020F0502020204030204" pitchFamily="34" charset="0"/>
              </a:rPr>
              <a:t>hỏi</a:t>
            </a:r>
            <a:r>
              <a:rPr lang="vi-VN" dirty="0">
                <a:latin typeface="Calibri" panose="020F0502020204030204" pitchFamily="34" charset="0"/>
                <a:cs typeface="Calibri" panose="020F0502020204030204" pitchFamily="34" charset="0"/>
              </a:rPr>
              <a:t> trong suốt </a:t>
            </a:r>
            <a:r>
              <a:rPr lang="en-US" dirty="0" err="1">
                <a:latin typeface="Calibri" panose="020F0502020204030204" pitchFamily="34" charset="0"/>
                <a:cs typeface="Calibri" panose="020F0502020204030204" pitchFamily="34" charset="0"/>
              </a:rPr>
              <a:t>buổi</a:t>
            </a:r>
            <a:r>
              <a:rPr lang="en-US" baseline="0" dirty="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định hướng này.</a:t>
            </a:r>
            <a:endParaRPr lang="en-US" dirty="0">
              <a:latin typeface="Calibri" panose="020F0502020204030204" pitchFamily="34" charset="0"/>
              <a:cs typeface="Calibri" panose="020F0502020204030204" pitchFamily="34" charset="0"/>
            </a:endParaRPr>
          </a:p>
          <a:p>
            <a:r>
              <a:rPr lang="en-US" b="1" u="sng" baseline="0" dirty="0" err="1">
                <a:latin typeface="Calibri" panose="020F0502020204030204" pitchFamily="34" charset="0"/>
                <a:cs typeface="Calibri" panose="020F0502020204030204" pitchFamily="34" charset="0"/>
              </a:rPr>
              <a:t>Bạn</a:t>
            </a:r>
            <a:r>
              <a:rPr lang="en-US" b="1" u="sng" baseline="0" dirty="0">
                <a:latin typeface="Calibri" panose="020F0502020204030204" pitchFamily="34" charset="0"/>
                <a:cs typeface="Calibri" panose="020F0502020204030204" pitchFamily="34" charset="0"/>
              </a:rPr>
              <a:t> </a:t>
            </a:r>
            <a:r>
              <a:rPr lang="en-US" b="1" u="sng" baseline="0" dirty="0" err="1">
                <a:latin typeface="Calibri" panose="020F0502020204030204" pitchFamily="34" charset="0"/>
                <a:cs typeface="Calibri" panose="020F0502020204030204" pitchFamily="34" charset="0"/>
              </a:rPr>
              <a:t>có</a:t>
            </a:r>
            <a:r>
              <a:rPr lang="en-US" b="1" u="sng" baseline="0" dirty="0">
                <a:latin typeface="Calibri" panose="020F0502020204030204" pitchFamily="34" charset="0"/>
                <a:cs typeface="Calibri" panose="020F0502020204030204" pitchFamily="34" charset="0"/>
              </a:rPr>
              <a:t> </a:t>
            </a:r>
            <a:r>
              <a:rPr lang="en-US" b="1" u="sng" baseline="0" dirty="0" err="1">
                <a:latin typeface="Calibri" panose="020F0502020204030204" pitchFamily="34" charset="0"/>
                <a:cs typeface="Calibri" panose="020F0502020204030204" pitchFamily="34" charset="0"/>
              </a:rPr>
              <a:t>tài</a:t>
            </a:r>
            <a:r>
              <a:rPr lang="en-US" b="1" u="sng" baseline="0" dirty="0">
                <a:latin typeface="Calibri" panose="020F0502020204030204" pitchFamily="34" charset="0"/>
                <a:cs typeface="Calibri" panose="020F0502020204030204" pitchFamily="34" charset="0"/>
              </a:rPr>
              <a:t> </a:t>
            </a:r>
            <a:r>
              <a:rPr lang="en-US" b="1" u="sng" baseline="0" dirty="0" err="1">
                <a:latin typeface="Calibri" panose="020F0502020204030204" pitchFamily="34" charset="0"/>
                <a:cs typeface="Calibri" panose="020F0502020204030204" pitchFamily="34" charset="0"/>
              </a:rPr>
              <a:t>liệu</a:t>
            </a:r>
            <a:r>
              <a:rPr lang="en-US" b="1" u="sng" baseline="0" dirty="0">
                <a:latin typeface="Calibri" panose="020F0502020204030204" pitchFamily="34" charset="0"/>
                <a:cs typeface="Calibri" panose="020F0502020204030204" pitchFamily="34" charset="0"/>
              </a:rPr>
              <a:t> </a:t>
            </a:r>
            <a:r>
              <a:rPr lang="en-US" b="1" u="sng" baseline="0" dirty="0" err="1">
                <a:latin typeface="Calibri" panose="020F0502020204030204" pitchFamily="34" charset="0"/>
                <a:cs typeface="Calibri" panose="020F0502020204030204" pitchFamily="34" charset="0"/>
              </a:rPr>
              <a:t>trong</a:t>
            </a:r>
            <a:r>
              <a:rPr lang="en-US" b="1" u="sng" baseline="0" dirty="0">
                <a:latin typeface="Calibri" panose="020F0502020204030204" pitchFamily="34" charset="0"/>
                <a:cs typeface="Calibri" panose="020F0502020204030204" pitchFamily="34" charset="0"/>
              </a:rPr>
              <a:t> </a:t>
            </a:r>
            <a:r>
              <a:rPr lang="en-US" b="1" u="sng" baseline="0" dirty="0" err="1">
                <a:latin typeface="Calibri" panose="020F0502020204030204" pitchFamily="34" charset="0"/>
                <a:cs typeface="Calibri" panose="020F0502020204030204" pitchFamily="34" charset="0"/>
              </a:rPr>
              <a:t>tập</a:t>
            </a:r>
            <a:r>
              <a:rPr lang="en-US" b="1" u="sng" baseline="0" dirty="0">
                <a:latin typeface="Calibri" panose="020F0502020204030204" pitchFamily="34" charset="0"/>
                <a:cs typeface="Calibri" panose="020F0502020204030204" pitchFamily="34" charset="0"/>
              </a:rPr>
              <a:t> </a:t>
            </a:r>
            <a:r>
              <a:rPr lang="en-US" b="1" u="sng" baseline="0" dirty="0" err="1">
                <a:latin typeface="Calibri" panose="020F0502020204030204" pitchFamily="34" charset="0"/>
                <a:cs typeface="Calibri" panose="020F0502020204030204" pitchFamily="34" charset="0"/>
              </a:rPr>
              <a:t>tài</a:t>
            </a:r>
            <a:r>
              <a:rPr lang="en-US" b="1" u="sng" baseline="0" dirty="0">
                <a:latin typeface="Calibri" panose="020F0502020204030204" pitchFamily="34" charset="0"/>
                <a:cs typeface="Calibri" panose="020F0502020204030204" pitchFamily="34" charset="0"/>
              </a:rPr>
              <a:t> </a:t>
            </a:r>
            <a:r>
              <a:rPr lang="en-US" b="1" u="sng" baseline="0" dirty="0" err="1">
                <a:latin typeface="Calibri" panose="020F0502020204030204" pitchFamily="34" charset="0"/>
                <a:cs typeface="Calibri" panose="020F0502020204030204" pitchFamily="34" charset="0"/>
              </a:rPr>
              <a:t>liệu</a:t>
            </a:r>
            <a:r>
              <a:rPr lang="en-US" b="1" u="sng" baseline="0" dirty="0">
                <a:latin typeface="Calibri" panose="020F0502020204030204" pitchFamily="34" charset="0"/>
                <a:cs typeface="Calibri" panose="020F0502020204030204" pitchFamily="34" charset="0"/>
              </a:rPr>
              <a:t> </a:t>
            </a:r>
            <a:r>
              <a:rPr lang="en-US" b="1" u="sng" baseline="0" dirty="0" err="1">
                <a:latin typeface="Calibri" panose="020F0502020204030204" pitchFamily="34" charset="0"/>
                <a:cs typeface="Calibri" panose="020F0502020204030204" pitchFamily="34" charset="0"/>
              </a:rPr>
              <a:t>có</a:t>
            </a:r>
            <a:r>
              <a:rPr lang="en-US" b="1" u="sng" baseline="0" dirty="0">
                <a:latin typeface="Calibri" panose="020F0502020204030204" pitchFamily="34" charset="0"/>
                <a:cs typeface="Calibri" panose="020F0502020204030204" pitchFamily="34" charset="0"/>
              </a:rPr>
              <a:t> </a:t>
            </a:r>
            <a:r>
              <a:rPr lang="en-US" b="1" u="sng" baseline="0" dirty="0" err="1">
                <a:latin typeface="Calibri" panose="020F0502020204030204" pitchFamily="34" charset="0"/>
                <a:cs typeface="Calibri" panose="020F0502020204030204" pitchFamily="34" charset="0"/>
              </a:rPr>
              <a:t>tên</a:t>
            </a:r>
            <a:r>
              <a:rPr lang="en-US" b="1" u="sng" baseline="0" dirty="0">
                <a:latin typeface="Calibri" panose="020F0502020204030204" pitchFamily="34" charset="0"/>
                <a:cs typeface="Calibri" panose="020F0502020204030204" pitchFamily="34" charset="0"/>
              </a:rPr>
              <a:t> “</a:t>
            </a:r>
            <a:r>
              <a:rPr lang="en-US" b="1" u="sng" baseline="0" dirty="0" err="1">
                <a:latin typeface="Calibri" panose="020F0502020204030204" pitchFamily="34" charset="0"/>
                <a:cs typeface="Calibri" panose="020F0502020204030204" pitchFamily="34" charset="0"/>
              </a:rPr>
              <a:t>Gặp</a:t>
            </a:r>
            <a:r>
              <a:rPr lang="en-US" b="1" u="sng" baseline="0" dirty="0">
                <a:latin typeface="Calibri" panose="020F0502020204030204" pitchFamily="34" charset="0"/>
                <a:cs typeface="Calibri" panose="020F0502020204030204" pitchFamily="34" charset="0"/>
              </a:rPr>
              <a:t> </a:t>
            </a:r>
            <a:r>
              <a:rPr lang="en-US" b="1" u="sng" baseline="0" dirty="0" err="1">
                <a:latin typeface="Calibri" panose="020F0502020204030204" pitchFamily="34" charset="0"/>
                <a:cs typeface="Calibri" panose="020F0502020204030204" pitchFamily="34" charset="0"/>
              </a:rPr>
              <a:t>gỡ</a:t>
            </a:r>
            <a:r>
              <a:rPr lang="en-US" b="1" u="sng" baseline="0" dirty="0">
                <a:latin typeface="Calibri" panose="020F0502020204030204" pitchFamily="34" charset="0"/>
                <a:cs typeface="Calibri" panose="020F0502020204030204" pitchFamily="34" charset="0"/>
              </a:rPr>
              <a:t> Jason &amp; Sofia”</a:t>
            </a:r>
          </a:p>
          <a:p>
            <a:r>
              <a:rPr lang="en-US" baseline="0" dirty="0" err="1">
                <a:latin typeface="Calibri" panose="020F0502020204030204" pitchFamily="34" charset="0"/>
                <a:cs typeface="Calibri" panose="020F0502020204030204" pitchFamily="34" charset="0"/>
              </a:rPr>
              <a:t>Chúng</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tôi</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sẽ</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trích</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dẫn</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tài</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liệu</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này</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khi</a:t>
            </a:r>
            <a:r>
              <a:rPr lang="en-US" baseline="0" dirty="0">
                <a:latin typeface="Calibri" panose="020F0502020204030204" pitchFamily="34" charset="0"/>
                <a:cs typeface="Calibri" panose="020F0502020204030204" pitchFamily="34" charset="0"/>
              </a:rPr>
              <a:t> ta </a:t>
            </a:r>
            <a:r>
              <a:rPr lang="en-US" baseline="0" dirty="0" err="1">
                <a:latin typeface="Calibri" panose="020F0502020204030204" pitchFamily="34" charset="0"/>
                <a:cs typeface="Calibri" panose="020F0502020204030204" pitchFamily="34" charset="0"/>
              </a:rPr>
              <a:t>tìm</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hiểu</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các</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khái</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niệm</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khác</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nhau</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trong</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buổi</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định</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hướng</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này</a:t>
            </a:r>
            <a:r>
              <a:rPr lang="en-US" baseline="0" dirty="0">
                <a:latin typeface="Calibri" panose="020F0502020204030204" pitchFamily="34" charset="0"/>
                <a:cs typeface="Calibri" panose="020F0502020204030204" pitchFamily="34" charset="0"/>
              </a:rPr>
              <a:t>.</a:t>
            </a:r>
          </a:p>
          <a:p>
            <a:r>
              <a:rPr lang="en-US" b="1" baseline="0" dirty="0" err="1">
                <a:latin typeface="Calibri" panose="020F0502020204030204" pitchFamily="34" charset="0"/>
                <a:cs typeface="Calibri" panose="020F0502020204030204" pitchFamily="34" charset="0"/>
              </a:rPr>
              <a:t>Trang</a:t>
            </a:r>
            <a:r>
              <a:rPr lang="en-US" b="1" baseline="0" dirty="0">
                <a:latin typeface="Calibri" panose="020F0502020204030204" pitchFamily="34" charset="0"/>
                <a:cs typeface="Calibri" panose="020F0502020204030204" pitchFamily="34" charset="0"/>
              </a:rPr>
              <a:t> </a:t>
            </a:r>
            <a:r>
              <a:rPr lang="en-US" b="1" baseline="0" dirty="0" err="1">
                <a:latin typeface="Calibri" panose="020F0502020204030204" pitchFamily="34" charset="0"/>
                <a:cs typeface="Calibri" panose="020F0502020204030204" pitchFamily="34" charset="0"/>
              </a:rPr>
              <a:t>đầu</a:t>
            </a:r>
            <a:r>
              <a:rPr lang="en-US" b="1" baseline="0" dirty="0">
                <a:latin typeface="Calibri" panose="020F0502020204030204" pitchFamily="34" charset="0"/>
                <a:cs typeface="Calibri" panose="020F0502020204030204" pitchFamily="34" charset="0"/>
              </a:rPr>
              <a:t> </a:t>
            </a:r>
            <a:r>
              <a:rPr lang="en-US" b="1" baseline="0" dirty="0" err="1">
                <a:latin typeface="Calibri" panose="020F0502020204030204" pitchFamily="34" charset="0"/>
                <a:cs typeface="Calibri" panose="020F0502020204030204" pitchFamily="34" charset="0"/>
              </a:rPr>
              <a:t>tiên</a:t>
            </a:r>
            <a:r>
              <a:rPr lang="en-US" b="1" baseline="0" dirty="0">
                <a:latin typeface="Calibri" panose="020F0502020204030204" pitchFamily="34" charset="0"/>
                <a:cs typeface="Calibri" panose="020F0502020204030204" pitchFamily="34" charset="0"/>
              </a:rPr>
              <a:t> </a:t>
            </a:r>
            <a:r>
              <a:rPr lang="en-US" b="0" baseline="0" dirty="0" err="1">
                <a:latin typeface="Calibri" panose="020F0502020204030204" pitchFamily="34" charset="0"/>
                <a:cs typeface="Calibri" panose="020F0502020204030204" pitchFamily="34" charset="0"/>
              </a:rPr>
              <a:t>cho</a:t>
            </a:r>
            <a:r>
              <a:rPr lang="en-US" b="0" baseline="0" dirty="0">
                <a:latin typeface="Calibri" panose="020F0502020204030204" pitchFamily="34" charset="0"/>
                <a:cs typeface="Calibri" panose="020F0502020204030204" pitchFamily="34" charset="0"/>
              </a:rPr>
              <a:t> </a:t>
            </a:r>
            <a:r>
              <a:rPr lang="en-US" b="0" baseline="0" dirty="0" err="1">
                <a:latin typeface="Calibri" panose="020F0502020204030204" pitchFamily="34" charset="0"/>
                <a:cs typeface="Calibri" panose="020F0502020204030204" pitchFamily="34" charset="0"/>
              </a:rPr>
              <a:t>chúng</a:t>
            </a:r>
            <a:r>
              <a:rPr lang="en-US" b="0" baseline="0" dirty="0">
                <a:latin typeface="Calibri" panose="020F0502020204030204" pitchFamily="34" charset="0"/>
                <a:cs typeface="Calibri" panose="020F0502020204030204" pitchFamily="34" charset="0"/>
              </a:rPr>
              <a:t> ta </a:t>
            </a:r>
            <a:r>
              <a:rPr lang="en-US" b="0" baseline="0" dirty="0" err="1">
                <a:latin typeface="Calibri" panose="020F0502020204030204" pitchFamily="34" charset="0"/>
                <a:cs typeface="Calibri" panose="020F0502020204030204" pitchFamily="34" charset="0"/>
              </a:rPr>
              <a:t>biết</a:t>
            </a:r>
            <a:r>
              <a:rPr lang="en-US" b="0" baseline="0" dirty="0">
                <a:latin typeface="Calibri" panose="020F0502020204030204" pitchFamily="34" charset="0"/>
                <a:cs typeface="Calibri" panose="020F0502020204030204" pitchFamily="34" charset="0"/>
              </a:rPr>
              <a:t> </a:t>
            </a:r>
            <a:r>
              <a:rPr lang="en-US" b="0" baseline="0" dirty="0" err="1">
                <a:latin typeface="Calibri" panose="020F0502020204030204" pitchFamily="34" charset="0"/>
                <a:cs typeface="Calibri" panose="020F0502020204030204" pitchFamily="34" charset="0"/>
              </a:rPr>
              <a:t>họ</a:t>
            </a:r>
            <a:r>
              <a:rPr lang="en-US" b="0" baseline="0" dirty="0">
                <a:latin typeface="Calibri" panose="020F0502020204030204" pitchFamily="34" charset="0"/>
                <a:cs typeface="Calibri" panose="020F0502020204030204" pitchFamily="34" charset="0"/>
              </a:rPr>
              <a:t> </a:t>
            </a:r>
            <a:r>
              <a:rPr lang="en-US" b="0" baseline="0" dirty="0" err="1">
                <a:latin typeface="Calibri" panose="020F0502020204030204" pitchFamily="34" charset="0"/>
                <a:cs typeface="Calibri" panose="020F0502020204030204" pitchFamily="34" charset="0"/>
              </a:rPr>
              <a:t>là</a:t>
            </a:r>
            <a:r>
              <a:rPr lang="en-US" b="0" baseline="0" dirty="0">
                <a:latin typeface="Calibri" panose="020F0502020204030204" pitchFamily="34" charset="0"/>
                <a:cs typeface="Calibri" panose="020F0502020204030204" pitchFamily="34" charset="0"/>
              </a:rPr>
              <a:t> </a:t>
            </a:r>
            <a:r>
              <a:rPr lang="en-US" b="0" baseline="0" dirty="0" err="1">
                <a:latin typeface="Calibri" panose="020F0502020204030204" pitchFamily="34" charset="0"/>
                <a:cs typeface="Calibri" panose="020F0502020204030204" pitchFamily="34" charset="0"/>
              </a:rPr>
              <a:t>ai</a:t>
            </a:r>
            <a:r>
              <a:rPr lang="en-US" b="0" baseline="0" dirty="0">
                <a:latin typeface="Calibri" panose="020F0502020204030204" pitchFamily="34" charset="0"/>
                <a:cs typeface="Calibri" panose="020F0502020204030204" pitchFamily="34" charset="0"/>
              </a:rPr>
              <a:t> </a:t>
            </a:r>
            <a:r>
              <a:rPr lang="en-US" b="0" baseline="0" dirty="0" err="1">
                <a:latin typeface="Calibri" panose="020F0502020204030204" pitchFamily="34" charset="0"/>
                <a:cs typeface="Calibri" panose="020F0502020204030204" pitchFamily="34" charset="0"/>
              </a:rPr>
              <a:t>và</a:t>
            </a:r>
            <a:r>
              <a:rPr lang="en-US" b="0" baseline="0" dirty="0">
                <a:latin typeface="Calibri" panose="020F0502020204030204" pitchFamily="34" charset="0"/>
                <a:cs typeface="Calibri" panose="020F0502020204030204" pitchFamily="34" charset="0"/>
              </a:rPr>
              <a:t> </a:t>
            </a:r>
            <a:r>
              <a:rPr lang="en-US" b="0" baseline="0" dirty="0" err="1">
                <a:latin typeface="Calibri" panose="020F0502020204030204" pitchFamily="34" charset="0"/>
                <a:cs typeface="Calibri" panose="020F0502020204030204" pitchFamily="34" charset="0"/>
              </a:rPr>
              <a:t>những</a:t>
            </a:r>
            <a:r>
              <a:rPr lang="en-US" b="0" baseline="0" dirty="0">
                <a:latin typeface="Calibri" panose="020F0502020204030204" pitchFamily="34" charset="0"/>
                <a:cs typeface="Calibri" panose="020F0502020204030204" pitchFamily="34" charset="0"/>
              </a:rPr>
              <a:t> </a:t>
            </a:r>
            <a:r>
              <a:rPr lang="en-US" b="0" baseline="0" dirty="0" err="1">
                <a:latin typeface="Calibri" panose="020F0502020204030204" pitchFamily="34" charset="0"/>
                <a:cs typeface="Calibri" panose="020F0502020204030204" pitchFamily="34" charset="0"/>
              </a:rPr>
              <a:t>người</a:t>
            </a:r>
            <a:r>
              <a:rPr lang="en-US" b="0" baseline="0" dirty="0">
                <a:latin typeface="Calibri" panose="020F0502020204030204" pitchFamily="34" charset="0"/>
                <a:cs typeface="Calibri" panose="020F0502020204030204" pitchFamily="34" charset="0"/>
              </a:rPr>
              <a:t> </a:t>
            </a:r>
            <a:r>
              <a:rPr lang="en-US" b="0" baseline="0" dirty="0" err="1">
                <a:latin typeface="Calibri" panose="020F0502020204030204" pitchFamily="34" charset="0"/>
                <a:cs typeface="Calibri" panose="020F0502020204030204" pitchFamily="34" charset="0"/>
              </a:rPr>
              <a:t>xuất</a:t>
            </a:r>
            <a:r>
              <a:rPr lang="en-US" b="0" baseline="0" dirty="0">
                <a:latin typeface="Calibri" panose="020F0502020204030204" pitchFamily="34" charset="0"/>
                <a:cs typeface="Calibri" panose="020F0502020204030204" pitchFamily="34" charset="0"/>
              </a:rPr>
              <a:t> </a:t>
            </a:r>
            <a:r>
              <a:rPr lang="en-US" b="0" baseline="0" dirty="0" err="1">
                <a:latin typeface="Calibri" panose="020F0502020204030204" pitchFamily="34" charset="0"/>
                <a:cs typeface="Calibri" panose="020F0502020204030204" pitchFamily="34" charset="0"/>
              </a:rPr>
              <a:t>hiện</a:t>
            </a:r>
            <a:r>
              <a:rPr lang="en-US" b="0" baseline="0" dirty="0">
                <a:latin typeface="Calibri" panose="020F0502020204030204" pitchFamily="34" charset="0"/>
                <a:cs typeface="Calibri" panose="020F0502020204030204" pitchFamily="34" charset="0"/>
              </a:rPr>
              <a:t> </a:t>
            </a:r>
            <a:r>
              <a:rPr lang="en-US" b="0" baseline="0" dirty="0" err="1">
                <a:latin typeface="Calibri" panose="020F0502020204030204" pitchFamily="34" charset="0"/>
                <a:cs typeface="Calibri" panose="020F0502020204030204" pitchFamily="34" charset="0"/>
              </a:rPr>
              <a:t>trong</a:t>
            </a:r>
            <a:r>
              <a:rPr lang="en-US" b="0" baseline="0" dirty="0">
                <a:latin typeface="Calibri" panose="020F0502020204030204" pitchFamily="34" charset="0"/>
                <a:cs typeface="Calibri" panose="020F0502020204030204" pitchFamily="34" charset="0"/>
              </a:rPr>
              <a:t> </a:t>
            </a:r>
            <a:r>
              <a:rPr lang="en-US" b="0" baseline="0" dirty="0" err="1">
                <a:latin typeface="Calibri" panose="020F0502020204030204" pitchFamily="34" charset="0"/>
                <a:cs typeface="Calibri" panose="020F0502020204030204" pitchFamily="34" charset="0"/>
              </a:rPr>
              <a:t>cuộc</a:t>
            </a:r>
            <a:r>
              <a:rPr lang="en-US" b="0" baseline="0" dirty="0">
                <a:latin typeface="Calibri" panose="020F0502020204030204" pitchFamily="34" charset="0"/>
                <a:cs typeface="Calibri" panose="020F0502020204030204" pitchFamily="34" charset="0"/>
              </a:rPr>
              <a:t> </a:t>
            </a:r>
            <a:r>
              <a:rPr lang="en-US" b="0" baseline="0" dirty="0" err="1">
                <a:latin typeface="Calibri" panose="020F0502020204030204" pitchFamily="34" charset="0"/>
                <a:cs typeface="Calibri" panose="020F0502020204030204" pitchFamily="34" charset="0"/>
              </a:rPr>
              <a:t>sống</a:t>
            </a:r>
            <a:r>
              <a:rPr lang="en-US" b="0" baseline="0" dirty="0">
                <a:latin typeface="Calibri" panose="020F0502020204030204" pitchFamily="34" charset="0"/>
                <a:cs typeface="Calibri" panose="020F0502020204030204" pitchFamily="34" charset="0"/>
              </a:rPr>
              <a:t> </a:t>
            </a:r>
            <a:r>
              <a:rPr lang="en-US" b="0" baseline="0" dirty="0" err="1">
                <a:latin typeface="Calibri" panose="020F0502020204030204" pitchFamily="34" charset="0"/>
                <a:cs typeface="Calibri" panose="020F0502020204030204" pitchFamily="34" charset="0"/>
              </a:rPr>
              <a:t>của</a:t>
            </a:r>
            <a:r>
              <a:rPr lang="en-US" b="0" baseline="0" dirty="0">
                <a:latin typeface="Calibri" panose="020F0502020204030204" pitchFamily="34" charset="0"/>
                <a:cs typeface="Calibri" panose="020F0502020204030204" pitchFamily="34" charset="0"/>
              </a:rPr>
              <a:t> </a:t>
            </a:r>
            <a:r>
              <a:rPr lang="en-US" b="0" baseline="0" dirty="0" err="1">
                <a:latin typeface="Calibri" panose="020F0502020204030204" pitchFamily="34" charset="0"/>
                <a:cs typeface="Calibri" panose="020F0502020204030204" pitchFamily="34" charset="0"/>
              </a:rPr>
              <a:t>họ</a:t>
            </a:r>
            <a:r>
              <a:rPr lang="en-US" b="0" baseline="0" dirty="0">
                <a:latin typeface="Calibri" panose="020F0502020204030204" pitchFamily="34" charset="0"/>
                <a:cs typeface="Calibri" panose="020F0502020204030204" pitchFamily="34" charset="0"/>
              </a:rPr>
              <a:t>. </a:t>
            </a:r>
            <a:endParaRPr lang="en-US" baseline="0"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SDP</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cung</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cấp</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thêm</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sự</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hỗ</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trợ</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cho</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cả</a:t>
            </a:r>
            <a:r>
              <a:rPr lang="en-US" baseline="0" dirty="0">
                <a:latin typeface="Calibri" panose="020F0502020204030204" pitchFamily="34" charset="0"/>
                <a:cs typeface="Calibri" panose="020F0502020204030204" pitchFamily="34" charset="0"/>
              </a:rPr>
              <a:t> Jason </a:t>
            </a:r>
            <a:r>
              <a:rPr lang="en-US" baseline="0" dirty="0" err="1">
                <a:latin typeface="Calibri" panose="020F0502020204030204" pitchFamily="34" charset="0"/>
                <a:cs typeface="Calibri" panose="020F0502020204030204" pitchFamily="34" charset="0"/>
              </a:rPr>
              <a:t>và</a:t>
            </a:r>
            <a:r>
              <a:rPr lang="en-US" baseline="0" dirty="0">
                <a:latin typeface="Calibri" panose="020F0502020204030204" pitchFamily="34" charset="0"/>
                <a:cs typeface="Calibri" panose="020F0502020204030204" pitchFamily="34" charset="0"/>
              </a:rPr>
              <a:t> Sofia </a:t>
            </a:r>
            <a:r>
              <a:rPr lang="en-US" baseline="0" dirty="0" err="1">
                <a:latin typeface="Calibri" panose="020F0502020204030204" pitchFamily="34" charset="0"/>
                <a:cs typeface="Calibri" panose="020F0502020204030204" pitchFamily="34" charset="0"/>
              </a:rPr>
              <a:t>với</a:t>
            </a:r>
            <a:r>
              <a:rPr lang="en-US" baseline="0" dirty="0">
                <a:latin typeface="Calibri" panose="020F0502020204030204" pitchFamily="34" charset="0"/>
                <a:cs typeface="Calibri" panose="020F0502020204030204" pitchFamily="34" charset="0"/>
              </a:rPr>
              <a:t> FMS </a:t>
            </a:r>
            <a:r>
              <a:rPr lang="en-US" baseline="0" dirty="0" err="1">
                <a:latin typeface="Calibri" panose="020F0502020204030204" pitchFamily="34" charset="0"/>
                <a:cs typeface="Calibri" panose="020F0502020204030204" pitchFamily="34" charset="0"/>
              </a:rPr>
              <a:t>cũng</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như</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với</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lựa</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chọn</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thuê</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cố</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vấn</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riêng</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của</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họ</a:t>
            </a:r>
            <a:r>
              <a:rPr lang="en-US" baseline="0" dirty="0">
                <a:latin typeface="Calibri" panose="020F0502020204030204" pitchFamily="34" charset="0"/>
                <a:cs typeface="Calibri" panose="020F0502020204030204" pitchFamily="34" charset="0"/>
              </a:rPr>
              <a:t>. </a:t>
            </a:r>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r>
              <a:rPr lang="en-US" dirty="0" err="1">
                <a:latin typeface="Calibri" panose="020F0502020204030204" pitchFamily="34" charset="0"/>
                <a:cs typeface="Calibri" panose="020F0502020204030204" pitchFamily="34" charset="0"/>
              </a:rPr>
              <a:t>Xuyên</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suốt</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buổi</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định</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hướng</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này</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b</a:t>
            </a:r>
            <a:r>
              <a:rPr lang="en-US" dirty="0" err="1">
                <a:latin typeface="Calibri" panose="020F0502020204030204" pitchFamily="34" charset="0"/>
                <a:cs typeface="Calibri" panose="020F0502020204030204" pitchFamily="34" charset="0"/>
              </a:rPr>
              <a:t>ạn</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sẽ</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chứng</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kiến</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hành</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trình</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của</a:t>
            </a:r>
            <a:r>
              <a:rPr lang="en-US" baseline="0" dirty="0">
                <a:latin typeface="Calibri" panose="020F0502020204030204" pitchFamily="34" charset="0"/>
                <a:cs typeface="Calibri" panose="020F0502020204030204" pitchFamily="34" charset="0"/>
              </a:rPr>
              <a:t> Jason </a:t>
            </a:r>
            <a:r>
              <a:rPr lang="en-US" baseline="0" dirty="0" err="1">
                <a:latin typeface="Calibri" panose="020F0502020204030204" pitchFamily="34" charset="0"/>
                <a:cs typeface="Calibri" panose="020F0502020204030204" pitchFamily="34" charset="0"/>
              </a:rPr>
              <a:t>và</a:t>
            </a:r>
            <a:r>
              <a:rPr lang="en-US" baseline="0" dirty="0">
                <a:latin typeface="Calibri" panose="020F0502020204030204" pitchFamily="34" charset="0"/>
                <a:cs typeface="Calibri" panose="020F0502020204030204" pitchFamily="34" charset="0"/>
              </a:rPr>
              <a:t> Sofia </a:t>
            </a:r>
            <a:r>
              <a:rPr lang="en-US" baseline="0" dirty="0" err="1">
                <a:latin typeface="Calibri" panose="020F0502020204030204" pitchFamily="34" charset="0"/>
                <a:cs typeface="Calibri" panose="020F0502020204030204" pitchFamily="34" charset="0"/>
              </a:rPr>
              <a:t>khi</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họ</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tham</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gia</a:t>
            </a:r>
            <a:r>
              <a:rPr lang="en-US" baseline="0" dirty="0">
                <a:latin typeface="Calibri" panose="020F0502020204030204" pitchFamily="34" charset="0"/>
                <a:cs typeface="Calibri" panose="020F0502020204030204" pitchFamily="34" charset="0"/>
              </a:rPr>
              <a:t> SDP.</a:t>
            </a:r>
          </a:p>
        </p:txBody>
      </p:sp>
      <p:sp>
        <p:nvSpPr>
          <p:cNvPr id="4" name="Slide Number Placeholder 3"/>
          <p:cNvSpPr>
            <a:spLocks noGrp="1"/>
          </p:cNvSpPr>
          <p:nvPr>
            <p:ph type="sldNum" sz="quarter" idx="10"/>
          </p:nvPr>
        </p:nvSpPr>
        <p:spPr/>
        <p:txBody>
          <a:bodyPr/>
          <a:lstStyle/>
          <a:p>
            <a:fld id="{1C78673E-F29B-4593-BE77-BC78070867BB}" type="slidenum">
              <a:rPr lang="en-US" smtClean="0"/>
              <a:t>26</a:t>
            </a:fld>
            <a:endParaRPr lang="en-US" dirty="0"/>
          </a:p>
        </p:txBody>
      </p:sp>
    </p:spTree>
    <p:extLst>
      <p:ext uri="{BB962C8B-B14F-4D97-AF65-F5344CB8AC3E}">
        <p14:creationId xmlns:p14="http://schemas.microsoft.com/office/powerpoint/2010/main" val="39323722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0" lvl="1" indent="-457200">
              <a:buFont typeface="Wingdings" pitchFamily="2" charset="2"/>
              <a:buChar char="ü"/>
            </a:pPr>
            <a:r>
              <a:rPr lang="en-US" sz="1200" dirty="0" err="1">
                <a:latin typeface="+mn-lt"/>
              </a:rPr>
              <a:t>Bạn</a:t>
            </a:r>
            <a:r>
              <a:rPr lang="en-US" sz="1200" baseline="0" dirty="0">
                <a:latin typeface="+mn-lt"/>
              </a:rPr>
              <a:t> </a:t>
            </a:r>
            <a:r>
              <a:rPr lang="en-US" sz="1200" baseline="0" dirty="0" err="1">
                <a:latin typeface="+mn-lt"/>
              </a:rPr>
              <a:t>tham</a:t>
            </a:r>
            <a:r>
              <a:rPr lang="en-US" sz="1200" baseline="0" dirty="0">
                <a:latin typeface="+mn-lt"/>
              </a:rPr>
              <a:t> </a:t>
            </a:r>
            <a:r>
              <a:rPr lang="en-US" sz="1200" baseline="0" dirty="0" err="1">
                <a:latin typeface="+mn-lt"/>
              </a:rPr>
              <a:t>gia</a:t>
            </a:r>
            <a:r>
              <a:rPr lang="en-US" sz="1200" baseline="0" dirty="0">
                <a:latin typeface="+mn-lt"/>
              </a:rPr>
              <a:t> </a:t>
            </a:r>
            <a:r>
              <a:rPr lang="en-US" sz="1200" baseline="0" dirty="0" err="1">
                <a:latin typeface="+mn-lt"/>
              </a:rPr>
              <a:t>buổi</a:t>
            </a:r>
            <a:r>
              <a:rPr lang="en-US" sz="1200" baseline="0" dirty="0">
                <a:latin typeface="+mn-lt"/>
              </a:rPr>
              <a:t> </a:t>
            </a:r>
            <a:r>
              <a:rPr lang="en-US" sz="1200" baseline="0" dirty="0" err="1">
                <a:latin typeface="+mn-lt"/>
              </a:rPr>
              <a:t>định</a:t>
            </a:r>
            <a:r>
              <a:rPr lang="en-US" sz="1200" baseline="0" dirty="0">
                <a:latin typeface="+mn-lt"/>
              </a:rPr>
              <a:t> </a:t>
            </a:r>
            <a:r>
              <a:rPr lang="en-US" sz="1200" baseline="0" dirty="0" err="1">
                <a:latin typeface="+mn-lt"/>
              </a:rPr>
              <a:t>hướng</a:t>
            </a:r>
            <a:r>
              <a:rPr lang="en-US" sz="1200" baseline="0" dirty="0">
                <a:latin typeface="+mn-lt"/>
              </a:rPr>
              <a:t> </a:t>
            </a:r>
            <a:r>
              <a:rPr lang="en-US" sz="1200" baseline="0" dirty="0" err="1">
                <a:latin typeface="+mn-lt"/>
              </a:rPr>
              <a:t>này</a:t>
            </a:r>
            <a:r>
              <a:rPr lang="en-US" sz="1200" baseline="0" dirty="0">
                <a:latin typeface="+mn-lt"/>
              </a:rPr>
              <a:t>, </a:t>
            </a:r>
            <a:r>
              <a:rPr lang="en-US" sz="1200" baseline="0" dirty="0" err="1">
                <a:latin typeface="+mn-lt"/>
              </a:rPr>
              <a:t>xây</a:t>
            </a:r>
            <a:r>
              <a:rPr lang="en-US" sz="1200" baseline="0" dirty="0">
                <a:latin typeface="+mn-lt"/>
              </a:rPr>
              <a:t> </a:t>
            </a:r>
            <a:r>
              <a:rPr lang="en-US" sz="1200" baseline="0" dirty="0" err="1">
                <a:latin typeface="+mn-lt"/>
              </a:rPr>
              <a:t>dựng</a:t>
            </a:r>
            <a:r>
              <a:rPr lang="en-US" sz="1200" baseline="0" dirty="0">
                <a:latin typeface="+mn-lt"/>
              </a:rPr>
              <a:t> IPP </a:t>
            </a:r>
            <a:r>
              <a:rPr lang="en-US" sz="1200" baseline="0" dirty="0" err="1">
                <a:latin typeface="+mn-lt"/>
              </a:rPr>
              <a:t>của</a:t>
            </a:r>
            <a:r>
              <a:rPr lang="en-US" sz="1200" baseline="0" dirty="0">
                <a:latin typeface="+mn-lt"/>
              </a:rPr>
              <a:t> </a:t>
            </a:r>
            <a:r>
              <a:rPr lang="en-US" sz="1200" baseline="0" dirty="0" err="1">
                <a:latin typeface="+mn-lt"/>
              </a:rPr>
              <a:t>bạn</a:t>
            </a:r>
            <a:r>
              <a:rPr lang="en-US" sz="1200" baseline="0" dirty="0">
                <a:latin typeface="+mn-lt"/>
              </a:rPr>
              <a:t> qua </a:t>
            </a:r>
            <a:r>
              <a:rPr lang="en-US" sz="1200" baseline="0" dirty="0" err="1">
                <a:latin typeface="+mn-lt"/>
              </a:rPr>
              <a:t>quá</a:t>
            </a:r>
            <a:r>
              <a:rPr lang="en-US" sz="1200" baseline="0" dirty="0">
                <a:latin typeface="+mn-lt"/>
              </a:rPr>
              <a:t> </a:t>
            </a:r>
            <a:r>
              <a:rPr lang="en-US" sz="1200" baseline="0" dirty="0" err="1">
                <a:latin typeface="+mn-lt"/>
              </a:rPr>
              <a:t>trình</a:t>
            </a:r>
            <a:r>
              <a:rPr lang="en-US" sz="1200" baseline="0" dirty="0">
                <a:latin typeface="+mn-lt"/>
              </a:rPr>
              <a:t> </a:t>
            </a:r>
            <a:r>
              <a:rPr lang="en-US" sz="1200" baseline="0" dirty="0" err="1">
                <a:latin typeface="+mn-lt"/>
              </a:rPr>
              <a:t>lập</a:t>
            </a:r>
            <a:r>
              <a:rPr lang="en-US" sz="1200" baseline="0" dirty="0">
                <a:latin typeface="+mn-lt"/>
              </a:rPr>
              <a:t> </a:t>
            </a:r>
            <a:r>
              <a:rPr lang="en-US" sz="1200" baseline="0" dirty="0" err="1">
                <a:latin typeface="+mn-lt"/>
              </a:rPr>
              <a:t>kế</a:t>
            </a:r>
            <a:r>
              <a:rPr lang="en-US" sz="1200" baseline="0" dirty="0">
                <a:latin typeface="+mn-lt"/>
              </a:rPr>
              <a:t> </a:t>
            </a:r>
            <a:r>
              <a:rPr lang="en-US" sz="1200" baseline="0" dirty="0" err="1">
                <a:latin typeface="+mn-lt"/>
              </a:rPr>
              <a:t>hoạch</a:t>
            </a:r>
            <a:r>
              <a:rPr lang="en-US" sz="1200" baseline="0" dirty="0">
                <a:latin typeface="+mn-lt"/>
              </a:rPr>
              <a:t> </a:t>
            </a:r>
            <a:r>
              <a:rPr lang="en-US" sz="1200" baseline="0" dirty="0" err="1">
                <a:latin typeface="+mn-lt"/>
              </a:rPr>
              <a:t>tập</a:t>
            </a:r>
            <a:r>
              <a:rPr lang="en-US" sz="1200" baseline="0" dirty="0">
                <a:latin typeface="+mn-lt"/>
              </a:rPr>
              <a:t> </a:t>
            </a:r>
            <a:r>
              <a:rPr lang="en-US" sz="1200" baseline="0" dirty="0" err="1">
                <a:latin typeface="+mn-lt"/>
              </a:rPr>
              <a:t>trung</a:t>
            </a:r>
            <a:r>
              <a:rPr lang="en-US" sz="1200" baseline="0" dirty="0">
                <a:latin typeface="+mn-lt"/>
              </a:rPr>
              <a:t> </a:t>
            </a:r>
            <a:r>
              <a:rPr lang="en-US" sz="1200" baseline="0" dirty="0" err="1">
                <a:latin typeface="+mn-lt"/>
              </a:rPr>
              <a:t>vào</a:t>
            </a:r>
            <a:r>
              <a:rPr lang="en-US" sz="1200" baseline="0" dirty="0">
                <a:latin typeface="+mn-lt"/>
              </a:rPr>
              <a:t> con </a:t>
            </a:r>
            <a:r>
              <a:rPr lang="en-US" sz="1200" baseline="0" dirty="0" err="1">
                <a:latin typeface="+mn-lt"/>
              </a:rPr>
              <a:t>người</a:t>
            </a:r>
            <a:r>
              <a:rPr lang="en-US" sz="1200" baseline="0" dirty="0">
                <a:latin typeface="+mn-lt"/>
              </a:rPr>
              <a:t>, </a:t>
            </a:r>
            <a:r>
              <a:rPr lang="en-US" sz="1200" baseline="0" dirty="0" err="1">
                <a:latin typeface="+mn-lt"/>
              </a:rPr>
              <a:t>hỗ</a:t>
            </a:r>
            <a:r>
              <a:rPr lang="en-US" sz="1200" baseline="0" dirty="0">
                <a:latin typeface="+mn-lt"/>
              </a:rPr>
              <a:t> </a:t>
            </a:r>
            <a:r>
              <a:rPr lang="en-US" sz="1200" baseline="0" dirty="0" err="1">
                <a:latin typeface="+mn-lt"/>
              </a:rPr>
              <a:t>trợ</a:t>
            </a:r>
            <a:r>
              <a:rPr lang="en-US" sz="1200" baseline="0" dirty="0">
                <a:latin typeface="+mn-lt"/>
              </a:rPr>
              <a:t> </a:t>
            </a:r>
            <a:r>
              <a:rPr lang="en-US" sz="1200" baseline="0" dirty="0" err="1">
                <a:latin typeface="+mn-lt"/>
              </a:rPr>
              <a:t>và</a:t>
            </a:r>
            <a:r>
              <a:rPr lang="en-US" sz="1200" baseline="0" dirty="0">
                <a:latin typeface="+mn-lt"/>
              </a:rPr>
              <a:t> </a:t>
            </a:r>
            <a:r>
              <a:rPr lang="en-US" sz="1200" baseline="0" dirty="0" err="1">
                <a:latin typeface="+mn-lt"/>
              </a:rPr>
              <a:t>làm</a:t>
            </a:r>
            <a:r>
              <a:rPr lang="en-US" sz="1200" baseline="0" dirty="0">
                <a:latin typeface="+mn-lt"/>
              </a:rPr>
              <a:t> </a:t>
            </a:r>
            <a:r>
              <a:rPr lang="en-US" sz="1200" baseline="0" dirty="0" err="1">
                <a:latin typeface="+mn-lt"/>
              </a:rPr>
              <a:t>việc</a:t>
            </a:r>
            <a:r>
              <a:rPr lang="en-US" sz="1200" baseline="0" dirty="0">
                <a:latin typeface="+mn-lt"/>
              </a:rPr>
              <a:t> </a:t>
            </a:r>
            <a:r>
              <a:rPr lang="en-US" sz="1200" baseline="0" dirty="0" err="1">
                <a:latin typeface="+mn-lt"/>
              </a:rPr>
              <a:t>với</a:t>
            </a:r>
            <a:r>
              <a:rPr lang="en-US" sz="1200" baseline="0" dirty="0">
                <a:latin typeface="+mn-lt"/>
              </a:rPr>
              <a:t> FMS </a:t>
            </a:r>
            <a:r>
              <a:rPr lang="en-US" sz="1200" baseline="0" dirty="0" err="1">
                <a:latin typeface="+mn-lt"/>
              </a:rPr>
              <a:t>của</a:t>
            </a:r>
            <a:r>
              <a:rPr lang="en-US" sz="1200" baseline="0" dirty="0">
                <a:latin typeface="+mn-lt"/>
              </a:rPr>
              <a:t> </a:t>
            </a:r>
            <a:r>
              <a:rPr lang="en-US" sz="1200" baseline="0" dirty="0" err="1">
                <a:latin typeface="+mn-lt"/>
              </a:rPr>
              <a:t>bạn</a:t>
            </a:r>
            <a:r>
              <a:rPr lang="en-US" sz="1200" baseline="0" dirty="0">
                <a:latin typeface="+mn-lt"/>
              </a:rPr>
              <a:t> </a:t>
            </a:r>
            <a:r>
              <a:rPr lang="en-US" sz="1200" baseline="0" dirty="0" err="1">
                <a:latin typeface="+mn-lt"/>
              </a:rPr>
              <a:t>để</a:t>
            </a:r>
            <a:r>
              <a:rPr lang="en-US" sz="1200" baseline="0" dirty="0">
                <a:latin typeface="+mn-lt"/>
              </a:rPr>
              <a:t> </a:t>
            </a:r>
            <a:r>
              <a:rPr lang="en-US" sz="1200" baseline="0" dirty="0" err="1">
                <a:latin typeface="+mn-lt"/>
              </a:rPr>
              <a:t>chịu</a:t>
            </a:r>
            <a:r>
              <a:rPr lang="en-US" sz="1200" baseline="0" dirty="0">
                <a:latin typeface="+mn-lt"/>
              </a:rPr>
              <a:t> </a:t>
            </a:r>
            <a:r>
              <a:rPr lang="en-US" sz="1200" baseline="0" dirty="0" err="1">
                <a:latin typeface="+mn-lt"/>
              </a:rPr>
              <a:t>trách</a:t>
            </a:r>
            <a:r>
              <a:rPr lang="en-US" sz="1200" baseline="0" dirty="0">
                <a:latin typeface="+mn-lt"/>
              </a:rPr>
              <a:t> </a:t>
            </a:r>
            <a:r>
              <a:rPr lang="en-US" sz="1200" baseline="0" dirty="0" err="1">
                <a:latin typeface="+mn-lt"/>
              </a:rPr>
              <a:t>nhiệm</a:t>
            </a:r>
            <a:r>
              <a:rPr lang="en-US" sz="1200" baseline="0" dirty="0">
                <a:latin typeface="+mn-lt"/>
              </a:rPr>
              <a:t> </a:t>
            </a:r>
            <a:r>
              <a:rPr lang="en-US" sz="1200" baseline="0" dirty="0" err="1">
                <a:latin typeface="+mn-lt"/>
              </a:rPr>
              <a:t>về</a:t>
            </a:r>
            <a:r>
              <a:rPr lang="en-US" sz="1200" baseline="0" dirty="0">
                <a:latin typeface="+mn-lt"/>
              </a:rPr>
              <a:t> </a:t>
            </a:r>
            <a:r>
              <a:rPr lang="en-US" sz="1200" baseline="0" dirty="0" err="1">
                <a:latin typeface="+mn-lt"/>
              </a:rPr>
              <a:t>mặt</a:t>
            </a:r>
            <a:r>
              <a:rPr lang="en-US" sz="1200" baseline="0" dirty="0">
                <a:latin typeface="+mn-lt"/>
              </a:rPr>
              <a:t> </a:t>
            </a:r>
            <a:r>
              <a:rPr lang="en-US" sz="1200" baseline="0" dirty="0" err="1">
                <a:latin typeface="+mn-lt"/>
              </a:rPr>
              <a:t>tài</a:t>
            </a:r>
            <a:r>
              <a:rPr lang="en-US" sz="1200" baseline="0" dirty="0">
                <a:latin typeface="+mn-lt"/>
              </a:rPr>
              <a:t> </a:t>
            </a:r>
            <a:r>
              <a:rPr lang="en-US" sz="1200" baseline="0" dirty="0" err="1">
                <a:latin typeface="+mn-lt"/>
              </a:rPr>
              <a:t>chính</a:t>
            </a:r>
            <a:r>
              <a:rPr lang="en-US" sz="1200" baseline="0" dirty="0">
                <a:latin typeface="+mn-lt"/>
              </a:rPr>
              <a:t>. </a:t>
            </a:r>
            <a:endParaRPr lang="en-US" sz="1200" dirty="0">
              <a:latin typeface="+mn-lt"/>
            </a:endParaRPr>
          </a:p>
          <a:p>
            <a:pPr lvl="1"/>
            <a:endParaRPr lang="en-US" sz="1200" dirty="0">
              <a:latin typeface="+mn-lt"/>
            </a:endParaRPr>
          </a:p>
          <a:p>
            <a:pPr marL="914400" lvl="1" indent="-457200">
              <a:buFont typeface="Wingdings" pitchFamily="2" charset="2"/>
              <a:buChar char="ü"/>
            </a:pPr>
            <a:r>
              <a:rPr lang="en-US" sz="1200" dirty="0">
                <a:latin typeface="+mn-lt"/>
              </a:rPr>
              <a:t>BẠN</a:t>
            </a:r>
            <a:r>
              <a:rPr lang="en-US" sz="1200" baseline="0" dirty="0">
                <a:latin typeface="+mn-lt"/>
              </a:rPr>
              <a:t> </a:t>
            </a:r>
            <a:r>
              <a:rPr lang="en-US" sz="1200" baseline="0" dirty="0" err="1">
                <a:latin typeface="+mn-lt"/>
              </a:rPr>
              <a:t>phải</a:t>
            </a:r>
            <a:r>
              <a:rPr lang="en-US" sz="1200" baseline="0" dirty="0">
                <a:latin typeface="+mn-lt"/>
              </a:rPr>
              <a:t> </a:t>
            </a:r>
            <a:r>
              <a:rPr lang="en-US" sz="1200" baseline="0" dirty="0" err="1">
                <a:latin typeface="+mn-lt"/>
              </a:rPr>
              <a:t>lựa</a:t>
            </a:r>
            <a:r>
              <a:rPr lang="en-US" sz="1200" baseline="0" dirty="0">
                <a:latin typeface="+mn-lt"/>
              </a:rPr>
              <a:t> </a:t>
            </a:r>
            <a:r>
              <a:rPr lang="en-US" sz="1200" baseline="0" dirty="0" err="1">
                <a:latin typeface="+mn-lt"/>
              </a:rPr>
              <a:t>chọn</a:t>
            </a:r>
            <a:r>
              <a:rPr lang="en-US" sz="1200" baseline="0" dirty="0">
                <a:latin typeface="+mn-lt"/>
              </a:rPr>
              <a:t> </a:t>
            </a:r>
            <a:r>
              <a:rPr lang="en-US" sz="1200" baseline="0" dirty="0" err="1">
                <a:latin typeface="+mn-lt"/>
              </a:rPr>
              <a:t>những</a:t>
            </a:r>
            <a:r>
              <a:rPr lang="en-US" sz="1200" baseline="0" dirty="0">
                <a:latin typeface="+mn-lt"/>
              </a:rPr>
              <a:t> </a:t>
            </a:r>
            <a:r>
              <a:rPr lang="en-US" sz="1200" baseline="0" dirty="0" err="1">
                <a:latin typeface="+mn-lt"/>
              </a:rPr>
              <a:t>người</a:t>
            </a:r>
            <a:r>
              <a:rPr lang="en-US" sz="1200" baseline="0" dirty="0">
                <a:latin typeface="+mn-lt"/>
              </a:rPr>
              <a:t> </a:t>
            </a:r>
            <a:r>
              <a:rPr lang="en-US" sz="1200" baseline="0" dirty="0" err="1">
                <a:latin typeface="+mn-lt"/>
              </a:rPr>
              <a:t>trong</a:t>
            </a:r>
            <a:r>
              <a:rPr lang="en-US" sz="1200" baseline="0" dirty="0">
                <a:latin typeface="+mn-lt"/>
              </a:rPr>
              <a:t> </a:t>
            </a:r>
            <a:r>
              <a:rPr lang="en-US" sz="1200" baseline="0" dirty="0" err="1">
                <a:latin typeface="+mn-lt"/>
              </a:rPr>
              <a:t>cuộc</a:t>
            </a:r>
            <a:r>
              <a:rPr lang="en-US" sz="1200" baseline="0" dirty="0">
                <a:latin typeface="+mn-lt"/>
              </a:rPr>
              <a:t> </a:t>
            </a:r>
            <a:r>
              <a:rPr lang="en-US" sz="1200" baseline="0" dirty="0" err="1">
                <a:latin typeface="+mn-lt"/>
              </a:rPr>
              <a:t>sống</a:t>
            </a:r>
            <a:r>
              <a:rPr lang="en-US" sz="1200" baseline="0" dirty="0">
                <a:latin typeface="+mn-lt"/>
              </a:rPr>
              <a:t> </a:t>
            </a:r>
            <a:r>
              <a:rPr lang="en-US" sz="1200" baseline="0" dirty="0" err="1">
                <a:latin typeface="+mn-lt"/>
              </a:rPr>
              <a:t>của</a:t>
            </a:r>
            <a:r>
              <a:rPr lang="en-US" sz="1200" baseline="0" dirty="0">
                <a:latin typeface="+mn-lt"/>
              </a:rPr>
              <a:t> </a:t>
            </a:r>
            <a:r>
              <a:rPr lang="en-US" sz="1200" baseline="0" dirty="0" err="1">
                <a:latin typeface="+mn-lt"/>
              </a:rPr>
              <a:t>bạn</a:t>
            </a:r>
            <a:r>
              <a:rPr lang="en-US" sz="1200" baseline="0" dirty="0">
                <a:latin typeface="+mn-lt"/>
              </a:rPr>
              <a:t> </a:t>
            </a:r>
            <a:r>
              <a:rPr lang="en-US" sz="1200" baseline="0" dirty="0" err="1">
                <a:latin typeface="+mn-lt"/>
              </a:rPr>
              <a:t>để</a:t>
            </a:r>
            <a:r>
              <a:rPr lang="en-US" sz="1200" baseline="0" dirty="0">
                <a:latin typeface="+mn-lt"/>
              </a:rPr>
              <a:t> </a:t>
            </a:r>
            <a:r>
              <a:rPr lang="en-US" sz="1200" baseline="0" dirty="0" err="1">
                <a:latin typeface="+mn-lt"/>
              </a:rPr>
              <a:t>tham</a:t>
            </a:r>
            <a:r>
              <a:rPr lang="en-US" sz="1200" baseline="0" dirty="0">
                <a:latin typeface="+mn-lt"/>
              </a:rPr>
              <a:t> </a:t>
            </a:r>
            <a:r>
              <a:rPr lang="en-US" sz="1200" baseline="0" dirty="0" err="1">
                <a:latin typeface="+mn-lt"/>
              </a:rPr>
              <a:t>gia</a:t>
            </a:r>
            <a:r>
              <a:rPr lang="en-US" sz="1200" baseline="0" dirty="0">
                <a:latin typeface="+mn-lt"/>
              </a:rPr>
              <a:t> </a:t>
            </a:r>
            <a:r>
              <a:rPr lang="en-US" sz="1200" baseline="0" dirty="0" err="1">
                <a:latin typeface="+mn-lt"/>
              </a:rPr>
              <a:t>vào</a:t>
            </a:r>
            <a:r>
              <a:rPr lang="en-US" sz="1200" baseline="0" dirty="0">
                <a:latin typeface="+mn-lt"/>
              </a:rPr>
              <a:t> </a:t>
            </a:r>
            <a:r>
              <a:rPr lang="en-US" sz="1200" baseline="0" dirty="0" err="1">
                <a:latin typeface="+mn-lt"/>
              </a:rPr>
              <a:t>việc</a:t>
            </a:r>
            <a:r>
              <a:rPr lang="en-US" sz="1200" baseline="0" dirty="0">
                <a:latin typeface="+mn-lt"/>
              </a:rPr>
              <a:t> </a:t>
            </a:r>
            <a:r>
              <a:rPr lang="en-US" sz="1200" baseline="0" dirty="0" err="1">
                <a:latin typeface="+mn-lt"/>
              </a:rPr>
              <a:t>hỗ</a:t>
            </a:r>
            <a:r>
              <a:rPr lang="en-US" sz="1200" baseline="0" dirty="0">
                <a:latin typeface="+mn-lt"/>
              </a:rPr>
              <a:t> </a:t>
            </a:r>
            <a:r>
              <a:rPr lang="en-US" sz="1200" baseline="0" dirty="0" err="1">
                <a:latin typeface="+mn-lt"/>
              </a:rPr>
              <a:t>trợ</a:t>
            </a:r>
            <a:r>
              <a:rPr lang="en-US" sz="1200" baseline="0" dirty="0">
                <a:latin typeface="+mn-lt"/>
              </a:rPr>
              <a:t> </a:t>
            </a:r>
            <a:r>
              <a:rPr lang="en-US" sz="1200" baseline="0" dirty="0" err="1">
                <a:latin typeface="+mn-lt"/>
              </a:rPr>
              <a:t>bạn</a:t>
            </a:r>
            <a:r>
              <a:rPr lang="en-US" sz="1200" baseline="0" dirty="0">
                <a:latin typeface="+mn-lt"/>
              </a:rPr>
              <a:t> </a:t>
            </a:r>
            <a:r>
              <a:rPr lang="en-US" sz="1200" baseline="0" dirty="0" err="1">
                <a:latin typeface="+mn-lt"/>
              </a:rPr>
              <a:t>theo</a:t>
            </a:r>
            <a:r>
              <a:rPr lang="en-US" sz="1200" baseline="0" dirty="0">
                <a:latin typeface="+mn-lt"/>
              </a:rPr>
              <a:t> </a:t>
            </a:r>
            <a:r>
              <a:rPr lang="en-US" sz="1200" baseline="0" dirty="0" err="1">
                <a:latin typeface="+mn-lt"/>
              </a:rPr>
              <a:t>cách</a:t>
            </a:r>
            <a:r>
              <a:rPr lang="en-US" sz="1200" baseline="0" dirty="0">
                <a:latin typeface="+mn-lt"/>
              </a:rPr>
              <a:t> BẠN </a:t>
            </a:r>
            <a:r>
              <a:rPr lang="en-US" sz="1200" baseline="0" dirty="0" err="1">
                <a:latin typeface="+mn-lt"/>
              </a:rPr>
              <a:t>muốn</a:t>
            </a:r>
            <a:r>
              <a:rPr lang="en-US" sz="1200" baseline="0" dirty="0">
                <a:latin typeface="+mn-lt"/>
              </a:rPr>
              <a:t> </a:t>
            </a:r>
            <a:r>
              <a:rPr lang="en-US" sz="1200" baseline="0" dirty="0" err="1">
                <a:latin typeface="+mn-lt"/>
              </a:rPr>
              <a:t>và</a:t>
            </a:r>
            <a:r>
              <a:rPr lang="en-US" sz="1200" baseline="0" dirty="0">
                <a:latin typeface="+mn-lt"/>
              </a:rPr>
              <a:t> </a:t>
            </a:r>
            <a:r>
              <a:rPr lang="en-US" sz="1200" baseline="0" dirty="0" err="1">
                <a:latin typeface="+mn-lt"/>
              </a:rPr>
              <a:t>cần</a:t>
            </a:r>
            <a:r>
              <a:rPr lang="en-US" sz="1200" baseline="0" dirty="0">
                <a:latin typeface="+mn-lt"/>
              </a:rPr>
              <a:t>. </a:t>
            </a:r>
            <a:endParaRPr lang="en-US" sz="1200" dirty="0">
              <a:latin typeface="+mn-lt"/>
            </a:endParaRPr>
          </a:p>
          <a:p>
            <a:pPr marL="914400" lvl="1" indent="-457200">
              <a:buFont typeface="Wingdings" pitchFamily="2" charset="2"/>
              <a:buChar char="ü"/>
            </a:pPr>
            <a:endParaRPr lang="en-US" sz="1200" dirty="0">
              <a:latin typeface="+mn-lt"/>
            </a:endParaRPr>
          </a:p>
          <a:p>
            <a:pPr marL="914400" lvl="1" indent="-457200">
              <a:buFont typeface="Wingdings" pitchFamily="2" charset="2"/>
              <a:buChar char="ü"/>
            </a:pPr>
            <a:r>
              <a:rPr lang="en-US" sz="1200" dirty="0" err="1">
                <a:latin typeface="+mn-lt"/>
              </a:rPr>
              <a:t>Điều</a:t>
            </a:r>
            <a:r>
              <a:rPr lang="en-US" sz="1200" baseline="0" dirty="0">
                <a:latin typeface="+mn-lt"/>
              </a:rPr>
              <a:t> </a:t>
            </a:r>
            <a:r>
              <a:rPr lang="en-US" sz="1200" baseline="0" dirty="0" err="1">
                <a:latin typeface="+mn-lt"/>
              </a:rPr>
              <a:t>phối</a:t>
            </a:r>
            <a:r>
              <a:rPr lang="en-US" sz="1200" baseline="0" dirty="0">
                <a:latin typeface="+mn-lt"/>
              </a:rPr>
              <a:t> </a:t>
            </a:r>
            <a:r>
              <a:rPr lang="en-US" sz="1200" baseline="0" dirty="0" err="1">
                <a:latin typeface="+mn-lt"/>
              </a:rPr>
              <a:t>viên</a:t>
            </a:r>
            <a:r>
              <a:rPr lang="en-US" sz="1200" baseline="0" dirty="0">
                <a:latin typeface="+mn-lt"/>
              </a:rPr>
              <a:t> </a:t>
            </a:r>
            <a:r>
              <a:rPr lang="en-US" sz="1200" baseline="0" dirty="0" err="1">
                <a:latin typeface="+mn-lt"/>
              </a:rPr>
              <a:t>dịch</a:t>
            </a:r>
            <a:r>
              <a:rPr lang="en-US" sz="1200" baseline="0" dirty="0">
                <a:latin typeface="+mn-lt"/>
              </a:rPr>
              <a:t> </a:t>
            </a:r>
            <a:r>
              <a:rPr lang="en-US" sz="1200" baseline="0" dirty="0" err="1">
                <a:latin typeface="+mn-lt"/>
              </a:rPr>
              <a:t>vụ</a:t>
            </a:r>
            <a:r>
              <a:rPr lang="en-US" sz="1200" baseline="0" dirty="0">
                <a:latin typeface="+mn-lt"/>
              </a:rPr>
              <a:t> </a:t>
            </a:r>
            <a:r>
              <a:rPr lang="en-US" sz="1200" baseline="0" dirty="0" err="1">
                <a:latin typeface="+mn-lt"/>
              </a:rPr>
              <a:t>tại</a:t>
            </a:r>
            <a:r>
              <a:rPr lang="en-US" sz="1200" baseline="0" dirty="0">
                <a:latin typeface="+mn-lt"/>
              </a:rPr>
              <a:t> </a:t>
            </a:r>
            <a:r>
              <a:rPr lang="en-US" sz="1200" baseline="0" dirty="0" err="1">
                <a:latin typeface="+mn-lt"/>
              </a:rPr>
              <a:t>trung</a:t>
            </a:r>
            <a:r>
              <a:rPr lang="en-US" sz="1200" baseline="0" dirty="0">
                <a:latin typeface="+mn-lt"/>
              </a:rPr>
              <a:t> </a:t>
            </a:r>
            <a:r>
              <a:rPr lang="en-US" sz="1200" baseline="0" dirty="0" err="1">
                <a:latin typeface="+mn-lt"/>
              </a:rPr>
              <a:t>tâm</a:t>
            </a:r>
            <a:r>
              <a:rPr lang="en-US" sz="1200" baseline="0" dirty="0">
                <a:latin typeface="+mn-lt"/>
              </a:rPr>
              <a:t> </a:t>
            </a:r>
            <a:r>
              <a:rPr lang="en-US" sz="1200" baseline="0" dirty="0" err="1">
                <a:latin typeface="+mn-lt"/>
              </a:rPr>
              <a:t>vùng</a:t>
            </a:r>
            <a:r>
              <a:rPr lang="en-US" sz="1200" baseline="0" dirty="0">
                <a:latin typeface="+mn-lt"/>
              </a:rPr>
              <a:t> </a:t>
            </a:r>
            <a:r>
              <a:rPr lang="en-US" sz="1200" baseline="0" dirty="0" err="1">
                <a:latin typeface="+mn-lt"/>
              </a:rPr>
              <a:t>của</a:t>
            </a:r>
            <a:r>
              <a:rPr lang="en-US" sz="1200" baseline="0" dirty="0">
                <a:latin typeface="+mn-lt"/>
              </a:rPr>
              <a:t> </a:t>
            </a:r>
            <a:r>
              <a:rPr lang="en-US" sz="1200" baseline="0" dirty="0" err="1">
                <a:latin typeface="+mn-lt"/>
              </a:rPr>
              <a:t>bạn</a:t>
            </a:r>
            <a:r>
              <a:rPr lang="en-US" sz="1200" baseline="0" dirty="0">
                <a:latin typeface="+mn-lt"/>
              </a:rPr>
              <a:t> </a:t>
            </a:r>
            <a:r>
              <a:rPr lang="en-US" sz="1200" baseline="0" dirty="0" err="1">
                <a:latin typeface="+mn-lt"/>
              </a:rPr>
              <a:t>tiếp</a:t>
            </a:r>
            <a:r>
              <a:rPr lang="en-US" sz="1200" baseline="0" dirty="0">
                <a:latin typeface="+mn-lt"/>
              </a:rPr>
              <a:t> </a:t>
            </a:r>
            <a:r>
              <a:rPr lang="en-US" sz="1200" baseline="0" dirty="0" err="1">
                <a:latin typeface="+mn-lt"/>
              </a:rPr>
              <a:t>tục</a:t>
            </a:r>
            <a:r>
              <a:rPr lang="en-US" sz="1200" baseline="0" dirty="0">
                <a:latin typeface="+mn-lt"/>
              </a:rPr>
              <a:t> </a:t>
            </a:r>
            <a:r>
              <a:rPr lang="en-US" sz="1200" baseline="0" dirty="0" err="1">
                <a:latin typeface="+mn-lt"/>
              </a:rPr>
              <a:t>là</a:t>
            </a:r>
            <a:r>
              <a:rPr lang="en-US" sz="1200" baseline="0" dirty="0">
                <a:latin typeface="+mn-lt"/>
              </a:rPr>
              <a:t> </a:t>
            </a:r>
            <a:r>
              <a:rPr lang="en-US" sz="1200" baseline="0" dirty="0" err="1">
                <a:latin typeface="+mn-lt"/>
              </a:rPr>
              <a:t>một</a:t>
            </a:r>
            <a:r>
              <a:rPr lang="en-US" sz="1200" baseline="0" dirty="0">
                <a:latin typeface="+mn-lt"/>
              </a:rPr>
              <a:t> </a:t>
            </a:r>
            <a:r>
              <a:rPr lang="en-US" sz="1200" baseline="0" dirty="0" err="1">
                <a:latin typeface="+mn-lt"/>
              </a:rPr>
              <a:t>người</a:t>
            </a:r>
            <a:r>
              <a:rPr lang="en-US" sz="1200" baseline="0" dirty="0">
                <a:latin typeface="+mn-lt"/>
              </a:rPr>
              <a:t> </a:t>
            </a:r>
            <a:r>
              <a:rPr lang="en-US" sz="1200" baseline="0" dirty="0" err="1">
                <a:latin typeface="+mn-lt"/>
              </a:rPr>
              <a:t>bắt</a:t>
            </a:r>
            <a:r>
              <a:rPr lang="en-US" sz="1200" baseline="0" dirty="0">
                <a:latin typeface="+mn-lt"/>
              </a:rPr>
              <a:t> </a:t>
            </a:r>
            <a:r>
              <a:rPr lang="en-US" sz="1200" baseline="0" dirty="0" err="1">
                <a:latin typeface="+mn-lt"/>
              </a:rPr>
              <a:t>buộc</a:t>
            </a:r>
            <a:r>
              <a:rPr lang="en-US" sz="1200" baseline="0" dirty="0">
                <a:latin typeface="+mn-lt"/>
              </a:rPr>
              <a:t> </a:t>
            </a:r>
            <a:r>
              <a:rPr lang="en-US" sz="1200" baseline="0" dirty="0" err="1">
                <a:latin typeface="+mn-lt"/>
              </a:rPr>
              <a:t>và</a:t>
            </a:r>
            <a:r>
              <a:rPr lang="en-US" sz="1200" baseline="0" dirty="0">
                <a:latin typeface="+mn-lt"/>
              </a:rPr>
              <a:t> </a:t>
            </a:r>
            <a:r>
              <a:rPr lang="en-US" sz="1200" baseline="0" dirty="0" err="1">
                <a:latin typeface="+mn-lt"/>
              </a:rPr>
              <a:t>quan</a:t>
            </a:r>
            <a:r>
              <a:rPr lang="en-US" sz="1200" baseline="0" dirty="0">
                <a:latin typeface="+mn-lt"/>
              </a:rPr>
              <a:t> </a:t>
            </a:r>
            <a:r>
              <a:rPr lang="en-US" sz="1200" baseline="0" dirty="0" err="1">
                <a:latin typeface="+mn-lt"/>
              </a:rPr>
              <a:t>trọng</a:t>
            </a:r>
            <a:r>
              <a:rPr lang="en-US" sz="1200" baseline="0" dirty="0">
                <a:latin typeface="+mn-lt"/>
              </a:rPr>
              <a:t> </a:t>
            </a:r>
            <a:r>
              <a:rPr lang="en-US" sz="1200" baseline="0" dirty="0" err="1">
                <a:latin typeface="+mn-lt"/>
              </a:rPr>
              <a:t>để</a:t>
            </a:r>
            <a:r>
              <a:rPr lang="en-US" sz="1200" baseline="0" dirty="0">
                <a:latin typeface="+mn-lt"/>
              </a:rPr>
              <a:t> </a:t>
            </a:r>
            <a:r>
              <a:rPr lang="en-US" sz="1200" baseline="0" dirty="0" err="1">
                <a:latin typeface="+mn-lt"/>
              </a:rPr>
              <a:t>giúp</a:t>
            </a:r>
            <a:r>
              <a:rPr lang="en-US" sz="1200" baseline="0" dirty="0">
                <a:latin typeface="+mn-lt"/>
              </a:rPr>
              <a:t> </a:t>
            </a:r>
            <a:r>
              <a:rPr lang="en-US" sz="1200" baseline="0" dirty="0" err="1">
                <a:latin typeface="+mn-lt"/>
              </a:rPr>
              <a:t>bạn</a:t>
            </a:r>
            <a:r>
              <a:rPr lang="en-US" sz="1200" baseline="0" dirty="0">
                <a:latin typeface="+mn-lt"/>
              </a:rPr>
              <a:t> </a:t>
            </a:r>
            <a:r>
              <a:rPr lang="en-US" sz="1200" baseline="0" dirty="0" err="1">
                <a:latin typeface="+mn-lt"/>
              </a:rPr>
              <a:t>lên</a:t>
            </a:r>
            <a:r>
              <a:rPr lang="en-US" sz="1200" baseline="0" dirty="0">
                <a:latin typeface="+mn-lt"/>
              </a:rPr>
              <a:t> </a:t>
            </a:r>
            <a:r>
              <a:rPr lang="en-US" sz="1200" baseline="0" dirty="0" err="1">
                <a:latin typeface="+mn-lt"/>
              </a:rPr>
              <a:t>kế</a:t>
            </a:r>
            <a:r>
              <a:rPr lang="en-US" sz="1200" baseline="0" dirty="0">
                <a:latin typeface="+mn-lt"/>
              </a:rPr>
              <a:t> </a:t>
            </a:r>
            <a:r>
              <a:rPr lang="en-US" sz="1200" baseline="0" dirty="0" err="1">
                <a:latin typeface="+mn-lt"/>
              </a:rPr>
              <a:t>hoạch</a:t>
            </a:r>
            <a:r>
              <a:rPr lang="en-US" sz="1200" baseline="0" dirty="0">
                <a:latin typeface="+mn-lt"/>
              </a:rPr>
              <a:t> </a:t>
            </a:r>
            <a:r>
              <a:rPr lang="en-US" sz="1200" baseline="0" dirty="0" err="1">
                <a:latin typeface="+mn-lt"/>
              </a:rPr>
              <a:t>cho</a:t>
            </a:r>
            <a:r>
              <a:rPr lang="en-US" sz="1200" baseline="0" dirty="0">
                <a:latin typeface="+mn-lt"/>
              </a:rPr>
              <a:t> </a:t>
            </a:r>
            <a:r>
              <a:rPr lang="en-US" sz="1200" baseline="0" dirty="0" err="1">
                <a:latin typeface="+mn-lt"/>
              </a:rPr>
              <a:t>các</a:t>
            </a:r>
            <a:r>
              <a:rPr lang="en-US" sz="1200" baseline="0" dirty="0">
                <a:latin typeface="+mn-lt"/>
              </a:rPr>
              <a:t> </a:t>
            </a:r>
            <a:r>
              <a:rPr lang="en-US" sz="1200" baseline="0" dirty="0" err="1">
                <a:latin typeface="+mn-lt"/>
              </a:rPr>
              <a:t>dịch</a:t>
            </a:r>
            <a:r>
              <a:rPr lang="en-US" sz="1200" baseline="0" dirty="0">
                <a:latin typeface="+mn-lt"/>
              </a:rPr>
              <a:t> </a:t>
            </a:r>
            <a:r>
              <a:rPr lang="en-US" sz="1200" baseline="0" dirty="0" err="1">
                <a:latin typeface="+mn-lt"/>
              </a:rPr>
              <a:t>vụ</a:t>
            </a:r>
            <a:r>
              <a:rPr lang="en-US" sz="1200" baseline="0" dirty="0">
                <a:latin typeface="+mn-lt"/>
              </a:rPr>
              <a:t> </a:t>
            </a:r>
            <a:r>
              <a:rPr lang="en-US" sz="1200" baseline="0" dirty="0" err="1">
                <a:latin typeface="+mn-lt"/>
              </a:rPr>
              <a:t>và</a:t>
            </a:r>
            <a:r>
              <a:rPr lang="en-US" sz="1200" baseline="0" dirty="0">
                <a:latin typeface="+mn-lt"/>
              </a:rPr>
              <a:t> </a:t>
            </a:r>
            <a:r>
              <a:rPr lang="en-US" sz="1200" baseline="0" dirty="0" err="1">
                <a:latin typeface="+mn-lt"/>
              </a:rPr>
              <a:t>sự</a:t>
            </a:r>
            <a:r>
              <a:rPr lang="en-US" sz="1200" baseline="0" dirty="0">
                <a:latin typeface="+mn-lt"/>
              </a:rPr>
              <a:t> </a:t>
            </a:r>
            <a:r>
              <a:rPr lang="en-US" sz="1200" baseline="0" dirty="0" err="1">
                <a:latin typeface="+mn-lt"/>
              </a:rPr>
              <a:t>hỗ</a:t>
            </a:r>
            <a:r>
              <a:rPr lang="en-US" sz="1200" baseline="0" dirty="0">
                <a:latin typeface="+mn-lt"/>
              </a:rPr>
              <a:t> </a:t>
            </a:r>
            <a:r>
              <a:rPr lang="en-US" sz="1200" baseline="0" dirty="0" err="1">
                <a:latin typeface="+mn-lt"/>
              </a:rPr>
              <a:t>trợ</a:t>
            </a:r>
            <a:r>
              <a:rPr lang="en-US" sz="1200" baseline="0" dirty="0">
                <a:latin typeface="+mn-lt"/>
              </a:rPr>
              <a:t> </a:t>
            </a:r>
            <a:r>
              <a:rPr lang="en-US" sz="1200" baseline="0" dirty="0" err="1">
                <a:latin typeface="+mn-lt"/>
              </a:rPr>
              <a:t>mà</a:t>
            </a:r>
            <a:r>
              <a:rPr lang="en-US" sz="1200" baseline="0" dirty="0">
                <a:latin typeface="+mn-lt"/>
              </a:rPr>
              <a:t> </a:t>
            </a:r>
            <a:r>
              <a:rPr lang="en-US" sz="1200" baseline="0" dirty="0" err="1">
                <a:latin typeface="+mn-lt"/>
              </a:rPr>
              <a:t>bạn</a:t>
            </a:r>
            <a:r>
              <a:rPr lang="en-US" sz="1200" baseline="0" dirty="0">
                <a:latin typeface="+mn-lt"/>
              </a:rPr>
              <a:t> </a:t>
            </a:r>
            <a:r>
              <a:rPr lang="en-US" sz="1200" baseline="0" dirty="0" err="1">
                <a:latin typeface="+mn-lt"/>
              </a:rPr>
              <a:t>cần</a:t>
            </a:r>
            <a:r>
              <a:rPr lang="en-US" sz="1200" baseline="0" dirty="0">
                <a:latin typeface="+mn-lt"/>
              </a:rPr>
              <a:t>! </a:t>
            </a:r>
            <a:endParaRPr lang="en-US" sz="1200" dirty="0">
              <a:latin typeface="+mn-lt"/>
            </a:endParaRPr>
          </a:p>
          <a:p>
            <a:pPr marL="914400" lvl="1" indent="-457200">
              <a:buFont typeface="Wingdings" pitchFamily="2" charset="2"/>
              <a:buChar char="ü"/>
            </a:pPr>
            <a:endParaRPr lang="en-US" sz="1200" dirty="0">
              <a:latin typeface="+mn-lt"/>
            </a:endParaRPr>
          </a:p>
          <a:p>
            <a:pPr marL="914400" lvl="1" indent="-457200">
              <a:buFont typeface="Wingdings" pitchFamily="2" charset="2"/>
              <a:buChar char="ü"/>
            </a:pPr>
            <a:r>
              <a:rPr lang="en-US" sz="1200" dirty="0" err="1">
                <a:latin typeface="+mn-lt"/>
              </a:rPr>
              <a:t>Bạn</a:t>
            </a:r>
            <a:r>
              <a:rPr lang="en-US" sz="1200" baseline="0" dirty="0">
                <a:latin typeface="+mn-lt"/>
              </a:rPr>
              <a:t> </a:t>
            </a:r>
            <a:r>
              <a:rPr lang="en-US" sz="1200" baseline="0" dirty="0" err="1">
                <a:latin typeface="+mn-lt"/>
              </a:rPr>
              <a:t>có</a:t>
            </a:r>
            <a:r>
              <a:rPr lang="en-US" sz="1200" baseline="0" dirty="0">
                <a:latin typeface="+mn-lt"/>
              </a:rPr>
              <a:t> </a:t>
            </a:r>
            <a:r>
              <a:rPr lang="en-US" sz="1200" baseline="0" dirty="0" err="1">
                <a:latin typeface="+mn-lt"/>
              </a:rPr>
              <a:t>thể</a:t>
            </a:r>
            <a:r>
              <a:rPr lang="en-US" sz="1200" baseline="0" dirty="0">
                <a:latin typeface="+mn-lt"/>
              </a:rPr>
              <a:t> </a:t>
            </a:r>
            <a:r>
              <a:rPr lang="en-US" sz="1200" baseline="0" dirty="0" err="1">
                <a:latin typeface="+mn-lt"/>
              </a:rPr>
              <a:t>lựa</a:t>
            </a:r>
            <a:r>
              <a:rPr lang="en-US" sz="1200" baseline="0" dirty="0">
                <a:latin typeface="+mn-lt"/>
              </a:rPr>
              <a:t> </a:t>
            </a:r>
            <a:r>
              <a:rPr lang="en-US" sz="1200" baseline="0" dirty="0" err="1">
                <a:latin typeface="+mn-lt"/>
              </a:rPr>
              <a:t>chọn</a:t>
            </a:r>
            <a:r>
              <a:rPr lang="en-US" sz="1200" baseline="0" dirty="0">
                <a:latin typeface="+mn-lt"/>
              </a:rPr>
              <a:t> </a:t>
            </a:r>
            <a:r>
              <a:rPr lang="en-US" sz="1200" baseline="0" dirty="0" err="1">
                <a:latin typeface="+mn-lt"/>
              </a:rPr>
              <a:t>thuê</a:t>
            </a:r>
            <a:r>
              <a:rPr lang="en-US" sz="1200" baseline="0" dirty="0">
                <a:latin typeface="+mn-lt"/>
              </a:rPr>
              <a:t> </a:t>
            </a:r>
            <a:r>
              <a:rPr lang="en-US" sz="1200" baseline="0" dirty="0" err="1">
                <a:latin typeface="+mn-lt"/>
              </a:rPr>
              <a:t>một</a:t>
            </a:r>
            <a:r>
              <a:rPr lang="en-US" sz="1200" baseline="0" dirty="0">
                <a:latin typeface="+mn-lt"/>
              </a:rPr>
              <a:t> </a:t>
            </a:r>
            <a:r>
              <a:rPr lang="en-US" sz="1200" baseline="0" dirty="0" err="1">
                <a:latin typeface="+mn-lt"/>
              </a:rPr>
              <a:t>cố</a:t>
            </a:r>
            <a:r>
              <a:rPr lang="en-US" sz="1200" baseline="0" dirty="0">
                <a:latin typeface="+mn-lt"/>
              </a:rPr>
              <a:t> </a:t>
            </a:r>
            <a:r>
              <a:rPr lang="en-US" sz="1200" baseline="0" dirty="0" err="1">
                <a:latin typeface="+mn-lt"/>
              </a:rPr>
              <a:t>vấn</a:t>
            </a:r>
            <a:r>
              <a:rPr lang="en-US" sz="1200" baseline="0" dirty="0">
                <a:latin typeface="+mn-lt"/>
              </a:rPr>
              <a:t> </a:t>
            </a:r>
            <a:r>
              <a:rPr lang="en-US" sz="1200" baseline="0" dirty="0" err="1">
                <a:latin typeface="+mn-lt"/>
              </a:rPr>
              <a:t>riêng</a:t>
            </a:r>
            <a:r>
              <a:rPr lang="en-US" sz="1200" baseline="0" dirty="0">
                <a:latin typeface="+mn-lt"/>
              </a:rPr>
              <a:t> </a:t>
            </a:r>
            <a:r>
              <a:rPr lang="en-US" sz="1200" baseline="0" dirty="0" err="1">
                <a:latin typeface="+mn-lt"/>
              </a:rPr>
              <a:t>để</a:t>
            </a:r>
            <a:r>
              <a:rPr lang="en-US" sz="1200" baseline="0" dirty="0">
                <a:latin typeface="+mn-lt"/>
              </a:rPr>
              <a:t> </a:t>
            </a:r>
            <a:r>
              <a:rPr lang="en-US" sz="1200" baseline="0" dirty="0" err="1">
                <a:latin typeface="+mn-lt"/>
              </a:rPr>
              <a:t>giúp</a:t>
            </a:r>
            <a:r>
              <a:rPr lang="en-US" sz="1200" baseline="0" dirty="0">
                <a:latin typeface="+mn-lt"/>
              </a:rPr>
              <a:t> </a:t>
            </a:r>
            <a:r>
              <a:rPr lang="en-US" sz="1200" baseline="0" dirty="0" err="1">
                <a:latin typeface="+mn-lt"/>
              </a:rPr>
              <a:t>bạn</a:t>
            </a:r>
            <a:r>
              <a:rPr lang="en-US" sz="1200" baseline="0" dirty="0">
                <a:latin typeface="+mn-lt"/>
              </a:rPr>
              <a:t> </a:t>
            </a:r>
            <a:r>
              <a:rPr lang="en-US" sz="1200" baseline="0" dirty="0" err="1">
                <a:latin typeface="+mn-lt"/>
              </a:rPr>
              <a:t>kiểm</a:t>
            </a:r>
            <a:r>
              <a:rPr lang="en-US" sz="1200" baseline="0" dirty="0">
                <a:latin typeface="+mn-lt"/>
              </a:rPr>
              <a:t> </a:t>
            </a:r>
            <a:r>
              <a:rPr lang="en-US" sz="1200" baseline="0" dirty="0" err="1">
                <a:latin typeface="+mn-lt"/>
              </a:rPr>
              <a:t>soát</a:t>
            </a:r>
            <a:r>
              <a:rPr lang="en-US" sz="1200" baseline="0" dirty="0">
                <a:latin typeface="+mn-lt"/>
              </a:rPr>
              <a:t> </a:t>
            </a:r>
            <a:r>
              <a:rPr lang="en-US" sz="1200" baseline="0" dirty="0" err="1">
                <a:latin typeface="+mn-lt"/>
              </a:rPr>
              <a:t>và</a:t>
            </a:r>
            <a:r>
              <a:rPr lang="en-US" sz="1200" baseline="0" dirty="0">
                <a:latin typeface="+mn-lt"/>
              </a:rPr>
              <a:t> </a:t>
            </a:r>
            <a:r>
              <a:rPr lang="en-US" sz="1200" baseline="0" dirty="0" err="1">
                <a:latin typeface="+mn-lt"/>
              </a:rPr>
              <a:t>lên</a:t>
            </a:r>
            <a:r>
              <a:rPr lang="en-US" sz="1200" baseline="0" dirty="0">
                <a:latin typeface="+mn-lt"/>
              </a:rPr>
              <a:t> </a:t>
            </a:r>
            <a:r>
              <a:rPr lang="en-US" sz="1200" baseline="0" dirty="0" err="1">
                <a:latin typeface="+mn-lt"/>
              </a:rPr>
              <a:t>kế</a:t>
            </a:r>
            <a:r>
              <a:rPr lang="en-US" sz="1200" baseline="0" dirty="0">
                <a:latin typeface="+mn-lt"/>
              </a:rPr>
              <a:t> </a:t>
            </a:r>
            <a:r>
              <a:rPr lang="en-US" sz="1200" baseline="0" dirty="0" err="1">
                <a:latin typeface="+mn-lt"/>
              </a:rPr>
              <a:t>hoạch</a:t>
            </a:r>
            <a:r>
              <a:rPr lang="en-US" sz="1200" baseline="0" dirty="0">
                <a:latin typeface="+mn-lt"/>
              </a:rPr>
              <a:t> </a:t>
            </a:r>
            <a:r>
              <a:rPr lang="en-US" sz="1200" baseline="0" dirty="0" err="1">
                <a:latin typeface="+mn-lt"/>
              </a:rPr>
              <a:t>cho</a:t>
            </a:r>
            <a:r>
              <a:rPr lang="en-US" sz="1200" baseline="0" dirty="0">
                <a:latin typeface="+mn-lt"/>
              </a:rPr>
              <a:t> </a:t>
            </a:r>
            <a:r>
              <a:rPr lang="en-US" sz="1200" baseline="0" dirty="0" err="1">
                <a:latin typeface="+mn-lt"/>
              </a:rPr>
              <a:t>các</a:t>
            </a:r>
            <a:r>
              <a:rPr lang="en-US" sz="1200" baseline="0" dirty="0">
                <a:latin typeface="+mn-lt"/>
              </a:rPr>
              <a:t> </a:t>
            </a:r>
            <a:r>
              <a:rPr lang="en-US" sz="1200" baseline="0" dirty="0" err="1">
                <a:latin typeface="+mn-lt"/>
              </a:rPr>
              <a:t>dịch</a:t>
            </a:r>
            <a:r>
              <a:rPr lang="en-US" sz="1200" baseline="0" dirty="0">
                <a:latin typeface="+mn-lt"/>
              </a:rPr>
              <a:t> </a:t>
            </a:r>
            <a:r>
              <a:rPr lang="en-US" sz="1200" baseline="0" dirty="0" err="1">
                <a:latin typeface="+mn-lt"/>
              </a:rPr>
              <a:t>vụ</a:t>
            </a:r>
            <a:r>
              <a:rPr lang="en-US" sz="1200" baseline="0" dirty="0">
                <a:latin typeface="+mn-lt"/>
              </a:rPr>
              <a:t> </a:t>
            </a:r>
            <a:r>
              <a:rPr lang="en-US" sz="1200" baseline="0" dirty="0" err="1">
                <a:latin typeface="+mn-lt"/>
              </a:rPr>
              <a:t>và</a:t>
            </a:r>
            <a:r>
              <a:rPr lang="en-US" sz="1200" baseline="0" dirty="0">
                <a:latin typeface="+mn-lt"/>
              </a:rPr>
              <a:t> </a:t>
            </a:r>
            <a:r>
              <a:rPr lang="en-US" sz="1200" baseline="0" dirty="0" err="1">
                <a:latin typeface="+mn-lt"/>
              </a:rPr>
              <a:t>sự</a:t>
            </a:r>
            <a:r>
              <a:rPr lang="en-US" sz="1200" baseline="0" dirty="0">
                <a:latin typeface="+mn-lt"/>
              </a:rPr>
              <a:t> </a:t>
            </a:r>
            <a:r>
              <a:rPr lang="en-US" sz="1200" baseline="0" dirty="0" err="1">
                <a:latin typeface="+mn-lt"/>
              </a:rPr>
              <a:t>hỗ</a:t>
            </a:r>
            <a:r>
              <a:rPr lang="en-US" sz="1200" baseline="0" dirty="0">
                <a:latin typeface="+mn-lt"/>
              </a:rPr>
              <a:t> </a:t>
            </a:r>
            <a:r>
              <a:rPr lang="en-US" sz="1200" baseline="0" dirty="0" err="1">
                <a:latin typeface="+mn-lt"/>
              </a:rPr>
              <a:t>trợ</a:t>
            </a:r>
            <a:r>
              <a:rPr lang="en-US" sz="1200" baseline="0" dirty="0">
                <a:latin typeface="+mn-lt"/>
              </a:rPr>
              <a:t> </a:t>
            </a:r>
            <a:r>
              <a:rPr lang="en-US" sz="1200" baseline="0" dirty="0" err="1">
                <a:latin typeface="+mn-lt"/>
              </a:rPr>
              <a:t>của</a:t>
            </a:r>
            <a:r>
              <a:rPr lang="en-US" sz="1200" baseline="0" dirty="0">
                <a:latin typeface="+mn-lt"/>
              </a:rPr>
              <a:t> </a:t>
            </a:r>
            <a:r>
              <a:rPr lang="en-US" sz="1200" baseline="0" dirty="0" err="1">
                <a:latin typeface="+mn-lt"/>
              </a:rPr>
              <a:t>bạn</a:t>
            </a:r>
            <a:r>
              <a:rPr lang="en-US" sz="1200" baseline="0" dirty="0">
                <a:latin typeface="+mn-lt"/>
              </a:rPr>
              <a:t>. </a:t>
            </a:r>
            <a:endParaRPr lang="en-US" sz="1200" dirty="0">
              <a:latin typeface="+mn-lt"/>
            </a:endParaRPr>
          </a:p>
          <a:p>
            <a:pPr lvl="1"/>
            <a:endParaRPr lang="en-US" sz="1200" dirty="0">
              <a:latin typeface="+mn-lt"/>
            </a:endParaRPr>
          </a:p>
          <a:p>
            <a:pPr marL="914400" lvl="1" indent="-457200">
              <a:buFont typeface="Wingdings" pitchFamily="2" charset="2"/>
              <a:buChar char="ü"/>
            </a:pPr>
            <a:r>
              <a:rPr lang="en-US" sz="1200" dirty="0" err="1">
                <a:latin typeface="+mn-lt"/>
              </a:rPr>
              <a:t>Bạn</a:t>
            </a:r>
            <a:r>
              <a:rPr lang="en-US" sz="1200" dirty="0">
                <a:latin typeface="+mn-lt"/>
              </a:rPr>
              <a:t> </a:t>
            </a:r>
            <a:r>
              <a:rPr lang="en-US" sz="1200" dirty="0" err="1">
                <a:latin typeface="+mn-lt"/>
              </a:rPr>
              <a:t>phải</a:t>
            </a:r>
            <a:r>
              <a:rPr lang="en-US" sz="1200" baseline="0" dirty="0">
                <a:latin typeface="+mn-lt"/>
              </a:rPr>
              <a:t> </a:t>
            </a:r>
            <a:r>
              <a:rPr lang="en-US" sz="1200" baseline="0" dirty="0" err="1">
                <a:latin typeface="+mn-lt"/>
              </a:rPr>
              <a:t>xác</a:t>
            </a:r>
            <a:r>
              <a:rPr lang="en-US" sz="1200" baseline="0" dirty="0">
                <a:latin typeface="+mn-lt"/>
              </a:rPr>
              <a:t> </a:t>
            </a:r>
            <a:r>
              <a:rPr lang="en-US" sz="1200" baseline="0" dirty="0" err="1">
                <a:latin typeface="+mn-lt"/>
              </a:rPr>
              <a:t>định</a:t>
            </a:r>
            <a:r>
              <a:rPr lang="en-US" sz="1200" baseline="0" dirty="0">
                <a:latin typeface="+mn-lt"/>
              </a:rPr>
              <a:t> </a:t>
            </a:r>
            <a:r>
              <a:rPr lang="en-US" sz="1200" baseline="0" dirty="0" err="1">
                <a:latin typeface="+mn-lt"/>
              </a:rPr>
              <a:t>mối</a:t>
            </a:r>
            <a:r>
              <a:rPr lang="en-US" sz="1200" baseline="0" dirty="0">
                <a:latin typeface="+mn-lt"/>
              </a:rPr>
              <a:t> </a:t>
            </a:r>
            <a:r>
              <a:rPr lang="en-US" sz="1200" baseline="0" dirty="0" err="1">
                <a:latin typeface="+mn-lt"/>
              </a:rPr>
              <a:t>quan</a:t>
            </a:r>
            <a:r>
              <a:rPr lang="en-US" sz="1200" baseline="0" dirty="0">
                <a:latin typeface="+mn-lt"/>
              </a:rPr>
              <a:t> </a:t>
            </a:r>
            <a:r>
              <a:rPr lang="en-US" sz="1200" baseline="0" dirty="0" err="1">
                <a:latin typeface="+mn-lt"/>
              </a:rPr>
              <a:t>hệ</a:t>
            </a:r>
            <a:r>
              <a:rPr lang="en-US" sz="1200" baseline="0" dirty="0">
                <a:latin typeface="+mn-lt"/>
              </a:rPr>
              <a:t> </a:t>
            </a:r>
            <a:r>
              <a:rPr lang="en-US" sz="1200" baseline="0" dirty="0" err="1">
                <a:latin typeface="+mn-lt"/>
              </a:rPr>
              <a:t>với</a:t>
            </a:r>
            <a:r>
              <a:rPr lang="en-US" sz="1200" baseline="0" dirty="0">
                <a:latin typeface="+mn-lt"/>
              </a:rPr>
              <a:t> </a:t>
            </a:r>
            <a:r>
              <a:rPr lang="en-US" sz="1200" baseline="0" dirty="0" err="1">
                <a:latin typeface="+mn-lt"/>
              </a:rPr>
              <a:t>nhà</a:t>
            </a:r>
            <a:r>
              <a:rPr lang="en-US" sz="1200" baseline="0" dirty="0">
                <a:latin typeface="+mn-lt"/>
              </a:rPr>
              <a:t> </a:t>
            </a:r>
            <a:r>
              <a:rPr lang="en-US" sz="1200" baseline="0" dirty="0" err="1">
                <a:latin typeface="+mn-lt"/>
              </a:rPr>
              <a:t>cung</a:t>
            </a:r>
            <a:r>
              <a:rPr lang="en-US" sz="1200" baseline="0" dirty="0">
                <a:latin typeface="+mn-lt"/>
              </a:rPr>
              <a:t> </a:t>
            </a:r>
            <a:r>
              <a:rPr lang="en-US" sz="1200" baseline="0" dirty="0" err="1">
                <a:latin typeface="+mn-lt"/>
              </a:rPr>
              <a:t>cấp</a:t>
            </a:r>
            <a:r>
              <a:rPr lang="en-US" sz="1200" baseline="0" dirty="0">
                <a:latin typeface="+mn-lt"/>
              </a:rPr>
              <a:t> </a:t>
            </a:r>
            <a:r>
              <a:rPr lang="en-US" sz="1200" baseline="0" dirty="0" err="1">
                <a:latin typeface="+mn-lt"/>
              </a:rPr>
              <a:t>dịch</a:t>
            </a:r>
            <a:r>
              <a:rPr lang="en-US" sz="1200" baseline="0" dirty="0">
                <a:latin typeface="+mn-lt"/>
              </a:rPr>
              <a:t> </a:t>
            </a:r>
            <a:r>
              <a:rPr lang="en-US" sz="1200" baseline="0" dirty="0" err="1">
                <a:latin typeface="+mn-lt"/>
              </a:rPr>
              <a:t>vụ</a:t>
            </a:r>
            <a:r>
              <a:rPr lang="en-US" sz="1200" baseline="0" dirty="0">
                <a:latin typeface="+mn-lt"/>
              </a:rPr>
              <a:t> </a:t>
            </a:r>
            <a:r>
              <a:rPr lang="en-US" sz="1200" baseline="0" dirty="0" err="1">
                <a:latin typeface="+mn-lt"/>
              </a:rPr>
              <a:t>của</a:t>
            </a:r>
            <a:r>
              <a:rPr lang="en-US" sz="1200" baseline="0" dirty="0">
                <a:latin typeface="+mn-lt"/>
              </a:rPr>
              <a:t> </a:t>
            </a:r>
            <a:r>
              <a:rPr lang="en-US" sz="1200" baseline="0" dirty="0" err="1">
                <a:latin typeface="+mn-lt"/>
              </a:rPr>
              <a:t>bạn</a:t>
            </a:r>
            <a:r>
              <a:rPr lang="en-US" sz="1200" baseline="0" dirty="0">
                <a:latin typeface="+mn-lt"/>
              </a:rPr>
              <a:t>, </a:t>
            </a:r>
            <a:r>
              <a:rPr lang="en-US" sz="1200" baseline="0" dirty="0" err="1">
                <a:latin typeface="+mn-lt"/>
              </a:rPr>
              <a:t>và</a:t>
            </a:r>
            <a:r>
              <a:rPr lang="en-US" sz="1200" baseline="0" dirty="0">
                <a:latin typeface="+mn-lt"/>
              </a:rPr>
              <a:t> </a:t>
            </a:r>
            <a:r>
              <a:rPr lang="en-US" sz="1200" baseline="0" dirty="0" err="1">
                <a:latin typeface="+mn-lt"/>
              </a:rPr>
              <a:t>điều</a:t>
            </a:r>
            <a:r>
              <a:rPr lang="en-US" sz="1200" baseline="0" dirty="0">
                <a:latin typeface="+mn-lt"/>
              </a:rPr>
              <a:t> </a:t>
            </a:r>
            <a:r>
              <a:rPr lang="en-US" sz="1200" baseline="0" dirty="0" err="1">
                <a:latin typeface="+mn-lt"/>
              </a:rPr>
              <a:t>bạn</a:t>
            </a:r>
            <a:r>
              <a:rPr lang="en-US" sz="1200" baseline="0" dirty="0">
                <a:latin typeface="+mn-lt"/>
              </a:rPr>
              <a:t> </a:t>
            </a:r>
            <a:r>
              <a:rPr lang="en-US" sz="1200" baseline="0" dirty="0" err="1">
                <a:latin typeface="+mn-lt"/>
              </a:rPr>
              <a:t>muốn</a:t>
            </a:r>
            <a:r>
              <a:rPr lang="en-US" sz="1200" baseline="0" dirty="0">
                <a:latin typeface="+mn-lt"/>
              </a:rPr>
              <a:t> </a:t>
            </a:r>
            <a:r>
              <a:rPr lang="en-US" sz="1200" baseline="0" dirty="0" err="1">
                <a:latin typeface="+mn-lt"/>
              </a:rPr>
              <a:t>và</a:t>
            </a:r>
            <a:r>
              <a:rPr lang="en-US" sz="1200" baseline="0" dirty="0">
                <a:latin typeface="+mn-lt"/>
              </a:rPr>
              <a:t> </a:t>
            </a:r>
            <a:r>
              <a:rPr lang="en-US" sz="1200" baseline="0" dirty="0" err="1">
                <a:latin typeface="+mn-lt"/>
              </a:rPr>
              <a:t>cần</a:t>
            </a:r>
            <a:r>
              <a:rPr lang="en-US" sz="1200" baseline="0" dirty="0">
                <a:latin typeface="+mn-lt"/>
              </a:rPr>
              <a:t> </a:t>
            </a:r>
            <a:r>
              <a:rPr lang="en-US" sz="1200" baseline="0" dirty="0" err="1">
                <a:latin typeface="+mn-lt"/>
              </a:rPr>
              <a:t>từ</a:t>
            </a:r>
            <a:r>
              <a:rPr lang="en-US" sz="1200" baseline="0" dirty="0">
                <a:latin typeface="+mn-lt"/>
              </a:rPr>
              <a:t> </a:t>
            </a:r>
            <a:r>
              <a:rPr lang="en-US" sz="1200" baseline="0" dirty="0" err="1">
                <a:latin typeface="+mn-lt"/>
              </a:rPr>
              <a:t>họ</a:t>
            </a:r>
            <a:r>
              <a:rPr lang="en-US" sz="1200" baseline="0" dirty="0">
                <a:latin typeface="+mn-lt"/>
              </a:rPr>
              <a:t>. </a:t>
            </a:r>
            <a:endParaRPr lang="en-US" sz="1200" dirty="0">
              <a:latin typeface="+mn-lt"/>
            </a:endParaRPr>
          </a:p>
          <a:p>
            <a:pPr marL="914400" lvl="1" indent="-457200">
              <a:buFont typeface="Wingdings" pitchFamily="2" charset="2"/>
              <a:buChar char="ü"/>
            </a:pPr>
            <a:endParaRPr lang="en-US" sz="1200" dirty="0">
              <a:latin typeface="+mn-lt"/>
            </a:endParaRPr>
          </a:p>
          <a:p>
            <a:pPr marL="914400" lvl="1" indent="-457200">
              <a:buFont typeface="Wingdings" pitchFamily="2" charset="2"/>
              <a:buChar char="ü"/>
            </a:pPr>
            <a:r>
              <a:rPr lang="en-US" sz="1200" dirty="0" err="1">
                <a:latin typeface="+mn-lt"/>
              </a:rPr>
              <a:t>Dịch</a:t>
            </a:r>
            <a:r>
              <a:rPr lang="en-US" sz="1200" baseline="0" dirty="0">
                <a:latin typeface="+mn-lt"/>
              </a:rPr>
              <a:t> </a:t>
            </a:r>
            <a:r>
              <a:rPr lang="en-US" sz="1200" baseline="0" dirty="0" err="1">
                <a:latin typeface="+mn-lt"/>
              </a:rPr>
              <a:t>vụ</a:t>
            </a:r>
            <a:r>
              <a:rPr lang="en-US" sz="1200" baseline="0" dirty="0">
                <a:latin typeface="+mn-lt"/>
              </a:rPr>
              <a:t> </a:t>
            </a:r>
            <a:r>
              <a:rPr lang="en-US" sz="1200" baseline="0" dirty="0" err="1">
                <a:latin typeface="+mn-lt"/>
              </a:rPr>
              <a:t>quản</a:t>
            </a:r>
            <a:r>
              <a:rPr lang="en-US" sz="1200" baseline="0" dirty="0">
                <a:latin typeface="+mn-lt"/>
              </a:rPr>
              <a:t> </a:t>
            </a:r>
            <a:r>
              <a:rPr lang="en-US" sz="1200" baseline="0" dirty="0" err="1">
                <a:latin typeface="+mn-lt"/>
              </a:rPr>
              <a:t>lý</a:t>
            </a:r>
            <a:r>
              <a:rPr lang="en-US" sz="1200" baseline="0" dirty="0">
                <a:latin typeface="+mn-lt"/>
              </a:rPr>
              <a:t> </a:t>
            </a:r>
            <a:r>
              <a:rPr lang="en-US" sz="1200" baseline="0" dirty="0" err="1">
                <a:latin typeface="+mn-lt"/>
              </a:rPr>
              <a:t>tài</a:t>
            </a:r>
            <a:r>
              <a:rPr lang="en-US" sz="1200" baseline="0" dirty="0">
                <a:latin typeface="+mn-lt"/>
              </a:rPr>
              <a:t> </a:t>
            </a:r>
            <a:r>
              <a:rPr lang="en-US" sz="1200" baseline="0" dirty="0" err="1">
                <a:latin typeface="+mn-lt"/>
              </a:rPr>
              <a:t>chính</a:t>
            </a:r>
            <a:r>
              <a:rPr lang="en-US" sz="1200" baseline="0" dirty="0">
                <a:latin typeface="+mn-lt"/>
              </a:rPr>
              <a:t> </a:t>
            </a:r>
            <a:r>
              <a:rPr lang="en-US" sz="1200" baseline="0" dirty="0" err="1">
                <a:latin typeface="+mn-lt"/>
              </a:rPr>
              <a:t>là</a:t>
            </a:r>
            <a:r>
              <a:rPr lang="en-US" sz="1200" baseline="0" dirty="0">
                <a:latin typeface="+mn-lt"/>
              </a:rPr>
              <a:t> </a:t>
            </a:r>
            <a:r>
              <a:rPr lang="en-US" sz="1200" baseline="0" dirty="0" err="1">
                <a:latin typeface="+mn-lt"/>
              </a:rPr>
              <a:t>bắt</a:t>
            </a:r>
            <a:r>
              <a:rPr lang="en-US" sz="1200" baseline="0" dirty="0">
                <a:latin typeface="+mn-lt"/>
              </a:rPr>
              <a:t> </a:t>
            </a:r>
            <a:r>
              <a:rPr lang="en-US" sz="1200" baseline="0" dirty="0" err="1">
                <a:latin typeface="+mn-lt"/>
              </a:rPr>
              <a:t>buộc</a:t>
            </a:r>
            <a:r>
              <a:rPr lang="en-US" sz="1200" baseline="0" dirty="0">
                <a:latin typeface="+mn-lt"/>
              </a:rPr>
              <a:t>, </a:t>
            </a:r>
            <a:r>
              <a:rPr lang="en-US" sz="1200" baseline="0" dirty="0" err="1">
                <a:latin typeface="+mn-lt"/>
              </a:rPr>
              <a:t>sẽ</a:t>
            </a:r>
            <a:r>
              <a:rPr lang="en-US" sz="1200" baseline="0" dirty="0">
                <a:latin typeface="+mn-lt"/>
              </a:rPr>
              <a:t> </a:t>
            </a:r>
            <a:r>
              <a:rPr lang="en-US" sz="1200" baseline="0" dirty="0" err="1">
                <a:latin typeface="+mn-lt"/>
              </a:rPr>
              <a:t>thanh</a:t>
            </a:r>
            <a:r>
              <a:rPr lang="en-US" sz="1200" baseline="0" dirty="0">
                <a:latin typeface="+mn-lt"/>
              </a:rPr>
              <a:t> </a:t>
            </a:r>
            <a:r>
              <a:rPr lang="en-US" sz="1200" baseline="0" dirty="0" err="1">
                <a:latin typeface="+mn-lt"/>
              </a:rPr>
              <a:t>toán</a:t>
            </a:r>
            <a:r>
              <a:rPr lang="en-US" sz="1200" baseline="0" dirty="0">
                <a:latin typeface="+mn-lt"/>
              </a:rPr>
              <a:t> </a:t>
            </a:r>
            <a:r>
              <a:rPr lang="en-US" sz="1200" baseline="0" dirty="0" err="1">
                <a:latin typeface="+mn-lt"/>
              </a:rPr>
              <a:t>hoá</a:t>
            </a:r>
            <a:r>
              <a:rPr lang="en-US" sz="1200" baseline="0" dirty="0">
                <a:latin typeface="+mn-lt"/>
              </a:rPr>
              <a:t> </a:t>
            </a:r>
            <a:r>
              <a:rPr lang="en-US" sz="1200" baseline="0" dirty="0" err="1">
                <a:latin typeface="+mn-lt"/>
              </a:rPr>
              <a:t>đơn</a:t>
            </a:r>
            <a:r>
              <a:rPr lang="en-US" sz="1200" baseline="0" dirty="0">
                <a:latin typeface="+mn-lt"/>
              </a:rPr>
              <a:t> </a:t>
            </a:r>
            <a:r>
              <a:rPr lang="en-US" sz="1200" baseline="0" dirty="0" err="1">
                <a:latin typeface="+mn-lt"/>
              </a:rPr>
              <a:t>và</a:t>
            </a:r>
            <a:r>
              <a:rPr lang="en-US" sz="1200" baseline="0" dirty="0">
                <a:latin typeface="+mn-lt"/>
              </a:rPr>
              <a:t> </a:t>
            </a:r>
            <a:r>
              <a:rPr lang="en-US" sz="1200" baseline="0" dirty="0" err="1">
                <a:latin typeface="+mn-lt"/>
              </a:rPr>
              <a:t>giúp</a:t>
            </a:r>
            <a:r>
              <a:rPr lang="en-US" sz="1200" baseline="0" dirty="0">
                <a:latin typeface="+mn-lt"/>
              </a:rPr>
              <a:t> </a:t>
            </a:r>
            <a:r>
              <a:rPr lang="en-US" sz="1200" baseline="0" dirty="0" err="1">
                <a:latin typeface="+mn-lt"/>
              </a:rPr>
              <a:t>bạn</a:t>
            </a:r>
            <a:r>
              <a:rPr lang="en-US" sz="1200" baseline="0" dirty="0">
                <a:latin typeface="+mn-lt"/>
              </a:rPr>
              <a:t> </a:t>
            </a:r>
            <a:r>
              <a:rPr lang="en-US" sz="1200" baseline="0" dirty="0" err="1">
                <a:latin typeface="+mn-lt"/>
              </a:rPr>
              <a:t>quản</a:t>
            </a:r>
            <a:r>
              <a:rPr lang="en-US" sz="1200" baseline="0" dirty="0">
                <a:latin typeface="+mn-lt"/>
              </a:rPr>
              <a:t> </a:t>
            </a:r>
            <a:r>
              <a:rPr lang="en-US" sz="1200" baseline="0" dirty="0" err="1">
                <a:latin typeface="+mn-lt"/>
              </a:rPr>
              <a:t>lý</a:t>
            </a:r>
            <a:r>
              <a:rPr lang="en-US" sz="1200" baseline="0" dirty="0">
                <a:latin typeface="+mn-lt"/>
              </a:rPr>
              <a:t> </a:t>
            </a:r>
            <a:r>
              <a:rPr lang="en-US" sz="1200" baseline="0" dirty="0" err="1">
                <a:latin typeface="+mn-lt"/>
              </a:rPr>
              <a:t>kế</a:t>
            </a:r>
            <a:r>
              <a:rPr lang="en-US" sz="1200" baseline="0" dirty="0">
                <a:latin typeface="+mn-lt"/>
              </a:rPr>
              <a:t> </a:t>
            </a:r>
            <a:r>
              <a:rPr lang="en-US" sz="1200" baseline="0" dirty="0" err="1">
                <a:latin typeface="+mn-lt"/>
              </a:rPr>
              <a:t>hoạch</a:t>
            </a:r>
            <a:r>
              <a:rPr lang="en-US" sz="1200" baseline="0" dirty="0">
                <a:latin typeface="+mn-lt"/>
              </a:rPr>
              <a:t> chi </a:t>
            </a:r>
            <a:r>
              <a:rPr lang="en-US" sz="1200" baseline="0" dirty="0" err="1">
                <a:latin typeface="+mn-lt"/>
              </a:rPr>
              <a:t>tiêu</a:t>
            </a:r>
            <a:r>
              <a:rPr lang="en-US" sz="1200" baseline="0" dirty="0">
                <a:latin typeface="+mn-lt"/>
              </a:rPr>
              <a:t> </a:t>
            </a:r>
            <a:r>
              <a:rPr lang="en-US" sz="1200" baseline="0" dirty="0" err="1">
                <a:latin typeface="+mn-lt"/>
              </a:rPr>
              <a:t>của</a:t>
            </a:r>
            <a:r>
              <a:rPr lang="en-US" sz="1200" baseline="0" dirty="0">
                <a:latin typeface="+mn-lt"/>
              </a:rPr>
              <a:t> </a:t>
            </a:r>
            <a:r>
              <a:rPr lang="en-US" sz="1200" baseline="0" dirty="0" err="1">
                <a:latin typeface="+mn-lt"/>
              </a:rPr>
              <a:t>bạn</a:t>
            </a:r>
            <a:r>
              <a:rPr lang="en-US" sz="1200" baseline="0" dirty="0">
                <a:latin typeface="+mn-lt"/>
              </a:rPr>
              <a:t>. </a:t>
            </a:r>
            <a:r>
              <a:rPr lang="vi-VN" sz="1200" baseline="0" dirty="0">
                <a:latin typeface="+mn-lt"/>
              </a:rPr>
              <a:t>Họ phải được t</a:t>
            </a:r>
            <a:r>
              <a:rPr lang="en-US" sz="1200" baseline="0" dirty="0" err="1">
                <a:latin typeface="+mn-lt"/>
              </a:rPr>
              <a:t>huê</a:t>
            </a:r>
            <a:r>
              <a:rPr lang="en-US" sz="1200" baseline="0" dirty="0">
                <a:latin typeface="+mn-lt"/>
              </a:rPr>
              <a:t> </a:t>
            </a:r>
            <a:r>
              <a:rPr lang="en-US" sz="1200" baseline="0" dirty="0" err="1">
                <a:latin typeface="+mn-lt"/>
              </a:rPr>
              <a:t>theo</a:t>
            </a:r>
            <a:r>
              <a:rPr lang="en-US" sz="1200" baseline="0" dirty="0">
                <a:latin typeface="+mn-lt"/>
              </a:rPr>
              <a:t> </a:t>
            </a:r>
            <a:r>
              <a:rPr lang="en-US" sz="1200" baseline="0" dirty="0" err="1">
                <a:latin typeface="+mn-lt"/>
              </a:rPr>
              <a:t>hợp</a:t>
            </a:r>
            <a:r>
              <a:rPr lang="en-US" sz="1200" baseline="0" dirty="0">
                <a:latin typeface="+mn-lt"/>
              </a:rPr>
              <a:t> </a:t>
            </a:r>
            <a:r>
              <a:rPr lang="en-US" sz="1200" baseline="0" dirty="0" err="1">
                <a:latin typeface="+mn-lt"/>
              </a:rPr>
              <a:t>đồng</a:t>
            </a:r>
            <a:r>
              <a:rPr lang="vi-VN" sz="1200" baseline="0" dirty="0">
                <a:latin typeface="+mn-lt"/>
              </a:rPr>
              <a:t> thông qua trung tâm </a:t>
            </a:r>
            <a:r>
              <a:rPr lang="en-US" sz="1200" baseline="0" dirty="0" err="1">
                <a:latin typeface="+mn-lt"/>
              </a:rPr>
              <a:t>vùng</a:t>
            </a:r>
            <a:r>
              <a:rPr lang="vi-VN" sz="1200" baseline="0" dirty="0">
                <a:latin typeface="+mn-lt"/>
              </a:rPr>
              <a:t>. Bạn có thể </a:t>
            </a:r>
            <a:r>
              <a:rPr lang="en-US" sz="1200" baseline="0" dirty="0" err="1">
                <a:latin typeface="+mn-lt"/>
              </a:rPr>
              <a:t>lựa</a:t>
            </a:r>
            <a:r>
              <a:rPr lang="en-US" sz="1200" baseline="0" dirty="0">
                <a:latin typeface="+mn-lt"/>
              </a:rPr>
              <a:t> </a:t>
            </a:r>
            <a:r>
              <a:rPr lang="vi-VN" sz="1200" baseline="0" dirty="0">
                <a:latin typeface="+mn-lt"/>
              </a:rPr>
              <a:t>chọn loại quan hệ bạn sẽ có với họ, bạn cần </a:t>
            </a:r>
            <a:r>
              <a:rPr lang="en-US" sz="1200" baseline="0" dirty="0" err="1">
                <a:latin typeface="+mn-lt"/>
              </a:rPr>
              <a:t>hỗ</a:t>
            </a:r>
            <a:r>
              <a:rPr lang="en-US" sz="1200" baseline="0" dirty="0">
                <a:latin typeface="+mn-lt"/>
              </a:rPr>
              <a:t> </a:t>
            </a:r>
            <a:r>
              <a:rPr lang="en-US" sz="1200" baseline="0" dirty="0" err="1">
                <a:latin typeface="+mn-lt"/>
              </a:rPr>
              <a:t>trợ</a:t>
            </a:r>
            <a:r>
              <a:rPr lang="en-US" sz="1200" baseline="0" dirty="0">
                <a:latin typeface="+mn-lt"/>
              </a:rPr>
              <a:t> </a:t>
            </a:r>
            <a:r>
              <a:rPr lang="en-US" sz="1200" baseline="0" dirty="0" err="1">
                <a:latin typeface="+mn-lt"/>
              </a:rPr>
              <a:t>nhiều</a:t>
            </a:r>
            <a:r>
              <a:rPr lang="en-US" sz="1200" baseline="0" dirty="0">
                <a:latin typeface="+mn-lt"/>
              </a:rPr>
              <a:t> hay </a:t>
            </a:r>
            <a:r>
              <a:rPr lang="en-US" sz="1200" baseline="0" dirty="0" err="1">
                <a:latin typeface="+mn-lt"/>
              </a:rPr>
              <a:t>ít</a:t>
            </a:r>
            <a:r>
              <a:rPr lang="en-US" sz="1200" baseline="0" dirty="0">
                <a:latin typeface="+mn-lt"/>
              </a:rPr>
              <a:t>! </a:t>
            </a:r>
          </a:p>
          <a:p>
            <a:pPr marL="457200" lvl="1" indent="0">
              <a:buFont typeface="Wingdings" pitchFamily="2" charset="2"/>
              <a:buNone/>
            </a:pPr>
            <a:endParaRPr lang="en-US" sz="1200" dirty="0">
              <a:latin typeface="+mn-lt"/>
            </a:endParaRPr>
          </a:p>
          <a:p>
            <a:pPr marL="457200" marR="0" lvl="1" indent="0" algn="l" defTabSz="914400" rtl="0" eaLnBrk="1" fontAlgn="auto" latinLnBrk="0" hangingPunct="1">
              <a:lnSpc>
                <a:spcPct val="100000"/>
              </a:lnSpc>
              <a:spcBef>
                <a:spcPts val="0"/>
              </a:spcBef>
              <a:spcAft>
                <a:spcPts val="0"/>
              </a:spcAft>
              <a:buClrTx/>
              <a:buSzTx/>
              <a:buFont typeface="Wingdings" pitchFamily="2" charset="2"/>
              <a:buNone/>
              <a:tabLst/>
              <a:defRPr/>
            </a:pPr>
            <a:r>
              <a:rPr lang="en-US" sz="1200" b="1" kern="1200" dirty="0" err="1">
                <a:solidFill>
                  <a:schemeClr val="tx1"/>
                </a:solidFill>
                <a:effectLst/>
                <a:latin typeface="+mn-lt"/>
                <a:ea typeface="+mn-ea"/>
                <a:cs typeface="+mn-cs"/>
              </a:rPr>
              <a:t>Mẹo</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Hãy</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thử</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hoạt</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động</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này</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sau</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khi</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bạn</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hoàn</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thành</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trang</a:t>
            </a:r>
            <a:r>
              <a:rPr lang="en-US" sz="1200" b="1" kern="1200" baseline="0" dirty="0">
                <a:solidFill>
                  <a:schemeClr val="tx1"/>
                </a:solidFill>
                <a:effectLst/>
                <a:latin typeface="+mn-lt"/>
                <a:ea typeface="+mn-ea"/>
                <a:cs typeface="+mn-cs"/>
              </a:rPr>
              <a:t> NHẮC LẠI </a:t>
            </a:r>
            <a:r>
              <a:rPr lang="en-US" sz="1200" b="1" kern="1200" baseline="0" dirty="0" err="1">
                <a:solidFill>
                  <a:schemeClr val="tx1"/>
                </a:solidFill>
                <a:effectLst/>
                <a:latin typeface="+mn-lt"/>
                <a:ea typeface="+mn-ea"/>
                <a:cs typeface="+mn-cs"/>
              </a:rPr>
              <a:t>này</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Hãy</a:t>
            </a:r>
            <a:r>
              <a:rPr lang="en-US" sz="1200" b="1" kern="1200" baseline="0" dirty="0">
                <a:solidFill>
                  <a:schemeClr val="tx1"/>
                </a:solidFill>
                <a:effectLst/>
                <a:latin typeface="+mn-lt"/>
                <a:ea typeface="+mn-ea"/>
                <a:cs typeface="+mn-cs"/>
              </a:rPr>
              <a:t> quay </a:t>
            </a:r>
            <a:r>
              <a:rPr lang="en-US" sz="1200" b="1" kern="1200" baseline="0" dirty="0" err="1">
                <a:solidFill>
                  <a:schemeClr val="tx1"/>
                </a:solidFill>
                <a:effectLst/>
                <a:latin typeface="+mn-lt"/>
                <a:ea typeface="+mn-ea"/>
                <a:cs typeface="+mn-cs"/>
              </a:rPr>
              <a:t>lại</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trang</a:t>
            </a:r>
            <a:r>
              <a:rPr lang="en-US" sz="1200" b="1" kern="1200" baseline="0" dirty="0">
                <a:solidFill>
                  <a:schemeClr val="tx1"/>
                </a:solidFill>
                <a:effectLst/>
                <a:latin typeface="+mn-lt"/>
                <a:ea typeface="+mn-ea"/>
                <a:cs typeface="+mn-cs"/>
              </a:rPr>
              <a:t> 18 </a:t>
            </a:r>
            <a:r>
              <a:rPr lang="en-US" sz="1200" b="1" kern="1200" baseline="0" dirty="0" err="1">
                <a:solidFill>
                  <a:schemeClr val="tx1"/>
                </a:solidFill>
                <a:effectLst/>
                <a:latin typeface="+mn-lt"/>
                <a:ea typeface="+mn-ea"/>
                <a:cs typeface="+mn-cs"/>
              </a:rPr>
              <a:t>một</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chút</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hãy</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nghĩ</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về</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Nhóm</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Hỗ</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trợ</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Bắt</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cặp</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với</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một</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người</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từng</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người</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lần</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lượt</a:t>
            </a:r>
            <a:r>
              <a:rPr lang="en-US" sz="1200" b="1" kern="1200" baseline="0" dirty="0">
                <a:solidFill>
                  <a:schemeClr val="tx1"/>
                </a:solidFill>
                <a:effectLst/>
                <a:latin typeface="+mn-lt"/>
                <a:ea typeface="+mn-ea"/>
                <a:cs typeface="+mn-cs"/>
              </a:rPr>
              <a:t> chia </a:t>
            </a:r>
            <a:r>
              <a:rPr lang="en-US" sz="1200" b="1" kern="1200" baseline="0" dirty="0" err="1">
                <a:solidFill>
                  <a:schemeClr val="tx1"/>
                </a:solidFill>
                <a:effectLst/>
                <a:latin typeface="+mn-lt"/>
                <a:ea typeface="+mn-ea"/>
                <a:cs typeface="+mn-cs"/>
              </a:rPr>
              <a:t>sẻ</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về</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Nhóm</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Hỗ</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trợ</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cá</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nhân</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của</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mình</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Bạn</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sẽ</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tìm</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đến</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ai</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khi</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bạn</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phải</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tập</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hợp</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một</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nhóm</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Tại</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sao</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Nghĩ</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về</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người</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bạn</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không</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muốn</a:t>
            </a:r>
            <a:r>
              <a:rPr lang="en-US" sz="1200" b="1" kern="1200" baseline="0" dirty="0">
                <a:solidFill>
                  <a:schemeClr val="tx1"/>
                </a:solidFill>
                <a:effectLst/>
                <a:latin typeface="+mn-lt"/>
                <a:ea typeface="+mn-ea"/>
                <a:cs typeface="+mn-cs"/>
              </a:rPr>
              <a:t> ở </a:t>
            </a:r>
            <a:r>
              <a:rPr lang="en-US" sz="1200" b="1" kern="1200" baseline="0" dirty="0" err="1">
                <a:solidFill>
                  <a:schemeClr val="tx1"/>
                </a:solidFill>
                <a:effectLst/>
                <a:latin typeface="+mn-lt"/>
                <a:ea typeface="+mn-ea"/>
                <a:cs typeface="+mn-cs"/>
              </a:rPr>
              <a:t>đó</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và</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tại</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sao</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nếu</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có</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thời</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gian</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Các</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bạn</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có</a:t>
            </a:r>
            <a:r>
              <a:rPr lang="en-US" sz="1200" b="1" kern="1200" baseline="0" dirty="0">
                <a:solidFill>
                  <a:schemeClr val="tx1"/>
                </a:solidFill>
                <a:effectLst/>
                <a:latin typeface="+mn-lt"/>
                <a:ea typeface="+mn-ea"/>
                <a:cs typeface="+mn-cs"/>
              </a:rPr>
              <a:t> 5 </a:t>
            </a:r>
            <a:r>
              <a:rPr lang="en-US" sz="1200" b="1" kern="1200" baseline="0" dirty="0" err="1">
                <a:solidFill>
                  <a:schemeClr val="tx1"/>
                </a:solidFill>
                <a:effectLst/>
                <a:latin typeface="+mn-lt"/>
                <a:ea typeface="+mn-ea"/>
                <a:cs typeface="+mn-cs"/>
              </a:rPr>
              <a:t>phút</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Sau</a:t>
            </a:r>
            <a:r>
              <a:rPr lang="en-US" sz="1200" b="1" kern="1200" baseline="0" dirty="0">
                <a:solidFill>
                  <a:schemeClr val="tx1"/>
                </a:solidFill>
                <a:effectLst/>
                <a:latin typeface="+mn-lt"/>
                <a:ea typeface="+mn-ea"/>
                <a:cs typeface="+mn-cs"/>
              </a:rPr>
              <a:t> 5 </a:t>
            </a:r>
            <a:r>
              <a:rPr lang="en-US" sz="1200" b="1" kern="1200" baseline="0" dirty="0" err="1">
                <a:solidFill>
                  <a:schemeClr val="tx1"/>
                </a:solidFill>
                <a:effectLst/>
                <a:latin typeface="+mn-lt"/>
                <a:ea typeface="+mn-ea"/>
                <a:cs typeface="+mn-cs"/>
              </a:rPr>
              <a:t>phút</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Chuyên</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viên</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Đào</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tạo</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hỏi</a:t>
            </a:r>
            <a:r>
              <a:rPr lang="en-US" sz="1200" b="1" kern="1200" baseline="0" dirty="0">
                <a:solidFill>
                  <a:schemeClr val="tx1"/>
                </a:solidFill>
                <a:effectLst/>
                <a:latin typeface="+mn-lt"/>
                <a:ea typeface="+mn-ea"/>
                <a:cs typeface="+mn-cs"/>
              </a:rPr>
              <a:t>/</a:t>
            </a:r>
            <a:r>
              <a:rPr lang="en-US" sz="1200" b="1" kern="1200" baseline="0" dirty="0" err="1">
                <a:solidFill>
                  <a:schemeClr val="tx1"/>
                </a:solidFill>
                <a:effectLst/>
                <a:latin typeface="+mn-lt"/>
                <a:ea typeface="+mn-ea"/>
                <a:cs typeface="+mn-cs"/>
              </a:rPr>
              <a:t>nói</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Tôi</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hy</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vọng</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điều</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đó</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sẽ</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gây</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bất</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ngờ</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Tôi</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cũng</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hy</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vọng</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khi</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bạn</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nghĩ</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về</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và</a:t>
            </a:r>
            <a:r>
              <a:rPr lang="en-US" sz="1200" b="1" kern="1200" baseline="0" dirty="0">
                <a:solidFill>
                  <a:schemeClr val="tx1"/>
                </a:solidFill>
                <a:effectLst/>
                <a:latin typeface="+mn-lt"/>
                <a:ea typeface="+mn-ea"/>
                <a:cs typeface="+mn-cs"/>
              </a:rPr>
              <a:t> chia </a:t>
            </a:r>
            <a:r>
              <a:rPr lang="en-US" sz="1200" b="1" kern="1200" baseline="0" dirty="0" err="1">
                <a:solidFill>
                  <a:schemeClr val="tx1"/>
                </a:solidFill>
                <a:effectLst/>
                <a:latin typeface="+mn-lt"/>
                <a:ea typeface="+mn-ea"/>
                <a:cs typeface="+mn-cs"/>
              </a:rPr>
              <a:t>sẻ</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với</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các</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thành</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viên</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trong</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nhóm</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bạn</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thực</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sự</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cảm</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thấy</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được</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hỗ</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trợ</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Về</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việc</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lập</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kế</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hoạch</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mà</a:t>
            </a:r>
            <a:r>
              <a:rPr lang="en-US" sz="1200" b="1" kern="1200" baseline="0" dirty="0">
                <a:solidFill>
                  <a:schemeClr val="tx1"/>
                </a:solidFill>
                <a:effectLst/>
                <a:latin typeface="+mn-lt"/>
                <a:ea typeface="+mn-ea"/>
                <a:cs typeface="+mn-cs"/>
              </a:rPr>
              <a:t> ta </a:t>
            </a:r>
            <a:r>
              <a:rPr lang="en-US" sz="1200" b="1" kern="1200" baseline="0" dirty="0" err="1">
                <a:solidFill>
                  <a:schemeClr val="tx1"/>
                </a:solidFill>
                <a:effectLst/>
                <a:latin typeface="+mn-lt"/>
                <a:ea typeface="+mn-ea"/>
                <a:cs typeface="+mn-cs"/>
              </a:rPr>
              <a:t>sẽ</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tìm</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hiểu</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tiếp</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theo</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cảm</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giác</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được</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hỗ</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trợ</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mạnh</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mẽ</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từ</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nhóm</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mà</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bạn</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thực</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sự</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muốn</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có</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là</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nền</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tảng</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để</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bắt</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đầu</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quá</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trình</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lập</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kế</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hoạch</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hiệu</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quả</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và</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có</a:t>
            </a:r>
            <a:r>
              <a:rPr lang="en-US" sz="1200" b="1" kern="1200" baseline="0" dirty="0">
                <a:solidFill>
                  <a:schemeClr val="tx1"/>
                </a:solidFill>
                <a:effectLst/>
                <a:latin typeface="+mn-lt"/>
                <a:ea typeface="+mn-ea"/>
                <a:cs typeface="+mn-cs"/>
              </a:rPr>
              <a:t> ý </a:t>
            </a:r>
            <a:r>
              <a:rPr lang="en-US" sz="1200" b="1" kern="1200" baseline="0" dirty="0" err="1">
                <a:solidFill>
                  <a:schemeClr val="tx1"/>
                </a:solidFill>
                <a:effectLst/>
                <a:latin typeface="+mn-lt"/>
                <a:ea typeface="+mn-ea"/>
                <a:cs typeface="+mn-cs"/>
              </a:rPr>
              <a:t>nghĩa</a:t>
            </a:r>
            <a:r>
              <a:rPr lang="en-US" sz="1200" b="1" kern="1200" baseline="0" dirty="0">
                <a:solidFill>
                  <a:schemeClr val="tx1"/>
                </a:solidFill>
                <a:effectLst/>
                <a:latin typeface="+mn-lt"/>
                <a:ea typeface="+mn-ea"/>
                <a:cs typeface="+mn-cs"/>
              </a:rPr>
              <a:t>.”</a:t>
            </a:r>
          </a:p>
          <a:p>
            <a:pPr marL="457200" lvl="1" indent="0">
              <a:buFont typeface="Wingdings" pitchFamily="2" charset="2"/>
              <a:buNone/>
            </a:pPr>
            <a:endParaRPr lang="en-US" sz="1200" dirty="0">
              <a:latin typeface="+mn-lt"/>
            </a:endParaRPr>
          </a:p>
        </p:txBody>
      </p:sp>
      <p:sp>
        <p:nvSpPr>
          <p:cNvPr id="4" name="Slide Number Placeholder 3"/>
          <p:cNvSpPr>
            <a:spLocks noGrp="1"/>
          </p:cNvSpPr>
          <p:nvPr>
            <p:ph type="sldNum" sz="quarter" idx="5"/>
          </p:nvPr>
        </p:nvSpPr>
        <p:spPr/>
        <p:txBody>
          <a:bodyPr/>
          <a:lstStyle/>
          <a:p>
            <a:fld id="{1C78673E-F29B-4593-BE77-BC78070867BB}" type="slidenum">
              <a:rPr lang="en-US" smtClean="0"/>
              <a:t>27</a:t>
            </a:fld>
            <a:endParaRPr lang="en-US" dirty="0"/>
          </a:p>
        </p:txBody>
      </p:sp>
    </p:spTree>
    <p:extLst>
      <p:ext uri="{BB962C8B-B14F-4D97-AF65-F5344CB8AC3E}">
        <p14:creationId xmlns:p14="http://schemas.microsoft.com/office/powerpoint/2010/main" val="2059621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78673E-F29B-4593-BE77-BC78070867BB}" type="slidenum">
              <a:rPr lang="en-US" smtClean="0"/>
              <a:t>28</a:t>
            </a:fld>
            <a:endParaRPr lang="en-US" dirty="0"/>
          </a:p>
        </p:txBody>
      </p:sp>
    </p:spTree>
    <p:extLst>
      <p:ext uri="{BB962C8B-B14F-4D97-AF65-F5344CB8AC3E}">
        <p14:creationId xmlns:p14="http://schemas.microsoft.com/office/powerpoint/2010/main" val="35036864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1C78673E-F29B-4593-BE77-BC78070867BB}" type="slidenum">
              <a:rPr lang="en-US" smtClean="0"/>
              <a:t>29</a:t>
            </a:fld>
            <a:endParaRPr lang="en-US" dirty="0"/>
          </a:p>
        </p:txBody>
      </p:sp>
    </p:spTree>
    <p:extLst>
      <p:ext uri="{BB962C8B-B14F-4D97-AF65-F5344CB8AC3E}">
        <p14:creationId xmlns:p14="http://schemas.microsoft.com/office/powerpoint/2010/main" val="28341987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78673E-F29B-4593-BE77-BC78070867BB}" type="slidenum">
              <a:rPr lang="en-US" smtClean="0"/>
              <a:t>3</a:t>
            </a:fld>
            <a:endParaRPr lang="en-US" dirty="0"/>
          </a:p>
        </p:txBody>
      </p:sp>
    </p:spTree>
    <p:extLst>
      <p:ext uri="{BB962C8B-B14F-4D97-AF65-F5344CB8AC3E}">
        <p14:creationId xmlns:p14="http://schemas.microsoft.com/office/powerpoint/2010/main" val="37554911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a:buNone/>
            </a:pPr>
            <a:r>
              <a:rPr lang="en-US" baseline="0" dirty="0" err="1">
                <a:solidFill>
                  <a:schemeClr val="tx1"/>
                </a:solidFill>
                <a:latin typeface="+mn-lt"/>
              </a:rPr>
              <a:t>Việc</a:t>
            </a:r>
            <a:r>
              <a:rPr lang="en-US" baseline="0" dirty="0">
                <a:solidFill>
                  <a:schemeClr val="tx1"/>
                </a:solidFill>
                <a:latin typeface="+mn-lt"/>
              </a:rPr>
              <a:t> </a:t>
            </a:r>
            <a:r>
              <a:rPr lang="en-US" baseline="0" dirty="0" err="1">
                <a:solidFill>
                  <a:schemeClr val="tx1"/>
                </a:solidFill>
                <a:latin typeface="+mn-lt"/>
              </a:rPr>
              <a:t>lập</a:t>
            </a:r>
            <a:r>
              <a:rPr lang="en-US" baseline="0" dirty="0">
                <a:solidFill>
                  <a:schemeClr val="tx1"/>
                </a:solidFill>
                <a:latin typeface="+mn-lt"/>
              </a:rPr>
              <a:t> </a:t>
            </a:r>
            <a:r>
              <a:rPr lang="en-US" baseline="0" dirty="0" err="1">
                <a:solidFill>
                  <a:schemeClr val="tx1"/>
                </a:solidFill>
                <a:latin typeface="+mn-lt"/>
              </a:rPr>
              <a:t>kế</a:t>
            </a:r>
            <a:r>
              <a:rPr lang="en-US" baseline="0" dirty="0">
                <a:solidFill>
                  <a:schemeClr val="tx1"/>
                </a:solidFill>
                <a:latin typeface="+mn-lt"/>
              </a:rPr>
              <a:t> </a:t>
            </a:r>
            <a:r>
              <a:rPr lang="en-US" baseline="0" dirty="0" err="1">
                <a:solidFill>
                  <a:schemeClr val="tx1"/>
                </a:solidFill>
                <a:latin typeface="+mn-lt"/>
              </a:rPr>
              <a:t>hoạch</a:t>
            </a:r>
            <a:r>
              <a:rPr lang="en-US" baseline="0" dirty="0">
                <a:solidFill>
                  <a:schemeClr val="tx1"/>
                </a:solidFill>
                <a:latin typeface="+mn-lt"/>
              </a:rPr>
              <a:t> </a:t>
            </a:r>
            <a:r>
              <a:rPr lang="en-US" baseline="0" dirty="0" err="1">
                <a:solidFill>
                  <a:schemeClr val="tx1"/>
                </a:solidFill>
                <a:latin typeface="+mn-lt"/>
              </a:rPr>
              <a:t>tập</a:t>
            </a:r>
            <a:r>
              <a:rPr lang="en-US" baseline="0" dirty="0">
                <a:solidFill>
                  <a:schemeClr val="tx1"/>
                </a:solidFill>
                <a:latin typeface="+mn-lt"/>
              </a:rPr>
              <a:t> </a:t>
            </a:r>
            <a:r>
              <a:rPr lang="en-US" baseline="0" dirty="0" err="1">
                <a:solidFill>
                  <a:schemeClr val="tx1"/>
                </a:solidFill>
                <a:latin typeface="+mn-lt"/>
              </a:rPr>
              <a:t>trung</a:t>
            </a:r>
            <a:r>
              <a:rPr lang="en-US" baseline="0" dirty="0">
                <a:solidFill>
                  <a:schemeClr val="tx1"/>
                </a:solidFill>
                <a:latin typeface="+mn-lt"/>
              </a:rPr>
              <a:t> </a:t>
            </a:r>
            <a:r>
              <a:rPr lang="en-US" baseline="0" dirty="0" err="1">
                <a:solidFill>
                  <a:schemeClr val="tx1"/>
                </a:solidFill>
                <a:latin typeface="+mn-lt"/>
              </a:rPr>
              <a:t>vào</a:t>
            </a:r>
            <a:r>
              <a:rPr lang="en-US" baseline="0" dirty="0">
                <a:solidFill>
                  <a:schemeClr val="tx1"/>
                </a:solidFill>
                <a:latin typeface="+mn-lt"/>
              </a:rPr>
              <a:t> con </a:t>
            </a:r>
            <a:r>
              <a:rPr lang="en-US" baseline="0" dirty="0" err="1">
                <a:solidFill>
                  <a:schemeClr val="tx1"/>
                </a:solidFill>
                <a:latin typeface="+mn-lt"/>
              </a:rPr>
              <a:t>người</a:t>
            </a:r>
            <a:r>
              <a:rPr lang="en-US" baseline="0" dirty="0">
                <a:solidFill>
                  <a:schemeClr val="tx1"/>
                </a:solidFill>
                <a:latin typeface="+mn-lt"/>
              </a:rPr>
              <a:t> </a:t>
            </a:r>
            <a:r>
              <a:rPr lang="en-US" baseline="0" dirty="0" err="1">
                <a:solidFill>
                  <a:schemeClr val="tx1"/>
                </a:solidFill>
                <a:latin typeface="+mn-lt"/>
              </a:rPr>
              <a:t>có</a:t>
            </a:r>
            <a:r>
              <a:rPr lang="en-US" baseline="0" dirty="0">
                <a:solidFill>
                  <a:schemeClr val="tx1"/>
                </a:solidFill>
                <a:latin typeface="+mn-lt"/>
              </a:rPr>
              <a:t> </a:t>
            </a:r>
            <a:r>
              <a:rPr lang="en-US" baseline="0" dirty="0" err="1">
                <a:solidFill>
                  <a:schemeClr val="tx1"/>
                </a:solidFill>
                <a:latin typeface="+mn-lt"/>
              </a:rPr>
              <a:t>trọng</a:t>
            </a:r>
            <a:r>
              <a:rPr lang="en-US" baseline="0" dirty="0">
                <a:solidFill>
                  <a:schemeClr val="tx1"/>
                </a:solidFill>
                <a:latin typeface="+mn-lt"/>
              </a:rPr>
              <a:t> </a:t>
            </a:r>
            <a:r>
              <a:rPr lang="en-US" baseline="0" dirty="0" err="1">
                <a:solidFill>
                  <a:schemeClr val="tx1"/>
                </a:solidFill>
                <a:latin typeface="+mn-lt"/>
              </a:rPr>
              <a:t>tâm</a:t>
            </a:r>
            <a:r>
              <a:rPr lang="en-US" baseline="0" dirty="0">
                <a:solidFill>
                  <a:schemeClr val="tx1"/>
                </a:solidFill>
                <a:latin typeface="+mn-lt"/>
              </a:rPr>
              <a:t> </a:t>
            </a:r>
            <a:r>
              <a:rPr lang="en-US" baseline="0" dirty="0" err="1">
                <a:solidFill>
                  <a:schemeClr val="tx1"/>
                </a:solidFill>
                <a:latin typeface="+mn-lt"/>
              </a:rPr>
              <a:t>là</a:t>
            </a:r>
            <a:r>
              <a:rPr lang="en-US" baseline="0" dirty="0">
                <a:solidFill>
                  <a:schemeClr val="tx1"/>
                </a:solidFill>
                <a:latin typeface="+mn-lt"/>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err="1">
                <a:solidFill>
                  <a:schemeClr val="tx1"/>
                </a:solidFill>
                <a:latin typeface="+mn-lt"/>
              </a:rPr>
              <a:t>Xác</a:t>
            </a:r>
            <a:r>
              <a:rPr lang="en-US" sz="1200" baseline="0" dirty="0">
                <a:solidFill>
                  <a:schemeClr val="tx1"/>
                </a:solidFill>
                <a:latin typeface="+mn-lt"/>
              </a:rPr>
              <a:t> </a:t>
            </a:r>
            <a:r>
              <a:rPr lang="en-US" sz="1200" baseline="0" dirty="0" err="1">
                <a:solidFill>
                  <a:schemeClr val="tx1"/>
                </a:solidFill>
                <a:latin typeface="+mn-lt"/>
              </a:rPr>
              <a:t>định</a:t>
            </a:r>
            <a:r>
              <a:rPr lang="en-US" sz="1200" baseline="0" dirty="0">
                <a:solidFill>
                  <a:schemeClr val="tx1"/>
                </a:solidFill>
                <a:latin typeface="+mn-lt"/>
              </a:rPr>
              <a:t> </a:t>
            </a:r>
            <a:r>
              <a:rPr lang="en-US" sz="1200" baseline="0" dirty="0" err="1">
                <a:solidFill>
                  <a:schemeClr val="tx1"/>
                </a:solidFill>
                <a:latin typeface="+mn-lt"/>
              </a:rPr>
              <a:t>hy</a:t>
            </a:r>
            <a:r>
              <a:rPr lang="en-US" sz="1200" baseline="0" dirty="0">
                <a:solidFill>
                  <a:schemeClr val="tx1"/>
                </a:solidFill>
                <a:latin typeface="+mn-lt"/>
              </a:rPr>
              <a:t> </a:t>
            </a:r>
            <a:r>
              <a:rPr lang="en-US" sz="1200" baseline="0" dirty="0" err="1">
                <a:solidFill>
                  <a:schemeClr val="tx1"/>
                </a:solidFill>
                <a:latin typeface="+mn-lt"/>
              </a:rPr>
              <a:t>vọng</a:t>
            </a:r>
            <a:r>
              <a:rPr lang="en-US" sz="1200" baseline="0" dirty="0">
                <a:solidFill>
                  <a:schemeClr val="tx1"/>
                </a:solidFill>
                <a:latin typeface="+mn-lt"/>
              </a:rPr>
              <a:t> </a:t>
            </a:r>
            <a:r>
              <a:rPr lang="en-US" sz="1200" baseline="0" dirty="0" err="1">
                <a:solidFill>
                  <a:schemeClr val="tx1"/>
                </a:solidFill>
                <a:latin typeface="+mn-lt"/>
              </a:rPr>
              <a:t>và</a:t>
            </a:r>
            <a:r>
              <a:rPr lang="en-US" sz="1200" baseline="0" dirty="0">
                <a:solidFill>
                  <a:schemeClr val="tx1"/>
                </a:solidFill>
                <a:latin typeface="+mn-lt"/>
              </a:rPr>
              <a:t> </a:t>
            </a:r>
            <a:r>
              <a:rPr lang="en-US" sz="1200" baseline="0" dirty="0" err="1">
                <a:solidFill>
                  <a:schemeClr val="tx1"/>
                </a:solidFill>
                <a:latin typeface="+mn-lt"/>
              </a:rPr>
              <a:t>ước</a:t>
            </a:r>
            <a:r>
              <a:rPr lang="en-US" sz="1200" baseline="0" dirty="0">
                <a:solidFill>
                  <a:schemeClr val="tx1"/>
                </a:solidFill>
                <a:latin typeface="+mn-lt"/>
              </a:rPr>
              <a:t> </a:t>
            </a:r>
            <a:r>
              <a:rPr lang="en-US" sz="1200" baseline="0" dirty="0" err="1">
                <a:solidFill>
                  <a:schemeClr val="tx1"/>
                </a:solidFill>
                <a:latin typeface="+mn-lt"/>
              </a:rPr>
              <a:t>mơ</a:t>
            </a:r>
            <a:r>
              <a:rPr lang="en-US" sz="1200" baseline="0" dirty="0">
                <a:solidFill>
                  <a:schemeClr val="tx1"/>
                </a:solidFill>
                <a:latin typeface="+mn-lt"/>
              </a:rPr>
              <a:t> </a:t>
            </a:r>
            <a:r>
              <a:rPr lang="en-US" sz="1200" baseline="0" dirty="0" err="1">
                <a:solidFill>
                  <a:schemeClr val="tx1"/>
                </a:solidFill>
                <a:latin typeface="+mn-lt"/>
              </a:rPr>
              <a:t>của</a:t>
            </a:r>
            <a:r>
              <a:rPr lang="en-US" sz="1200" baseline="0" dirty="0">
                <a:solidFill>
                  <a:schemeClr val="tx1"/>
                </a:solidFill>
                <a:latin typeface="+mn-lt"/>
              </a:rPr>
              <a:t> </a:t>
            </a:r>
            <a:r>
              <a:rPr lang="en-US" sz="1200" baseline="0" dirty="0" err="1">
                <a:solidFill>
                  <a:schemeClr val="tx1"/>
                </a:solidFill>
                <a:latin typeface="+mn-lt"/>
              </a:rPr>
              <a:t>bạn</a:t>
            </a:r>
            <a:r>
              <a:rPr lang="en-US" sz="1200" baseline="0" dirty="0">
                <a:solidFill>
                  <a:schemeClr val="tx1"/>
                </a:solidFill>
                <a:latin typeface="+mn-lt"/>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err="1">
                <a:solidFill>
                  <a:schemeClr val="tx1"/>
                </a:solidFill>
                <a:latin typeface="+mn-lt"/>
              </a:rPr>
              <a:t>Xác</a:t>
            </a:r>
            <a:r>
              <a:rPr lang="en-US" sz="1200" baseline="0" dirty="0">
                <a:solidFill>
                  <a:schemeClr val="tx1"/>
                </a:solidFill>
                <a:latin typeface="+mn-lt"/>
              </a:rPr>
              <a:t> </a:t>
            </a:r>
            <a:r>
              <a:rPr lang="en-US" sz="1200" baseline="0" dirty="0" err="1">
                <a:solidFill>
                  <a:schemeClr val="tx1"/>
                </a:solidFill>
                <a:latin typeface="+mn-lt"/>
              </a:rPr>
              <a:t>định</a:t>
            </a:r>
            <a:r>
              <a:rPr lang="en-US" sz="1200" baseline="0" dirty="0">
                <a:solidFill>
                  <a:schemeClr val="tx1"/>
                </a:solidFill>
                <a:latin typeface="+mn-lt"/>
              </a:rPr>
              <a:t> </a:t>
            </a:r>
            <a:r>
              <a:rPr lang="en-US" sz="1200" baseline="0" dirty="0" err="1">
                <a:solidFill>
                  <a:schemeClr val="tx1"/>
                </a:solidFill>
                <a:latin typeface="+mn-lt"/>
              </a:rPr>
              <a:t>điều</a:t>
            </a:r>
            <a:r>
              <a:rPr lang="en-US" sz="1200" baseline="0" dirty="0">
                <a:solidFill>
                  <a:schemeClr val="tx1"/>
                </a:solidFill>
                <a:latin typeface="+mn-lt"/>
              </a:rPr>
              <a:t> </a:t>
            </a:r>
            <a:r>
              <a:rPr lang="en-US" sz="1200" baseline="0" dirty="0" err="1">
                <a:solidFill>
                  <a:schemeClr val="tx1"/>
                </a:solidFill>
                <a:latin typeface="+mn-lt"/>
              </a:rPr>
              <a:t>bạn</a:t>
            </a:r>
            <a:r>
              <a:rPr lang="en-US" sz="1200" baseline="0" dirty="0">
                <a:solidFill>
                  <a:schemeClr val="tx1"/>
                </a:solidFill>
                <a:latin typeface="+mn-lt"/>
              </a:rPr>
              <a:t> </a:t>
            </a:r>
            <a:r>
              <a:rPr lang="en-US" sz="1200" baseline="0" dirty="0" err="1">
                <a:solidFill>
                  <a:schemeClr val="tx1"/>
                </a:solidFill>
                <a:latin typeface="+mn-lt"/>
              </a:rPr>
              <a:t>thích</a:t>
            </a:r>
            <a:r>
              <a:rPr lang="en-US" sz="1200" baseline="0" dirty="0">
                <a:solidFill>
                  <a:schemeClr val="tx1"/>
                </a:solidFill>
                <a:latin typeface="+mn-lt"/>
              </a:rPr>
              <a:t> </a:t>
            </a:r>
            <a:r>
              <a:rPr lang="en-US" sz="1200" baseline="0" dirty="0" err="1">
                <a:solidFill>
                  <a:schemeClr val="tx1"/>
                </a:solidFill>
                <a:latin typeface="+mn-lt"/>
              </a:rPr>
              <a:t>và</a:t>
            </a:r>
            <a:r>
              <a:rPr lang="en-US" sz="1200" baseline="0" dirty="0">
                <a:solidFill>
                  <a:schemeClr val="tx1"/>
                </a:solidFill>
                <a:latin typeface="+mn-lt"/>
              </a:rPr>
              <a:t> </a:t>
            </a:r>
            <a:r>
              <a:rPr lang="en-US" sz="1200" baseline="0" dirty="0" err="1">
                <a:solidFill>
                  <a:schemeClr val="tx1"/>
                </a:solidFill>
                <a:latin typeface="+mn-lt"/>
              </a:rPr>
              <a:t>điều</a:t>
            </a:r>
            <a:r>
              <a:rPr lang="en-US" sz="1200" baseline="0" dirty="0">
                <a:solidFill>
                  <a:schemeClr val="tx1"/>
                </a:solidFill>
                <a:latin typeface="+mn-lt"/>
              </a:rPr>
              <a:t> </a:t>
            </a:r>
            <a:r>
              <a:rPr lang="en-US" sz="1200" baseline="0" dirty="0" err="1">
                <a:solidFill>
                  <a:schemeClr val="tx1"/>
                </a:solidFill>
                <a:latin typeface="+mn-lt"/>
              </a:rPr>
              <a:t>bạn</a:t>
            </a:r>
            <a:r>
              <a:rPr lang="en-US" sz="1200" baseline="0" dirty="0">
                <a:solidFill>
                  <a:schemeClr val="tx1"/>
                </a:solidFill>
                <a:latin typeface="+mn-lt"/>
              </a:rPr>
              <a:t> </a:t>
            </a:r>
            <a:r>
              <a:rPr lang="en-US" sz="1200" baseline="0" dirty="0" err="1">
                <a:solidFill>
                  <a:schemeClr val="tx1"/>
                </a:solidFill>
                <a:latin typeface="+mn-lt"/>
              </a:rPr>
              <a:t>giỏi</a:t>
            </a:r>
            <a:r>
              <a:rPr lang="en-US" sz="1200" dirty="0">
                <a:solidFill>
                  <a:schemeClr val="tx1"/>
                </a:solidFill>
                <a:latin typeface="+mn-lt"/>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err="1">
                <a:solidFill>
                  <a:schemeClr val="tx1"/>
                </a:solidFill>
                <a:latin typeface="+mn-lt"/>
              </a:rPr>
              <a:t>Xác</a:t>
            </a:r>
            <a:r>
              <a:rPr lang="en-US" sz="1200" baseline="0" dirty="0">
                <a:solidFill>
                  <a:schemeClr val="tx1"/>
                </a:solidFill>
                <a:latin typeface="+mn-lt"/>
              </a:rPr>
              <a:t> </a:t>
            </a:r>
            <a:r>
              <a:rPr lang="en-US" sz="1200" baseline="0" dirty="0" err="1">
                <a:solidFill>
                  <a:schemeClr val="tx1"/>
                </a:solidFill>
                <a:latin typeface="+mn-lt"/>
              </a:rPr>
              <a:t>định</a:t>
            </a:r>
            <a:r>
              <a:rPr lang="en-US" sz="1200" baseline="0" dirty="0">
                <a:solidFill>
                  <a:schemeClr val="tx1"/>
                </a:solidFill>
                <a:latin typeface="+mn-lt"/>
              </a:rPr>
              <a:t> </a:t>
            </a:r>
            <a:r>
              <a:rPr lang="en-US" sz="1200" baseline="0" dirty="0" err="1">
                <a:solidFill>
                  <a:schemeClr val="tx1"/>
                </a:solidFill>
                <a:latin typeface="+mn-lt"/>
              </a:rPr>
              <a:t>và</a:t>
            </a:r>
            <a:r>
              <a:rPr lang="en-US" sz="1200" baseline="0" dirty="0">
                <a:solidFill>
                  <a:schemeClr val="tx1"/>
                </a:solidFill>
                <a:latin typeface="+mn-lt"/>
              </a:rPr>
              <a:t> </a:t>
            </a:r>
            <a:r>
              <a:rPr lang="en-US" sz="1200" baseline="0" dirty="0" err="1">
                <a:solidFill>
                  <a:schemeClr val="tx1"/>
                </a:solidFill>
                <a:latin typeface="+mn-lt"/>
              </a:rPr>
              <a:t>đặt</a:t>
            </a:r>
            <a:r>
              <a:rPr lang="en-US" sz="1200" baseline="0" dirty="0">
                <a:solidFill>
                  <a:schemeClr val="tx1"/>
                </a:solidFill>
                <a:latin typeface="+mn-lt"/>
              </a:rPr>
              <a:t> </a:t>
            </a:r>
            <a:r>
              <a:rPr lang="en-US" sz="1200" baseline="0" dirty="0" err="1">
                <a:solidFill>
                  <a:schemeClr val="tx1"/>
                </a:solidFill>
                <a:latin typeface="+mn-lt"/>
              </a:rPr>
              <a:t>ra</a:t>
            </a:r>
            <a:r>
              <a:rPr lang="en-US" sz="1200" baseline="0" dirty="0">
                <a:solidFill>
                  <a:schemeClr val="tx1"/>
                </a:solidFill>
                <a:latin typeface="+mn-lt"/>
              </a:rPr>
              <a:t> </a:t>
            </a:r>
            <a:r>
              <a:rPr lang="en-US" sz="1200" baseline="0" dirty="0" err="1">
                <a:solidFill>
                  <a:schemeClr val="tx1"/>
                </a:solidFill>
                <a:latin typeface="+mn-lt"/>
              </a:rPr>
              <a:t>mục</a:t>
            </a:r>
            <a:r>
              <a:rPr lang="en-US" sz="1200" baseline="0" dirty="0">
                <a:solidFill>
                  <a:schemeClr val="tx1"/>
                </a:solidFill>
                <a:latin typeface="+mn-lt"/>
              </a:rPr>
              <a:t> </a:t>
            </a:r>
            <a:r>
              <a:rPr lang="en-US" sz="1200" baseline="0" dirty="0" err="1">
                <a:solidFill>
                  <a:schemeClr val="tx1"/>
                </a:solidFill>
                <a:latin typeface="+mn-lt"/>
              </a:rPr>
              <a:t>tiêu</a:t>
            </a:r>
            <a:r>
              <a:rPr lang="en-US" sz="1200" baseline="0" dirty="0">
                <a:solidFill>
                  <a:schemeClr val="tx1"/>
                </a:solidFill>
                <a:latin typeface="+mn-lt"/>
              </a:rPr>
              <a:t> </a:t>
            </a:r>
            <a:r>
              <a:rPr lang="en-US" sz="1200" baseline="0" dirty="0" err="1">
                <a:solidFill>
                  <a:schemeClr val="tx1"/>
                </a:solidFill>
                <a:latin typeface="+mn-lt"/>
              </a:rPr>
              <a:t>cho</a:t>
            </a:r>
            <a:r>
              <a:rPr lang="en-US" sz="1200" baseline="0" dirty="0">
                <a:solidFill>
                  <a:schemeClr val="tx1"/>
                </a:solidFill>
                <a:latin typeface="+mn-lt"/>
              </a:rPr>
              <a:t> </a:t>
            </a:r>
            <a:r>
              <a:rPr lang="en-US" sz="1200" baseline="0" dirty="0" err="1">
                <a:solidFill>
                  <a:schemeClr val="tx1"/>
                </a:solidFill>
                <a:latin typeface="+mn-lt"/>
              </a:rPr>
              <a:t>cuộc</a:t>
            </a:r>
            <a:r>
              <a:rPr lang="en-US" sz="1200" baseline="0" dirty="0">
                <a:solidFill>
                  <a:schemeClr val="tx1"/>
                </a:solidFill>
                <a:latin typeface="+mn-lt"/>
              </a:rPr>
              <a:t> </a:t>
            </a:r>
            <a:r>
              <a:rPr lang="en-US" sz="1200" baseline="0" dirty="0" err="1">
                <a:solidFill>
                  <a:schemeClr val="tx1"/>
                </a:solidFill>
                <a:latin typeface="+mn-lt"/>
              </a:rPr>
              <a:t>sống</a:t>
            </a:r>
            <a:r>
              <a:rPr lang="en-US" sz="1200" baseline="0" dirty="0">
                <a:solidFill>
                  <a:schemeClr val="tx1"/>
                </a:solidFill>
                <a:latin typeface="+mn-lt"/>
              </a:rPr>
              <a:t> </a:t>
            </a:r>
            <a:r>
              <a:rPr lang="en-US" sz="1200" baseline="0" dirty="0" err="1">
                <a:solidFill>
                  <a:schemeClr val="tx1"/>
                </a:solidFill>
                <a:latin typeface="+mn-lt"/>
              </a:rPr>
              <a:t>của</a:t>
            </a:r>
            <a:r>
              <a:rPr lang="en-US" sz="1200" baseline="0" dirty="0">
                <a:solidFill>
                  <a:schemeClr val="tx1"/>
                </a:solidFill>
                <a:latin typeface="+mn-lt"/>
              </a:rPr>
              <a:t> </a:t>
            </a:r>
            <a:r>
              <a:rPr lang="en-US" sz="1200" baseline="0" dirty="0" err="1">
                <a:solidFill>
                  <a:schemeClr val="tx1"/>
                </a:solidFill>
                <a:latin typeface="+mn-lt"/>
              </a:rPr>
              <a:t>bạn</a:t>
            </a:r>
            <a:r>
              <a:rPr lang="en-US" sz="1200" dirty="0">
                <a:solidFill>
                  <a:schemeClr val="tx1"/>
                </a:solidFill>
                <a:latin typeface="+mn-lt"/>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err="1">
                <a:solidFill>
                  <a:schemeClr val="tx1"/>
                </a:solidFill>
                <a:latin typeface="+mn-lt"/>
              </a:rPr>
              <a:t>Lựa</a:t>
            </a:r>
            <a:r>
              <a:rPr lang="en-US" sz="1200" baseline="0" dirty="0">
                <a:solidFill>
                  <a:schemeClr val="tx1"/>
                </a:solidFill>
                <a:latin typeface="+mn-lt"/>
              </a:rPr>
              <a:t> </a:t>
            </a:r>
            <a:r>
              <a:rPr lang="en-US" sz="1200" baseline="0" dirty="0" err="1">
                <a:solidFill>
                  <a:schemeClr val="tx1"/>
                </a:solidFill>
                <a:latin typeface="+mn-lt"/>
              </a:rPr>
              <a:t>chọn</a:t>
            </a:r>
            <a:r>
              <a:rPr lang="en-US" sz="1200" baseline="0" dirty="0">
                <a:solidFill>
                  <a:schemeClr val="tx1"/>
                </a:solidFill>
                <a:latin typeface="+mn-lt"/>
              </a:rPr>
              <a:t> </a:t>
            </a:r>
            <a:r>
              <a:rPr lang="en-US" sz="1200" baseline="0" dirty="0" err="1">
                <a:solidFill>
                  <a:schemeClr val="tx1"/>
                </a:solidFill>
                <a:latin typeface="+mn-lt"/>
              </a:rPr>
              <a:t>người</a:t>
            </a:r>
            <a:r>
              <a:rPr lang="en-US" sz="1200" baseline="0" dirty="0">
                <a:solidFill>
                  <a:schemeClr val="tx1"/>
                </a:solidFill>
                <a:latin typeface="+mn-lt"/>
              </a:rPr>
              <a:t> </a:t>
            </a:r>
            <a:r>
              <a:rPr lang="en-US" sz="1200" baseline="0" dirty="0" err="1">
                <a:solidFill>
                  <a:schemeClr val="tx1"/>
                </a:solidFill>
                <a:latin typeface="+mn-lt"/>
              </a:rPr>
              <a:t>cung</a:t>
            </a:r>
            <a:r>
              <a:rPr lang="en-US" sz="1200" baseline="0" dirty="0">
                <a:solidFill>
                  <a:schemeClr val="tx1"/>
                </a:solidFill>
                <a:latin typeface="+mn-lt"/>
              </a:rPr>
              <a:t> </a:t>
            </a:r>
            <a:r>
              <a:rPr lang="en-US" sz="1200" baseline="0" dirty="0" err="1">
                <a:solidFill>
                  <a:schemeClr val="tx1"/>
                </a:solidFill>
                <a:latin typeface="+mn-lt"/>
              </a:rPr>
              <a:t>cấp</a:t>
            </a:r>
            <a:r>
              <a:rPr lang="en-US" sz="1200" baseline="0" dirty="0">
                <a:solidFill>
                  <a:schemeClr val="tx1"/>
                </a:solidFill>
                <a:latin typeface="+mn-lt"/>
              </a:rPr>
              <a:t> </a:t>
            </a:r>
            <a:r>
              <a:rPr lang="en-US" sz="1200" baseline="0" dirty="0" err="1">
                <a:solidFill>
                  <a:schemeClr val="tx1"/>
                </a:solidFill>
                <a:latin typeface="+mn-lt"/>
              </a:rPr>
              <a:t>dịch</a:t>
            </a:r>
            <a:r>
              <a:rPr lang="en-US" sz="1200" baseline="0" dirty="0">
                <a:solidFill>
                  <a:schemeClr val="tx1"/>
                </a:solidFill>
                <a:latin typeface="+mn-lt"/>
              </a:rPr>
              <a:t> </a:t>
            </a:r>
            <a:r>
              <a:rPr lang="en-US" sz="1200" baseline="0" dirty="0" err="1">
                <a:solidFill>
                  <a:schemeClr val="tx1"/>
                </a:solidFill>
                <a:latin typeface="+mn-lt"/>
              </a:rPr>
              <a:t>vụ</a:t>
            </a:r>
            <a:r>
              <a:rPr lang="en-US" sz="1200" baseline="0" dirty="0">
                <a:solidFill>
                  <a:schemeClr val="tx1"/>
                </a:solidFill>
                <a:latin typeface="+mn-lt"/>
              </a:rPr>
              <a:t> </a:t>
            </a:r>
            <a:r>
              <a:rPr lang="en-US" sz="1200" baseline="0" dirty="0" err="1">
                <a:solidFill>
                  <a:schemeClr val="tx1"/>
                </a:solidFill>
                <a:latin typeface="+mn-lt"/>
              </a:rPr>
              <a:t>cho</a:t>
            </a:r>
            <a:r>
              <a:rPr lang="en-US" sz="1200" baseline="0" dirty="0">
                <a:solidFill>
                  <a:schemeClr val="tx1"/>
                </a:solidFill>
                <a:latin typeface="+mn-lt"/>
              </a:rPr>
              <a:t> </a:t>
            </a:r>
            <a:r>
              <a:rPr lang="en-US" sz="1200" baseline="0" dirty="0" err="1">
                <a:solidFill>
                  <a:schemeClr val="tx1"/>
                </a:solidFill>
                <a:latin typeface="+mn-lt"/>
              </a:rPr>
              <a:t>bạn</a:t>
            </a:r>
            <a:r>
              <a:rPr lang="en-US" sz="1200" dirty="0">
                <a:solidFill>
                  <a:schemeClr val="tx1"/>
                </a:solidFill>
                <a:latin typeface="+mn-lt"/>
              </a:rPr>
              <a:t>.</a:t>
            </a:r>
          </a:p>
          <a:p>
            <a:pPr marL="171450" indent="-171450">
              <a:buFont typeface="Wingdings" pitchFamily="2" charset="2"/>
              <a:buChar char="ü"/>
            </a:pPr>
            <a:r>
              <a:rPr lang="en-US" baseline="0" dirty="0" err="1">
                <a:solidFill>
                  <a:schemeClr val="tx1"/>
                </a:solidFill>
                <a:latin typeface="+mn-lt"/>
              </a:rPr>
              <a:t>Quá</a:t>
            </a:r>
            <a:r>
              <a:rPr lang="en-US" baseline="0" dirty="0">
                <a:solidFill>
                  <a:schemeClr val="tx1"/>
                </a:solidFill>
                <a:latin typeface="+mn-lt"/>
              </a:rPr>
              <a:t> </a:t>
            </a:r>
            <a:r>
              <a:rPr lang="en-US" baseline="0" dirty="0" err="1">
                <a:solidFill>
                  <a:schemeClr val="tx1"/>
                </a:solidFill>
                <a:latin typeface="+mn-lt"/>
              </a:rPr>
              <a:t>trình</a:t>
            </a:r>
            <a:r>
              <a:rPr lang="en-US" baseline="0" dirty="0">
                <a:solidFill>
                  <a:schemeClr val="tx1"/>
                </a:solidFill>
                <a:latin typeface="+mn-lt"/>
              </a:rPr>
              <a:t> </a:t>
            </a:r>
            <a:r>
              <a:rPr lang="en-US" baseline="0" dirty="0" err="1">
                <a:solidFill>
                  <a:schemeClr val="tx1"/>
                </a:solidFill>
                <a:latin typeface="+mn-lt"/>
              </a:rPr>
              <a:t>lập</a:t>
            </a:r>
            <a:r>
              <a:rPr lang="en-US" baseline="0" dirty="0">
                <a:solidFill>
                  <a:schemeClr val="tx1"/>
                </a:solidFill>
                <a:latin typeface="+mn-lt"/>
              </a:rPr>
              <a:t> </a:t>
            </a:r>
            <a:r>
              <a:rPr lang="en-US" baseline="0" dirty="0" err="1">
                <a:solidFill>
                  <a:schemeClr val="tx1"/>
                </a:solidFill>
                <a:latin typeface="+mn-lt"/>
              </a:rPr>
              <a:t>kế</a:t>
            </a:r>
            <a:r>
              <a:rPr lang="en-US" baseline="0" dirty="0">
                <a:solidFill>
                  <a:schemeClr val="tx1"/>
                </a:solidFill>
                <a:latin typeface="+mn-lt"/>
              </a:rPr>
              <a:t> </a:t>
            </a:r>
            <a:r>
              <a:rPr lang="en-US" baseline="0" dirty="0" err="1">
                <a:solidFill>
                  <a:schemeClr val="tx1"/>
                </a:solidFill>
                <a:latin typeface="+mn-lt"/>
              </a:rPr>
              <a:t>hoạch</a:t>
            </a:r>
            <a:r>
              <a:rPr lang="en-US" baseline="0" dirty="0">
                <a:solidFill>
                  <a:schemeClr val="tx1"/>
                </a:solidFill>
                <a:latin typeface="+mn-lt"/>
              </a:rPr>
              <a:t> </a:t>
            </a:r>
            <a:r>
              <a:rPr lang="en-US" baseline="0" dirty="0" err="1">
                <a:solidFill>
                  <a:schemeClr val="tx1"/>
                </a:solidFill>
                <a:latin typeface="+mn-lt"/>
              </a:rPr>
              <a:t>của</a:t>
            </a:r>
            <a:r>
              <a:rPr lang="en-US" baseline="0" dirty="0">
                <a:solidFill>
                  <a:schemeClr val="tx1"/>
                </a:solidFill>
                <a:latin typeface="+mn-lt"/>
              </a:rPr>
              <a:t> </a:t>
            </a:r>
            <a:r>
              <a:rPr lang="en-US" baseline="0" dirty="0" err="1">
                <a:solidFill>
                  <a:schemeClr val="tx1"/>
                </a:solidFill>
                <a:latin typeface="+mn-lt"/>
              </a:rPr>
              <a:t>bạn</a:t>
            </a:r>
            <a:r>
              <a:rPr lang="en-US" baseline="0" dirty="0">
                <a:solidFill>
                  <a:schemeClr val="tx1"/>
                </a:solidFill>
                <a:latin typeface="+mn-lt"/>
              </a:rPr>
              <a:t> </a:t>
            </a:r>
            <a:r>
              <a:rPr lang="en-US" baseline="0" dirty="0" err="1">
                <a:solidFill>
                  <a:schemeClr val="tx1"/>
                </a:solidFill>
                <a:latin typeface="+mn-lt"/>
              </a:rPr>
              <a:t>có</a:t>
            </a:r>
            <a:r>
              <a:rPr lang="en-US" baseline="0" dirty="0">
                <a:solidFill>
                  <a:schemeClr val="tx1"/>
                </a:solidFill>
                <a:latin typeface="+mn-lt"/>
              </a:rPr>
              <a:t> </a:t>
            </a:r>
            <a:r>
              <a:rPr lang="en-US" baseline="0" dirty="0" err="1">
                <a:solidFill>
                  <a:schemeClr val="tx1"/>
                </a:solidFill>
                <a:latin typeface="+mn-lt"/>
              </a:rPr>
              <a:t>thể</a:t>
            </a:r>
            <a:r>
              <a:rPr lang="en-US" baseline="0" dirty="0">
                <a:solidFill>
                  <a:schemeClr val="tx1"/>
                </a:solidFill>
                <a:latin typeface="+mn-lt"/>
              </a:rPr>
              <a:t> </a:t>
            </a:r>
            <a:r>
              <a:rPr lang="en-US" baseline="0" dirty="0" err="1">
                <a:solidFill>
                  <a:schemeClr val="tx1"/>
                </a:solidFill>
                <a:latin typeface="+mn-lt"/>
              </a:rPr>
              <a:t>khác</a:t>
            </a:r>
            <a:r>
              <a:rPr lang="en-US" baseline="0" dirty="0">
                <a:solidFill>
                  <a:schemeClr val="tx1"/>
                </a:solidFill>
                <a:latin typeface="+mn-lt"/>
              </a:rPr>
              <a:t> </a:t>
            </a:r>
            <a:r>
              <a:rPr lang="en-US" baseline="0" dirty="0" err="1">
                <a:solidFill>
                  <a:schemeClr val="tx1"/>
                </a:solidFill>
                <a:latin typeface="+mn-lt"/>
              </a:rPr>
              <a:t>những</a:t>
            </a:r>
            <a:r>
              <a:rPr lang="en-US" baseline="0" dirty="0">
                <a:solidFill>
                  <a:schemeClr val="tx1"/>
                </a:solidFill>
                <a:latin typeface="+mn-lt"/>
              </a:rPr>
              <a:t> </a:t>
            </a:r>
            <a:r>
              <a:rPr lang="en-US" baseline="0" dirty="0" err="1">
                <a:solidFill>
                  <a:schemeClr val="tx1"/>
                </a:solidFill>
                <a:latin typeface="+mn-lt"/>
              </a:rPr>
              <a:t>người</a:t>
            </a:r>
            <a:r>
              <a:rPr lang="en-US" baseline="0" dirty="0">
                <a:solidFill>
                  <a:schemeClr val="tx1"/>
                </a:solidFill>
                <a:latin typeface="+mn-lt"/>
              </a:rPr>
              <a:t> </a:t>
            </a:r>
            <a:r>
              <a:rPr lang="en-US" baseline="0" dirty="0" err="1">
                <a:solidFill>
                  <a:schemeClr val="tx1"/>
                </a:solidFill>
                <a:latin typeface="+mn-lt"/>
              </a:rPr>
              <a:t>khác</a:t>
            </a:r>
            <a:r>
              <a:rPr lang="en-US" baseline="0" dirty="0">
                <a:solidFill>
                  <a:schemeClr val="tx1"/>
                </a:solidFill>
                <a:latin typeface="+mn-lt"/>
              </a:rPr>
              <a:t>, </a:t>
            </a:r>
            <a:r>
              <a:rPr lang="en-US" baseline="0" dirty="0" err="1">
                <a:solidFill>
                  <a:schemeClr val="tx1"/>
                </a:solidFill>
                <a:latin typeface="+mn-lt"/>
              </a:rPr>
              <a:t>và</a:t>
            </a:r>
            <a:r>
              <a:rPr lang="en-US" baseline="0" dirty="0">
                <a:solidFill>
                  <a:schemeClr val="tx1"/>
                </a:solidFill>
                <a:latin typeface="+mn-lt"/>
              </a:rPr>
              <a:t> </a:t>
            </a:r>
            <a:r>
              <a:rPr lang="en-US" baseline="0" dirty="0" err="1">
                <a:solidFill>
                  <a:schemeClr val="tx1"/>
                </a:solidFill>
                <a:latin typeface="+mn-lt"/>
              </a:rPr>
              <a:t>điều</a:t>
            </a:r>
            <a:r>
              <a:rPr lang="en-US" baseline="0" dirty="0">
                <a:solidFill>
                  <a:schemeClr val="tx1"/>
                </a:solidFill>
                <a:latin typeface="+mn-lt"/>
              </a:rPr>
              <a:t> </a:t>
            </a:r>
            <a:r>
              <a:rPr lang="en-US" baseline="0" dirty="0" err="1">
                <a:solidFill>
                  <a:schemeClr val="tx1"/>
                </a:solidFill>
                <a:latin typeface="+mn-lt"/>
              </a:rPr>
              <a:t>đó</a:t>
            </a:r>
            <a:r>
              <a:rPr lang="en-US" baseline="0" dirty="0">
                <a:solidFill>
                  <a:schemeClr val="tx1"/>
                </a:solidFill>
                <a:latin typeface="+mn-lt"/>
              </a:rPr>
              <a:t> </a:t>
            </a:r>
            <a:r>
              <a:rPr lang="en-US" baseline="0" dirty="0" err="1">
                <a:solidFill>
                  <a:schemeClr val="tx1"/>
                </a:solidFill>
                <a:latin typeface="+mn-lt"/>
              </a:rPr>
              <a:t>không</a:t>
            </a:r>
            <a:r>
              <a:rPr lang="en-US" baseline="0" dirty="0">
                <a:solidFill>
                  <a:schemeClr val="tx1"/>
                </a:solidFill>
                <a:latin typeface="+mn-lt"/>
              </a:rPr>
              <a:t> </a:t>
            </a:r>
            <a:r>
              <a:rPr lang="en-US" baseline="0" dirty="0" err="1">
                <a:solidFill>
                  <a:schemeClr val="tx1"/>
                </a:solidFill>
                <a:latin typeface="+mn-lt"/>
              </a:rPr>
              <a:t>sao</a:t>
            </a:r>
            <a:r>
              <a:rPr lang="en-US" baseline="0" dirty="0">
                <a:solidFill>
                  <a:schemeClr val="tx1"/>
                </a:solidFill>
                <a:latin typeface="+mn-lt"/>
              </a:rPr>
              <a:t> </a:t>
            </a:r>
            <a:r>
              <a:rPr lang="en-US" baseline="0" dirty="0" err="1">
                <a:solidFill>
                  <a:schemeClr val="tx1"/>
                </a:solidFill>
                <a:latin typeface="+mn-lt"/>
              </a:rPr>
              <a:t>cả</a:t>
            </a:r>
            <a:r>
              <a:rPr lang="en-US" baseline="0" dirty="0">
                <a:solidFill>
                  <a:schemeClr val="tx1"/>
                </a:solidFill>
                <a:latin typeface="+mn-lt"/>
              </a:rPr>
              <a:t>. </a:t>
            </a:r>
          </a:p>
          <a:p>
            <a:pPr>
              <a:buFont typeface="Arial"/>
              <a:buNone/>
            </a:pPr>
            <a:r>
              <a:rPr lang="en-US" baseline="0" dirty="0" err="1">
                <a:solidFill>
                  <a:schemeClr val="tx1"/>
                </a:solidFill>
                <a:latin typeface="+mn-lt"/>
              </a:rPr>
              <a:t>Nhớ</a:t>
            </a:r>
            <a:r>
              <a:rPr lang="en-US" baseline="0" dirty="0">
                <a:solidFill>
                  <a:schemeClr val="tx1"/>
                </a:solidFill>
                <a:latin typeface="+mn-lt"/>
              </a:rPr>
              <a:t> </a:t>
            </a:r>
            <a:r>
              <a:rPr lang="en-US" baseline="0" dirty="0" err="1">
                <a:solidFill>
                  <a:schemeClr val="tx1"/>
                </a:solidFill>
                <a:latin typeface="+mn-lt"/>
              </a:rPr>
              <a:t>rằng</a:t>
            </a:r>
            <a:r>
              <a:rPr lang="en-US" baseline="0" dirty="0">
                <a:solidFill>
                  <a:schemeClr val="tx1"/>
                </a:solidFill>
                <a:latin typeface="+mn-lt"/>
              </a:rPr>
              <a:t>: </a:t>
            </a:r>
          </a:p>
          <a:p>
            <a:pPr lvl="1">
              <a:buFont typeface="Arial"/>
              <a:buChar char="•"/>
            </a:pPr>
            <a:r>
              <a:rPr lang="en-US" baseline="0" dirty="0">
                <a:solidFill>
                  <a:schemeClr val="tx1"/>
                </a:solidFill>
                <a:latin typeface="+mn-lt"/>
              </a:rPr>
              <a:t> </a:t>
            </a:r>
            <a:r>
              <a:rPr lang="en-US" baseline="0" dirty="0" err="1">
                <a:solidFill>
                  <a:schemeClr val="tx1"/>
                </a:solidFill>
                <a:latin typeface="+mn-lt"/>
              </a:rPr>
              <a:t>Mỗi</a:t>
            </a:r>
            <a:r>
              <a:rPr lang="en-US" baseline="0" dirty="0">
                <a:solidFill>
                  <a:schemeClr val="tx1"/>
                </a:solidFill>
                <a:latin typeface="+mn-lt"/>
              </a:rPr>
              <a:t> </a:t>
            </a:r>
            <a:r>
              <a:rPr lang="en-US" baseline="0" dirty="0" err="1">
                <a:solidFill>
                  <a:schemeClr val="tx1"/>
                </a:solidFill>
                <a:latin typeface="+mn-lt"/>
              </a:rPr>
              <a:t>người</a:t>
            </a:r>
            <a:r>
              <a:rPr lang="en-US" baseline="0" dirty="0">
                <a:solidFill>
                  <a:schemeClr val="tx1"/>
                </a:solidFill>
                <a:latin typeface="+mn-lt"/>
              </a:rPr>
              <a:t> </a:t>
            </a:r>
            <a:r>
              <a:rPr lang="en-US" baseline="0" dirty="0" err="1">
                <a:solidFill>
                  <a:schemeClr val="tx1"/>
                </a:solidFill>
                <a:latin typeface="+mn-lt"/>
              </a:rPr>
              <a:t>có</a:t>
            </a:r>
            <a:r>
              <a:rPr lang="en-US" baseline="0" dirty="0">
                <a:solidFill>
                  <a:schemeClr val="tx1"/>
                </a:solidFill>
                <a:latin typeface="+mn-lt"/>
              </a:rPr>
              <a:t> </a:t>
            </a:r>
            <a:r>
              <a:rPr lang="en-US" baseline="0" dirty="0" err="1">
                <a:solidFill>
                  <a:schemeClr val="tx1"/>
                </a:solidFill>
                <a:latin typeface="+mn-lt"/>
              </a:rPr>
              <a:t>thể</a:t>
            </a:r>
            <a:r>
              <a:rPr lang="en-US" baseline="0" dirty="0">
                <a:solidFill>
                  <a:schemeClr val="tx1"/>
                </a:solidFill>
                <a:latin typeface="+mn-lt"/>
              </a:rPr>
              <a:t> </a:t>
            </a:r>
            <a:r>
              <a:rPr lang="en-US" baseline="0" dirty="0" err="1">
                <a:solidFill>
                  <a:schemeClr val="tx1"/>
                </a:solidFill>
                <a:latin typeface="+mn-lt"/>
              </a:rPr>
              <a:t>thể</a:t>
            </a:r>
            <a:r>
              <a:rPr lang="en-US" baseline="0" dirty="0">
                <a:solidFill>
                  <a:schemeClr val="tx1"/>
                </a:solidFill>
                <a:latin typeface="+mn-lt"/>
              </a:rPr>
              <a:t> </a:t>
            </a:r>
            <a:r>
              <a:rPr lang="en-US" baseline="0" dirty="0" err="1">
                <a:solidFill>
                  <a:schemeClr val="tx1"/>
                </a:solidFill>
                <a:latin typeface="+mn-lt"/>
              </a:rPr>
              <a:t>hiện</a:t>
            </a:r>
            <a:r>
              <a:rPr lang="en-US" baseline="0" dirty="0">
                <a:solidFill>
                  <a:schemeClr val="tx1"/>
                </a:solidFill>
                <a:latin typeface="+mn-lt"/>
              </a:rPr>
              <a:t> </a:t>
            </a:r>
            <a:r>
              <a:rPr lang="en-US" baseline="0" dirty="0" err="1">
                <a:solidFill>
                  <a:schemeClr val="tx1"/>
                </a:solidFill>
                <a:latin typeface="+mn-lt"/>
              </a:rPr>
              <a:t>điều</a:t>
            </a:r>
            <a:r>
              <a:rPr lang="en-US" baseline="0" dirty="0">
                <a:solidFill>
                  <a:schemeClr val="tx1"/>
                </a:solidFill>
                <a:latin typeface="+mn-lt"/>
              </a:rPr>
              <a:t> </a:t>
            </a:r>
            <a:r>
              <a:rPr lang="en-US" baseline="0" dirty="0" err="1">
                <a:solidFill>
                  <a:schemeClr val="tx1"/>
                </a:solidFill>
                <a:latin typeface="+mn-lt"/>
              </a:rPr>
              <a:t>họ</a:t>
            </a:r>
            <a:r>
              <a:rPr lang="en-US" baseline="0" dirty="0">
                <a:solidFill>
                  <a:schemeClr val="tx1"/>
                </a:solidFill>
                <a:latin typeface="+mn-lt"/>
              </a:rPr>
              <a:t> </a:t>
            </a:r>
            <a:r>
              <a:rPr lang="en-US" baseline="0" dirty="0" err="1">
                <a:solidFill>
                  <a:schemeClr val="tx1"/>
                </a:solidFill>
                <a:latin typeface="+mn-lt"/>
              </a:rPr>
              <a:t>thích</a:t>
            </a:r>
            <a:r>
              <a:rPr lang="en-US" baseline="0" dirty="0">
                <a:solidFill>
                  <a:schemeClr val="tx1"/>
                </a:solidFill>
                <a:latin typeface="+mn-lt"/>
              </a:rPr>
              <a:t> </a:t>
            </a:r>
            <a:r>
              <a:rPr lang="en-US" baseline="0" dirty="0" err="1">
                <a:solidFill>
                  <a:schemeClr val="tx1"/>
                </a:solidFill>
                <a:latin typeface="+mn-lt"/>
              </a:rPr>
              <a:t>và</a:t>
            </a:r>
            <a:r>
              <a:rPr lang="en-US" baseline="0" dirty="0">
                <a:solidFill>
                  <a:schemeClr val="tx1"/>
                </a:solidFill>
                <a:latin typeface="+mn-lt"/>
              </a:rPr>
              <a:t> </a:t>
            </a:r>
            <a:r>
              <a:rPr lang="en-US" baseline="0" dirty="0" err="1">
                <a:solidFill>
                  <a:schemeClr val="tx1"/>
                </a:solidFill>
                <a:latin typeface="+mn-lt"/>
              </a:rPr>
              <a:t>không</a:t>
            </a:r>
            <a:r>
              <a:rPr lang="en-US" baseline="0" dirty="0">
                <a:solidFill>
                  <a:schemeClr val="tx1"/>
                </a:solidFill>
                <a:latin typeface="+mn-lt"/>
              </a:rPr>
              <a:t> </a:t>
            </a:r>
            <a:r>
              <a:rPr lang="en-US" baseline="0" dirty="0" err="1">
                <a:solidFill>
                  <a:schemeClr val="tx1"/>
                </a:solidFill>
                <a:latin typeface="+mn-lt"/>
              </a:rPr>
              <a:t>thích</a:t>
            </a:r>
            <a:r>
              <a:rPr lang="en-US" baseline="0" dirty="0">
                <a:solidFill>
                  <a:schemeClr val="tx1"/>
                </a:solidFill>
                <a:latin typeface="+mn-lt"/>
              </a:rPr>
              <a:t> </a:t>
            </a:r>
            <a:r>
              <a:rPr lang="en-US" baseline="0" dirty="0" err="1">
                <a:solidFill>
                  <a:schemeClr val="tx1"/>
                </a:solidFill>
                <a:latin typeface="+mn-lt"/>
              </a:rPr>
              <a:t>theo</a:t>
            </a:r>
            <a:r>
              <a:rPr lang="en-US" baseline="0" dirty="0">
                <a:solidFill>
                  <a:schemeClr val="tx1"/>
                </a:solidFill>
                <a:latin typeface="+mn-lt"/>
              </a:rPr>
              <a:t> </a:t>
            </a:r>
            <a:r>
              <a:rPr lang="en-US" baseline="0" dirty="0" err="1">
                <a:solidFill>
                  <a:schemeClr val="tx1"/>
                </a:solidFill>
                <a:latin typeface="+mn-lt"/>
              </a:rPr>
              <a:t>cách</a:t>
            </a:r>
            <a:r>
              <a:rPr lang="en-US" baseline="0" dirty="0">
                <a:solidFill>
                  <a:schemeClr val="tx1"/>
                </a:solidFill>
                <a:latin typeface="+mn-lt"/>
              </a:rPr>
              <a:t> </a:t>
            </a:r>
            <a:r>
              <a:rPr lang="en-US" baseline="0" dirty="0" err="1">
                <a:solidFill>
                  <a:schemeClr val="tx1"/>
                </a:solidFill>
                <a:latin typeface="+mn-lt"/>
              </a:rPr>
              <a:t>riêng</a:t>
            </a:r>
            <a:r>
              <a:rPr lang="en-US" baseline="0" dirty="0">
                <a:solidFill>
                  <a:schemeClr val="tx1"/>
                </a:solidFill>
                <a:latin typeface="+mn-lt"/>
              </a:rPr>
              <a:t>. </a:t>
            </a:r>
          </a:p>
          <a:p>
            <a:pPr lvl="1">
              <a:buFont typeface="Arial"/>
              <a:buChar char="•"/>
            </a:pPr>
            <a:r>
              <a:rPr lang="en-US" baseline="0" dirty="0">
                <a:solidFill>
                  <a:schemeClr val="tx1"/>
                </a:solidFill>
                <a:latin typeface="+mn-lt"/>
              </a:rPr>
              <a:t> </a:t>
            </a:r>
            <a:r>
              <a:rPr lang="en-US" baseline="0" dirty="0" err="1">
                <a:solidFill>
                  <a:schemeClr val="tx1"/>
                </a:solidFill>
                <a:latin typeface="+mn-lt"/>
              </a:rPr>
              <a:t>Bằng</a:t>
            </a:r>
            <a:r>
              <a:rPr lang="en-US" baseline="0" dirty="0">
                <a:solidFill>
                  <a:schemeClr val="tx1"/>
                </a:solidFill>
                <a:latin typeface="+mn-lt"/>
              </a:rPr>
              <a:t> </a:t>
            </a:r>
            <a:r>
              <a:rPr lang="en-US" baseline="0" dirty="0" err="1">
                <a:solidFill>
                  <a:schemeClr val="tx1"/>
                </a:solidFill>
                <a:latin typeface="+mn-lt"/>
              </a:rPr>
              <a:t>cách</a:t>
            </a:r>
            <a:r>
              <a:rPr lang="en-US" baseline="0" dirty="0">
                <a:solidFill>
                  <a:schemeClr val="tx1"/>
                </a:solidFill>
                <a:latin typeface="+mn-lt"/>
              </a:rPr>
              <a:t> </a:t>
            </a:r>
            <a:r>
              <a:rPr lang="en-US" baseline="0" dirty="0" err="1">
                <a:solidFill>
                  <a:schemeClr val="tx1"/>
                </a:solidFill>
                <a:latin typeface="+mn-lt"/>
              </a:rPr>
              <a:t>cười</a:t>
            </a:r>
            <a:r>
              <a:rPr lang="en-US" baseline="0" dirty="0">
                <a:solidFill>
                  <a:schemeClr val="tx1"/>
                </a:solidFill>
                <a:latin typeface="+mn-lt"/>
              </a:rPr>
              <a:t>, </a:t>
            </a:r>
            <a:r>
              <a:rPr lang="en-US" baseline="0" dirty="0" err="1">
                <a:solidFill>
                  <a:schemeClr val="tx1"/>
                </a:solidFill>
                <a:latin typeface="+mn-lt"/>
              </a:rPr>
              <a:t>đánh</a:t>
            </a:r>
            <a:r>
              <a:rPr lang="en-US" baseline="0" dirty="0">
                <a:solidFill>
                  <a:schemeClr val="tx1"/>
                </a:solidFill>
                <a:latin typeface="+mn-lt"/>
              </a:rPr>
              <a:t> </a:t>
            </a:r>
            <a:r>
              <a:rPr lang="en-US" baseline="0" dirty="0" err="1">
                <a:solidFill>
                  <a:schemeClr val="tx1"/>
                </a:solidFill>
                <a:latin typeface="+mn-lt"/>
              </a:rPr>
              <a:t>máy</a:t>
            </a:r>
            <a:r>
              <a:rPr lang="en-US" baseline="0" dirty="0">
                <a:solidFill>
                  <a:schemeClr val="tx1"/>
                </a:solidFill>
                <a:latin typeface="+mn-lt"/>
              </a:rPr>
              <a:t>, </a:t>
            </a:r>
            <a:r>
              <a:rPr lang="en-US" baseline="0" dirty="0" err="1">
                <a:solidFill>
                  <a:schemeClr val="tx1"/>
                </a:solidFill>
                <a:latin typeface="+mn-lt"/>
              </a:rPr>
              <a:t>sử</a:t>
            </a:r>
            <a:r>
              <a:rPr lang="en-US" baseline="0" dirty="0">
                <a:solidFill>
                  <a:schemeClr val="tx1"/>
                </a:solidFill>
                <a:latin typeface="+mn-lt"/>
              </a:rPr>
              <a:t> </a:t>
            </a:r>
            <a:r>
              <a:rPr lang="en-US" baseline="0" dirty="0" err="1">
                <a:solidFill>
                  <a:schemeClr val="tx1"/>
                </a:solidFill>
                <a:latin typeface="+mn-lt"/>
              </a:rPr>
              <a:t>dụng</a:t>
            </a:r>
            <a:r>
              <a:rPr lang="en-US" baseline="0" dirty="0">
                <a:solidFill>
                  <a:schemeClr val="tx1"/>
                </a:solidFill>
                <a:latin typeface="+mn-lt"/>
              </a:rPr>
              <a:t> </a:t>
            </a:r>
            <a:r>
              <a:rPr lang="en-US" baseline="0" dirty="0" err="1">
                <a:solidFill>
                  <a:schemeClr val="tx1"/>
                </a:solidFill>
                <a:latin typeface="+mn-lt"/>
              </a:rPr>
              <a:t>tranh</a:t>
            </a:r>
            <a:r>
              <a:rPr lang="en-US" baseline="0" dirty="0">
                <a:solidFill>
                  <a:schemeClr val="tx1"/>
                </a:solidFill>
                <a:latin typeface="+mn-lt"/>
              </a:rPr>
              <a:t> </a:t>
            </a:r>
            <a:r>
              <a:rPr lang="en-US" baseline="0" dirty="0" err="1">
                <a:solidFill>
                  <a:schemeClr val="tx1"/>
                </a:solidFill>
                <a:latin typeface="+mn-lt"/>
              </a:rPr>
              <a:t>ảnh</a:t>
            </a:r>
            <a:r>
              <a:rPr lang="en-US" baseline="0" dirty="0">
                <a:solidFill>
                  <a:schemeClr val="tx1"/>
                </a:solidFill>
                <a:latin typeface="+mn-lt"/>
              </a:rPr>
              <a:t>... </a:t>
            </a:r>
            <a:r>
              <a:rPr lang="en-US" baseline="0" dirty="0" err="1">
                <a:solidFill>
                  <a:schemeClr val="tx1"/>
                </a:solidFill>
                <a:latin typeface="+mn-lt"/>
              </a:rPr>
              <a:t>mỗi</a:t>
            </a:r>
            <a:r>
              <a:rPr lang="en-US" baseline="0" dirty="0">
                <a:solidFill>
                  <a:schemeClr val="tx1"/>
                </a:solidFill>
                <a:latin typeface="+mn-lt"/>
              </a:rPr>
              <a:t> </a:t>
            </a:r>
            <a:r>
              <a:rPr lang="en-US" baseline="0" dirty="0" err="1">
                <a:solidFill>
                  <a:schemeClr val="tx1"/>
                </a:solidFill>
                <a:latin typeface="+mn-lt"/>
              </a:rPr>
              <a:t>người</a:t>
            </a:r>
            <a:r>
              <a:rPr lang="en-US" baseline="0" dirty="0">
                <a:solidFill>
                  <a:schemeClr val="tx1"/>
                </a:solidFill>
                <a:latin typeface="+mn-lt"/>
              </a:rPr>
              <a:t> </a:t>
            </a:r>
            <a:r>
              <a:rPr lang="en-US" baseline="0" dirty="0" err="1">
                <a:solidFill>
                  <a:schemeClr val="tx1"/>
                </a:solidFill>
                <a:latin typeface="+mn-lt"/>
              </a:rPr>
              <a:t>có</a:t>
            </a:r>
            <a:r>
              <a:rPr lang="en-US" baseline="0" dirty="0">
                <a:solidFill>
                  <a:schemeClr val="tx1"/>
                </a:solidFill>
                <a:latin typeface="+mn-lt"/>
              </a:rPr>
              <a:t> </a:t>
            </a:r>
            <a:r>
              <a:rPr lang="en-US" baseline="0" dirty="0" err="1">
                <a:solidFill>
                  <a:schemeClr val="tx1"/>
                </a:solidFill>
                <a:latin typeface="+mn-lt"/>
              </a:rPr>
              <a:t>quyền</a:t>
            </a:r>
            <a:r>
              <a:rPr lang="en-US" baseline="0" dirty="0">
                <a:solidFill>
                  <a:schemeClr val="tx1"/>
                </a:solidFill>
                <a:latin typeface="+mn-lt"/>
              </a:rPr>
              <a:t> </a:t>
            </a:r>
            <a:r>
              <a:rPr lang="en-US" baseline="0" dirty="0" err="1">
                <a:solidFill>
                  <a:schemeClr val="tx1"/>
                </a:solidFill>
                <a:latin typeface="+mn-lt"/>
              </a:rPr>
              <a:t>lựa</a:t>
            </a:r>
            <a:r>
              <a:rPr lang="en-US" baseline="0" dirty="0">
                <a:solidFill>
                  <a:schemeClr val="tx1"/>
                </a:solidFill>
                <a:latin typeface="+mn-lt"/>
              </a:rPr>
              <a:t> </a:t>
            </a:r>
            <a:r>
              <a:rPr lang="en-US" baseline="0" dirty="0" err="1">
                <a:solidFill>
                  <a:schemeClr val="tx1"/>
                </a:solidFill>
                <a:latin typeface="+mn-lt"/>
              </a:rPr>
              <a:t>chọn</a:t>
            </a:r>
            <a:r>
              <a:rPr lang="en-US" baseline="0" dirty="0">
                <a:solidFill>
                  <a:schemeClr val="tx1"/>
                </a:solidFill>
                <a:latin typeface="+mn-lt"/>
              </a:rPr>
              <a:t> </a:t>
            </a:r>
            <a:r>
              <a:rPr lang="en-US" baseline="0" dirty="0" err="1">
                <a:solidFill>
                  <a:schemeClr val="tx1"/>
                </a:solidFill>
                <a:latin typeface="+mn-lt"/>
              </a:rPr>
              <a:t>và</a:t>
            </a:r>
            <a:r>
              <a:rPr lang="en-US" baseline="0" dirty="0">
                <a:solidFill>
                  <a:schemeClr val="tx1"/>
                </a:solidFill>
                <a:latin typeface="+mn-lt"/>
              </a:rPr>
              <a:t> </a:t>
            </a:r>
            <a:r>
              <a:rPr lang="en-US" baseline="0" dirty="0" err="1">
                <a:solidFill>
                  <a:schemeClr val="tx1"/>
                </a:solidFill>
                <a:latin typeface="+mn-lt"/>
              </a:rPr>
              <a:t>trình</a:t>
            </a:r>
            <a:r>
              <a:rPr lang="en-US" baseline="0" dirty="0">
                <a:solidFill>
                  <a:schemeClr val="tx1"/>
                </a:solidFill>
                <a:latin typeface="+mn-lt"/>
              </a:rPr>
              <a:t> </a:t>
            </a:r>
            <a:r>
              <a:rPr lang="en-US" baseline="0" dirty="0" err="1">
                <a:solidFill>
                  <a:schemeClr val="tx1"/>
                </a:solidFill>
                <a:latin typeface="+mn-lt"/>
              </a:rPr>
              <a:t>bày</a:t>
            </a:r>
            <a:r>
              <a:rPr lang="en-US" baseline="0" dirty="0">
                <a:solidFill>
                  <a:schemeClr val="tx1"/>
                </a:solidFill>
                <a:latin typeface="+mn-lt"/>
              </a:rPr>
              <a:t> </a:t>
            </a:r>
            <a:r>
              <a:rPr lang="en-US" baseline="0" dirty="0" err="1">
                <a:solidFill>
                  <a:schemeClr val="tx1"/>
                </a:solidFill>
                <a:latin typeface="+mn-lt"/>
              </a:rPr>
              <a:t>những</a:t>
            </a:r>
            <a:r>
              <a:rPr lang="en-US" baseline="0" dirty="0">
                <a:solidFill>
                  <a:schemeClr val="tx1"/>
                </a:solidFill>
                <a:latin typeface="+mn-lt"/>
              </a:rPr>
              <a:t> </a:t>
            </a:r>
            <a:r>
              <a:rPr lang="en-US" baseline="0" dirty="0" err="1">
                <a:solidFill>
                  <a:schemeClr val="tx1"/>
                </a:solidFill>
                <a:latin typeface="+mn-lt"/>
              </a:rPr>
              <a:t>lựa</a:t>
            </a:r>
            <a:r>
              <a:rPr lang="en-US" baseline="0" dirty="0">
                <a:solidFill>
                  <a:schemeClr val="tx1"/>
                </a:solidFill>
                <a:latin typeface="+mn-lt"/>
              </a:rPr>
              <a:t> </a:t>
            </a:r>
            <a:r>
              <a:rPr lang="en-US" baseline="0" dirty="0" err="1">
                <a:solidFill>
                  <a:schemeClr val="tx1"/>
                </a:solidFill>
                <a:latin typeface="+mn-lt"/>
              </a:rPr>
              <a:t>chọn</a:t>
            </a:r>
            <a:r>
              <a:rPr lang="en-US" baseline="0" dirty="0">
                <a:solidFill>
                  <a:schemeClr val="tx1"/>
                </a:solidFill>
                <a:latin typeface="+mn-lt"/>
              </a:rPr>
              <a:t> </a:t>
            </a:r>
            <a:r>
              <a:rPr lang="en-US" baseline="0" dirty="0" err="1">
                <a:solidFill>
                  <a:schemeClr val="tx1"/>
                </a:solidFill>
                <a:latin typeface="+mn-lt"/>
              </a:rPr>
              <a:t>đó</a:t>
            </a:r>
            <a:r>
              <a:rPr lang="en-US" baseline="0" dirty="0">
                <a:solidFill>
                  <a:schemeClr val="tx1"/>
                </a:solidFill>
                <a:latin typeface="+mn-lt"/>
              </a:rPr>
              <a:t> </a:t>
            </a:r>
            <a:r>
              <a:rPr lang="en-US" baseline="0" dirty="0" err="1">
                <a:solidFill>
                  <a:schemeClr val="tx1"/>
                </a:solidFill>
                <a:latin typeface="+mn-lt"/>
              </a:rPr>
              <a:t>với</a:t>
            </a:r>
            <a:r>
              <a:rPr lang="en-US" baseline="0" dirty="0">
                <a:solidFill>
                  <a:schemeClr val="tx1"/>
                </a:solidFill>
                <a:latin typeface="+mn-lt"/>
              </a:rPr>
              <a:t> </a:t>
            </a:r>
            <a:r>
              <a:rPr lang="en-US" baseline="0" dirty="0" err="1">
                <a:solidFill>
                  <a:schemeClr val="tx1"/>
                </a:solidFill>
                <a:latin typeface="+mn-lt"/>
              </a:rPr>
              <a:t>nhóm</a:t>
            </a:r>
            <a:r>
              <a:rPr lang="en-US" baseline="0" dirty="0">
                <a:solidFill>
                  <a:schemeClr val="tx1"/>
                </a:solidFill>
                <a:latin typeface="+mn-lt"/>
              </a:rPr>
              <a:t> </a:t>
            </a:r>
            <a:r>
              <a:rPr lang="en-US" baseline="0" dirty="0" err="1">
                <a:solidFill>
                  <a:schemeClr val="tx1"/>
                </a:solidFill>
                <a:latin typeface="+mn-lt"/>
              </a:rPr>
              <a:t>của</a:t>
            </a:r>
            <a:r>
              <a:rPr lang="en-US" baseline="0" dirty="0">
                <a:solidFill>
                  <a:schemeClr val="tx1"/>
                </a:solidFill>
                <a:latin typeface="+mn-lt"/>
              </a:rPr>
              <a:t> </a:t>
            </a:r>
            <a:r>
              <a:rPr lang="en-US" baseline="0" dirty="0" err="1">
                <a:solidFill>
                  <a:schemeClr val="tx1"/>
                </a:solidFill>
                <a:latin typeface="+mn-lt"/>
              </a:rPr>
              <a:t>họ</a:t>
            </a:r>
            <a:r>
              <a:rPr lang="en-US" baseline="0" dirty="0">
                <a:solidFill>
                  <a:schemeClr val="tx1"/>
                </a:solidFill>
                <a:latin typeface="+mn-lt"/>
              </a:rPr>
              <a:t>. </a:t>
            </a:r>
          </a:p>
          <a:p>
            <a:pPr lvl="1">
              <a:buFont typeface="Arial"/>
              <a:buChar char="•"/>
            </a:pPr>
            <a:r>
              <a:rPr lang="en-US" u="none" baseline="0" dirty="0">
                <a:solidFill>
                  <a:schemeClr val="tx1"/>
                </a:solidFill>
                <a:latin typeface="+mn-lt"/>
              </a:rPr>
              <a:t> </a:t>
            </a:r>
            <a:r>
              <a:rPr lang="en-US" u="none" baseline="0" dirty="0" err="1">
                <a:solidFill>
                  <a:schemeClr val="tx1"/>
                </a:solidFill>
                <a:latin typeface="+mn-lt"/>
              </a:rPr>
              <a:t>Mỗi</a:t>
            </a:r>
            <a:r>
              <a:rPr lang="en-US" u="none" baseline="0" dirty="0">
                <a:solidFill>
                  <a:schemeClr val="tx1"/>
                </a:solidFill>
                <a:latin typeface="+mn-lt"/>
              </a:rPr>
              <a:t> </a:t>
            </a:r>
            <a:r>
              <a:rPr lang="en-US" u="none" baseline="0" dirty="0" err="1">
                <a:solidFill>
                  <a:schemeClr val="tx1"/>
                </a:solidFill>
                <a:latin typeface="+mn-lt"/>
              </a:rPr>
              <a:t>người</a:t>
            </a:r>
            <a:r>
              <a:rPr lang="en-US" u="none" baseline="0" dirty="0">
                <a:solidFill>
                  <a:schemeClr val="tx1"/>
                </a:solidFill>
                <a:latin typeface="+mn-lt"/>
              </a:rPr>
              <a:t> </a:t>
            </a:r>
            <a:r>
              <a:rPr lang="en-US" u="none" baseline="0" dirty="0" err="1">
                <a:solidFill>
                  <a:schemeClr val="tx1"/>
                </a:solidFill>
                <a:latin typeface="+mn-lt"/>
              </a:rPr>
              <a:t>có</a:t>
            </a:r>
            <a:r>
              <a:rPr lang="en-US" u="none" baseline="0" dirty="0">
                <a:solidFill>
                  <a:schemeClr val="tx1"/>
                </a:solidFill>
                <a:latin typeface="+mn-lt"/>
              </a:rPr>
              <a:t> </a:t>
            </a:r>
            <a:r>
              <a:rPr lang="en-US" u="none" baseline="0" dirty="0" err="1">
                <a:solidFill>
                  <a:schemeClr val="tx1"/>
                </a:solidFill>
                <a:latin typeface="+mn-lt"/>
              </a:rPr>
              <a:t>quyền</a:t>
            </a:r>
            <a:r>
              <a:rPr lang="en-US" u="none" baseline="0" dirty="0">
                <a:solidFill>
                  <a:schemeClr val="tx1"/>
                </a:solidFill>
                <a:latin typeface="+mn-lt"/>
              </a:rPr>
              <a:t> </a:t>
            </a:r>
            <a:r>
              <a:rPr lang="en-US" u="none" baseline="0" dirty="0" err="1">
                <a:solidFill>
                  <a:schemeClr val="tx1"/>
                </a:solidFill>
                <a:latin typeface="+mn-lt"/>
              </a:rPr>
              <a:t>sống</a:t>
            </a:r>
            <a:r>
              <a:rPr lang="en-US" u="none" baseline="0" dirty="0">
                <a:solidFill>
                  <a:schemeClr val="tx1"/>
                </a:solidFill>
                <a:latin typeface="+mn-lt"/>
              </a:rPr>
              <a:t> </a:t>
            </a:r>
            <a:r>
              <a:rPr lang="en-US" u="none" baseline="0" dirty="0" err="1">
                <a:solidFill>
                  <a:schemeClr val="tx1"/>
                </a:solidFill>
                <a:latin typeface="+mn-lt"/>
              </a:rPr>
              <a:t>cuộc</a:t>
            </a:r>
            <a:r>
              <a:rPr lang="en-US" u="none" baseline="0" dirty="0">
                <a:solidFill>
                  <a:schemeClr val="tx1"/>
                </a:solidFill>
                <a:latin typeface="+mn-lt"/>
              </a:rPr>
              <a:t> </a:t>
            </a:r>
            <a:r>
              <a:rPr lang="en-US" u="none" baseline="0" dirty="0" err="1">
                <a:solidFill>
                  <a:schemeClr val="tx1"/>
                </a:solidFill>
                <a:latin typeface="+mn-lt"/>
              </a:rPr>
              <a:t>sống</a:t>
            </a:r>
            <a:r>
              <a:rPr lang="en-US" u="none" baseline="0" dirty="0">
                <a:solidFill>
                  <a:schemeClr val="tx1"/>
                </a:solidFill>
                <a:latin typeface="+mn-lt"/>
              </a:rPr>
              <a:t> </a:t>
            </a:r>
            <a:r>
              <a:rPr lang="en-US" u="none" baseline="0" dirty="0" err="1">
                <a:solidFill>
                  <a:schemeClr val="tx1"/>
                </a:solidFill>
                <a:latin typeface="+mn-lt"/>
              </a:rPr>
              <a:t>mà</a:t>
            </a:r>
            <a:r>
              <a:rPr lang="en-US" u="none" baseline="0" dirty="0">
                <a:solidFill>
                  <a:schemeClr val="tx1"/>
                </a:solidFill>
                <a:latin typeface="+mn-lt"/>
              </a:rPr>
              <a:t> </a:t>
            </a:r>
            <a:r>
              <a:rPr lang="en-US" u="none" baseline="0" dirty="0" err="1">
                <a:solidFill>
                  <a:schemeClr val="tx1"/>
                </a:solidFill>
                <a:latin typeface="+mn-lt"/>
              </a:rPr>
              <a:t>họ</a:t>
            </a:r>
            <a:r>
              <a:rPr lang="en-US" u="none" baseline="0" dirty="0">
                <a:solidFill>
                  <a:schemeClr val="tx1"/>
                </a:solidFill>
                <a:latin typeface="+mn-lt"/>
              </a:rPr>
              <a:t> </a:t>
            </a:r>
            <a:r>
              <a:rPr lang="en-US" u="none" baseline="0" dirty="0" err="1">
                <a:solidFill>
                  <a:schemeClr val="tx1"/>
                </a:solidFill>
                <a:latin typeface="+mn-lt"/>
              </a:rPr>
              <a:t>chọn</a:t>
            </a:r>
            <a:r>
              <a:rPr lang="en-US" u="none" baseline="0" dirty="0">
                <a:solidFill>
                  <a:schemeClr val="tx1"/>
                </a:solidFill>
                <a:latin typeface="+mn-lt"/>
              </a:rPr>
              <a:t> – </a:t>
            </a:r>
            <a:r>
              <a:rPr lang="en-US" u="none" baseline="0" dirty="0" err="1">
                <a:solidFill>
                  <a:schemeClr val="tx1"/>
                </a:solidFill>
                <a:latin typeface="+mn-lt"/>
              </a:rPr>
              <a:t>trong</a:t>
            </a:r>
            <a:r>
              <a:rPr lang="en-US" u="none" baseline="0" dirty="0">
                <a:solidFill>
                  <a:schemeClr val="tx1"/>
                </a:solidFill>
                <a:latin typeface="+mn-lt"/>
              </a:rPr>
              <a:t> </a:t>
            </a:r>
            <a:r>
              <a:rPr lang="en-US" u="none" baseline="0" dirty="0" err="1">
                <a:solidFill>
                  <a:schemeClr val="tx1"/>
                </a:solidFill>
                <a:latin typeface="+mn-lt"/>
              </a:rPr>
              <a:t>cộng</a:t>
            </a:r>
            <a:r>
              <a:rPr lang="en-US" u="none" baseline="0" dirty="0">
                <a:solidFill>
                  <a:schemeClr val="tx1"/>
                </a:solidFill>
                <a:latin typeface="+mn-lt"/>
              </a:rPr>
              <a:t> </a:t>
            </a:r>
            <a:r>
              <a:rPr lang="en-US" u="none" baseline="0" dirty="0" err="1">
                <a:solidFill>
                  <a:schemeClr val="tx1"/>
                </a:solidFill>
                <a:latin typeface="+mn-lt"/>
              </a:rPr>
              <a:t>đồng</a:t>
            </a:r>
            <a:r>
              <a:rPr lang="en-US" u="none" baseline="0" dirty="0">
                <a:solidFill>
                  <a:schemeClr val="tx1"/>
                </a:solidFill>
                <a:latin typeface="+mn-lt"/>
              </a:rPr>
              <a:t> </a:t>
            </a:r>
            <a:r>
              <a:rPr lang="en-US" u="none" baseline="0" dirty="0" err="1">
                <a:solidFill>
                  <a:schemeClr val="tx1"/>
                </a:solidFill>
                <a:latin typeface="+mn-lt"/>
              </a:rPr>
              <a:t>và</a:t>
            </a:r>
            <a:r>
              <a:rPr lang="en-US" u="none" baseline="0" dirty="0">
                <a:solidFill>
                  <a:schemeClr val="tx1"/>
                </a:solidFill>
                <a:latin typeface="+mn-lt"/>
              </a:rPr>
              <a:t> </a:t>
            </a:r>
            <a:r>
              <a:rPr lang="en-US" u="none" baseline="0" dirty="0" err="1">
                <a:solidFill>
                  <a:schemeClr val="tx1"/>
                </a:solidFill>
                <a:latin typeface="+mn-lt"/>
              </a:rPr>
              <a:t>với</a:t>
            </a:r>
            <a:r>
              <a:rPr lang="en-US" u="none" baseline="0" dirty="0">
                <a:solidFill>
                  <a:schemeClr val="tx1"/>
                </a:solidFill>
                <a:latin typeface="+mn-lt"/>
              </a:rPr>
              <a:t> </a:t>
            </a:r>
            <a:r>
              <a:rPr lang="en-US" u="none" baseline="0" dirty="0" err="1">
                <a:solidFill>
                  <a:schemeClr val="tx1"/>
                </a:solidFill>
                <a:latin typeface="+mn-lt"/>
              </a:rPr>
              <a:t>những</a:t>
            </a:r>
            <a:r>
              <a:rPr lang="en-US" u="none" baseline="0" dirty="0">
                <a:solidFill>
                  <a:schemeClr val="tx1"/>
                </a:solidFill>
                <a:latin typeface="+mn-lt"/>
              </a:rPr>
              <a:t> </a:t>
            </a:r>
            <a:r>
              <a:rPr lang="en-US" u="none" baseline="0" dirty="0" err="1">
                <a:solidFill>
                  <a:schemeClr val="tx1"/>
                </a:solidFill>
                <a:latin typeface="+mn-lt"/>
              </a:rPr>
              <a:t>người</a:t>
            </a:r>
            <a:r>
              <a:rPr lang="en-US" u="none" baseline="0" dirty="0">
                <a:solidFill>
                  <a:schemeClr val="tx1"/>
                </a:solidFill>
                <a:latin typeface="+mn-lt"/>
              </a:rPr>
              <a:t> </a:t>
            </a:r>
            <a:r>
              <a:rPr lang="en-US" u="none" baseline="0" dirty="0" err="1">
                <a:solidFill>
                  <a:schemeClr val="tx1"/>
                </a:solidFill>
                <a:latin typeface="+mn-lt"/>
              </a:rPr>
              <a:t>mà</a:t>
            </a:r>
            <a:r>
              <a:rPr lang="en-US" u="none" baseline="0" dirty="0">
                <a:solidFill>
                  <a:schemeClr val="tx1"/>
                </a:solidFill>
                <a:latin typeface="+mn-lt"/>
              </a:rPr>
              <a:t> </a:t>
            </a:r>
            <a:r>
              <a:rPr lang="en-US" u="none" baseline="0" dirty="0" err="1">
                <a:solidFill>
                  <a:schemeClr val="tx1"/>
                </a:solidFill>
                <a:latin typeface="+mn-lt"/>
              </a:rPr>
              <a:t>họ</a:t>
            </a:r>
            <a:r>
              <a:rPr lang="en-US" u="none" baseline="0" dirty="0">
                <a:solidFill>
                  <a:schemeClr val="tx1"/>
                </a:solidFill>
                <a:latin typeface="+mn-lt"/>
              </a:rPr>
              <a:t> </a:t>
            </a:r>
            <a:r>
              <a:rPr lang="en-US" u="none" baseline="0" dirty="0" err="1">
                <a:solidFill>
                  <a:schemeClr val="tx1"/>
                </a:solidFill>
                <a:latin typeface="+mn-lt"/>
              </a:rPr>
              <a:t>chọn</a:t>
            </a:r>
            <a:r>
              <a:rPr lang="en-US" u="none" baseline="0" dirty="0">
                <a:solidFill>
                  <a:schemeClr val="tx1"/>
                </a:solidFill>
                <a:latin typeface="+mn-lt"/>
              </a:rPr>
              <a:t>.</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ü"/>
              <a:tabLst/>
              <a:defRPr/>
            </a:pPr>
            <a:r>
              <a:rPr lang="en-US" sz="1200" kern="1200" baseline="0" dirty="0">
                <a:solidFill>
                  <a:schemeClr val="tx1"/>
                </a:solidFill>
                <a:effectLst/>
                <a:latin typeface="+mn-lt"/>
                <a:ea typeface="+mn-ea"/>
                <a:cs typeface="+mn-cs"/>
              </a:rPr>
              <a:t>SDP </a:t>
            </a:r>
            <a:r>
              <a:rPr lang="en-US" sz="1200" kern="1200" baseline="0" dirty="0" err="1">
                <a:solidFill>
                  <a:schemeClr val="tx1"/>
                </a:solidFill>
                <a:effectLst/>
                <a:latin typeface="+mn-lt"/>
                <a:ea typeface="+mn-ea"/>
                <a:cs typeface="+mn-cs"/>
              </a:rPr>
              <a:t>sẽ</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cho</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bạn</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quyền</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tự</a:t>
            </a:r>
            <a:r>
              <a:rPr lang="en-US" sz="1200" kern="1200" baseline="0" dirty="0">
                <a:solidFill>
                  <a:schemeClr val="tx1"/>
                </a:solidFill>
                <a:effectLst/>
                <a:latin typeface="+mn-lt"/>
                <a:ea typeface="+mn-ea"/>
                <a:cs typeface="+mn-cs"/>
              </a:rPr>
              <a:t> do </a:t>
            </a:r>
            <a:r>
              <a:rPr lang="en-US" sz="1200" kern="1200" baseline="0" dirty="0" err="1">
                <a:solidFill>
                  <a:schemeClr val="tx1"/>
                </a:solidFill>
                <a:effectLst/>
                <a:latin typeface="+mn-lt"/>
                <a:ea typeface="+mn-ea"/>
                <a:cs typeface="+mn-cs"/>
              </a:rPr>
              <a:t>và</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sự</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hỗ</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trợ</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để</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lập</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kế</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hoạch</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cho</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mục</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tiêu</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của</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bạn</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và</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cách</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bạn</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quyết</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định</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đạt</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được</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những</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mục</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tiêu</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đó</a:t>
            </a:r>
            <a:r>
              <a:rPr lang="en-US" sz="1200" kern="1200" baseline="0" dirty="0">
                <a:solidFill>
                  <a:schemeClr val="tx1"/>
                </a:solidFill>
                <a:effectLst/>
                <a:latin typeface="+mn-lt"/>
                <a:ea typeface="+mn-ea"/>
                <a:cs typeface="+mn-cs"/>
              </a:rPr>
              <a:t>.</a:t>
            </a:r>
          </a:p>
        </p:txBody>
      </p:sp>
      <p:sp>
        <p:nvSpPr>
          <p:cNvPr id="4" name="Slide Number Placeholder 3"/>
          <p:cNvSpPr>
            <a:spLocks noGrp="1"/>
          </p:cNvSpPr>
          <p:nvPr>
            <p:ph type="sldNum" sz="quarter" idx="5"/>
          </p:nvPr>
        </p:nvSpPr>
        <p:spPr/>
        <p:txBody>
          <a:bodyPr/>
          <a:lstStyle/>
          <a:p>
            <a:fld id="{1C78673E-F29B-4593-BE77-BC78070867BB}" type="slidenum">
              <a:rPr lang="en-US" smtClean="0"/>
              <a:t>30</a:t>
            </a:fld>
            <a:endParaRPr lang="en-US" dirty="0"/>
          </a:p>
        </p:txBody>
      </p:sp>
    </p:spTree>
    <p:extLst>
      <p:ext uri="{BB962C8B-B14F-4D97-AF65-F5344CB8AC3E}">
        <p14:creationId xmlns:p14="http://schemas.microsoft.com/office/powerpoint/2010/main" val="36980717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en-US" i="1" dirty="0" err="1">
                <a:solidFill>
                  <a:schemeClr val="tx1"/>
                </a:solidFill>
              </a:rPr>
              <a:t>Tài</a:t>
            </a:r>
            <a:r>
              <a:rPr lang="en-US" i="1" baseline="0" dirty="0">
                <a:solidFill>
                  <a:schemeClr val="tx1"/>
                </a:solidFill>
              </a:rPr>
              <a:t> </a:t>
            </a:r>
            <a:r>
              <a:rPr lang="en-US" i="1" baseline="0" dirty="0" err="1">
                <a:solidFill>
                  <a:schemeClr val="tx1"/>
                </a:solidFill>
              </a:rPr>
              <a:t>liệu</a:t>
            </a:r>
            <a:r>
              <a:rPr lang="en-US" i="1" dirty="0">
                <a:solidFill>
                  <a:schemeClr val="tx1"/>
                </a:solidFill>
              </a:rPr>
              <a:t>: </a:t>
            </a:r>
            <a:r>
              <a:rPr lang="en-US" b="1" i="0" dirty="0" err="1">
                <a:solidFill>
                  <a:schemeClr val="tx1"/>
                </a:solidFill>
              </a:rPr>
              <a:t>Nguồn</a:t>
            </a:r>
            <a:r>
              <a:rPr lang="en-US" b="1" i="0" baseline="0" dirty="0">
                <a:solidFill>
                  <a:schemeClr val="tx1"/>
                </a:solidFill>
              </a:rPr>
              <a:t> </a:t>
            </a:r>
            <a:r>
              <a:rPr lang="en-US" b="1" i="0" baseline="0" dirty="0" err="1">
                <a:solidFill>
                  <a:schemeClr val="tx1"/>
                </a:solidFill>
              </a:rPr>
              <a:t>lực</a:t>
            </a:r>
            <a:r>
              <a:rPr lang="en-US" b="1" i="0" baseline="0" dirty="0">
                <a:solidFill>
                  <a:schemeClr val="tx1"/>
                </a:solidFill>
              </a:rPr>
              <a:t> </a:t>
            </a:r>
            <a:r>
              <a:rPr lang="en-US" b="1" i="0" baseline="0" dirty="0" err="1">
                <a:solidFill>
                  <a:schemeClr val="tx1"/>
                </a:solidFill>
              </a:rPr>
              <a:t>cho</a:t>
            </a:r>
            <a:r>
              <a:rPr lang="en-US" b="1" i="0" baseline="0" dirty="0">
                <a:solidFill>
                  <a:schemeClr val="tx1"/>
                </a:solidFill>
              </a:rPr>
              <a:t> </a:t>
            </a:r>
            <a:r>
              <a:rPr lang="en-US" b="1" i="0" baseline="0" dirty="0" err="1">
                <a:solidFill>
                  <a:schemeClr val="tx1"/>
                </a:solidFill>
              </a:rPr>
              <a:t>Lập</a:t>
            </a:r>
            <a:r>
              <a:rPr lang="en-US" b="1" i="0" baseline="0" dirty="0">
                <a:solidFill>
                  <a:schemeClr val="tx1"/>
                </a:solidFill>
              </a:rPr>
              <a:t> </a:t>
            </a:r>
            <a:r>
              <a:rPr lang="en-US" b="1" i="0" baseline="0" dirty="0" err="1">
                <a:solidFill>
                  <a:schemeClr val="tx1"/>
                </a:solidFill>
              </a:rPr>
              <a:t>kế</a:t>
            </a:r>
            <a:r>
              <a:rPr lang="en-US" b="1" i="0" baseline="0" dirty="0">
                <a:solidFill>
                  <a:schemeClr val="tx1"/>
                </a:solidFill>
              </a:rPr>
              <a:t> </a:t>
            </a:r>
            <a:r>
              <a:rPr lang="en-US" b="1" i="0" baseline="0" dirty="0" err="1">
                <a:solidFill>
                  <a:schemeClr val="tx1"/>
                </a:solidFill>
              </a:rPr>
              <a:t>hoạch</a:t>
            </a:r>
            <a:r>
              <a:rPr lang="en-US" b="1" i="0" baseline="0" dirty="0">
                <a:solidFill>
                  <a:schemeClr val="tx1"/>
                </a:solidFill>
              </a:rPr>
              <a:t> </a:t>
            </a:r>
            <a:r>
              <a:rPr lang="en-US" b="1" i="0" baseline="0" dirty="0" err="1">
                <a:solidFill>
                  <a:schemeClr val="tx1"/>
                </a:solidFill>
              </a:rPr>
              <a:t>Tập</a:t>
            </a:r>
            <a:r>
              <a:rPr lang="en-US" b="1" i="0" baseline="0" dirty="0">
                <a:solidFill>
                  <a:schemeClr val="tx1"/>
                </a:solidFill>
              </a:rPr>
              <a:t> </a:t>
            </a:r>
            <a:r>
              <a:rPr lang="en-US" b="1" i="0" baseline="0" dirty="0" err="1">
                <a:solidFill>
                  <a:schemeClr val="tx1"/>
                </a:solidFill>
              </a:rPr>
              <a:t>trung</a:t>
            </a:r>
            <a:r>
              <a:rPr lang="en-US" b="1" i="0" baseline="0" dirty="0">
                <a:solidFill>
                  <a:schemeClr val="tx1"/>
                </a:solidFill>
              </a:rPr>
              <a:t> </a:t>
            </a:r>
            <a:r>
              <a:rPr lang="en-US" b="1" i="0" baseline="0" dirty="0" err="1">
                <a:solidFill>
                  <a:schemeClr val="tx1"/>
                </a:solidFill>
              </a:rPr>
              <a:t>vào</a:t>
            </a:r>
            <a:r>
              <a:rPr lang="en-US" b="1" i="0" baseline="0" dirty="0">
                <a:solidFill>
                  <a:schemeClr val="tx1"/>
                </a:solidFill>
              </a:rPr>
              <a:t> con </a:t>
            </a:r>
            <a:r>
              <a:rPr lang="en-US" b="1" i="0" baseline="0" dirty="0" err="1">
                <a:solidFill>
                  <a:schemeClr val="tx1"/>
                </a:solidFill>
              </a:rPr>
              <a:t>người</a:t>
            </a:r>
            <a:r>
              <a:rPr lang="en-US" b="1" i="0" baseline="0" dirty="0">
                <a:solidFill>
                  <a:schemeClr val="tx1"/>
                </a:solidFill>
              </a:rPr>
              <a:t> </a:t>
            </a:r>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en-US" sz="1200" b="1"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en-US" sz="1200" b="0" i="0" kern="1200" baseline="0" dirty="0" err="1">
                <a:solidFill>
                  <a:schemeClr val="tx1"/>
                </a:solidFill>
                <a:effectLst/>
                <a:latin typeface="+mn-lt"/>
                <a:ea typeface="+mn-ea"/>
                <a:cs typeface="+mn-cs"/>
              </a:rPr>
              <a:t>Đây</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là</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rất</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nhiều</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bước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bạn</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cần</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nghĩ</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về</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để</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bắt</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đầu</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Bạn</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nên</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bắt</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đầu</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từ</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đâu</a:t>
            </a:r>
            <a:r>
              <a:rPr lang="en-US" sz="1200" b="0" i="0" kern="1200" baseline="0" dirty="0">
                <a:solidFill>
                  <a:schemeClr val="tx1"/>
                </a:solidFill>
                <a:effectLst/>
                <a:latin typeface="+mn-lt"/>
                <a:ea typeface="+mn-ea"/>
                <a:cs typeface="+mn-cs"/>
              </a:rPr>
              <a:t>? </a:t>
            </a: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en-US" sz="1200" kern="1200" baseline="0" dirty="0" err="1">
                <a:solidFill>
                  <a:schemeClr val="tx1"/>
                </a:solidFill>
                <a:effectLst/>
                <a:latin typeface="+mn-lt"/>
                <a:ea typeface="+mn-ea"/>
                <a:cs typeface="+mn-cs"/>
              </a:rPr>
              <a:t>Chuyển</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tiếp</a:t>
            </a:r>
            <a:r>
              <a:rPr lang="en-US" sz="1200" kern="1200" baseline="0" dirty="0">
                <a:solidFill>
                  <a:schemeClr val="tx1"/>
                </a:solidFill>
                <a:effectLst/>
                <a:latin typeface="+mn-lt"/>
                <a:ea typeface="+mn-ea"/>
                <a:cs typeface="+mn-cs"/>
              </a:rPr>
              <a:t> sang SDP </a:t>
            </a:r>
            <a:r>
              <a:rPr lang="en-US" sz="1200" kern="1200" baseline="0" dirty="0" err="1">
                <a:solidFill>
                  <a:schemeClr val="tx1"/>
                </a:solidFill>
                <a:effectLst/>
                <a:latin typeface="+mn-lt"/>
                <a:ea typeface="+mn-ea"/>
                <a:cs typeface="+mn-cs"/>
              </a:rPr>
              <a:t>sẽ</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cần</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thời</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gian</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thông</a:t>
            </a:r>
            <a:r>
              <a:rPr lang="en-US" sz="1200" kern="1200" baseline="0" dirty="0">
                <a:solidFill>
                  <a:schemeClr val="tx1"/>
                </a:solidFill>
                <a:effectLst/>
                <a:latin typeface="+mn-lt"/>
                <a:ea typeface="+mn-ea"/>
                <a:cs typeface="+mn-cs"/>
              </a:rPr>
              <a:t> tin </a:t>
            </a:r>
            <a:r>
              <a:rPr lang="en-US" sz="1200" kern="1200" baseline="0" dirty="0" err="1">
                <a:solidFill>
                  <a:schemeClr val="tx1"/>
                </a:solidFill>
                <a:effectLst/>
                <a:latin typeface="+mn-lt"/>
                <a:ea typeface="+mn-ea"/>
                <a:cs typeface="+mn-cs"/>
              </a:rPr>
              <a:t>và</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sự</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hỗ</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trợ</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để</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hiểu</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rõ</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tất</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cả</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những</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điều</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này</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Bạn</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có</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thể</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sẽ</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cần</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các</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nguồn</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lực</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để</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biết</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cách</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thức</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lập</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kế</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hoạch</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mà</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bạn</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muốn</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Bạn</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có</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thể</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sẽ</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muốn</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một</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kế</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hoạch</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tập</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trung</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vào</a:t>
            </a:r>
            <a:r>
              <a:rPr lang="en-US" sz="1200" kern="1200" baseline="0" dirty="0">
                <a:solidFill>
                  <a:schemeClr val="tx1"/>
                </a:solidFill>
                <a:effectLst/>
                <a:latin typeface="+mn-lt"/>
                <a:ea typeface="+mn-ea"/>
                <a:cs typeface="+mn-cs"/>
              </a:rPr>
              <a:t> con </a:t>
            </a:r>
            <a:r>
              <a:rPr lang="en-US" sz="1200" kern="1200" baseline="0" dirty="0" err="1">
                <a:solidFill>
                  <a:schemeClr val="tx1"/>
                </a:solidFill>
                <a:effectLst/>
                <a:latin typeface="+mn-lt"/>
                <a:ea typeface="+mn-ea"/>
                <a:cs typeface="+mn-cs"/>
              </a:rPr>
              <a:t>người</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đóng</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vai</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trò</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như</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một</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phần</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của</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quá</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trình</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lập</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kế</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hoạch</a:t>
            </a:r>
            <a:r>
              <a:rPr lang="en-US" sz="1200" kern="1200" baseline="0" dirty="0">
                <a:solidFill>
                  <a:schemeClr val="tx1"/>
                </a:solidFill>
                <a:effectLst/>
                <a:latin typeface="+mn-lt"/>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err="1">
                <a:solidFill>
                  <a:schemeClr val="tx1"/>
                </a:solidFill>
                <a:effectLst/>
                <a:latin typeface="+mn-lt"/>
                <a:ea typeface="+mn-ea"/>
                <a:cs typeface="+mn-cs"/>
              </a:rPr>
              <a:t>Kế</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hoạch</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tập</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trung</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vào</a:t>
            </a:r>
            <a:r>
              <a:rPr lang="en-US" sz="1200" kern="1200" baseline="0" dirty="0">
                <a:solidFill>
                  <a:schemeClr val="tx1"/>
                </a:solidFill>
                <a:effectLst/>
                <a:latin typeface="+mn-lt"/>
                <a:ea typeface="+mn-ea"/>
                <a:cs typeface="+mn-cs"/>
              </a:rPr>
              <a:t> con </a:t>
            </a:r>
            <a:r>
              <a:rPr lang="en-US" sz="1200" kern="1200" baseline="0" dirty="0" err="1">
                <a:solidFill>
                  <a:schemeClr val="tx1"/>
                </a:solidFill>
                <a:effectLst/>
                <a:latin typeface="+mn-lt"/>
                <a:ea typeface="+mn-ea"/>
                <a:cs typeface="+mn-cs"/>
              </a:rPr>
              <a:t>người</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là</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kết</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quả</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bằng</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văn</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bản</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của</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quá</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trình</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lập</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kế</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hoạch</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chuyên</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sâu</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kỹ</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lưỡng</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và</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bao</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quát</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có</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thể</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giúp</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bạn</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trình</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bày</a:t>
            </a:r>
            <a:r>
              <a:rPr lang="en-US" sz="1200" kern="1200" baseline="0" dirty="0">
                <a:solidFill>
                  <a:schemeClr val="tx1"/>
                </a:solidFill>
                <a:effectLst/>
                <a:latin typeface="+mn-lt"/>
                <a:ea typeface="+mn-ea"/>
                <a:cs typeface="+mn-cs"/>
              </a:rPr>
              <a:t> IPP </a:t>
            </a:r>
            <a:r>
              <a:rPr lang="en-US" sz="1200" kern="1200" baseline="0" dirty="0" err="1">
                <a:solidFill>
                  <a:schemeClr val="tx1"/>
                </a:solidFill>
                <a:effectLst/>
                <a:latin typeface="+mn-lt"/>
                <a:ea typeface="+mn-ea"/>
                <a:cs typeface="+mn-cs"/>
              </a:rPr>
              <a:t>của</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bạn</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với</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trung</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tâm</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vùng</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hoặc</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lên</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kế</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hoạch</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với</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nhà</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cung</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cấp</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dịch</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vụ</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khác</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của</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bạn</a:t>
            </a:r>
            <a:r>
              <a:rPr lang="en-US" sz="1200" kern="1200" baseline="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baseline="0" dirty="0" err="1">
                <a:solidFill>
                  <a:schemeClr val="tx1"/>
                </a:solidFill>
                <a:effectLst/>
                <a:latin typeface="+mn-lt"/>
                <a:ea typeface="+mn-ea"/>
                <a:cs typeface="+mn-cs"/>
              </a:rPr>
              <a:t>Trong</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tập</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tài</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liệu</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của</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bạn</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là</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danh</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sách</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các</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bài</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báo</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tài</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nguyên</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và</a:t>
            </a:r>
            <a:r>
              <a:rPr lang="en-US" sz="1200" kern="1200" baseline="0" dirty="0">
                <a:solidFill>
                  <a:schemeClr val="tx1"/>
                </a:solidFill>
                <a:effectLst/>
                <a:latin typeface="+mn-lt"/>
                <a:ea typeface="+mn-ea"/>
                <a:cs typeface="+mn-cs"/>
              </a:rPr>
              <a:t> video </a:t>
            </a:r>
            <a:r>
              <a:rPr lang="en-US" sz="1200" kern="1200" baseline="0" dirty="0" err="1">
                <a:solidFill>
                  <a:schemeClr val="tx1"/>
                </a:solidFill>
                <a:effectLst/>
                <a:latin typeface="+mn-lt"/>
                <a:ea typeface="+mn-ea"/>
                <a:cs typeface="+mn-cs"/>
              </a:rPr>
              <a:t>trực</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tuyến</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về</a:t>
            </a:r>
            <a:r>
              <a:rPr lang="en-US" sz="1200" kern="1200" baseline="0" dirty="0">
                <a:solidFill>
                  <a:schemeClr val="tx1"/>
                </a:solidFill>
                <a:effectLst/>
                <a:latin typeface="+mn-lt"/>
                <a:ea typeface="+mn-ea"/>
                <a:cs typeface="+mn-cs"/>
              </a:rPr>
              <a:t> </a:t>
            </a:r>
            <a:r>
              <a:rPr lang="en-US" sz="1200" u="sng" kern="1200" baseline="0" dirty="0" err="1">
                <a:solidFill>
                  <a:schemeClr val="tx1"/>
                </a:solidFill>
                <a:effectLst/>
                <a:latin typeface="+mn-lt"/>
                <a:ea typeface="+mn-ea"/>
                <a:cs typeface="+mn-cs"/>
              </a:rPr>
              <a:t>lập</a:t>
            </a:r>
            <a:r>
              <a:rPr lang="en-US" sz="1200" u="sng" kern="1200" baseline="0" dirty="0">
                <a:solidFill>
                  <a:schemeClr val="tx1"/>
                </a:solidFill>
                <a:effectLst/>
                <a:latin typeface="+mn-lt"/>
                <a:ea typeface="+mn-ea"/>
                <a:cs typeface="+mn-cs"/>
              </a:rPr>
              <a:t> </a:t>
            </a:r>
            <a:r>
              <a:rPr lang="en-US" sz="1200" u="sng" kern="1200" baseline="0" dirty="0" err="1">
                <a:solidFill>
                  <a:schemeClr val="tx1"/>
                </a:solidFill>
                <a:effectLst/>
                <a:latin typeface="+mn-lt"/>
                <a:ea typeface="+mn-ea"/>
                <a:cs typeface="+mn-cs"/>
              </a:rPr>
              <a:t>kế</a:t>
            </a:r>
            <a:r>
              <a:rPr lang="en-US" sz="1200" u="sng" kern="1200" baseline="0" dirty="0">
                <a:solidFill>
                  <a:schemeClr val="tx1"/>
                </a:solidFill>
                <a:effectLst/>
                <a:latin typeface="+mn-lt"/>
                <a:ea typeface="+mn-ea"/>
                <a:cs typeface="+mn-cs"/>
              </a:rPr>
              <a:t> </a:t>
            </a:r>
            <a:r>
              <a:rPr lang="en-US" sz="1200" u="sng" kern="1200" baseline="0" dirty="0" err="1">
                <a:solidFill>
                  <a:schemeClr val="tx1"/>
                </a:solidFill>
                <a:effectLst/>
                <a:latin typeface="+mn-lt"/>
                <a:ea typeface="+mn-ea"/>
                <a:cs typeface="+mn-cs"/>
              </a:rPr>
              <a:t>hoạch</a:t>
            </a:r>
            <a:r>
              <a:rPr lang="en-US" sz="1200" u="none" kern="1200" baseline="0" dirty="0">
                <a:solidFill>
                  <a:schemeClr val="tx1"/>
                </a:solidFill>
                <a:effectLst/>
                <a:latin typeface="+mn-lt"/>
                <a:ea typeface="+mn-ea"/>
                <a:cs typeface="+mn-cs"/>
              </a:rPr>
              <a:t> </a:t>
            </a:r>
            <a:r>
              <a:rPr lang="en-US" sz="1200" u="none" kern="1200" baseline="0" dirty="0" err="1">
                <a:solidFill>
                  <a:schemeClr val="tx1"/>
                </a:solidFill>
                <a:effectLst/>
                <a:latin typeface="+mn-lt"/>
                <a:ea typeface="+mn-ea"/>
                <a:cs typeface="+mn-cs"/>
              </a:rPr>
              <a:t>tập</a:t>
            </a:r>
            <a:r>
              <a:rPr lang="en-US" sz="1200" u="none" kern="1200" baseline="0" dirty="0">
                <a:solidFill>
                  <a:schemeClr val="tx1"/>
                </a:solidFill>
                <a:effectLst/>
                <a:latin typeface="+mn-lt"/>
                <a:ea typeface="+mn-ea"/>
                <a:cs typeface="+mn-cs"/>
              </a:rPr>
              <a:t> </a:t>
            </a:r>
            <a:r>
              <a:rPr lang="en-US" sz="1200" u="none" kern="1200" baseline="0" dirty="0" err="1">
                <a:solidFill>
                  <a:schemeClr val="tx1"/>
                </a:solidFill>
                <a:effectLst/>
                <a:latin typeface="+mn-lt"/>
                <a:ea typeface="+mn-ea"/>
                <a:cs typeface="+mn-cs"/>
              </a:rPr>
              <a:t>trung</a:t>
            </a:r>
            <a:r>
              <a:rPr lang="en-US" sz="1200" u="none" kern="1200" baseline="0" dirty="0">
                <a:solidFill>
                  <a:schemeClr val="tx1"/>
                </a:solidFill>
                <a:effectLst/>
                <a:latin typeface="+mn-lt"/>
                <a:ea typeface="+mn-ea"/>
                <a:cs typeface="+mn-cs"/>
              </a:rPr>
              <a:t> </a:t>
            </a:r>
            <a:r>
              <a:rPr lang="en-US" sz="1200" u="none" kern="1200" baseline="0" dirty="0" err="1">
                <a:solidFill>
                  <a:schemeClr val="tx1"/>
                </a:solidFill>
                <a:effectLst/>
                <a:latin typeface="+mn-lt"/>
                <a:ea typeface="+mn-ea"/>
                <a:cs typeface="+mn-cs"/>
              </a:rPr>
              <a:t>vào</a:t>
            </a:r>
            <a:r>
              <a:rPr lang="en-US" sz="1200" u="none" kern="1200" baseline="0" dirty="0">
                <a:solidFill>
                  <a:schemeClr val="tx1"/>
                </a:solidFill>
                <a:effectLst/>
                <a:latin typeface="+mn-lt"/>
                <a:ea typeface="+mn-ea"/>
                <a:cs typeface="+mn-cs"/>
              </a:rPr>
              <a:t> con </a:t>
            </a:r>
            <a:r>
              <a:rPr lang="en-US" sz="1200" u="none" kern="1200" baseline="0" dirty="0" err="1">
                <a:solidFill>
                  <a:schemeClr val="tx1"/>
                </a:solidFill>
                <a:effectLst/>
                <a:latin typeface="+mn-lt"/>
                <a:ea typeface="+mn-ea"/>
                <a:cs typeface="+mn-cs"/>
              </a:rPr>
              <a:t>người</a:t>
            </a:r>
            <a:r>
              <a:rPr lang="en-US" sz="1200" u="none" kern="1200" baseline="0" dirty="0">
                <a:solidFill>
                  <a:schemeClr val="tx1"/>
                </a:solidFill>
                <a:effectLst/>
                <a:latin typeface="+mn-lt"/>
                <a:ea typeface="+mn-ea"/>
                <a:cs typeface="+mn-cs"/>
              </a:rPr>
              <a:t> </a:t>
            </a:r>
            <a:r>
              <a:rPr lang="en-US" sz="1200" u="none" kern="1200" baseline="0" dirty="0" err="1">
                <a:solidFill>
                  <a:schemeClr val="tx1"/>
                </a:solidFill>
                <a:effectLst/>
                <a:latin typeface="+mn-lt"/>
                <a:ea typeface="+mn-ea"/>
                <a:cs typeface="+mn-cs"/>
              </a:rPr>
              <a:t>và</a:t>
            </a:r>
            <a:r>
              <a:rPr lang="en-US" sz="1200" u="none" kern="1200" baseline="0" dirty="0">
                <a:solidFill>
                  <a:schemeClr val="tx1"/>
                </a:solidFill>
                <a:effectLst/>
                <a:latin typeface="+mn-lt"/>
                <a:ea typeface="+mn-ea"/>
                <a:cs typeface="+mn-cs"/>
              </a:rPr>
              <a:t> </a:t>
            </a:r>
            <a:r>
              <a:rPr lang="en-US" sz="1200" u="sng" kern="1200" baseline="0" dirty="0" err="1">
                <a:solidFill>
                  <a:schemeClr val="tx1"/>
                </a:solidFill>
                <a:effectLst/>
                <a:latin typeface="+mn-lt"/>
                <a:ea typeface="+mn-ea"/>
                <a:cs typeface="+mn-cs"/>
              </a:rPr>
              <a:t>kế</a:t>
            </a:r>
            <a:r>
              <a:rPr lang="en-US" sz="1200" u="sng" kern="1200" baseline="0" dirty="0">
                <a:solidFill>
                  <a:schemeClr val="tx1"/>
                </a:solidFill>
                <a:effectLst/>
                <a:latin typeface="+mn-lt"/>
                <a:ea typeface="+mn-ea"/>
                <a:cs typeface="+mn-cs"/>
              </a:rPr>
              <a:t> </a:t>
            </a:r>
            <a:r>
              <a:rPr lang="en-US" sz="1200" u="sng" kern="1200" baseline="0" dirty="0" err="1">
                <a:solidFill>
                  <a:schemeClr val="tx1"/>
                </a:solidFill>
                <a:effectLst/>
                <a:latin typeface="+mn-lt"/>
                <a:ea typeface="+mn-ea"/>
                <a:cs typeface="+mn-cs"/>
              </a:rPr>
              <a:t>hoạch</a:t>
            </a:r>
            <a:r>
              <a:rPr lang="en-US" sz="1200" u="none" kern="1200" baseline="0" dirty="0">
                <a:solidFill>
                  <a:schemeClr val="tx1"/>
                </a:solidFill>
                <a:effectLst/>
                <a:latin typeface="+mn-lt"/>
                <a:ea typeface="+mn-ea"/>
                <a:cs typeface="+mn-cs"/>
              </a:rPr>
              <a:t> </a:t>
            </a:r>
            <a:r>
              <a:rPr lang="en-US" sz="1200" u="none" kern="1200" baseline="0" dirty="0" err="1">
                <a:solidFill>
                  <a:schemeClr val="tx1"/>
                </a:solidFill>
                <a:effectLst/>
                <a:latin typeface="+mn-lt"/>
                <a:ea typeface="+mn-ea"/>
                <a:cs typeface="+mn-cs"/>
              </a:rPr>
              <a:t>tập</a:t>
            </a:r>
            <a:r>
              <a:rPr lang="en-US" sz="1200" u="none" kern="1200" baseline="0" dirty="0">
                <a:solidFill>
                  <a:schemeClr val="tx1"/>
                </a:solidFill>
                <a:effectLst/>
                <a:latin typeface="+mn-lt"/>
                <a:ea typeface="+mn-ea"/>
                <a:cs typeface="+mn-cs"/>
              </a:rPr>
              <a:t> </a:t>
            </a:r>
            <a:r>
              <a:rPr lang="en-US" sz="1200" u="none" kern="1200" baseline="0" dirty="0" err="1">
                <a:solidFill>
                  <a:schemeClr val="tx1"/>
                </a:solidFill>
                <a:effectLst/>
                <a:latin typeface="+mn-lt"/>
                <a:ea typeface="+mn-ea"/>
                <a:cs typeface="+mn-cs"/>
              </a:rPr>
              <a:t>trung</a:t>
            </a:r>
            <a:r>
              <a:rPr lang="en-US" sz="1200" u="none" kern="1200" baseline="0" dirty="0">
                <a:solidFill>
                  <a:schemeClr val="tx1"/>
                </a:solidFill>
                <a:effectLst/>
                <a:latin typeface="+mn-lt"/>
                <a:ea typeface="+mn-ea"/>
                <a:cs typeface="+mn-cs"/>
              </a:rPr>
              <a:t> </a:t>
            </a:r>
            <a:r>
              <a:rPr lang="en-US" sz="1200" u="none" kern="1200" baseline="0" dirty="0" err="1">
                <a:solidFill>
                  <a:schemeClr val="tx1"/>
                </a:solidFill>
                <a:effectLst/>
                <a:latin typeface="+mn-lt"/>
                <a:ea typeface="+mn-ea"/>
                <a:cs typeface="+mn-cs"/>
              </a:rPr>
              <a:t>vào</a:t>
            </a:r>
            <a:r>
              <a:rPr lang="en-US" sz="1200" u="none" kern="1200" baseline="0" dirty="0">
                <a:solidFill>
                  <a:schemeClr val="tx1"/>
                </a:solidFill>
                <a:effectLst/>
                <a:latin typeface="+mn-lt"/>
                <a:ea typeface="+mn-ea"/>
                <a:cs typeface="+mn-cs"/>
              </a:rPr>
              <a:t> con </a:t>
            </a:r>
            <a:r>
              <a:rPr lang="en-US" sz="1200" u="none" kern="1200" baseline="0" dirty="0" err="1">
                <a:solidFill>
                  <a:schemeClr val="tx1"/>
                </a:solidFill>
                <a:effectLst/>
                <a:latin typeface="+mn-lt"/>
                <a:ea typeface="+mn-ea"/>
                <a:cs typeface="+mn-cs"/>
              </a:rPr>
              <a:t>người</a:t>
            </a:r>
            <a:r>
              <a:rPr lang="en-US" sz="1200" u="none" kern="1200" baseline="0" dirty="0">
                <a:solidFill>
                  <a:schemeClr val="tx1"/>
                </a:solidFill>
                <a:effectLst/>
                <a:latin typeface="+mn-lt"/>
                <a:ea typeface="+mn-ea"/>
                <a:cs typeface="+mn-cs"/>
              </a:rPr>
              <a:t> </a:t>
            </a:r>
            <a:r>
              <a:rPr lang="en-US" sz="1200" u="none" kern="1200" baseline="0" dirty="0" err="1">
                <a:solidFill>
                  <a:schemeClr val="tx1"/>
                </a:solidFill>
                <a:effectLst/>
                <a:latin typeface="+mn-lt"/>
                <a:ea typeface="+mn-ea"/>
                <a:cs typeface="+mn-cs"/>
              </a:rPr>
              <a:t>mà</a:t>
            </a:r>
            <a:r>
              <a:rPr lang="en-US" sz="1200" u="none" kern="1200" baseline="0" dirty="0">
                <a:solidFill>
                  <a:schemeClr val="tx1"/>
                </a:solidFill>
                <a:effectLst/>
                <a:latin typeface="+mn-lt"/>
                <a:ea typeface="+mn-ea"/>
                <a:cs typeface="+mn-cs"/>
              </a:rPr>
              <a:t> </a:t>
            </a:r>
            <a:r>
              <a:rPr lang="en-US" sz="1200" u="none" kern="1200" baseline="0" dirty="0" err="1">
                <a:solidFill>
                  <a:schemeClr val="tx1"/>
                </a:solidFill>
                <a:effectLst/>
                <a:latin typeface="+mn-lt"/>
                <a:ea typeface="+mn-ea"/>
                <a:cs typeface="+mn-cs"/>
              </a:rPr>
              <a:t>bạn</a:t>
            </a:r>
            <a:r>
              <a:rPr lang="en-US" sz="1200" u="none" kern="1200" baseline="0" dirty="0">
                <a:solidFill>
                  <a:schemeClr val="tx1"/>
                </a:solidFill>
                <a:effectLst/>
                <a:latin typeface="+mn-lt"/>
                <a:ea typeface="+mn-ea"/>
                <a:cs typeface="+mn-cs"/>
              </a:rPr>
              <a:t> </a:t>
            </a:r>
            <a:r>
              <a:rPr lang="en-US" sz="1200" u="none" kern="1200" baseline="0" dirty="0" err="1">
                <a:solidFill>
                  <a:schemeClr val="tx1"/>
                </a:solidFill>
                <a:effectLst/>
                <a:latin typeface="+mn-lt"/>
                <a:ea typeface="+mn-ea"/>
                <a:cs typeface="+mn-cs"/>
              </a:rPr>
              <a:t>có</a:t>
            </a:r>
            <a:r>
              <a:rPr lang="en-US" sz="1200" u="none" kern="1200" baseline="0" dirty="0">
                <a:solidFill>
                  <a:schemeClr val="tx1"/>
                </a:solidFill>
                <a:effectLst/>
                <a:latin typeface="+mn-lt"/>
                <a:ea typeface="+mn-ea"/>
                <a:cs typeface="+mn-cs"/>
              </a:rPr>
              <a:t> </a:t>
            </a:r>
            <a:r>
              <a:rPr lang="en-US" sz="1200" u="none" kern="1200" baseline="0" dirty="0" err="1">
                <a:solidFill>
                  <a:schemeClr val="tx1"/>
                </a:solidFill>
                <a:effectLst/>
                <a:latin typeface="+mn-lt"/>
                <a:ea typeface="+mn-ea"/>
                <a:cs typeface="+mn-cs"/>
              </a:rPr>
              <a:t>thể</a:t>
            </a:r>
            <a:r>
              <a:rPr lang="en-US" sz="1200" u="none" kern="1200" baseline="0" dirty="0">
                <a:solidFill>
                  <a:schemeClr val="tx1"/>
                </a:solidFill>
                <a:effectLst/>
                <a:latin typeface="+mn-lt"/>
                <a:ea typeface="+mn-ea"/>
                <a:cs typeface="+mn-cs"/>
              </a:rPr>
              <a:t> </a:t>
            </a:r>
            <a:r>
              <a:rPr lang="en-US" sz="1200" u="none" kern="1200" baseline="0" dirty="0" err="1">
                <a:solidFill>
                  <a:schemeClr val="tx1"/>
                </a:solidFill>
                <a:effectLst/>
                <a:latin typeface="+mn-lt"/>
                <a:ea typeface="+mn-ea"/>
                <a:cs typeface="+mn-cs"/>
              </a:rPr>
              <a:t>sử</a:t>
            </a:r>
            <a:r>
              <a:rPr lang="en-US" sz="1200" u="none" kern="1200" baseline="0" dirty="0">
                <a:solidFill>
                  <a:schemeClr val="tx1"/>
                </a:solidFill>
                <a:effectLst/>
                <a:latin typeface="+mn-lt"/>
                <a:ea typeface="+mn-ea"/>
                <a:cs typeface="+mn-cs"/>
              </a:rPr>
              <a:t> </a:t>
            </a:r>
            <a:r>
              <a:rPr lang="en-US" sz="1200" u="none" kern="1200" baseline="0" dirty="0" err="1">
                <a:solidFill>
                  <a:schemeClr val="tx1"/>
                </a:solidFill>
                <a:effectLst/>
                <a:latin typeface="+mn-lt"/>
                <a:ea typeface="+mn-ea"/>
                <a:cs typeface="+mn-cs"/>
              </a:rPr>
              <a:t>dụng</a:t>
            </a:r>
            <a:r>
              <a:rPr lang="en-US" sz="1200" u="none" kern="1200" baseline="0" dirty="0">
                <a:solidFill>
                  <a:schemeClr val="tx1"/>
                </a:solidFill>
                <a:effectLst/>
                <a:latin typeface="+mn-lt"/>
                <a:ea typeface="+mn-ea"/>
                <a:cs typeface="+mn-cs"/>
              </a:rPr>
              <a:t> </a:t>
            </a:r>
            <a:r>
              <a:rPr lang="en-US" sz="1200" u="none" kern="1200" baseline="0" dirty="0" err="1">
                <a:solidFill>
                  <a:schemeClr val="tx1"/>
                </a:solidFill>
                <a:effectLst/>
                <a:latin typeface="+mn-lt"/>
                <a:ea typeface="+mn-ea"/>
                <a:cs typeface="+mn-cs"/>
              </a:rPr>
              <a:t>để</a:t>
            </a:r>
            <a:r>
              <a:rPr lang="en-US" sz="1200" u="none" kern="1200" baseline="0" dirty="0">
                <a:solidFill>
                  <a:schemeClr val="tx1"/>
                </a:solidFill>
                <a:effectLst/>
                <a:latin typeface="+mn-lt"/>
                <a:ea typeface="+mn-ea"/>
                <a:cs typeface="+mn-cs"/>
              </a:rPr>
              <a:t> </a:t>
            </a:r>
            <a:r>
              <a:rPr lang="en-US" sz="1200" u="none" kern="1200" baseline="0" dirty="0" err="1">
                <a:solidFill>
                  <a:schemeClr val="tx1"/>
                </a:solidFill>
                <a:effectLst/>
                <a:latin typeface="+mn-lt"/>
                <a:ea typeface="+mn-ea"/>
                <a:cs typeface="+mn-cs"/>
              </a:rPr>
              <a:t>tìm</a:t>
            </a:r>
            <a:r>
              <a:rPr lang="en-US" sz="1200" u="none" kern="1200" baseline="0" dirty="0">
                <a:solidFill>
                  <a:schemeClr val="tx1"/>
                </a:solidFill>
                <a:effectLst/>
                <a:latin typeface="+mn-lt"/>
                <a:ea typeface="+mn-ea"/>
                <a:cs typeface="+mn-cs"/>
              </a:rPr>
              <a:t> </a:t>
            </a:r>
            <a:r>
              <a:rPr lang="en-US" sz="1200" u="none" kern="1200" baseline="0" dirty="0" err="1">
                <a:solidFill>
                  <a:schemeClr val="tx1"/>
                </a:solidFill>
                <a:effectLst/>
                <a:latin typeface="+mn-lt"/>
                <a:ea typeface="+mn-ea"/>
                <a:cs typeface="+mn-cs"/>
              </a:rPr>
              <a:t>hiểu</a:t>
            </a:r>
            <a:r>
              <a:rPr lang="en-US" sz="1200" u="none" kern="1200" baseline="0" dirty="0">
                <a:solidFill>
                  <a:schemeClr val="tx1"/>
                </a:solidFill>
                <a:effectLst/>
                <a:latin typeface="+mn-lt"/>
                <a:ea typeface="+mn-ea"/>
                <a:cs typeface="+mn-cs"/>
              </a:rPr>
              <a:t> </a:t>
            </a:r>
            <a:r>
              <a:rPr lang="en-US" sz="1200" u="none" kern="1200" baseline="0" dirty="0" err="1">
                <a:solidFill>
                  <a:schemeClr val="tx1"/>
                </a:solidFill>
                <a:effectLst/>
                <a:latin typeface="+mn-lt"/>
                <a:ea typeface="+mn-ea"/>
                <a:cs typeface="+mn-cs"/>
              </a:rPr>
              <a:t>thêm</a:t>
            </a:r>
            <a:r>
              <a:rPr lang="en-US" sz="1200" u="none" kern="1200" baseline="0" dirty="0">
                <a:solidFill>
                  <a:schemeClr val="tx1"/>
                </a:solidFill>
                <a:effectLst/>
                <a:latin typeface="+mn-lt"/>
                <a:ea typeface="+mn-ea"/>
                <a:cs typeface="+mn-cs"/>
              </a:rPr>
              <a:t>. </a:t>
            </a:r>
            <a:r>
              <a:rPr lang="en-US" sz="1200" u="none" kern="1200" baseline="0" dirty="0" err="1">
                <a:solidFill>
                  <a:schemeClr val="tx1"/>
                </a:solidFill>
                <a:effectLst/>
                <a:latin typeface="+mn-lt"/>
                <a:ea typeface="+mn-ea"/>
                <a:cs typeface="+mn-cs"/>
              </a:rPr>
              <a:t>Cũng</a:t>
            </a:r>
            <a:r>
              <a:rPr lang="en-US" sz="1200" u="none" kern="1200" baseline="0" dirty="0">
                <a:solidFill>
                  <a:schemeClr val="tx1"/>
                </a:solidFill>
                <a:effectLst/>
                <a:latin typeface="+mn-lt"/>
                <a:ea typeface="+mn-ea"/>
                <a:cs typeface="+mn-cs"/>
              </a:rPr>
              <a:t> </a:t>
            </a:r>
            <a:r>
              <a:rPr lang="en-US" sz="1200" u="none" kern="1200" baseline="0" dirty="0" err="1">
                <a:solidFill>
                  <a:schemeClr val="tx1"/>
                </a:solidFill>
                <a:effectLst/>
                <a:latin typeface="+mn-lt"/>
                <a:ea typeface="+mn-ea"/>
                <a:cs typeface="+mn-cs"/>
              </a:rPr>
              <a:t>có</a:t>
            </a:r>
            <a:r>
              <a:rPr lang="en-US" sz="1200" u="none" kern="1200" baseline="0" dirty="0">
                <a:solidFill>
                  <a:schemeClr val="tx1"/>
                </a:solidFill>
                <a:effectLst/>
                <a:latin typeface="+mn-lt"/>
                <a:ea typeface="+mn-ea"/>
                <a:cs typeface="+mn-cs"/>
              </a:rPr>
              <a:t> </a:t>
            </a:r>
            <a:r>
              <a:rPr lang="en-US" sz="1200" u="none" kern="1200" baseline="0" dirty="0" err="1">
                <a:solidFill>
                  <a:schemeClr val="tx1"/>
                </a:solidFill>
                <a:effectLst/>
                <a:latin typeface="+mn-lt"/>
                <a:ea typeface="+mn-ea"/>
                <a:cs typeface="+mn-cs"/>
              </a:rPr>
              <a:t>nhiều</a:t>
            </a:r>
            <a:r>
              <a:rPr lang="en-US" sz="1200" u="none" kern="1200" baseline="0" dirty="0">
                <a:solidFill>
                  <a:schemeClr val="tx1"/>
                </a:solidFill>
                <a:effectLst/>
                <a:latin typeface="+mn-lt"/>
                <a:ea typeface="+mn-ea"/>
                <a:cs typeface="+mn-cs"/>
              </a:rPr>
              <a:t> </a:t>
            </a:r>
            <a:r>
              <a:rPr lang="en-US" sz="1200" u="none" kern="1200" baseline="0" dirty="0" err="1">
                <a:solidFill>
                  <a:schemeClr val="tx1"/>
                </a:solidFill>
                <a:effectLst/>
                <a:latin typeface="+mn-lt"/>
                <a:ea typeface="+mn-ea"/>
                <a:cs typeface="+mn-cs"/>
              </a:rPr>
              <a:t>tài</a:t>
            </a:r>
            <a:r>
              <a:rPr lang="en-US" sz="1200" u="none" kern="1200" baseline="0" dirty="0">
                <a:solidFill>
                  <a:schemeClr val="tx1"/>
                </a:solidFill>
                <a:effectLst/>
                <a:latin typeface="+mn-lt"/>
                <a:ea typeface="+mn-ea"/>
                <a:cs typeface="+mn-cs"/>
              </a:rPr>
              <a:t> </a:t>
            </a:r>
            <a:r>
              <a:rPr lang="en-US" sz="1200" u="none" kern="1200" baseline="0" dirty="0" err="1">
                <a:solidFill>
                  <a:schemeClr val="tx1"/>
                </a:solidFill>
                <a:effectLst/>
                <a:latin typeface="+mn-lt"/>
                <a:ea typeface="+mn-ea"/>
                <a:cs typeface="+mn-cs"/>
              </a:rPr>
              <a:t>liệu</a:t>
            </a:r>
            <a:r>
              <a:rPr lang="en-US" sz="1200" u="none" kern="1200" baseline="0" dirty="0">
                <a:solidFill>
                  <a:schemeClr val="tx1"/>
                </a:solidFill>
                <a:effectLst/>
                <a:latin typeface="+mn-lt"/>
                <a:ea typeface="+mn-ea"/>
                <a:cs typeface="+mn-cs"/>
              </a:rPr>
              <a:t> </a:t>
            </a:r>
            <a:r>
              <a:rPr lang="en-US" sz="1200" u="none" kern="1200" baseline="0" dirty="0" err="1">
                <a:solidFill>
                  <a:schemeClr val="tx1"/>
                </a:solidFill>
                <a:effectLst/>
                <a:latin typeface="+mn-lt"/>
                <a:ea typeface="+mn-ea"/>
                <a:cs typeface="+mn-cs"/>
              </a:rPr>
              <a:t>khác</a:t>
            </a:r>
            <a:r>
              <a:rPr lang="en-US" sz="1200" u="none" kern="1200" baseline="0" dirty="0">
                <a:solidFill>
                  <a:schemeClr val="tx1"/>
                </a:solidFill>
                <a:effectLst/>
                <a:latin typeface="+mn-lt"/>
                <a:ea typeface="+mn-ea"/>
                <a:cs typeface="+mn-cs"/>
              </a:rPr>
              <a:t> </a:t>
            </a:r>
            <a:r>
              <a:rPr lang="en-US" sz="1200" u="none" kern="1200" baseline="0" dirty="0" err="1">
                <a:solidFill>
                  <a:schemeClr val="tx1"/>
                </a:solidFill>
                <a:effectLst/>
                <a:latin typeface="+mn-lt"/>
                <a:ea typeface="+mn-ea"/>
                <a:cs typeface="+mn-cs"/>
              </a:rPr>
              <a:t>có</a:t>
            </a:r>
            <a:r>
              <a:rPr lang="en-US" sz="1200" u="none" kern="1200" baseline="0" dirty="0">
                <a:solidFill>
                  <a:schemeClr val="tx1"/>
                </a:solidFill>
                <a:effectLst/>
                <a:latin typeface="+mn-lt"/>
                <a:ea typeface="+mn-ea"/>
                <a:cs typeface="+mn-cs"/>
              </a:rPr>
              <a:t> </a:t>
            </a:r>
            <a:r>
              <a:rPr lang="en-US" sz="1200" u="none" kern="1200" baseline="0" dirty="0" err="1">
                <a:solidFill>
                  <a:schemeClr val="tx1"/>
                </a:solidFill>
                <a:effectLst/>
                <a:latin typeface="+mn-lt"/>
                <a:ea typeface="+mn-ea"/>
                <a:cs typeface="+mn-cs"/>
              </a:rPr>
              <a:t>sẵn</a:t>
            </a:r>
            <a:r>
              <a:rPr lang="en-US" sz="1200" u="none" kern="1200" baseline="0" dirty="0">
                <a:solidFill>
                  <a:schemeClr val="tx1"/>
                </a:solidFill>
                <a:effectLst/>
                <a:latin typeface="+mn-lt"/>
                <a:ea typeface="+mn-ea"/>
                <a:cs typeface="+mn-cs"/>
              </a:rPr>
              <a:t> </a:t>
            </a:r>
            <a:r>
              <a:rPr lang="en-US" sz="1200" u="none" kern="1200" baseline="0" dirty="0" err="1">
                <a:solidFill>
                  <a:schemeClr val="tx1"/>
                </a:solidFill>
                <a:effectLst/>
                <a:latin typeface="+mn-lt"/>
                <a:ea typeface="+mn-ea"/>
                <a:cs typeface="+mn-cs"/>
              </a:rPr>
              <a:t>trên</a:t>
            </a:r>
            <a:r>
              <a:rPr lang="en-US" sz="1200" u="none" kern="1200" baseline="0" dirty="0">
                <a:solidFill>
                  <a:schemeClr val="tx1"/>
                </a:solidFill>
                <a:effectLst/>
                <a:latin typeface="+mn-lt"/>
                <a:ea typeface="+mn-ea"/>
                <a:cs typeface="+mn-cs"/>
              </a:rPr>
              <a:t> </a:t>
            </a:r>
            <a:r>
              <a:rPr lang="en-US" sz="1200" u="none" kern="1200" baseline="0" dirty="0" err="1">
                <a:solidFill>
                  <a:schemeClr val="tx1"/>
                </a:solidFill>
                <a:effectLst/>
                <a:latin typeface="+mn-lt"/>
                <a:ea typeface="+mn-ea"/>
                <a:cs typeface="+mn-cs"/>
              </a:rPr>
              <a:t>mạng</a:t>
            </a:r>
            <a:r>
              <a:rPr lang="en-US" sz="1200" u="none" kern="1200" baseline="0" dirty="0">
                <a:solidFill>
                  <a:schemeClr val="tx1"/>
                </a:solidFill>
                <a:effectLst/>
                <a:latin typeface="+mn-lt"/>
                <a:ea typeface="+mn-ea"/>
                <a:cs typeface="+mn-cs"/>
              </a:rPr>
              <a:t> </a:t>
            </a:r>
            <a:r>
              <a:rPr lang="en-US" sz="1200" u="none" kern="1200" baseline="0" dirty="0" err="1">
                <a:solidFill>
                  <a:schemeClr val="tx1"/>
                </a:solidFill>
                <a:effectLst/>
                <a:latin typeface="+mn-lt"/>
                <a:ea typeface="+mn-ea"/>
                <a:cs typeface="+mn-cs"/>
              </a:rPr>
              <a:t>và</a:t>
            </a:r>
            <a:r>
              <a:rPr lang="en-US" sz="1200" u="none" kern="1200" baseline="0" dirty="0">
                <a:solidFill>
                  <a:schemeClr val="tx1"/>
                </a:solidFill>
                <a:effectLst/>
                <a:latin typeface="+mn-lt"/>
                <a:ea typeface="+mn-ea"/>
                <a:cs typeface="+mn-cs"/>
              </a:rPr>
              <a:t> </a:t>
            </a:r>
            <a:r>
              <a:rPr lang="en-US" sz="1200" u="none" kern="1200" baseline="0" dirty="0" err="1">
                <a:solidFill>
                  <a:schemeClr val="tx1"/>
                </a:solidFill>
                <a:effectLst/>
                <a:latin typeface="+mn-lt"/>
                <a:ea typeface="+mn-ea"/>
                <a:cs typeface="+mn-cs"/>
              </a:rPr>
              <a:t>trong</a:t>
            </a:r>
            <a:r>
              <a:rPr lang="en-US" sz="1200" u="none" kern="1200" baseline="0" dirty="0">
                <a:solidFill>
                  <a:schemeClr val="tx1"/>
                </a:solidFill>
                <a:effectLst/>
                <a:latin typeface="+mn-lt"/>
                <a:ea typeface="+mn-ea"/>
                <a:cs typeface="+mn-cs"/>
              </a:rPr>
              <a:t> </a:t>
            </a:r>
            <a:r>
              <a:rPr lang="en-US" sz="1200" u="none" kern="1200" baseline="0" dirty="0" err="1">
                <a:solidFill>
                  <a:schemeClr val="tx1"/>
                </a:solidFill>
                <a:effectLst/>
                <a:latin typeface="+mn-lt"/>
                <a:ea typeface="+mn-ea"/>
                <a:cs typeface="+mn-cs"/>
              </a:rPr>
              <a:t>hiệu</a:t>
            </a:r>
            <a:r>
              <a:rPr lang="en-US" sz="1200" u="none" kern="1200" baseline="0" dirty="0">
                <a:solidFill>
                  <a:schemeClr val="tx1"/>
                </a:solidFill>
                <a:effectLst/>
                <a:latin typeface="+mn-lt"/>
                <a:ea typeface="+mn-ea"/>
                <a:cs typeface="+mn-cs"/>
              </a:rPr>
              <a:t> </a:t>
            </a:r>
            <a:r>
              <a:rPr lang="en-US" sz="1200" u="none" kern="1200" baseline="0" dirty="0" err="1">
                <a:solidFill>
                  <a:schemeClr val="tx1"/>
                </a:solidFill>
                <a:effectLst/>
                <a:latin typeface="+mn-lt"/>
                <a:ea typeface="+mn-ea"/>
                <a:cs typeface="+mn-cs"/>
              </a:rPr>
              <a:t>sách</a:t>
            </a:r>
            <a:r>
              <a:rPr lang="en-US" sz="1200" kern="1200" baseline="0" dirty="0">
                <a:solidFill>
                  <a:schemeClr val="tx1"/>
                </a:solidFill>
                <a:effectLst/>
                <a:latin typeface="+mn-lt"/>
                <a:ea typeface="+mn-ea"/>
                <a:cs typeface="+mn-cs"/>
              </a:rPr>
              <a:t>. </a:t>
            </a:r>
          </a:p>
          <a:p>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vi-VN" sz="1200" kern="1200" baseline="0" dirty="0">
                <a:solidFill>
                  <a:schemeClr val="tx1"/>
                </a:solidFill>
                <a:effectLst/>
                <a:latin typeface="+mn-lt"/>
                <a:ea typeface="+mn-ea"/>
                <a:cs typeface="+mn-cs"/>
              </a:rPr>
              <a:t>Những người đã được chọn </a:t>
            </a:r>
            <a:r>
              <a:rPr lang="en-US" sz="1200" kern="1200" baseline="0" dirty="0" err="1">
                <a:solidFill>
                  <a:schemeClr val="tx1"/>
                </a:solidFill>
                <a:effectLst/>
                <a:latin typeface="+mn-lt"/>
                <a:ea typeface="+mn-ea"/>
                <a:cs typeface="+mn-cs"/>
              </a:rPr>
              <a:t>tham</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gia</a:t>
            </a:r>
            <a:r>
              <a:rPr lang="vi-VN" sz="1200" kern="1200" baseline="0" dirty="0">
                <a:solidFill>
                  <a:schemeClr val="tx1"/>
                </a:solidFill>
                <a:effectLst/>
                <a:latin typeface="+mn-lt"/>
                <a:ea typeface="+mn-ea"/>
                <a:cs typeface="+mn-cs"/>
              </a:rPr>
              <a:t> SDP có thể yêu cầu </a:t>
            </a:r>
            <a:r>
              <a:rPr lang="en-US" sz="1200" kern="1200" baseline="0" dirty="0" err="1">
                <a:solidFill>
                  <a:schemeClr val="tx1"/>
                </a:solidFill>
                <a:effectLst/>
                <a:latin typeface="+mn-lt"/>
                <a:ea typeface="+mn-ea"/>
                <a:cs typeface="+mn-cs"/>
              </a:rPr>
              <a:t>sự</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hỗ</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trợ</a:t>
            </a:r>
            <a:r>
              <a:rPr lang="en-US" sz="1200" kern="1200" baseline="0" dirty="0">
                <a:solidFill>
                  <a:schemeClr val="tx1"/>
                </a:solidFill>
                <a:effectLst/>
                <a:latin typeface="+mn-lt"/>
                <a:ea typeface="+mn-ea"/>
                <a:cs typeface="+mn-cs"/>
              </a:rPr>
              <a:t> </a:t>
            </a:r>
            <a:r>
              <a:rPr lang="vi-VN" sz="1200" kern="1200" baseline="0" dirty="0">
                <a:solidFill>
                  <a:schemeClr val="tx1"/>
                </a:solidFill>
                <a:effectLst/>
                <a:latin typeface="+mn-lt"/>
                <a:ea typeface="+mn-ea"/>
                <a:cs typeface="+mn-cs"/>
              </a:rPr>
              <a:t>từ các trung tâm </a:t>
            </a:r>
            <a:r>
              <a:rPr lang="en-US" sz="1200" kern="1200" baseline="0" dirty="0" err="1">
                <a:solidFill>
                  <a:schemeClr val="tx1"/>
                </a:solidFill>
                <a:effectLst/>
                <a:latin typeface="+mn-lt"/>
                <a:ea typeface="+mn-ea"/>
                <a:cs typeface="+mn-cs"/>
              </a:rPr>
              <a:t>vùng</a:t>
            </a:r>
            <a:r>
              <a:rPr lang="en-US" sz="1200" kern="1200" baseline="0" dirty="0">
                <a:solidFill>
                  <a:schemeClr val="tx1"/>
                </a:solidFill>
                <a:effectLst/>
                <a:latin typeface="+mn-lt"/>
                <a:ea typeface="+mn-ea"/>
                <a:cs typeface="+mn-cs"/>
              </a:rPr>
              <a:t> </a:t>
            </a:r>
            <a:r>
              <a:rPr lang="vi-VN" sz="1200" kern="1200" baseline="0" dirty="0">
                <a:solidFill>
                  <a:schemeClr val="tx1"/>
                </a:solidFill>
                <a:effectLst/>
                <a:latin typeface="+mn-lt"/>
                <a:ea typeface="+mn-ea"/>
                <a:cs typeface="+mn-cs"/>
              </a:rPr>
              <a:t>của họ trong </a:t>
            </a:r>
            <a:r>
              <a:rPr lang="en-US" sz="1200" kern="1200" baseline="0" dirty="0" err="1">
                <a:solidFill>
                  <a:schemeClr val="tx1"/>
                </a:solidFill>
                <a:effectLst/>
                <a:latin typeface="+mn-lt"/>
                <a:ea typeface="+mn-ea"/>
                <a:cs typeface="+mn-cs"/>
              </a:rPr>
              <a:t>việc</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lập</a:t>
            </a:r>
            <a:r>
              <a:rPr lang="en-US" sz="1200" kern="1200" baseline="0" dirty="0">
                <a:solidFill>
                  <a:schemeClr val="tx1"/>
                </a:solidFill>
                <a:effectLst/>
                <a:latin typeface="+mn-lt"/>
                <a:ea typeface="+mn-ea"/>
                <a:cs typeface="+mn-cs"/>
              </a:rPr>
              <a:t> </a:t>
            </a:r>
            <a:r>
              <a:rPr lang="vi-VN" sz="1200" kern="1200" baseline="0" dirty="0">
                <a:solidFill>
                  <a:schemeClr val="tx1"/>
                </a:solidFill>
                <a:effectLst/>
                <a:latin typeface="+mn-lt"/>
                <a:ea typeface="+mn-ea"/>
                <a:cs typeface="+mn-cs"/>
              </a:rPr>
              <a:t>kế hoạch tập trung vào con người khi họ chuyển từ các dịch vụ truyền thống sang SDP. Các dịch vụ</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hỗ</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trợ</a:t>
            </a:r>
            <a:r>
              <a:rPr lang="vi-VN" sz="1200" kern="1200" baseline="0" dirty="0">
                <a:solidFill>
                  <a:schemeClr val="tx1"/>
                </a:solidFill>
                <a:effectLst/>
                <a:latin typeface="+mn-lt"/>
                <a:ea typeface="+mn-ea"/>
                <a:cs typeface="+mn-cs"/>
              </a:rPr>
              <a:t> lập kế hoạch tập trung vào con người này</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nằm</a:t>
            </a:r>
            <a:r>
              <a:rPr lang="vi-VN" sz="1200" kern="1200" baseline="0" dirty="0">
                <a:solidFill>
                  <a:schemeClr val="tx1"/>
                </a:solidFill>
                <a:effectLst/>
                <a:latin typeface="+mn-lt"/>
                <a:ea typeface="+mn-ea"/>
                <a:cs typeface="+mn-cs"/>
              </a:rPr>
              <a:t> ngoài các dịch vụ do trung tâm </a:t>
            </a:r>
            <a:r>
              <a:rPr lang="en-US" sz="1200" kern="1200" baseline="0" dirty="0" err="1">
                <a:solidFill>
                  <a:schemeClr val="tx1"/>
                </a:solidFill>
                <a:effectLst/>
                <a:latin typeface="+mn-lt"/>
                <a:ea typeface="+mn-ea"/>
                <a:cs typeface="+mn-cs"/>
              </a:rPr>
              <a:t>vùng</a:t>
            </a:r>
            <a:r>
              <a:rPr lang="en-US" sz="1200" kern="1200" baseline="0" dirty="0">
                <a:solidFill>
                  <a:schemeClr val="tx1"/>
                </a:solidFill>
                <a:effectLst/>
                <a:latin typeface="+mn-lt"/>
                <a:ea typeface="+mn-ea"/>
                <a:cs typeface="+mn-cs"/>
              </a:rPr>
              <a:t> </a:t>
            </a:r>
            <a:r>
              <a:rPr lang="vi-VN" sz="1200" kern="1200" baseline="0" dirty="0">
                <a:solidFill>
                  <a:schemeClr val="tx1"/>
                </a:solidFill>
                <a:effectLst/>
                <a:latin typeface="+mn-lt"/>
                <a:ea typeface="+mn-ea"/>
                <a:cs typeface="+mn-cs"/>
              </a:rPr>
              <a:t>cung cấp và </a:t>
            </a:r>
            <a:r>
              <a:rPr lang="en-US" sz="1200" kern="1200" baseline="0" dirty="0" err="1">
                <a:solidFill>
                  <a:schemeClr val="tx1"/>
                </a:solidFill>
                <a:effectLst/>
                <a:latin typeface="+mn-lt"/>
                <a:ea typeface="+mn-ea"/>
                <a:cs typeface="+mn-cs"/>
              </a:rPr>
              <a:t>có</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sẵn</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để</a:t>
            </a:r>
            <a:r>
              <a:rPr lang="en-US" sz="1200" kern="1200" baseline="0" dirty="0">
                <a:solidFill>
                  <a:schemeClr val="tx1"/>
                </a:solidFill>
                <a:effectLst/>
                <a:latin typeface="+mn-lt"/>
                <a:ea typeface="+mn-ea"/>
                <a:cs typeface="+mn-cs"/>
              </a:rPr>
              <a:t> </a:t>
            </a:r>
            <a:r>
              <a:rPr lang="vi-VN" sz="1200" kern="1200" baseline="0" dirty="0">
                <a:solidFill>
                  <a:schemeClr val="tx1"/>
                </a:solidFill>
                <a:effectLst/>
                <a:latin typeface="+mn-lt"/>
                <a:ea typeface="+mn-ea"/>
                <a:cs typeface="+mn-cs"/>
              </a:rPr>
              <a:t>hỗ trợ</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việc</a:t>
            </a:r>
            <a:r>
              <a:rPr lang="vi-VN" sz="1200" kern="1200" baseline="0" dirty="0">
                <a:solidFill>
                  <a:schemeClr val="tx1"/>
                </a:solidFill>
                <a:effectLst/>
                <a:latin typeface="+mn-lt"/>
                <a:ea typeface="+mn-ea"/>
                <a:cs typeface="+mn-cs"/>
              </a:rPr>
              <a:t> lập kế hoạch toàn diện trong SDP. Những gì bạn </a:t>
            </a:r>
            <a:r>
              <a:rPr lang="en-US" sz="1200" kern="1200" baseline="0" dirty="0" err="1">
                <a:solidFill>
                  <a:schemeClr val="tx1"/>
                </a:solidFill>
                <a:effectLst/>
                <a:latin typeface="+mn-lt"/>
                <a:ea typeface="+mn-ea"/>
                <a:cs typeface="+mn-cs"/>
              </a:rPr>
              <a:t>nhận</a:t>
            </a:r>
            <a:r>
              <a:rPr lang="vi-VN" sz="1200" kern="1200" baseline="0" dirty="0">
                <a:solidFill>
                  <a:schemeClr val="tx1"/>
                </a:solidFill>
                <a:effectLst/>
                <a:latin typeface="+mn-lt"/>
                <a:ea typeface="+mn-ea"/>
                <a:cs typeface="+mn-cs"/>
              </a:rPr>
              <a:t> được từ </a:t>
            </a:r>
            <a:r>
              <a:rPr lang="en-US" sz="1200" kern="1200" baseline="0" dirty="0" err="1">
                <a:solidFill>
                  <a:schemeClr val="tx1"/>
                </a:solidFill>
                <a:effectLst/>
                <a:latin typeface="+mn-lt"/>
                <a:ea typeface="+mn-ea"/>
                <a:cs typeface="+mn-cs"/>
              </a:rPr>
              <a:t>sự</a:t>
            </a:r>
            <a:r>
              <a:rPr lang="en-US" sz="1200" kern="1200" baseline="0" dirty="0">
                <a:solidFill>
                  <a:schemeClr val="tx1"/>
                </a:solidFill>
                <a:effectLst/>
                <a:latin typeface="+mn-lt"/>
                <a:ea typeface="+mn-ea"/>
                <a:cs typeface="+mn-cs"/>
              </a:rPr>
              <a:t> </a:t>
            </a:r>
            <a:r>
              <a:rPr lang="vi-VN" sz="1200" kern="1200" baseline="0" dirty="0">
                <a:solidFill>
                  <a:schemeClr val="tx1"/>
                </a:solidFill>
                <a:effectLst/>
                <a:latin typeface="+mn-lt"/>
                <a:ea typeface="+mn-ea"/>
                <a:cs typeface="+mn-cs"/>
              </a:rPr>
              <a:t>hỗ trợ này có thể được sử dụng để </a:t>
            </a:r>
            <a:r>
              <a:rPr lang="en-US" sz="1200" kern="1200" baseline="0" dirty="0" err="1">
                <a:solidFill>
                  <a:schemeClr val="tx1"/>
                </a:solidFill>
                <a:effectLst/>
                <a:latin typeface="+mn-lt"/>
                <a:ea typeface="+mn-ea"/>
                <a:cs typeface="+mn-cs"/>
              </a:rPr>
              <a:t>cung</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cấp</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tài</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liệu</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cho</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việc</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xây</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dựng</a:t>
            </a:r>
            <a:r>
              <a:rPr lang="vi-VN" sz="1200" kern="1200" baseline="0" dirty="0">
                <a:solidFill>
                  <a:schemeClr val="tx1"/>
                </a:solidFill>
                <a:effectLst/>
                <a:latin typeface="+mn-lt"/>
                <a:ea typeface="+mn-ea"/>
                <a:cs typeface="+mn-cs"/>
              </a:rPr>
              <a:t> IPP của bạn. Các trung tâm </a:t>
            </a:r>
            <a:r>
              <a:rPr lang="en-US" sz="1200" kern="1200" baseline="0" dirty="0" err="1">
                <a:solidFill>
                  <a:schemeClr val="tx1"/>
                </a:solidFill>
                <a:effectLst/>
                <a:latin typeface="+mn-lt"/>
                <a:ea typeface="+mn-ea"/>
                <a:cs typeface="+mn-cs"/>
              </a:rPr>
              <a:t>vùng</a:t>
            </a:r>
            <a:r>
              <a:rPr lang="vi-VN" sz="1200" kern="1200" baseline="0" dirty="0">
                <a:solidFill>
                  <a:schemeClr val="tx1"/>
                </a:solidFill>
                <a:effectLst/>
                <a:latin typeface="+mn-lt"/>
                <a:ea typeface="+mn-ea"/>
                <a:cs typeface="+mn-cs"/>
              </a:rPr>
              <a:t> có thể mua các dịch vụ</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hỗ</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trợ</a:t>
            </a:r>
            <a:r>
              <a:rPr lang="vi-VN" sz="1200" kern="1200" baseline="0" dirty="0">
                <a:solidFill>
                  <a:schemeClr val="tx1"/>
                </a:solidFill>
                <a:effectLst/>
                <a:latin typeface="+mn-lt"/>
                <a:ea typeface="+mn-ea"/>
                <a:cs typeface="+mn-cs"/>
              </a:rPr>
              <a:t> lập kế hoạch tập trung vào con người ban đầu từ</a:t>
            </a:r>
            <a:r>
              <a:rPr lang="en-US" sz="1200" kern="1200" baseline="0" dirty="0">
                <a:solidFill>
                  <a:schemeClr val="tx1"/>
                </a:solidFill>
                <a:effectLst/>
                <a:latin typeface="+mn-lt"/>
                <a:ea typeface="+mn-ea"/>
                <a:cs typeface="+mn-cs"/>
              </a:rPr>
              <a:t>:</a:t>
            </a:r>
          </a:p>
          <a:p>
            <a:pPr marL="171450" indent="-171450">
              <a:buFont typeface="Arial" panose="020B0604020202020204" pitchFamily="34" charset="0"/>
              <a:buChar char="•"/>
            </a:pPr>
            <a:r>
              <a:rPr lang="en-US" sz="1200" b="0" i="0" u="none" strike="noStrike" kern="1200" baseline="0" dirty="0" err="1">
                <a:solidFill>
                  <a:schemeClr val="tx1"/>
                </a:solidFill>
                <a:latin typeface="+mn-lt"/>
                <a:ea typeface="+mn-ea"/>
                <a:cs typeface="+mn-cs"/>
              </a:rPr>
              <a:t>nhà</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cung</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cấp</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theo</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hợp</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đồng</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của</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các</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dịch</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vụ</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hỗ</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trợ</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lập</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kế</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hoạch</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tập</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trung</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vào</a:t>
            </a:r>
            <a:r>
              <a:rPr lang="en-US" sz="1200" b="0" i="0" u="none" strike="noStrike" kern="1200" baseline="0" dirty="0">
                <a:solidFill>
                  <a:schemeClr val="tx1"/>
                </a:solidFill>
                <a:latin typeface="+mn-lt"/>
                <a:ea typeface="+mn-ea"/>
                <a:cs typeface="+mn-cs"/>
              </a:rPr>
              <a:t> con </a:t>
            </a:r>
            <a:r>
              <a:rPr lang="en-US" sz="1200" b="0" i="0" u="none" strike="noStrike" kern="1200" baseline="0" dirty="0" err="1">
                <a:solidFill>
                  <a:schemeClr val="tx1"/>
                </a:solidFill>
                <a:latin typeface="+mn-lt"/>
                <a:ea typeface="+mn-ea"/>
                <a:cs typeface="+mn-cs"/>
              </a:rPr>
              <a:t>người</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hoặc</a:t>
            </a:r>
            <a:endParaRPr lang="en-US"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US" sz="1200" b="0" i="0" u="none" strike="noStrike" kern="1200" baseline="0" dirty="0" err="1">
                <a:solidFill>
                  <a:schemeClr val="tx1"/>
                </a:solidFill>
                <a:latin typeface="+mn-lt"/>
                <a:ea typeface="+mn-ea"/>
                <a:cs typeface="+mn-cs"/>
              </a:rPr>
              <a:t>nhà</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cung</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cấp</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không</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theo</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hợp</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đồng</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chứng</a:t>
            </a:r>
            <a:r>
              <a:rPr lang="en-US" sz="1200" b="0" i="0" u="none" strike="noStrike" kern="1200" baseline="0" dirty="0">
                <a:solidFill>
                  <a:schemeClr val="tx1"/>
                </a:solidFill>
                <a:latin typeface="+mn-lt"/>
                <a:ea typeface="+mn-ea"/>
                <a:cs typeface="+mn-cs"/>
              </a:rPr>
              <a:t> minh </a:t>
            </a:r>
            <a:r>
              <a:rPr lang="en-US" sz="1200" b="0" i="0" u="none" strike="noStrike" kern="1200" baseline="0" dirty="0" err="1">
                <a:solidFill>
                  <a:schemeClr val="tx1"/>
                </a:solidFill>
                <a:latin typeface="+mn-lt"/>
                <a:ea typeface="+mn-ea"/>
                <a:cs typeface="+mn-cs"/>
              </a:rPr>
              <a:t>họ</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đã</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được</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đào</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tạo</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hoặc</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có</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chứng</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nhận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trong</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quá</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trình</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lập</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kế</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hoạch</a:t>
            </a:r>
            <a:r>
              <a:rPr lang="en-US" sz="1200" b="0" i="0" u="none" strike="noStrike" kern="1200" baseline="0" dirty="0">
                <a:solidFill>
                  <a:schemeClr val="tx1"/>
                </a:solidFill>
                <a:latin typeface="+mn-lt"/>
                <a:ea typeface="+mn-ea"/>
                <a:cs typeface="+mn-cs"/>
              </a:rPr>
              <a:t>/</a:t>
            </a:r>
            <a:r>
              <a:rPr lang="en-US" sz="1200" b="0" i="0" u="none" strike="noStrike" kern="1200" baseline="0" dirty="0" err="1">
                <a:solidFill>
                  <a:schemeClr val="tx1"/>
                </a:solidFill>
                <a:latin typeface="+mn-lt"/>
                <a:ea typeface="+mn-ea"/>
                <a:cs typeface="+mn-cs"/>
              </a:rPr>
              <a:t>hướng</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dẫn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tập</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trung</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vào</a:t>
            </a:r>
            <a:r>
              <a:rPr lang="en-US" sz="1200" b="0" i="0" u="none" strike="noStrike" kern="1200" baseline="0" dirty="0">
                <a:solidFill>
                  <a:schemeClr val="tx1"/>
                </a:solidFill>
                <a:latin typeface="+mn-lt"/>
                <a:ea typeface="+mn-ea"/>
                <a:cs typeface="+mn-cs"/>
              </a:rPr>
              <a:t> con </a:t>
            </a:r>
            <a:r>
              <a:rPr lang="en-US" sz="1200" b="0" i="0" u="none" strike="noStrike" kern="1200" baseline="0" dirty="0" err="1">
                <a:solidFill>
                  <a:schemeClr val="tx1"/>
                </a:solidFill>
                <a:latin typeface="+mn-lt"/>
                <a:ea typeface="+mn-ea"/>
                <a:cs typeface="+mn-cs"/>
              </a:rPr>
              <a:t>người</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Số</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tiền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trả</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cho</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nhà</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cung</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cấp</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không</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theo</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hợp</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đồng</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được</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xem</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như</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Khoản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bồi</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hoàn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Mua</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bán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dịch</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vụ</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mã</a:t>
            </a:r>
            <a:r>
              <a:rPr lang="en-US" sz="1200" b="0" i="0" u="none" strike="noStrike" kern="1200" baseline="0" dirty="0">
                <a:solidFill>
                  <a:schemeClr val="tx1"/>
                </a:solidFill>
                <a:latin typeface="+mn-lt"/>
                <a:ea typeface="+mn-ea"/>
                <a:cs typeface="+mn-cs"/>
              </a:rPr>
              <a:t> 024).</a:t>
            </a: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en-US" sz="1200" kern="1200" baseline="0" dirty="0" err="1">
                <a:solidFill>
                  <a:schemeClr val="tx1"/>
                </a:solidFill>
                <a:effectLst/>
                <a:latin typeface="+mn-lt"/>
                <a:ea typeface="+mn-ea"/>
                <a:cs typeface="+mn-cs"/>
              </a:rPr>
              <a:t>Việc</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lập</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kế</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hoạch</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tập</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trung</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vào</a:t>
            </a:r>
            <a:r>
              <a:rPr lang="en-US" sz="1200" kern="1200" baseline="0" dirty="0">
                <a:solidFill>
                  <a:schemeClr val="tx1"/>
                </a:solidFill>
                <a:effectLst/>
                <a:latin typeface="+mn-lt"/>
                <a:ea typeface="+mn-ea"/>
                <a:cs typeface="+mn-cs"/>
              </a:rPr>
              <a:t> con </a:t>
            </a:r>
            <a:r>
              <a:rPr lang="en-US" sz="1200" kern="1200" baseline="0" dirty="0" err="1">
                <a:solidFill>
                  <a:schemeClr val="tx1"/>
                </a:solidFill>
                <a:effectLst/>
                <a:latin typeface="+mn-lt"/>
                <a:ea typeface="+mn-ea"/>
                <a:cs typeface="+mn-cs"/>
              </a:rPr>
              <a:t>người</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được</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xây</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dựng</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kỹ</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lưỡng</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kết</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hợp</a:t>
            </a:r>
            <a:r>
              <a:rPr lang="en-US" sz="1200"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điều</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bạn</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muốn</a:t>
            </a:r>
            <a:r>
              <a:rPr lang="en-US" sz="1200" b="1" kern="1200" baseline="0" dirty="0">
                <a:solidFill>
                  <a:schemeClr val="tx1"/>
                </a:solidFill>
                <a:effectLst/>
                <a:latin typeface="+mn-lt"/>
                <a:ea typeface="+mn-ea"/>
                <a:cs typeface="+mn-cs"/>
              </a:rPr>
              <a:t> </a:t>
            </a:r>
            <a:r>
              <a:rPr lang="en-US" sz="1200" b="0" kern="1200" baseline="0" dirty="0" err="1">
                <a:solidFill>
                  <a:schemeClr val="tx1"/>
                </a:solidFill>
                <a:effectLst/>
                <a:latin typeface="+mn-lt"/>
                <a:ea typeface="+mn-ea"/>
                <a:cs typeface="+mn-cs"/>
              </a:rPr>
              <a:t>và</a:t>
            </a:r>
            <a:r>
              <a:rPr lang="en-US" sz="1200" b="0"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điều</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bạn</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cần</a:t>
            </a:r>
            <a:r>
              <a:rPr lang="en-US" sz="1200" b="1" kern="1200" baseline="0" dirty="0">
                <a:solidFill>
                  <a:schemeClr val="tx1"/>
                </a:solidFill>
                <a:effectLst/>
                <a:latin typeface="+mn-lt"/>
                <a:ea typeface="+mn-ea"/>
                <a:cs typeface="+mn-cs"/>
              </a:rPr>
              <a:t> </a:t>
            </a:r>
            <a:r>
              <a:rPr lang="en-US" sz="1200" b="0" kern="1200" baseline="0" dirty="0" err="1">
                <a:solidFill>
                  <a:schemeClr val="tx1"/>
                </a:solidFill>
                <a:effectLst/>
                <a:latin typeface="+mn-lt"/>
                <a:ea typeface="+mn-ea"/>
                <a:cs typeface="+mn-cs"/>
              </a:rPr>
              <a:t>có</a:t>
            </a:r>
            <a:r>
              <a:rPr lang="en-US" sz="1200" b="0" kern="1200" baseline="0" dirty="0">
                <a:solidFill>
                  <a:schemeClr val="tx1"/>
                </a:solidFill>
                <a:effectLst/>
                <a:latin typeface="+mn-lt"/>
                <a:ea typeface="+mn-ea"/>
                <a:cs typeface="+mn-cs"/>
              </a:rPr>
              <a:t> </a:t>
            </a:r>
            <a:r>
              <a:rPr lang="en-US" sz="1200" b="0" kern="1200" baseline="0" dirty="0" err="1">
                <a:solidFill>
                  <a:schemeClr val="tx1"/>
                </a:solidFill>
                <a:effectLst/>
                <a:latin typeface="+mn-lt"/>
                <a:ea typeface="+mn-ea"/>
                <a:cs typeface="+mn-cs"/>
              </a:rPr>
              <a:t>thể</a:t>
            </a:r>
            <a:r>
              <a:rPr lang="en-US" sz="1200" b="0" kern="1200" baseline="0" dirty="0">
                <a:solidFill>
                  <a:schemeClr val="tx1"/>
                </a:solidFill>
                <a:effectLst/>
                <a:latin typeface="+mn-lt"/>
                <a:ea typeface="+mn-ea"/>
                <a:cs typeface="+mn-cs"/>
              </a:rPr>
              <a:t> </a:t>
            </a:r>
            <a:r>
              <a:rPr lang="en-US" sz="1200" b="0" kern="1200" baseline="0" dirty="0" err="1">
                <a:solidFill>
                  <a:schemeClr val="tx1"/>
                </a:solidFill>
                <a:effectLst/>
                <a:latin typeface="+mn-lt"/>
                <a:ea typeface="+mn-ea"/>
                <a:cs typeface="+mn-cs"/>
              </a:rPr>
              <a:t>rất</a:t>
            </a:r>
            <a:r>
              <a:rPr lang="en-US" sz="1200" b="0" kern="1200" baseline="0" dirty="0">
                <a:solidFill>
                  <a:schemeClr val="tx1"/>
                </a:solidFill>
                <a:effectLst/>
                <a:latin typeface="+mn-lt"/>
                <a:ea typeface="+mn-ea"/>
                <a:cs typeface="+mn-cs"/>
              </a:rPr>
              <a:t> </a:t>
            </a:r>
            <a:r>
              <a:rPr lang="en-US" sz="1200" b="0" kern="1200" baseline="0" dirty="0" err="1">
                <a:solidFill>
                  <a:schemeClr val="tx1"/>
                </a:solidFill>
                <a:effectLst/>
                <a:latin typeface="+mn-lt"/>
                <a:ea typeface="+mn-ea"/>
                <a:cs typeface="+mn-cs"/>
              </a:rPr>
              <a:t>quan</a:t>
            </a:r>
            <a:r>
              <a:rPr lang="en-US" sz="1200" b="0" kern="1200" baseline="0" dirty="0">
                <a:solidFill>
                  <a:schemeClr val="tx1"/>
                </a:solidFill>
                <a:effectLst/>
                <a:latin typeface="+mn-lt"/>
                <a:ea typeface="+mn-ea"/>
                <a:cs typeface="+mn-cs"/>
              </a:rPr>
              <a:t> </a:t>
            </a:r>
            <a:r>
              <a:rPr lang="en-US" sz="1200" b="0" kern="1200" baseline="0" dirty="0" err="1">
                <a:solidFill>
                  <a:schemeClr val="tx1"/>
                </a:solidFill>
                <a:effectLst/>
                <a:latin typeface="+mn-lt"/>
                <a:ea typeface="+mn-ea"/>
                <a:cs typeface="+mn-cs"/>
              </a:rPr>
              <a:t>trọng</a:t>
            </a:r>
            <a:r>
              <a:rPr lang="en-US" sz="1200" b="0" kern="1200" baseline="0" dirty="0">
                <a:solidFill>
                  <a:schemeClr val="tx1"/>
                </a:solidFill>
                <a:effectLst/>
                <a:latin typeface="+mn-lt"/>
                <a:ea typeface="+mn-ea"/>
                <a:cs typeface="+mn-cs"/>
              </a:rPr>
              <a:t> </a:t>
            </a:r>
            <a:r>
              <a:rPr lang="en-US" sz="1200" b="0" kern="1200" baseline="0" dirty="0" err="1">
                <a:solidFill>
                  <a:schemeClr val="tx1"/>
                </a:solidFill>
                <a:effectLst/>
                <a:latin typeface="+mn-lt"/>
                <a:ea typeface="+mn-ea"/>
                <a:cs typeface="+mn-cs"/>
              </a:rPr>
              <a:t>để</a:t>
            </a:r>
            <a:r>
              <a:rPr lang="en-US" sz="1200" b="0" kern="1200" baseline="0" dirty="0">
                <a:solidFill>
                  <a:schemeClr val="tx1"/>
                </a:solidFill>
                <a:effectLst/>
                <a:latin typeface="+mn-lt"/>
                <a:ea typeface="+mn-ea"/>
                <a:cs typeface="+mn-cs"/>
              </a:rPr>
              <a:t> </a:t>
            </a:r>
            <a:r>
              <a:rPr lang="en-US" sz="1200" b="0" kern="1200" baseline="0" dirty="0" err="1">
                <a:solidFill>
                  <a:schemeClr val="tx1"/>
                </a:solidFill>
                <a:effectLst/>
                <a:latin typeface="+mn-lt"/>
                <a:ea typeface="+mn-ea"/>
                <a:cs typeface="+mn-cs"/>
              </a:rPr>
              <a:t>tham</a:t>
            </a:r>
            <a:r>
              <a:rPr lang="en-US" sz="1200" b="0" kern="1200" baseline="0" dirty="0">
                <a:solidFill>
                  <a:schemeClr val="tx1"/>
                </a:solidFill>
                <a:effectLst/>
                <a:latin typeface="+mn-lt"/>
                <a:ea typeface="+mn-ea"/>
                <a:cs typeface="+mn-cs"/>
              </a:rPr>
              <a:t> </a:t>
            </a:r>
            <a:r>
              <a:rPr lang="en-US" sz="1200" b="0" kern="1200" baseline="0" dirty="0" err="1">
                <a:solidFill>
                  <a:schemeClr val="tx1"/>
                </a:solidFill>
                <a:effectLst/>
                <a:latin typeface="+mn-lt"/>
                <a:ea typeface="+mn-ea"/>
                <a:cs typeface="+mn-cs"/>
              </a:rPr>
              <a:t>gia</a:t>
            </a:r>
            <a:r>
              <a:rPr lang="en-US" sz="1200" b="0" kern="1200" baseline="0" dirty="0">
                <a:solidFill>
                  <a:schemeClr val="tx1"/>
                </a:solidFill>
                <a:effectLst/>
                <a:latin typeface="+mn-lt"/>
                <a:ea typeface="+mn-ea"/>
                <a:cs typeface="+mn-cs"/>
              </a:rPr>
              <a:t> SDP </a:t>
            </a:r>
            <a:r>
              <a:rPr lang="en-US" sz="1200" b="0" kern="1200" baseline="0" dirty="0" err="1">
                <a:solidFill>
                  <a:schemeClr val="tx1"/>
                </a:solidFill>
                <a:effectLst/>
                <a:latin typeface="+mn-lt"/>
                <a:ea typeface="+mn-ea"/>
                <a:cs typeface="+mn-cs"/>
              </a:rPr>
              <a:t>thành</a:t>
            </a:r>
            <a:r>
              <a:rPr lang="en-US" sz="1200" b="0" kern="1200" baseline="0" dirty="0">
                <a:solidFill>
                  <a:schemeClr val="tx1"/>
                </a:solidFill>
                <a:effectLst/>
                <a:latin typeface="+mn-lt"/>
                <a:ea typeface="+mn-ea"/>
                <a:cs typeface="+mn-cs"/>
              </a:rPr>
              <a:t> </a:t>
            </a:r>
            <a:r>
              <a:rPr lang="en-US" sz="1200" b="0" kern="1200" baseline="0" dirty="0" err="1">
                <a:solidFill>
                  <a:schemeClr val="tx1"/>
                </a:solidFill>
                <a:effectLst/>
                <a:latin typeface="+mn-lt"/>
                <a:ea typeface="+mn-ea"/>
                <a:cs typeface="+mn-cs"/>
              </a:rPr>
              <a:t>công</a:t>
            </a:r>
            <a:r>
              <a:rPr lang="en-US" sz="1200" kern="1200" baseline="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1C78673E-F29B-4593-BE77-BC78070867BB}" type="slidenum">
              <a:rPr lang="en-US" smtClean="0"/>
              <a:t>31</a:t>
            </a:fld>
            <a:endParaRPr lang="en-US" dirty="0"/>
          </a:p>
        </p:txBody>
      </p:sp>
    </p:spTree>
    <p:extLst>
      <p:ext uri="{BB962C8B-B14F-4D97-AF65-F5344CB8AC3E}">
        <p14:creationId xmlns:p14="http://schemas.microsoft.com/office/powerpoint/2010/main" val="30724923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baseline="0" dirty="0" err="1">
                <a:solidFill>
                  <a:schemeClr val="tx1"/>
                </a:solidFill>
              </a:rPr>
              <a:t>Tài</a:t>
            </a:r>
            <a:r>
              <a:rPr lang="en-US" i="1" baseline="0" dirty="0">
                <a:solidFill>
                  <a:schemeClr val="tx1"/>
                </a:solidFill>
              </a:rPr>
              <a:t> </a:t>
            </a:r>
            <a:r>
              <a:rPr lang="en-US" i="1" baseline="0" dirty="0" err="1">
                <a:solidFill>
                  <a:schemeClr val="tx1"/>
                </a:solidFill>
              </a:rPr>
              <a:t>liệu</a:t>
            </a:r>
            <a:r>
              <a:rPr lang="en-US" i="1" baseline="0" dirty="0">
                <a:solidFill>
                  <a:schemeClr val="tx1"/>
                </a:solidFill>
              </a:rPr>
              <a:t>: </a:t>
            </a:r>
            <a:r>
              <a:rPr lang="en-US" b="1" i="0" baseline="0" dirty="0" err="1">
                <a:solidFill>
                  <a:schemeClr val="tx1"/>
                </a:solidFill>
              </a:rPr>
              <a:t>Tập</a:t>
            </a:r>
            <a:r>
              <a:rPr lang="en-US" b="1" i="0" baseline="0" dirty="0">
                <a:solidFill>
                  <a:schemeClr val="tx1"/>
                </a:solidFill>
              </a:rPr>
              <a:t> </a:t>
            </a:r>
            <a:r>
              <a:rPr lang="en-US" b="1" i="0" baseline="0" dirty="0" err="1">
                <a:solidFill>
                  <a:schemeClr val="tx1"/>
                </a:solidFill>
              </a:rPr>
              <a:t>Tài</a:t>
            </a:r>
            <a:r>
              <a:rPr lang="en-US" b="1" i="0" baseline="0" dirty="0">
                <a:solidFill>
                  <a:schemeClr val="tx1"/>
                </a:solidFill>
              </a:rPr>
              <a:t> </a:t>
            </a:r>
            <a:r>
              <a:rPr lang="en-US" b="1" i="0" baseline="0" dirty="0" err="1">
                <a:solidFill>
                  <a:schemeClr val="tx1"/>
                </a:solidFill>
              </a:rPr>
              <a:t>liệu</a:t>
            </a:r>
            <a:r>
              <a:rPr lang="en-US" b="1" i="0" baseline="0" dirty="0">
                <a:solidFill>
                  <a:schemeClr val="tx1"/>
                </a:solidFill>
              </a:rPr>
              <a:t> </a:t>
            </a:r>
            <a:r>
              <a:rPr lang="en-US" b="1" i="0" baseline="0" dirty="0" err="1">
                <a:solidFill>
                  <a:schemeClr val="tx1"/>
                </a:solidFill>
              </a:rPr>
              <a:t>về</a:t>
            </a:r>
            <a:r>
              <a:rPr lang="en-US" b="1" i="0" baseline="0" dirty="0">
                <a:solidFill>
                  <a:schemeClr val="tx1"/>
                </a:solidFill>
              </a:rPr>
              <a:t> Jason </a:t>
            </a:r>
            <a:r>
              <a:rPr lang="en-US" b="1" i="0" baseline="0" dirty="0" err="1">
                <a:solidFill>
                  <a:schemeClr val="tx1"/>
                </a:solidFill>
              </a:rPr>
              <a:t>và</a:t>
            </a:r>
            <a:r>
              <a:rPr lang="en-US" b="1" i="0" baseline="0" dirty="0">
                <a:solidFill>
                  <a:schemeClr val="tx1"/>
                </a:solidFill>
              </a:rPr>
              <a:t> Sofia </a:t>
            </a:r>
            <a:r>
              <a:rPr lang="en-US" i="1" baseline="0" dirty="0">
                <a:solidFill>
                  <a:schemeClr val="tx1"/>
                </a:solidFill>
              </a:rPr>
              <a:t>(</a:t>
            </a:r>
            <a:r>
              <a:rPr lang="en-US" i="1" baseline="0" dirty="0" err="1">
                <a:solidFill>
                  <a:schemeClr val="tx1"/>
                </a:solidFill>
              </a:rPr>
              <a:t>trang</a:t>
            </a:r>
            <a:r>
              <a:rPr lang="en-US" i="1" baseline="0" dirty="0">
                <a:solidFill>
                  <a:schemeClr val="tx1"/>
                </a:solidFill>
              </a:rPr>
              <a:t> 2, 3 </a:t>
            </a:r>
            <a:r>
              <a:rPr lang="en-US" i="1" baseline="0" dirty="0" err="1">
                <a:solidFill>
                  <a:schemeClr val="tx1"/>
                </a:solidFill>
              </a:rPr>
              <a:t>và</a:t>
            </a:r>
            <a:r>
              <a:rPr lang="en-US" i="1" baseline="0" dirty="0">
                <a:solidFill>
                  <a:schemeClr val="tx1"/>
                </a:solidFill>
              </a:rPr>
              <a:t> 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1" baseline="0" dirty="0" err="1">
                <a:solidFill>
                  <a:schemeClr val="tx1"/>
                </a:solidFill>
              </a:rPr>
              <a:t>Mẹo</a:t>
            </a:r>
            <a:r>
              <a:rPr lang="en-US" b="1" i="1" baseline="0" dirty="0">
                <a:solidFill>
                  <a:schemeClr val="tx1"/>
                </a:solidFill>
              </a:rPr>
              <a:t>! </a:t>
            </a:r>
            <a:r>
              <a:rPr lang="en-US" b="1" i="1" baseline="0" dirty="0" err="1">
                <a:solidFill>
                  <a:schemeClr val="tx1"/>
                </a:solidFill>
              </a:rPr>
              <a:t>Đảm</a:t>
            </a:r>
            <a:r>
              <a:rPr lang="en-US" b="1" i="1" baseline="0" dirty="0">
                <a:solidFill>
                  <a:schemeClr val="tx1"/>
                </a:solidFill>
              </a:rPr>
              <a:t> </a:t>
            </a:r>
            <a:r>
              <a:rPr lang="en-US" b="1" i="1" baseline="0" dirty="0" err="1">
                <a:solidFill>
                  <a:schemeClr val="tx1"/>
                </a:solidFill>
              </a:rPr>
              <a:t>bảo</a:t>
            </a:r>
            <a:r>
              <a:rPr lang="en-US" b="1" i="1" baseline="0" dirty="0">
                <a:solidFill>
                  <a:schemeClr val="tx1"/>
                </a:solidFill>
              </a:rPr>
              <a:t> </a:t>
            </a:r>
            <a:r>
              <a:rPr lang="en-US" b="1" i="1" baseline="0" dirty="0" err="1">
                <a:solidFill>
                  <a:schemeClr val="tx1"/>
                </a:solidFill>
              </a:rPr>
              <a:t>rằng</a:t>
            </a:r>
            <a:r>
              <a:rPr lang="en-US" b="1" i="1" baseline="0" dirty="0">
                <a:solidFill>
                  <a:schemeClr val="tx1"/>
                </a:solidFill>
              </a:rPr>
              <a:t> </a:t>
            </a:r>
            <a:r>
              <a:rPr lang="en-US" b="1" i="1" baseline="0" dirty="0" err="1">
                <a:solidFill>
                  <a:schemeClr val="tx1"/>
                </a:solidFill>
              </a:rPr>
              <a:t>bạn</a:t>
            </a:r>
            <a:r>
              <a:rPr lang="en-US" b="1" i="1" baseline="0" dirty="0">
                <a:solidFill>
                  <a:schemeClr val="tx1"/>
                </a:solidFill>
              </a:rPr>
              <a:t> </a:t>
            </a:r>
            <a:r>
              <a:rPr lang="en-US" b="1" i="1" baseline="0" dirty="0" err="1">
                <a:solidFill>
                  <a:schemeClr val="tx1"/>
                </a:solidFill>
              </a:rPr>
              <a:t>dành</a:t>
            </a:r>
            <a:r>
              <a:rPr lang="en-US" b="1" i="1" baseline="0" dirty="0">
                <a:solidFill>
                  <a:schemeClr val="tx1"/>
                </a:solidFill>
              </a:rPr>
              <a:t> </a:t>
            </a:r>
            <a:r>
              <a:rPr lang="en-US" b="1" i="1" baseline="0" dirty="0" err="1">
                <a:solidFill>
                  <a:schemeClr val="tx1"/>
                </a:solidFill>
              </a:rPr>
              <a:t>thời</a:t>
            </a:r>
            <a:r>
              <a:rPr lang="en-US" b="1" i="1" baseline="0" dirty="0">
                <a:solidFill>
                  <a:schemeClr val="tx1"/>
                </a:solidFill>
              </a:rPr>
              <a:t> </a:t>
            </a:r>
            <a:r>
              <a:rPr lang="en-US" b="1" i="1" baseline="0" dirty="0" err="1">
                <a:solidFill>
                  <a:schemeClr val="tx1"/>
                </a:solidFill>
              </a:rPr>
              <a:t>gian</a:t>
            </a:r>
            <a:r>
              <a:rPr lang="en-US" b="1" i="1" baseline="0" dirty="0">
                <a:solidFill>
                  <a:schemeClr val="tx1"/>
                </a:solidFill>
              </a:rPr>
              <a:t> </a:t>
            </a:r>
            <a:r>
              <a:rPr lang="en-US" b="1" i="1" baseline="0" dirty="0" err="1">
                <a:solidFill>
                  <a:schemeClr val="tx1"/>
                </a:solidFill>
              </a:rPr>
              <a:t>nhắc</a:t>
            </a:r>
            <a:r>
              <a:rPr lang="en-US" b="1" i="1" baseline="0" dirty="0">
                <a:solidFill>
                  <a:schemeClr val="tx1"/>
                </a:solidFill>
              </a:rPr>
              <a:t> </a:t>
            </a:r>
            <a:r>
              <a:rPr lang="en-US" b="1" i="1" baseline="0" dirty="0" err="1">
                <a:solidFill>
                  <a:schemeClr val="tx1"/>
                </a:solidFill>
              </a:rPr>
              <a:t>lại</a:t>
            </a:r>
            <a:r>
              <a:rPr lang="en-US" b="1" i="1" baseline="0" dirty="0">
                <a:solidFill>
                  <a:schemeClr val="tx1"/>
                </a:solidFill>
              </a:rPr>
              <a:t> </a:t>
            </a:r>
            <a:r>
              <a:rPr lang="en-US" b="1" i="1" baseline="0" dirty="0" err="1">
                <a:solidFill>
                  <a:schemeClr val="tx1"/>
                </a:solidFill>
              </a:rPr>
              <a:t>những</a:t>
            </a:r>
            <a:r>
              <a:rPr lang="en-US" b="1" i="1" baseline="0" dirty="0">
                <a:solidFill>
                  <a:schemeClr val="tx1"/>
                </a:solidFill>
              </a:rPr>
              <a:t> </a:t>
            </a:r>
            <a:r>
              <a:rPr lang="en-US" b="1" i="1" baseline="0" dirty="0" err="1">
                <a:solidFill>
                  <a:schemeClr val="tx1"/>
                </a:solidFill>
              </a:rPr>
              <a:t>ví</a:t>
            </a:r>
            <a:r>
              <a:rPr lang="en-US" b="1" i="1" baseline="0" dirty="0">
                <a:solidFill>
                  <a:schemeClr val="tx1"/>
                </a:solidFill>
              </a:rPr>
              <a:t> </a:t>
            </a:r>
            <a:r>
              <a:rPr lang="en-US" b="1" i="1" baseline="0" dirty="0" err="1">
                <a:solidFill>
                  <a:schemeClr val="tx1"/>
                </a:solidFill>
              </a:rPr>
              <a:t>dụ</a:t>
            </a:r>
            <a:r>
              <a:rPr lang="en-US" b="1" i="1" baseline="0" dirty="0">
                <a:solidFill>
                  <a:schemeClr val="tx1"/>
                </a:solidFill>
              </a:rPr>
              <a:t> </a:t>
            </a:r>
            <a:r>
              <a:rPr lang="en-US" b="1" i="1" baseline="0" dirty="0" err="1">
                <a:solidFill>
                  <a:schemeClr val="tx1"/>
                </a:solidFill>
              </a:rPr>
              <a:t>này</a:t>
            </a:r>
            <a:r>
              <a:rPr lang="en-US" b="1" i="1" baseline="0" dirty="0">
                <a:solidFill>
                  <a:schemeClr val="tx1"/>
                </a:solidFill>
              </a:rPr>
              <a:t>. </a:t>
            </a:r>
            <a:r>
              <a:rPr lang="en-US" b="1" i="1" baseline="0" dirty="0" err="1">
                <a:solidFill>
                  <a:schemeClr val="tx1"/>
                </a:solidFill>
              </a:rPr>
              <a:t>Tập</a:t>
            </a:r>
            <a:r>
              <a:rPr lang="en-US" b="1" i="1" baseline="0" dirty="0">
                <a:solidFill>
                  <a:schemeClr val="tx1"/>
                </a:solidFill>
              </a:rPr>
              <a:t> </a:t>
            </a:r>
            <a:r>
              <a:rPr lang="en-US" b="1" i="1" baseline="0" dirty="0" err="1">
                <a:solidFill>
                  <a:schemeClr val="tx1"/>
                </a:solidFill>
              </a:rPr>
              <a:t>trung</a:t>
            </a:r>
            <a:r>
              <a:rPr lang="en-US" b="1" i="1" baseline="0" dirty="0">
                <a:solidFill>
                  <a:schemeClr val="tx1"/>
                </a:solidFill>
              </a:rPr>
              <a:t> </a:t>
            </a:r>
            <a:r>
              <a:rPr lang="en-US" b="1" i="1" baseline="0" dirty="0" err="1">
                <a:solidFill>
                  <a:schemeClr val="tx1"/>
                </a:solidFill>
              </a:rPr>
              <a:t>vào</a:t>
            </a:r>
            <a:r>
              <a:rPr lang="en-US" b="1" i="1" baseline="0" dirty="0">
                <a:solidFill>
                  <a:schemeClr val="tx1"/>
                </a:solidFill>
              </a:rPr>
              <a:t> Jason </a:t>
            </a:r>
            <a:r>
              <a:rPr lang="en-US" b="1" i="1" baseline="0" dirty="0" err="1">
                <a:solidFill>
                  <a:schemeClr val="tx1"/>
                </a:solidFill>
              </a:rPr>
              <a:t>và</a:t>
            </a:r>
            <a:r>
              <a:rPr lang="en-US" b="1" i="1" baseline="0" dirty="0">
                <a:solidFill>
                  <a:schemeClr val="tx1"/>
                </a:solidFill>
              </a:rPr>
              <a:t> Sofia </a:t>
            </a:r>
            <a:r>
              <a:rPr lang="en-US" b="1" i="1" baseline="0" dirty="0" err="1">
                <a:solidFill>
                  <a:schemeClr val="tx1"/>
                </a:solidFill>
              </a:rPr>
              <a:t>như</a:t>
            </a:r>
            <a:r>
              <a:rPr lang="en-US" b="1" i="1" baseline="0" dirty="0">
                <a:solidFill>
                  <a:schemeClr val="tx1"/>
                </a:solidFill>
              </a:rPr>
              <a:t> </a:t>
            </a:r>
            <a:r>
              <a:rPr lang="en-US" b="1" i="1" baseline="0" dirty="0" err="1">
                <a:solidFill>
                  <a:schemeClr val="tx1"/>
                </a:solidFill>
              </a:rPr>
              <a:t>những</a:t>
            </a:r>
            <a:r>
              <a:rPr lang="en-US" b="1" i="1" baseline="0" dirty="0">
                <a:solidFill>
                  <a:schemeClr val="tx1"/>
                </a:solidFill>
              </a:rPr>
              <a:t> </a:t>
            </a:r>
            <a:r>
              <a:rPr lang="en-US" b="1" i="1" baseline="0" dirty="0" err="1">
                <a:solidFill>
                  <a:schemeClr val="tx1"/>
                </a:solidFill>
              </a:rPr>
              <a:t>người</a:t>
            </a:r>
            <a:r>
              <a:rPr lang="en-US" b="1" i="1" baseline="0" dirty="0">
                <a:solidFill>
                  <a:schemeClr val="tx1"/>
                </a:solidFill>
              </a:rPr>
              <a:t> </a:t>
            </a:r>
            <a:r>
              <a:rPr lang="en-US" b="1" i="1" baseline="0" dirty="0" err="1">
                <a:solidFill>
                  <a:schemeClr val="tx1"/>
                </a:solidFill>
              </a:rPr>
              <a:t>có</a:t>
            </a:r>
            <a:r>
              <a:rPr lang="en-US" b="1" i="1" baseline="0" dirty="0">
                <a:solidFill>
                  <a:schemeClr val="tx1"/>
                </a:solidFill>
              </a:rPr>
              <a:t> </a:t>
            </a:r>
            <a:r>
              <a:rPr lang="en-US" b="1" i="1" baseline="0" dirty="0" err="1">
                <a:solidFill>
                  <a:schemeClr val="tx1"/>
                </a:solidFill>
              </a:rPr>
              <a:t>thật</a:t>
            </a:r>
            <a:r>
              <a:rPr lang="en-US" b="1" i="1" baseline="0" dirty="0">
                <a:solidFill>
                  <a:schemeClr val="tx1"/>
                </a:solidFill>
              </a:rPr>
              <a:t> </a:t>
            </a:r>
            <a:r>
              <a:rPr lang="en-US" b="1" i="1" baseline="0" dirty="0" err="1">
                <a:solidFill>
                  <a:schemeClr val="tx1"/>
                </a:solidFill>
              </a:rPr>
              <a:t>với</a:t>
            </a:r>
            <a:r>
              <a:rPr lang="en-US" b="1" i="1" baseline="0" dirty="0">
                <a:solidFill>
                  <a:schemeClr val="tx1"/>
                </a:solidFill>
              </a:rPr>
              <a:t> </a:t>
            </a:r>
            <a:r>
              <a:rPr lang="en-US" b="1" i="1" baseline="0" dirty="0" err="1">
                <a:solidFill>
                  <a:schemeClr val="tx1"/>
                </a:solidFill>
              </a:rPr>
              <a:t>năng</a:t>
            </a:r>
            <a:r>
              <a:rPr lang="en-US" b="1" i="1" baseline="0" dirty="0">
                <a:solidFill>
                  <a:schemeClr val="tx1"/>
                </a:solidFill>
              </a:rPr>
              <a:t> </a:t>
            </a:r>
            <a:r>
              <a:rPr lang="en-US" b="1" i="1" baseline="0" dirty="0" err="1">
                <a:solidFill>
                  <a:schemeClr val="tx1"/>
                </a:solidFill>
              </a:rPr>
              <a:t>khiếu</a:t>
            </a:r>
            <a:r>
              <a:rPr lang="en-US" b="1" i="1" baseline="0" dirty="0">
                <a:solidFill>
                  <a:schemeClr val="tx1"/>
                </a:solidFill>
              </a:rPr>
              <a:t>, </a:t>
            </a:r>
            <a:r>
              <a:rPr lang="en-US" b="1" i="1" baseline="0" dirty="0" err="1">
                <a:solidFill>
                  <a:schemeClr val="tx1"/>
                </a:solidFill>
              </a:rPr>
              <a:t>tài</a:t>
            </a:r>
            <a:r>
              <a:rPr lang="en-US" b="1" i="1" baseline="0" dirty="0">
                <a:solidFill>
                  <a:schemeClr val="tx1"/>
                </a:solidFill>
              </a:rPr>
              <a:t> </a:t>
            </a:r>
            <a:r>
              <a:rPr lang="en-US" b="1" i="1" baseline="0" dirty="0" err="1">
                <a:solidFill>
                  <a:schemeClr val="tx1"/>
                </a:solidFill>
              </a:rPr>
              <a:t>năng</a:t>
            </a:r>
            <a:r>
              <a:rPr lang="en-US" b="1" i="1" baseline="0" dirty="0">
                <a:solidFill>
                  <a:schemeClr val="tx1"/>
                </a:solidFill>
              </a:rPr>
              <a:t> </a:t>
            </a:r>
            <a:r>
              <a:rPr lang="en-US" b="1" i="1" baseline="0" dirty="0" err="1">
                <a:solidFill>
                  <a:schemeClr val="tx1"/>
                </a:solidFill>
              </a:rPr>
              <a:t>và</a:t>
            </a:r>
            <a:r>
              <a:rPr lang="en-US" b="1" i="1" baseline="0" dirty="0">
                <a:solidFill>
                  <a:schemeClr val="tx1"/>
                </a:solidFill>
              </a:rPr>
              <a:t> </a:t>
            </a:r>
            <a:r>
              <a:rPr lang="en-US" b="1" i="1" baseline="0" dirty="0" err="1">
                <a:solidFill>
                  <a:schemeClr val="tx1"/>
                </a:solidFill>
              </a:rPr>
              <a:t>ước</a:t>
            </a:r>
            <a:r>
              <a:rPr lang="en-US" b="1" i="1" baseline="0" dirty="0">
                <a:solidFill>
                  <a:schemeClr val="tx1"/>
                </a:solidFill>
              </a:rPr>
              <a:t> </a:t>
            </a:r>
            <a:r>
              <a:rPr lang="en-US" b="1" i="1" baseline="0" dirty="0" err="1">
                <a:solidFill>
                  <a:schemeClr val="tx1"/>
                </a:solidFill>
              </a:rPr>
              <a:t>mơ</a:t>
            </a:r>
            <a:r>
              <a:rPr lang="en-US" b="1" i="1" baseline="0" dirty="0">
                <a:solidFill>
                  <a:schemeClr val="tx1"/>
                </a:solidFill>
              </a:rPr>
              <a:t> </a:t>
            </a:r>
            <a:r>
              <a:rPr lang="en-US" b="1" i="1" baseline="0" dirty="0" err="1">
                <a:solidFill>
                  <a:schemeClr val="tx1"/>
                </a:solidFill>
              </a:rPr>
              <a:t>thật</a:t>
            </a:r>
            <a:r>
              <a:rPr lang="en-US" b="1" i="1" baseline="0" dirty="0">
                <a:solidFill>
                  <a:schemeClr val="tx1"/>
                </a:solidFill>
              </a:rPr>
              <a:t>. </a:t>
            </a:r>
            <a:r>
              <a:rPr lang="en-US" b="1" i="1" baseline="0" dirty="0" err="1">
                <a:solidFill>
                  <a:schemeClr val="tx1"/>
                </a:solidFill>
              </a:rPr>
              <a:t>Điều</a:t>
            </a:r>
            <a:r>
              <a:rPr lang="en-US" b="1" i="1" baseline="0" dirty="0">
                <a:solidFill>
                  <a:schemeClr val="tx1"/>
                </a:solidFill>
              </a:rPr>
              <a:t> </a:t>
            </a:r>
            <a:r>
              <a:rPr lang="en-US" b="1" i="1" baseline="0" dirty="0" err="1">
                <a:solidFill>
                  <a:schemeClr val="tx1"/>
                </a:solidFill>
              </a:rPr>
              <a:t>đó</a:t>
            </a:r>
            <a:r>
              <a:rPr lang="en-US" b="1" i="1" baseline="0" dirty="0">
                <a:solidFill>
                  <a:schemeClr val="tx1"/>
                </a:solidFill>
              </a:rPr>
              <a:t> </a:t>
            </a:r>
            <a:r>
              <a:rPr lang="en-US" b="1" i="1" baseline="0" dirty="0" err="1">
                <a:solidFill>
                  <a:schemeClr val="tx1"/>
                </a:solidFill>
              </a:rPr>
              <a:t>sẽ</a:t>
            </a:r>
            <a:r>
              <a:rPr lang="en-US" b="1" i="1" baseline="0" dirty="0">
                <a:solidFill>
                  <a:schemeClr val="tx1"/>
                </a:solidFill>
              </a:rPr>
              <a:t> </a:t>
            </a:r>
            <a:r>
              <a:rPr lang="en-US" b="1" i="1" baseline="0" dirty="0" err="1">
                <a:solidFill>
                  <a:schemeClr val="tx1"/>
                </a:solidFill>
              </a:rPr>
              <a:t>giúp</a:t>
            </a:r>
            <a:r>
              <a:rPr lang="en-US" b="1" i="1" baseline="0" dirty="0">
                <a:solidFill>
                  <a:schemeClr val="tx1"/>
                </a:solidFill>
              </a:rPr>
              <a:t> </a:t>
            </a:r>
            <a:r>
              <a:rPr lang="en-US" b="1" i="1" baseline="0" dirty="0" err="1">
                <a:solidFill>
                  <a:schemeClr val="tx1"/>
                </a:solidFill>
              </a:rPr>
              <a:t>những</a:t>
            </a:r>
            <a:r>
              <a:rPr lang="en-US" b="1" i="1" baseline="0" dirty="0">
                <a:solidFill>
                  <a:schemeClr val="tx1"/>
                </a:solidFill>
              </a:rPr>
              <a:t> </a:t>
            </a:r>
            <a:r>
              <a:rPr lang="en-US" b="1" i="1" baseline="0" dirty="0" err="1">
                <a:solidFill>
                  <a:schemeClr val="tx1"/>
                </a:solidFill>
              </a:rPr>
              <a:t>người</a:t>
            </a:r>
            <a:r>
              <a:rPr lang="en-US" b="1" i="1" baseline="0" dirty="0">
                <a:solidFill>
                  <a:schemeClr val="tx1"/>
                </a:solidFill>
              </a:rPr>
              <a:t> </a:t>
            </a:r>
            <a:r>
              <a:rPr lang="en-US" b="1" i="1" baseline="0" dirty="0" err="1">
                <a:solidFill>
                  <a:schemeClr val="tx1"/>
                </a:solidFill>
              </a:rPr>
              <a:t>tham</a:t>
            </a:r>
            <a:r>
              <a:rPr lang="en-US" b="1" i="1" baseline="0" dirty="0">
                <a:solidFill>
                  <a:schemeClr val="tx1"/>
                </a:solidFill>
              </a:rPr>
              <a:t> </a:t>
            </a:r>
            <a:r>
              <a:rPr lang="en-US" b="1" i="1" baseline="0" dirty="0" err="1">
                <a:solidFill>
                  <a:schemeClr val="tx1"/>
                </a:solidFill>
              </a:rPr>
              <a:t>gia</a:t>
            </a:r>
            <a:r>
              <a:rPr lang="en-US" b="1" i="1" baseline="0" dirty="0">
                <a:solidFill>
                  <a:schemeClr val="tx1"/>
                </a:solidFill>
              </a:rPr>
              <a:t> </a:t>
            </a:r>
            <a:r>
              <a:rPr lang="en-US" b="1" i="1" baseline="0" dirty="0" err="1">
                <a:solidFill>
                  <a:schemeClr val="tx1"/>
                </a:solidFill>
              </a:rPr>
              <a:t>liên</a:t>
            </a:r>
            <a:r>
              <a:rPr lang="en-US" b="1" i="1" baseline="0" dirty="0">
                <a:solidFill>
                  <a:schemeClr val="tx1"/>
                </a:solidFill>
              </a:rPr>
              <a:t> </a:t>
            </a:r>
            <a:r>
              <a:rPr lang="en-US" b="1" i="1" baseline="0" dirty="0" err="1">
                <a:solidFill>
                  <a:schemeClr val="tx1"/>
                </a:solidFill>
              </a:rPr>
              <a:t>hệ</a:t>
            </a:r>
            <a:r>
              <a:rPr lang="en-US" b="1" i="1" baseline="0" dirty="0">
                <a:solidFill>
                  <a:schemeClr val="tx1"/>
                </a:solidFill>
              </a:rPr>
              <a:t> </a:t>
            </a:r>
            <a:r>
              <a:rPr lang="en-US" b="1" i="1" baseline="0" dirty="0" err="1">
                <a:solidFill>
                  <a:schemeClr val="tx1"/>
                </a:solidFill>
              </a:rPr>
              <a:t>tầm</a:t>
            </a:r>
            <a:r>
              <a:rPr lang="en-US" b="1" i="1" baseline="0" dirty="0">
                <a:solidFill>
                  <a:schemeClr val="tx1"/>
                </a:solidFill>
              </a:rPr>
              <a:t> </a:t>
            </a:r>
            <a:r>
              <a:rPr lang="en-US" b="1" i="1" baseline="0" dirty="0" err="1">
                <a:solidFill>
                  <a:schemeClr val="tx1"/>
                </a:solidFill>
              </a:rPr>
              <a:t>quan</a:t>
            </a:r>
            <a:r>
              <a:rPr lang="en-US" b="1" i="1" baseline="0" dirty="0">
                <a:solidFill>
                  <a:schemeClr val="tx1"/>
                </a:solidFill>
              </a:rPr>
              <a:t> </a:t>
            </a:r>
            <a:r>
              <a:rPr lang="en-US" b="1" i="1" baseline="0" dirty="0" err="1">
                <a:solidFill>
                  <a:schemeClr val="tx1"/>
                </a:solidFill>
              </a:rPr>
              <a:t>trọng</a:t>
            </a:r>
            <a:r>
              <a:rPr lang="en-US" b="1" i="1" baseline="0" dirty="0">
                <a:solidFill>
                  <a:schemeClr val="tx1"/>
                </a:solidFill>
              </a:rPr>
              <a:t> </a:t>
            </a:r>
            <a:r>
              <a:rPr lang="en-US" b="1" i="1" baseline="0" dirty="0" err="1">
                <a:solidFill>
                  <a:schemeClr val="tx1"/>
                </a:solidFill>
              </a:rPr>
              <a:t>của</a:t>
            </a:r>
            <a:r>
              <a:rPr lang="en-US" b="1" i="1" baseline="0" dirty="0">
                <a:solidFill>
                  <a:schemeClr val="tx1"/>
                </a:solidFill>
              </a:rPr>
              <a:t> </a:t>
            </a:r>
            <a:r>
              <a:rPr lang="en-US" b="1" i="1" baseline="0" dirty="0" err="1">
                <a:solidFill>
                  <a:schemeClr val="tx1"/>
                </a:solidFill>
              </a:rPr>
              <a:t>việc</a:t>
            </a:r>
            <a:r>
              <a:rPr lang="en-US" b="1" i="1" baseline="0" dirty="0">
                <a:solidFill>
                  <a:schemeClr val="tx1"/>
                </a:solidFill>
              </a:rPr>
              <a:t> </a:t>
            </a:r>
            <a:r>
              <a:rPr lang="en-US" b="1" i="1" baseline="0" dirty="0" err="1">
                <a:solidFill>
                  <a:schemeClr val="tx1"/>
                </a:solidFill>
              </a:rPr>
              <a:t>lập</a:t>
            </a:r>
            <a:r>
              <a:rPr lang="en-US" b="1" i="1" baseline="0" dirty="0">
                <a:solidFill>
                  <a:schemeClr val="tx1"/>
                </a:solidFill>
              </a:rPr>
              <a:t> </a:t>
            </a:r>
            <a:r>
              <a:rPr lang="en-US" b="1" i="1" baseline="0" dirty="0" err="1">
                <a:solidFill>
                  <a:schemeClr val="tx1"/>
                </a:solidFill>
              </a:rPr>
              <a:t>kế</a:t>
            </a:r>
            <a:r>
              <a:rPr lang="en-US" b="1" i="1" baseline="0" dirty="0">
                <a:solidFill>
                  <a:schemeClr val="tx1"/>
                </a:solidFill>
              </a:rPr>
              <a:t> </a:t>
            </a:r>
            <a:r>
              <a:rPr lang="en-US" b="1" i="1" baseline="0" dirty="0" err="1">
                <a:solidFill>
                  <a:schemeClr val="tx1"/>
                </a:solidFill>
              </a:rPr>
              <a:t>hoạch</a:t>
            </a:r>
            <a:r>
              <a:rPr lang="en-US" b="1" i="1" baseline="0" dirty="0">
                <a:solidFill>
                  <a:schemeClr val="tx1"/>
                </a:solidFill>
              </a:rPr>
              <a:t> </a:t>
            </a:r>
            <a:r>
              <a:rPr lang="en-US" b="1" i="1" baseline="0" dirty="0" err="1">
                <a:solidFill>
                  <a:schemeClr val="tx1"/>
                </a:solidFill>
              </a:rPr>
              <a:t>tập</a:t>
            </a:r>
            <a:r>
              <a:rPr lang="en-US" b="1" i="1" baseline="0" dirty="0">
                <a:solidFill>
                  <a:schemeClr val="tx1"/>
                </a:solidFill>
              </a:rPr>
              <a:t> </a:t>
            </a:r>
            <a:r>
              <a:rPr lang="en-US" b="1" i="1" baseline="0" dirty="0" err="1">
                <a:solidFill>
                  <a:schemeClr val="tx1"/>
                </a:solidFill>
              </a:rPr>
              <a:t>trung</a:t>
            </a:r>
            <a:r>
              <a:rPr lang="en-US" b="1" i="1" baseline="0" dirty="0">
                <a:solidFill>
                  <a:schemeClr val="tx1"/>
                </a:solidFill>
              </a:rPr>
              <a:t> </a:t>
            </a:r>
            <a:r>
              <a:rPr lang="en-US" b="1" i="1" baseline="0" dirty="0" err="1">
                <a:solidFill>
                  <a:schemeClr val="tx1"/>
                </a:solidFill>
              </a:rPr>
              <a:t>vào</a:t>
            </a:r>
            <a:r>
              <a:rPr lang="en-US" b="1" i="1" baseline="0" dirty="0">
                <a:solidFill>
                  <a:schemeClr val="tx1"/>
                </a:solidFill>
              </a:rPr>
              <a:t> con </a:t>
            </a:r>
            <a:r>
              <a:rPr lang="en-US" b="1" i="1" baseline="0" dirty="0" err="1">
                <a:solidFill>
                  <a:schemeClr val="tx1"/>
                </a:solidFill>
              </a:rPr>
              <a:t>người</a:t>
            </a:r>
            <a:r>
              <a:rPr lang="en-US" b="1" i="1" baseline="0" dirty="0">
                <a:solidFill>
                  <a:schemeClr val="tx1"/>
                </a:solidFill>
              </a:rPr>
              <a:t> </a:t>
            </a:r>
            <a:r>
              <a:rPr lang="en-US" b="1" i="1" baseline="0" dirty="0" err="1">
                <a:solidFill>
                  <a:schemeClr val="tx1"/>
                </a:solidFill>
              </a:rPr>
              <a:t>với</a:t>
            </a:r>
            <a:r>
              <a:rPr lang="en-US" b="1" i="1" baseline="0" dirty="0">
                <a:solidFill>
                  <a:schemeClr val="tx1"/>
                </a:solidFill>
              </a:rPr>
              <a:t> </a:t>
            </a:r>
            <a:r>
              <a:rPr lang="en-US" b="1" i="1" baseline="0" dirty="0" err="1">
                <a:solidFill>
                  <a:schemeClr val="tx1"/>
                </a:solidFill>
              </a:rPr>
              <a:t>các</a:t>
            </a:r>
            <a:r>
              <a:rPr lang="en-US" b="1" i="1" baseline="0" dirty="0">
                <a:solidFill>
                  <a:schemeClr val="tx1"/>
                </a:solidFill>
              </a:rPr>
              <a:t> </a:t>
            </a:r>
            <a:r>
              <a:rPr lang="en-US" b="1" i="1" baseline="0" dirty="0" err="1">
                <a:solidFill>
                  <a:schemeClr val="tx1"/>
                </a:solidFill>
              </a:rPr>
              <a:t>cơ</a:t>
            </a:r>
            <a:r>
              <a:rPr lang="en-US" b="1" i="1" baseline="0" dirty="0">
                <a:solidFill>
                  <a:schemeClr val="tx1"/>
                </a:solidFill>
              </a:rPr>
              <a:t> </a:t>
            </a:r>
            <a:r>
              <a:rPr lang="en-US" b="1" i="1" baseline="0" dirty="0" err="1">
                <a:solidFill>
                  <a:schemeClr val="tx1"/>
                </a:solidFill>
              </a:rPr>
              <a:t>hội</a:t>
            </a:r>
            <a:r>
              <a:rPr lang="en-US" b="1" i="1" baseline="0" dirty="0">
                <a:solidFill>
                  <a:schemeClr val="tx1"/>
                </a:solidFill>
              </a:rPr>
              <a:t> </a:t>
            </a:r>
            <a:r>
              <a:rPr lang="en-US" b="1" i="1" baseline="0" dirty="0" err="1">
                <a:solidFill>
                  <a:schemeClr val="tx1"/>
                </a:solidFill>
              </a:rPr>
              <a:t>của</a:t>
            </a:r>
            <a:r>
              <a:rPr lang="en-US" b="1" i="1" baseline="0" dirty="0">
                <a:solidFill>
                  <a:schemeClr val="tx1"/>
                </a:solidFill>
              </a:rPr>
              <a:t> SDP. </a:t>
            </a:r>
            <a:endParaRPr lang="en-US" b="1" baseline="0" dirty="0"/>
          </a:p>
        </p:txBody>
      </p:sp>
      <p:sp>
        <p:nvSpPr>
          <p:cNvPr id="4" name="Slide Number Placeholder 3"/>
          <p:cNvSpPr>
            <a:spLocks noGrp="1"/>
          </p:cNvSpPr>
          <p:nvPr>
            <p:ph type="sldNum" sz="quarter" idx="10"/>
          </p:nvPr>
        </p:nvSpPr>
        <p:spPr/>
        <p:txBody>
          <a:bodyPr/>
          <a:lstStyle/>
          <a:p>
            <a:fld id="{1C78673E-F29B-4593-BE77-BC78070867BB}" type="slidenum">
              <a:rPr lang="en-US" smtClean="0"/>
              <a:t>32</a:t>
            </a:fld>
            <a:endParaRPr lang="en-US" dirty="0"/>
          </a:p>
        </p:txBody>
      </p:sp>
    </p:spTree>
    <p:extLst>
      <p:ext uri="{BB962C8B-B14F-4D97-AF65-F5344CB8AC3E}">
        <p14:creationId xmlns:p14="http://schemas.microsoft.com/office/powerpoint/2010/main" val="19275040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kern="1200" baseline="0" dirty="0">
                <a:solidFill>
                  <a:schemeClr val="tx1"/>
                </a:solidFill>
                <a:effectLst/>
                <a:latin typeface="Calibri" panose="020F0502020204030204" pitchFamily="34" charset="0"/>
                <a:ea typeface="+mn-ea"/>
                <a:cs typeface="Calibri" panose="020F0502020204030204" pitchFamily="34" charset="0"/>
              </a:rPr>
              <a:t>Tất cả </a:t>
            </a:r>
            <a:r>
              <a:rPr lang="en-US" sz="1200" kern="1200" baseline="0" dirty="0" err="1">
                <a:solidFill>
                  <a:schemeClr val="tx1"/>
                </a:solidFill>
                <a:effectLst/>
                <a:latin typeface="Calibri" panose="020F0502020204030204" pitchFamily="34" charset="0"/>
                <a:ea typeface="+mn-ea"/>
                <a:cs typeface="Calibri" panose="020F0502020204030204" pitchFamily="34" charset="0"/>
              </a:rPr>
              <a:t>quá</a:t>
            </a:r>
            <a:r>
              <a:rPr lang="en-US" sz="1200" kern="1200" baseline="0" dirty="0">
                <a:solidFill>
                  <a:schemeClr val="tx1"/>
                </a:solidFill>
                <a:effectLst/>
                <a:latin typeface="Calibri" panose="020F0502020204030204" pitchFamily="34" charset="0"/>
                <a:ea typeface="+mn-ea"/>
                <a:cs typeface="Calibri" panose="020F0502020204030204" pitchFamily="34" charset="0"/>
              </a:rPr>
              <a:t> </a:t>
            </a:r>
            <a:r>
              <a:rPr lang="en-US" sz="1200" kern="1200" baseline="0" dirty="0" err="1">
                <a:solidFill>
                  <a:schemeClr val="tx1"/>
                </a:solidFill>
                <a:effectLst/>
                <a:latin typeface="Calibri" panose="020F0502020204030204" pitchFamily="34" charset="0"/>
                <a:ea typeface="+mn-ea"/>
                <a:cs typeface="Calibri" panose="020F0502020204030204" pitchFamily="34" charset="0"/>
              </a:rPr>
              <a:t>trình</a:t>
            </a:r>
            <a:r>
              <a:rPr lang="en-US" sz="1200" kern="1200" baseline="0" dirty="0">
                <a:solidFill>
                  <a:schemeClr val="tx1"/>
                </a:solidFill>
                <a:effectLst/>
                <a:latin typeface="Calibri" panose="020F0502020204030204" pitchFamily="34" charset="0"/>
                <a:ea typeface="+mn-ea"/>
                <a:cs typeface="Calibri" panose="020F0502020204030204" pitchFamily="34" charset="0"/>
              </a:rPr>
              <a:t> </a:t>
            </a:r>
            <a:r>
              <a:rPr lang="en-US" sz="1200" kern="1200" baseline="0" dirty="0" err="1">
                <a:solidFill>
                  <a:schemeClr val="tx1"/>
                </a:solidFill>
                <a:effectLst/>
                <a:latin typeface="Calibri" panose="020F0502020204030204" pitchFamily="34" charset="0"/>
                <a:ea typeface="+mn-ea"/>
                <a:cs typeface="Calibri" panose="020F0502020204030204" pitchFamily="34" charset="0"/>
              </a:rPr>
              <a:t>lập</a:t>
            </a:r>
            <a:r>
              <a:rPr lang="en-US" sz="1200" kern="1200" baseline="0" dirty="0">
                <a:solidFill>
                  <a:schemeClr val="tx1"/>
                </a:solidFill>
                <a:effectLst/>
                <a:latin typeface="Calibri" panose="020F0502020204030204" pitchFamily="34" charset="0"/>
                <a:ea typeface="+mn-ea"/>
                <a:cs typeface="Calibri" panose="020F0502020204030204" pitchFamily="34" charset="0"/>
              </a:rPr>
              <a:t> </a:t>
            </a:r>
            <a:r>
              <a:rPr lang="vi-VN" sz="1200" kern="1200" baseline="0" dirty="0">
                <a:solidFill>
                  <a:schemeClr val="tx1"/>
                </a:solidFill>
                <a:effectLst/>
                <a:latin typeface="Calibri" panose="020F0502020204030204" pitchFamily="34" charset="0"/>
                <a:ea typeface="+mn-ea"/>
                <a:cs typeface="Calibri" panose="020F0502020204030204" pitchFamily="34" charset="0"/>
              </a:rPr>
              <a:t>kế hoạch tập trung vào con người đó sẽ được sử dụng để</a:t>
            </a:r>
            <a:r>
              <a:rPr lang="en-US" sz="1200" kern="1200" baseline="0" dirty="0">
                <a:solidFill>
                  <a:schemeClr val="tx1"/>
                </a:solidFill>
                <a:effectLst/>
                <a:latin typeface="Calibri" panose="020F0502020204030204" pitchFamily="34" charset="0"/>
                <a:ea typeface="+mn-ea"/>
                <a:cs typeface="Calibri" panose="020F0502020204030204" pitchFamily="34" charset="0"/>
              </a:rPr>
              <a:t> </a:t>
            </a:r>
            <a:r>
              <a:rPr lang="en-US" sz="1200" kern="1200" baseline="0" dirty="0" err="1">
                <a:solidFill>
                  <a:schemeClr val="tx1"/>
                </a:solidFill>
                <a:effectLst/>
                <a:latin typeface="Calibri" panose="020F0502020204030204" pitchFamily="34" charset="0"/>
                <a:ea typeface="+mn-ea"/>
                <a:cs typeface="Calibri" panose="020F0502020204030204" pitchFamily="34" charset="0"/>
              </a:rPr>
              <a:t>cung</a:t>
            </a:r>
            <a:r>
              <a:rPr lang="en-US" sz="1200" kern="1200" baseline="0" dirty="0">
                <a:solidFill>
                  <a:schemeClr val="tx1"/>
                </a:solidFill>
                <a:effectLst/>
                <a:latin typeface="Calibri" panose="020F0502020204030204" pitchFamily="34" charset="0"/>
                <a:ea typeface="+mn-ea"/>
                <a:cs typeface="Calibri" panose="020F0502020204030204" pitchFamily="34" charset="0"/>
              </a:rPr>
              <a:t> </a:t>
            </a:r>
            <a:r>
              <a:rPr lang="en-US" sz="1200" kern="1200" baseline="0" dirty="0" err="1">
                <a:solidFill>
                  <a:schemeClr val="tx1"/>
                </a:solidFill>
                <a:effectLst/>
                <a:latin typeface="Calibri" panose="020F0502020204030204" pitchFamily="34" charset="0"/>
                <a:ea typeface="+mn-ea"/>
                <a:cs typeface="Calibri" panose="020F0502020204030204" pitchFamily="34" charset="0"/>
              </a:rPr>
              <a:t>cấp</a:t>
            </a:r>
            <a:r>
              <a:rPr lang="en-US" sz="1200" kern="1200" baseline="0" dirty="0">
                <a:solidFill>
                  <a:schemeClr val="tx1"/>
                </a:solidFill>
                <a:effectLst/>
                <a:latin typeface="Calibri" panose="020F0502020204030204" pitchFamily="34" charset="0"/>
                <a:ea typeface="+mn-ea"/>
                <a:cs typeface="Calibri" panose="020F0502020204030204" pitchFamily="34" charset="0"/>
              </a:rPr>
              <a:t> </a:t>
            </a:r>
            <a:r>
              <a:rPr lang="en-US" sz="1200" kern="1200" baseline="0" dirty="0" err="1">
                <a:solidFill>
                  <a:schemeClr val="tx1"/>
                </a:solidFill>
                <a:effectLst/>
                <a:latin typeface="Calibri" panose="020F0502020204030204" pitchFamily="34" charset="0"/>
                <a:ea typeface="+mn-ea"/>
                <a:cs typeface="Calibri" panose="020F0502020204030204" pitchFamily="34" charset="0"/>
              </a:rPr>
              <a:t>tài</a:t>
            </a:r>
            <a:r>
              <a:rPr lang="en-US" sz="1200" kern="1200" baseline="0" dirty="0">
                <a:solidFill>
                  <a:schemeClr val="tx1"/>
                </a:solidFill>
                <a:effectLst/>
                <a:latin typeface="Calibri" panose="020F0502020204030204" pitchFamily="34" charset="0"/>
                <a:ea typeface="+mn-ea"/>
                <a:cs typeface="Calibri" panose="020F0502020204030204" pitchFamily="34" charset="0"/>
              </a:rPr>
              <a:t> </a:t>
            </a:r>
            <a:r>
              <a:rPr lang="en-US" sz="1200" kern="1200" baseline="0" dirty="0" err="1">
                <a:solidFill>
                  <a:schemeClr val="tx1"/>
                </a:solidFill>
                <a:effectLst/>
                <a:latin typeface="Calibri" panose="020F0502020204030204" pitchFamily="34" charset="0"/>
                <a:ea typeface="+mn-ea"/>
                <a:cs typeface="Calibri" panose="020F0502020204030204" pitchFamily="34" charset="0"/>
              </a:rPr>
              <a:t>liệu</a:t>
            </a:r>
            <a:r>
              <a:rPr lang="en-US" sz="1200" kern="1200" baseline="0" dirty="0">
                <a:solidFill>
                  <a:schemeClr val="tx1"/>
                </a:solidFill>
                <a:effectLst/>
                <a:latin typeface="Calibri" panose="020F0502020204030204" pitchFamily="34" charset="0"/>
                <a:ea typeface="+mn-ea"/>
                <a:cs typeface="Calibri" panose="020F0502020204030204" pitchFamily="34" charset="0"/>
              </a:rPr>
              <a:t> </a:t>
            </a:r>
            <a:r>
              <a:rPr lang="en-US" sz="1200" kern="1200" baseline="0" dirty="0" err="1">
                <a:solidFill>
                  <a:schemeClr val="tx1"/>
                </a:solidFill>
                <a:effectLst/>
                <a:latin typeface="Calibri" panose="020F0502020204030204" pitchFamily="34" charset="0"/>
                <a:ea typeface="+mn-ea"/>
                <a:cs typeface="Calibri" panose="020F0502020204030204" pitchFamily="34" charset="0"/>
              </a:rPr>
              <a:t>cho</a:t>
            </a:r>
            <a:r>
              <a:rPr lang="en-US" sz="1200" kern="1200" baseline="0" dirty="0">
                <a:solidFill>
                  <a:schemeClr val="tx1"/>
                </a:solidFill>
                <a:effectLst/>
                <a:latin typeface="Calibri" panose="020F0502020204030204" pitchFamily="34" charset="0"/>
                <a:ea typeface="+mn-ea"/>
                <a:cs typeface="Calibri" panose="020F0502020204030204" pitchFamily="34" charset="0"/>
              </a:rPr>
              <a:t> IPP </a:t>
            </a:r>
            <a:r>
              <a:rPr lang="en-US" sz="1200" kern="1200" baseline="0" dirty="0" err="1">
                <a:solidFill>
                  <a:schemeClr val="tx1"/>
                </a:solidFill>
                <a:effectLst/>
                <a:latin typeface="Calibri" panose="020F0502020204030204" pitchFamily="34" charset="0"/>
                <a:ea typeface="+mn-ea"/>
                <a:cs typeface="Calibri" panose="020F0502020204030204" pitchFamily="34" charset="0"/>
              </a:rPr>
              <a:t>của</a:t>
            </a:r>
            <a:r>
              <a:rPr lang="en-US" sz="1200" kern="1200" baseline="0" dirty="0">
                <a:solidFill>
                  <a:schemeClr val="tx1"/>
                </a:solidFill>
                <a:effectLst/>
                <a:latin typeface="Calibri" panose="020F0502020204030204" pitchFamily="34" charset="0"/>
                <a:ea typeface="+mn-ea"/>
                <a:cs typeface="Calibri" panose="020F0502020204030204" pitchFamily="34" charset="0"/>
              </a:rPr>
              <a:t> </a:t>
            </a:r>
            <a:r>
              <a:rPr lang="en-US" sz="1200" kern="1200" baseline="0" dirty="0" err="1">
                <a:solidFill>
                  <a:schemeClr val="tx1"/>
                </a:solidFill>
                <a:effectLst/>
                <a:latin typeface="Calibri" panose="020F0502020204030204" pitchFamily="34" charset="0"/>
                <a:ea typeface="+mn-ea"/>
                <a:cs typeface="Calibri" panose="020F0502020204030204" pitchFamily="34" charset="0"/>
              </a:rPr>
              <a:t>bạn</a:t>
            </a:r>
            <a:r>
              <a:rPr lang="vi-VN" sz="1200" kern="1200" baseline="0" dirty="0">
                <a:solidFill>
                  <a:schemeClr val="tx1"/>
                </a:solidFill>
                <a:effectLst/>
                <a:latin typeface="Calibri" panose="020F0502020204030204" pitchFamily="34" charset="0"/>
                <a:ea typeface="+mn-ea"/>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vi-VN" sz="1200" kern="1200" baseline="0" dirty="0">
                <a:solidFill>
                  <a:schemeClr val="tx1"/>
                </a:solidFill>
                <a:effectLst/>
                <a:latin typeface="Calibri" panose="020F0502020204030204" pitchFamily="34" charset="0"/>
                <a:ea typeface="+mn-ea"/>
                <a:cs typeface="Calibri" panose="020F0502020204030204" pitchFamily="34" charset="0"/>
              </a:rPr>
              <a:t>Giống như IPP của bạn</a:t>
            </a:r>
            <a:r>
              <a:rPr lang="en-US" sz="1200" kern="1200" baseline="0" dirty="0">
                <a:solidFill>
                  <a:schemeClr val="tx1"/>
                </a:solidFill>
                <a:effectLst/>
                <a:latin typeface="Calibri" panose="020F0502020204030204" pitchFamily="34" charset="0"/>
                <a:ea typeface="+mn-ea"/>
                <a:cs typeface="Calibri" panose="020F0502020204030204" pitchFamily="34" charset="0"/>
              </a:rPr>
              <a:t> </a:t>
            </a:r>
            <a:r>
              <a:rPr lang="en-US" sz="1200" kern="1200" baseline="0" dirty="0" err="1">
                <a:solidFill>
                  <a:schemeClr val="tx1"/>
                </a:solidFill>
                <a:effectLst/>
                <a:latin typeface="Calibri" panose="020F0502020204030204" pitchFamily="34" charset="0"/>
                <a:ea typeface="+mn-ea"/>
                <a:cs typeface="Calibri" panose="020F0502020204030204" pitchFamily="34" charset="0"/>
              </a:rPr>
              <a:t>hiện</a:t>
            </a:r>
            <a:r>
              <a:rPr lang="en-US" sz="1200" kern="1200" baseline="0" dirty="0">
                <a:solidFill>
                  <a:schemeClr val="tx1"/>
                </a:solidFill>
                <a:effectLst/>
                <a:latin typeface="Calibri" panose="020F0502020204030204" pitchFamily="34" charset="0"/>
                <a:ea typeface="+mn-ea"/>
                <a:cs typeface="Calibri" panose="020F0502020204030204" pitchFamily="34" charset="0"/>
              </a:rPr>
              <a:t> </a:t>
            </a:r>
            <a:r>
              <a:rPr lang="en-US" sz="1200" kern="1200" baseline="0" dirty="0" err="1">
                <a:solidFill>
                  <a:schemeClr val="tx1"/>
                </a:solidFill>
                <a:effectLst/>
                <a:latin typeface="Calibri" panose="020F0502020204030204" pitchFamily="34" charset="0"/>
                <a:ea typeface="+mn-ea"/>
                <a:cs typeface="Calibri" panose="020F0502020204030204" pitchFamily="34" charset="0"/>
              </a:rPr>
              <a:t>tại</a:t>
            </a:r>
            <a:r>
              <a:rPr lang="vi-VN" sz="1200" kern="1200" baseline="0" dirty="0">
                <a:solidFill>
                  <a:schemeClr val="tx1"/>
                </a:solidFill>
                <a:effectLst/>
                <a:latin typeface="Calibri" panose="020F0502020204030204" pitchFamily="34" charset="0"/>
                <a:ea typeface="+mn-ea"/>
                <a:cs typeface="Calibri" panose="020F0502020204030204" pitchFamily="34" charset="0"/>
              </a:rPr>
              <a:t>, IPP của bạn trong SDP là </a:t>
            </a:r>
            <a:r>
              <a:rPr lang="en-US" sz="1200" kern="1200" baseline="0" dirty="0" err="1">
                <a:solidFill>
                  <a:schemeClr val="tx1"/>
                </a:solidFill>
                <a:effectLst/>
                <a:latin typeface="Calibri" panose="020F0502020204030204" pitchFamily="34" charset="0"/>
                <a:ea typeface="+mn-ea"/>
                <a:cs typeface="Calibri" panose="020F0502020204030204" pitchFamily="34" charset="0"/>
              </a:rPr>
              <a:t>kế</a:t>
            </a:r>
            <a:r>
              <a:rPr lang="en-US" sz="1200" kern="1200" baseline="0" dirty="0">
                <a:solidFill>
                  <a:schemeClr val="tx1"/>
                </a:solidFill>
                <a:effectLst/>
                <a:latin typeface="Calibri" panose="020F0502020204030204" pitchFamily="34" charset="0"/>
                <a:ea typeface="+mn-ea"/>
                <a:cs typeface="Calibri" panose="020F0502020204030204" pitchFamily="34" charset="0"/>
              </a:rPr>
              <a:t> </a:t>
            </a:r>
            <a:r>
              <a:rPr lang="en-US" sz="1200" kern="1200" baseline="0" dirty="0" err="1">
                <a:solidFill>
                  <a:schemeClr val="tx1"/>
                </a:solidFill>
                <a:effectLst/>
                <a:latin typeface="Calibri" panose="020F0502020204030204" pitchFamily="34" charset="0"/>
                <a:ea typeface="+mn-ea"/>
                <a:cs typeface="Calibri" panose="020F0502020204030204" pitchFamily="34" charset="0"/>
              </a:rPr>
              <a:t>hoạch</a:t>
            </a:r>
            <a:r>
              <a:rPr lang="en-US" sz="1200" kern="1200" baseline="0" dirty="0">
                <a:solidFill>
                  <a:schemeClr val="tx1"/>
                </a:solidFill>
                <a:effectLst/>
                <a:latin typeface="Calibri" panose="020F0502020204030204" pitchFamily="34" charset="0"/>
                <a:ea typeface="+mn-ea"/>
                <a:cs typeface="Calibri" panose="020F0502020204030204" pitchFamily="34" charset="0"/>
              </a:rPr>
              <a:t> </a:t>
            </a:r>
            <a:r>
              <a:rPr lang="en-US" sz="1200" kern="1200" baseline="0" dirty="0" err="1">
                <a:solidFill>
                  <a:schemeClr val="tx1"/>
                </a:solidFill>
                <a:effectLst/>
                <a:latin typeface="Calibri" panose="020F0502020204030204" pitchFamily="34" charset="0"/>
                <a:ea typeface="+mn-ea"/>
                <a:cs typeface="Calibri" panose="020F0502020204030204" pitchFamily="34" charset="0"/>
              </a:rPr>
              <a:t>về</a:t>
            </a:r>
            <a:r>
              <a:rPr lang="en-US" sz="1200" kern="1200" baseline="0" dirty="0">
                <a:solidFill>
                  <a:schemeClr val="tx1"/>
                </a:solidFill>
                <a:effectLst/>
                <a:latin typeface="Calibri" panose="020F0502020204030204" pitchFamily="34" charset="0"/>
                <a:ea typeface="+mn-ea"/>
                <a:cs typeface="Calibri" panose="020F0502020204030204" pitchFamily="34" charset="0"/>
              </a:rPr>
              <a:t> </a:t>
            </a:r>
            <a:r>
              <a:rPr lang="en-US" sz="1200" kern="1200" baseline="0" dirty="0" err="1">
                <a:solidFill>
                  <a:schemeClr val="tx1"/>
                </a:solidFill>
                <a:effectLst/>
                <a:latin typeface="Calibri" panose="020F0502020204030204" pitchFamily="34" charset="0"/>
                <a:ea typeface="+mn-ea"/>
                <a:cs typeface="Calibri" panose="020F0502020204030204" pitchFamily="34" charset="0"/>
              </a:rPr>
              <a:t>các</a:t>
            </a:r>
            <a:r>
              <a:rPr lang="en-US" sz="1200" kern="1200" baseline="0" dirty="0">
                <a:solidFill>
                  <a:schemeClr val="tx1"/>
                </a:solidFill>
                <a:effectLst/>
                <a:latin typeface="Calibri" panose="020F0502020204030204" pitchFamily="34" charset="0"/>
                <a:ea typeface="+mn-ea"/>
                <a:cs typeface="Calibri" panose="020F0502020204030204" pitchFamily="34" charset="0"/>
              </a:rPr>
              <a:t> </a:t>
            </a:r>
            <a:r>
              <a:rPr lang="vi-VN" sz="1200" kern="1200" baseline="0" dirty="0">
                <a:solidFill>
                  <a:schemeClr val="tx1"/>
                </a:solidFill>
                <a:effectLst/>
                <a:latin typeface="Calibri" panose="020F0502020204030204" pitchFamily="34" charset="0"/>
                <a:ea typeface="+mn-ea"/>
                <a:cs typeface="Calibri" panose="020F0502020204030204" pitchFamily="34" charset="0"/>
              </a:rPr>
              <a:t>dịch vụ được </a:t>
            </a:r>
            <a:r>
              <a:rPr lang="en-US" sz="1200" kern="1200" baseline="0" dirty="0" err="1">
                <a:solidFill>
                  <a:schemeClr val="tx1"/>
                </a:solidFill>
                <a:effectLst/>
                <a:latin typeface="Calibri" panose="020F0502020204030204" pitchFamily="34" charset="0"/>
                <a:ea typeface="+mn-ea"/>
                <a:cs typeface="Calibri" panose="020F0502020204030204" pitchFamily="34" charset="0"/>
              </a:rPr>
              <a:t>xây</a:t>
            </a:r>
            <a:r>
              <a:rPr lang="en-US" sz="1200" kern="1200" baseline="0" dirty="0">
                <a:solidFill>
                  <a:schemeClr val="tx1"/>
                </a:solidFill>
                <a:effectLst/>
                <a:latin typeface="Calibri" panose="020F0502020204030204" pitchFamily="34" charset="0"/>
                <a:ea typeface="+mn-ea"/>
                <a:cs typeface="Calibri" panose="020F0502020204030204" pitchFamily="34" charset="0"/>
              </a:rPr>
              <a:t> </a:t>
            </a:r>
            <a:r>
              <a:rPr lang="en-US" sz="1200" kern="1200" baseline="0" dirty="0" err="1">
                <a:solidFill>
                  <a:schemeClr val="tx1"/>
                </a:solidFill>
                <a:effectLst/>
                <a:latin typeface="Calibri" panose="020F0502020204030204" pitchFamily="34" charset="0"/>
                <a:ea typeface="+mn-ea"/>
                <a:cs typeface="Calibri" panose="020F0502020204030204" pitchFamily="34" charset="0"/>
              </a:rPr>
              <a:t>dựng</a:t>
            </a:r>
            <a:r>
              <a:rPr lang="en-US" sz="1200" kern="1200" baseline="0" dirty="0">
                <a:solidFill>
                  <a:schemeClr val="tx1"/>
                </a:solidFill>
                <a:effectLst/>
                <a:latin typeface="Calibri" panose="020F0502020204030204" pitchFamily="34" charset="0"/>
                <a:ea typeface="+mn-ea"/>
                <a:cs typeface="Calibri" panose="020F0502020204030204" pitchFamily="34" charset="0"/>
              </a:rPr>
              <a:t> </a:t>
            </a:r>
            <a:r>
              <a:rPr lang="vi-VN" sz="1200" kern="1200" baseline="0" dirty="0">
                <a:solidFill>
                  <a:schemeClr val="tx1"/>
                </a:solidFill>
                <a:effectLst/>
                <a:latin typeface="Calibri" panose="020F0502020204030204" pitchFamily="34" charset="0"/>
                <a:ea typeface="+mn-ea"/>
                <a:cs typeface="Calibri" panose="020F0502020204030204" pitchFamily="34" charset="0"/>
              </a:rPr>
              <a:t>bởi bạn và những người mà bạn yêu cầu </a:t>
            </a:r>
            <a:r>
              <a:rPr lang="en-US" sz="1200" kern="1200" baseline="0" dirty="0" err="1">
                <a:solidFill>
                  <a:schemeClr val="tx1"/>
                </a:solidFill>
                <a:effectLst/>
                <a:latin typeface="Calibri" panose="020F0502020204030204" pitchFamily="34" charset="0"/>
                <a:ea typeface="+mn-ea"/>
                <a:cs typeface="Calibri" panose="020F0502020204030204" pitchFamily="34" charset="0"/>
              </a:rPr>
              <a:t>hỗ</a:t>
            </a:r>
            <a:r>
              <a:rPr lang="en-US" sz="1200" kern="1200" baseline="0" dirty="0">
                <a:solidFill>
                  <a:schemeClr val="tx1"/>
                </a:solidFill>
                <a:effectLst/>
                <a:latin typeface="Calibri" panose="020F0502020204030204" pitchFamily="34" charset="0"/>
                <a:ea typeface="+mn-ea"/>
                <a:cs typeface="Calibri" panose="020F0502020204030204" pitchFamily="34" charset="0"/>
              </a:rPr>
              <a:t> </a:t>
            </a:r>
            <a:r>
              <a:rPr lang="en-US" sz="1200" kern="1200" baseline="0" dirty="0" err="1">
                <a:solidFill>
                  <a:schemeClr val="tx1"/>
                </a:solidFill>
                <a:effectLst/>
                <a:latin typeface="Calibri" panose="020F0502020204030204" pitchFamily="34" charset="0"/>
                <a:ea typeface="+mn-ea"/>
                <a:cs typeface="Calibri" panose="020F0502020204030204" pitchFamily="34" charset="0"/>
              </a:rPr>
              <a:t>trợ</a:t>
            </a:r>
            <a:r>
              <a:rPr lang="vi-VN" sz="1200" kern="1200" baseline="0" dirty="0">
                <a:solidFill>
                  <a:schemeClr val="tx1"/>
                </a:solidFill>
                <a:effectLst/>
                <a:latin typeface="Calibri" panose="020F0502020204030204" pitchFamily="34" charset="0"/>
                <a:ea typeface="+mn-ea"/>
                <a:cs typeface="Calibri" panose="020F0502020204030204" pitchFamily="34" charset="0"/>
              </a:rPr>
              <a:t> bạn.</a:t>
            </a:r>
          </a:p>
          <a:p>
            <a:pPr marL="0" marR="0" lvl="0" indent="0" algn="l" defTabSz="914400" rtl="0" eaLnBrk="1" fontAlgn="auto" latinLnBrk="0" hangingPunct="1">
              <a:lnSpc>
                <a:spcPct val="100000"/>
              </a:lnSpc>
              <a:spcBef>
                <a:spcPts val="0"/>
              </a:spcBef>
              <a:spcAft>
                <a:spcPts val="0"/>
              </a:spcAft>
              <a:buClrTx/>
              <a:buSzTx/>
              <a:buFontTx/>
              <a:buNone/>
              <a:tabLst/>
              <a:defRPr/>
            </a:pPr>
            <a:r>
              <a:rPr lang="vi-VN" sz="1200" kern="1200" baseline="0" dirty="0">
                <a:solidFill>
                  <a:schemeClr val="tx1"/>
                </a:solidFill>
                <a:effectLst/>
                <a:latin typeface="Calibri" panose="020F0502020204030204" pitchFamily="34" charset="0"/>
                <a:ea typeface="+mn-ea"/>
                <a:cs typeface="Calibri" panose="020F0502020204030204" pitchFamily="34" charset="0"/>
              </a:rPr>
              <a:t>IPP là </a:t>
            </a:r>
            <a:r>
              <a:rPr lang="en-US" sz="1200" kern="1200" baseline="0" dirty="0" err="1">
                <a:solidFill>
                  <a:schemeClr val="tx1"/>
                </a:solidFill>
                <a:effectLst/>
                <a:latin typeface="Calibri" panose="020F0502020204030204" pitchFamily="34" charset="0"/>
                <a:ea typeface="+mn-ea"/>
                <a:cs typeface="Calibri" panose="020F0502020204030204" pitchFamily="34" charset="0"/>
              </a:rPr>
              <a:t>kế</a:t>
            </a:r>
            <a:r>
              <a:rPr lang="en-US" sz="1200" kern="1200" baseline="0" dirty="0">
                <a:solidFill>
                  <a:schemeClr val="tx1"/>
                </a:solidFill>
                <a:effectLst/>
                <a:latin typeface="Calibri" panose="020F0502020204030204" pitchFamily="34" charset="0"/>
                <a:ea typeface="+mn-ea"/>
                <a:cs typeface="Calibri" panose="020F0502020204030204" pitchFamily="34" charset="0"/>
              </a:rPr>
              <a:t> </a:t>
            </a:r>
            <a:r>
              <a:rPr lang="en-US" sz="1200" kern="1200" baseline="0" dirty="0" err="1">
                <a:solidFill>
                  <a:schemeClr val="tx1"/>
                </a:solidFill>
                <a:effectLst/>
                <a:latin typeface="Calibri" panose="020F0502020204030204" pitchFamily="34" charset="0"/>
                <a:ea typeface="+mn-ea"/>
                <a:cs typeface="Calibri" panose="020F0502020204030204" pitchFamily="34" charset="0"/>
              </a:rPr>
              <a:t>hoạch</a:t>
            </a:r>
            <a:r>
              <a:rPr lang="en-US" sz="1200" kern="1200" baseline="0" dirty="0">
                <a:solidFill>
                  <a:schemeClr val="tx1"/>
                </a:solidFill>
                <a:effectLst/>
                <a:latin typeface="Calibri" panose="020F0502020204030204" pitchFamily="34" charset="0"/>
                <a:ea typeface="+mn-ea"/>
                <a:cs typeface="Calibri" panose="020F0502020204030204" pitchFamily="34" charset="0"/>
              </a:rPr>
              <a:t> </a:t>
            </a:r>
            <a:r>
              <a:rPr lang="en-US" sz="1200" kern="1200" baseline="0" dirty="0" err="1">
                <a:solidFill>
                  <a:schemeClr val="tx1"/>
                </a:solidFill>
                <a:effectLst/>
                <a:latin typeface="Calibri" panose="020F0502020204030204" pitchFamily="34" charset="0"/>
                <a:ea typeface="+mn-ea"/>
                <a:cs typeface="Calibri" panose="020F0502020204030204" pitchFamily="34" charset="0"/>
              </a:rPr>
              <a:t>về</a:t>
            </a:r>
            <a:r>
              <a:rPr lang="en-US" sz="1200" kern="1200" baseline="0" dirty="0">
                <a:solidFill>
                  <a:schemeClr val="tx1"/>
                </a:solidFill>
                <a:effectLst/>
                <a:latin typeface="Calibri" panose="020F0502020204030204" pitchFamily="34" charset="0"/>
                <a:ea typeface="+mn-ea"/>
                <a:cs typeface="Calibri" panose="020F0502020204030204" pitchFamily="34" charset="0"/>
              </a:rPr>
              <a:t> </a:t>
            </a:r>
            <a:r>
              <a:rPr lang="en-US" sz="1200" kern="1200" baseline="0" dirty="0" err="1">
                <a:solidFill>
                  <a:schemeClr val="tx1"/>
                </a:solidFill>
                <a:effectLst/>
                <a:latin typeface="Calibri" panose="020F0502020204030204" pitchFamily="34" charset="0"/>
                <a:ea typeface="+mn-ea"/>
                <a:cs typeface="Calibri" panose="020F0502020204030204" pitchFamily="34" charset="0"/>
              </a:rPr>
              <a:t>các</a:t>
            </a:r>
            <a:r>
              <a:rPr lang="en-US" sz="1200" kern="1200" baseline="0" dirty="0">
                <a:solidFill>
                  <a:schemeClr val="tx1"/>
                </a:solidFill>
                <a:effectLst/>
                <a:latin typeface="Calibri" panose="020F0502020204030204" pitchFamily="34" charset="0"/>
                <a:ea typeface="+mn-ea"/>
                <a:cs typeface="Calibri" panose="020F0502020204030204" pitchFamily="34" charset="0"/>
              </a:rPr>
              <a:t> </a:t>
            </a:r>
            <a:r>
              <a:rPr lang="en-US" sz="1200" kern="1200" baseline="0" dirty="0" err="1">
                <a:solidFill>
                  <a:schemeClr val="tx1"/>
                </a:solidFill>
                <a:effectLst/>
                <a:latin typeface="Calibri" panose="020F0502020204030204" pitchFamily="34" charset="0"/>
                <a:ea typeface="+mn-ea"/>
                <a:cs typeface="Calibri" panose="020F0502020204030204" pitchFamily="34" charset="0"/>
              </a:rPr>
              <a:t>dịch</a:t>
            </a:r>
            <a:r>
              <a:rPr lang="en-US" sz="1200" kern="1200" baseline="0" dirty="0">
                <a:solidFill>
                  <a:schemeClr val="tx1"/>
                </a:solidFill>
                <a:effectLst/>
                <a:latin typeface="Calibri" panose="020F0502020204030204" pitchFamily="34" charset="0"/>
                <a:ea typeface="+mn-ea"/>
                <a:cs typeface="Calibri" panose="020F0502020204030204" pitchFamily="34" charset="0"/>
              </a:rPr>
              <a:t> </a:t>
            </a:r>
            <a:r>
              <a:rPr lang="en-US" sz="1200" kern="1200" baseline="0" dirty="0" err="1">
                <a:solidFill>
                  <a:schemeClr val="tx1"/>
                </a:solidFill>
                <a:effectLst/>
                <a:latin typeface="Calibri" panose="020F0502020204030204" pitchFamily="34" charset="0"/>
                <a:ea typeface="+mn-ea"/>
                <a:cs typeface="Calibri" panose="020F0502020204030204" pitchFamily="34" charset="0"/>
              </a:rPr>
              <a:t>vụ</a:t>
            </a:r>
            <a:r>
              <a:rPr lang="en-US" sz="1200" kern="1200" baseline="0" dirty="0">
                <a:solidFill>
                  <a:schemeClr val="tx1"/>
                </a:solidFill>
                <a:effectLst/>
                <a:latin typeface="Calibri" panose="020F0502020204030204" pitchFamily="34" charset="0"/>
                <a:ea typeface="+mn-ea"/>
                <a:cs typeface="Calibri" panose="020F0502020204030204" pitchFamily="34" charset="0"/>
              </a:rPr>
              <a:t> </a:t>
            </a:r>
            <a:r>
              <a:rPr lang="vi-VN" sz="1200" kern="1200" baseline="0" dirty="0">
                <a:solidFill>
                  <a:schemeClr val="tx1"/>
                </a:solidFill>
                <a:effectLst/>
                <a:latin typeface="Calibri" panose="020F0502020204030204" pitchFamily="34" charset="0"/>
                <a:ea typeface="+mn-ea"/>
                <a:cs typeface="Calibri" panose="020F0502020204030204" pitchFamily="34" charset="0"/>
              </a:rPr>
              <a:t>sẽ:</a:t>
            </a:r>
            <a:endParaRPr lang="en-US" sz="1200" kern="1200" baseline="0" dirty="0">
              <a:solidFill>
                <a:schemeClr val="tx1"/>
              </a:solidFill>
              <a:effectLst/>
              <a:latin typeface="Calibri" panose="020F0502020204030204" pitchFamily="34" charset="0"/>
              <a:ea typeface="+mn-ea"/>
              <a:cs typeface="Calibri" panose="020F0502020204030204" pitchFamily="34" charset="0"/>
            </a:endParaRPr>
          </a:p>
          <a:p>
            <a:pPr marL="228600" marR="0" lvl="0" indent="-228600" algn="l" defTabSz="914400" rtl="0" eaLnBrk="1" fontAlgn="auto" latinLnBrk="0" hangingPunct="1">
              <a:lnSpc>
                <a:spcPct val="100000"/>
              </a:lnSpc>
              <a:spcBef>
                <a:spcPts val="0"/>
              </a:spcBef>
              <a:spcAft>
                <a:spcPts val="0"/>
              </a:spcAft>
              <a:buClrTx/>
              <a:buSzTx/>
              <a:buFont typeface="Wingdings" pitchFamily="2" charset="2"/>
              <a:buChar char="ü"/>
              <a:tabLst/>
              <a:defRPr/>
            </a:pPr>
            <a:r>
              <a:rPr lang="en-US" sz="1200" kern="1200" baseline="0" dirty="0" err="1">
                <a:solidFill>
                  <a:schemeClr val="tx1"/>
                </a:solidFill>
                <a:effectLst/>
                <a:latin typeface="Calibri" panose="020F0502020204030204" pitchFamily="34" charset="0"/>
                <a:ea typeface="+mn-ea"/>
                <a:cs typeface="Calibri" panose="020F0502020204030204" pitchFamily="34" charset="0"/>
              </a:rPr>
              <a:t>Xác</a:t>
            </a:r>
            <a:r>
              <a:rPr lang="en-US" sz="1200" kern="1200" baseline="0" dirty="0">
                <a:solidFill>
                  <a:schemeClr val="tx1"/>
                </a:solidFill>
                <a:effectLst/>
                <a:latin typeface="Calibri" panose="020F0502020204030204" pitchFamily="34" charset="0"/>
                <a:ea typeface="+mn-ea"/>
                <a:cs typeface="Calibri" panose="020F0502020204030204" pitchFamily="34" charset="0"/>
              </a:rPr>
              <a:t> </a:t>
            </a:r>
            <a:r>
              <a:rPr lang="en-US" sz="1200" kern="1200" baseline="0" dirty="0" err="1">
                <a:solidFill>
                  <a:schemeClr val="tx1"/>
                </a:solidFill>
                <a:effectLst/>
                <a:latin typeface="Calibri" panose="020F0502020204030204" pitchFamily="34" charset="0"/>
                <a:ea typeface="+mn-ea"/>
                <a:cs typeface="Calibri" panose="020F0502020204030204" pitchFamily="34" charset="0"/>
              </a:rPr>
              <a:t>định</a:t>
            </a:r>
            <a:r>
              <a:rPr lang="en-US" sz="1200" kern="1200" baseline="0" dirty="0">
                <a:solidFill>
                  <a:schemeClr val="tx1"/>
                </a:solidFill>
                <a:effectLst/>
                <a:latin typeface="Calibri" panose="020F0502020204030204" pitchFamily="34" charset="0"/>
                <a:ea typeface="+mn-ea"/>
                <a:cs typeface="Calibri" panose="020F0502020204030204" pitchFamily="34" charset="0"/>
              </a:rPr>
              <a:t> </a:t>
            </a:r>
            <a:r>
              <a:rPr lang="en-US" sz="1200" kern="1200" baseline="0" dirty="0" err="1">
                <a:solidFill>
                  <a:schemeClr val="tx1"/>
                </a:solidFill>
                <a:effectLst/>
                <a:latin typeface="Calibri" panose="020F0502020204030204" pitchFamily="34" charset="0"/>
                <a:ea typeface="+mn-ea"/>
                <a:cs typeface="Calibri" panose="020F0502020204030204" pitchFamily="34" charset="0"/>
              </a:rPr>
              <a:t>mục</a:t>
            </a:r>
            <a:r>
              <a:rPr lang="en-US" sz="1200" kern="1200" baseline="0" dirty="0">
                <a:solidFill>
                  <a:schemeClr val="tx1"/>
                </a:solidFill>
                <a:effectLst/>
                <a:latin typeface="Calibri" panose="020F0502020204030204" pitchFamily="34" charset="0"/>
                <a:ea typeface="+mn-ea"/>
                <a:cs typeface="Calibri" panose="020F0502020204030204" pitchFamily="34" charset="0"/>
              </a:rPr>
              <a:t> </a:t>
            </a:r>
            <a:r>
              <a:rPr lang="en-US" sz="1200" kern="1200" baseline="0" dirty="0" err="1">
                <a:solidFill>
                  <a:schemeClr val="tx1"/>
                </a:solidFill>
                <a:effectLst/>
                <a:latin typeface="Calibri" panose="020F0502020204030204" pitchFamily="34" charset="0"/>
                <a:ea typeface="+mn-ea"/>
                <a:cs typeface="Calibri" panose="020F0502020204030204" pitchFamily="34" charset="0"/>
              </a:rPr>
              <a:t>tiêu</a:t>
            </a:r>
            <a:r>
              <a:rPr lang="en-US" sz="1200" kern="1200" baseline="0" dirty="0">
                <a:solidFill>
                  <a:schemeClr val="tx1"/>
                </a:solidFill>
                <a:effectLst/>
                <a:latin typeface="Calibri" panose="020F0502020204030204" pitchFamily="34" charset="0"/>
                <a:ea typeface="+mn-ea"/>
                <a:cs typeface="Calibri" panose="020F0502020204030204" pitchFamily="34" charset="0"/>
              </a:rPr>
              <a:t> </a:t>
            </a:r>
            <a:r>
              <a:rPr lang="en-US" sz="1200" kern="1200" baseline="0" dirty="0" err="1">
                <a:solidFill>
                  <a:schemeClr val="tx1"/>
                </a:solidFill>
                <a:effectLst/>
                <a:latin typeface="Calibri" panose="020F0502020204030204" pitchFamily="34" charset="0"/>
                <a:ea typeface="+mn-ea"/>
                <a:cs typeface="Calibri" panose="020F0502020204030204" pitchFamily="34" charset="0"/>
              </a:rPr>
              <a:t>bạn</a:t>
            </a:r>
            <a:r>
              <a:rPr lang="en-US" sz="1200" kern="1200" baseline="0" dirty="0">
                <a:solidFill>
                  <a:schemeClr val="tx1"/>
                </a:solidFill>
                <a:effectLst/>
                <a:latin typeface="Calibri" panose="020F0502020204030204" pitchFamily="34" charset="0"/>
                <a:ea typeface="+mn-ea"/>
                <a:cs typeface="Calibri" panose="020F0502020204030204" pitchFamily="34" charset="0"/>
              </a:rPr>
              <a:t> </a:t>
            </a:r>
            <a:r>
              <a:rPr lang="en-US" sz="1200" kern="1200" baseline="0" dirty="0" err="1">
                <a:solidFill>
                  <a:schemeClr val="tx1"/>
                </a:solidFill>
                <a:effectLst/>
                <a:latin typeface="Calibri" panose="020F0502020204030204" pitchFamily="34" charset="0"/>
                <a:ea typeface="+mn-ea"/>
                <a:cs typeface="Calibri" panose="020F0502020204030204" pitchFamily="34" charset="0"/>
              </a:rPr>
              <a:t>đã</a:t>
            </a:r>
            <a:r>
              <a:rPr lang="en-US" sz="1200" kern="1200" baseline="0" dirty="0">
                <a:solidFill>
                  <a:schemeClr val="tx1"/>
                </a:solidFill>
                <a:effectLst/>
                <a:latin typeface="Calibri" panose="020F0502020204030204" pitchFamily="34" charset="0"/>
                <a:ea typeface="+mn-ea"/>
                <a:cs typeface="Calibri" panose="020F0502020204030204" pitchFamily="34" charset="0"/>
              </a:rPr>
              <a:t> </a:t>
            </a:r>
            <a:r>
              <a:rPr lang="en-US" sz="1200" kern="1200" baseline="0" dirty="0" err="1">
                <a:solidFill>
                  <a:schemeClr val="tx1"/>
                </a:solidFill>
                <a:effectLst/>
                <a:latin typeface="Calibri" panose="020F0502020204030204" pitchFamily="34" charset="0"/>
                <a:ea typeface="+mn-ea"/>
                <a:cs typeface="Calibri" panose="020F0502020204030204" pitchFamily="34" charset="0"/>
              </a:rPr>
              <a:t>quyết</a:t>
            </a:r>
            <a:r>
              <a:rPr lang="en-US" sz="1200" kern="1200" baseline="0" dirty="0">
                <a:solidFill>
                  <a:schemeClr val="tx1"/>
                </a:solidFill>
                <a:effectLst/>
                <a:latin typeface="Calibri" panose="020F0502020204030204" pitchFamily="34" charset="0"/>
                <a:ea typeface="+mn-ea"/>
                <a:cs typeface="Calibri" panose="020F0502020204030204" pitchFamily="34" charset="0"/>
              </a:rPr>
              <a:t> </a:t>
            </a:r>
            <a:r>
              <a:rPr lang="en-US" sz="1200" kern="1200" baseline="0" dirty="0" err="1">
                <a:solidFill>
                  <a:schemeClr val="tx1"/>
                </a:solidFill>
                <a:effectLst/>
                <a:latin typeface="Calibri" panose="020F0502020204030204" pitchFamily="34" charset="0"/>
                <a:ea typeface="+mn-ea"/>
                <a:cs typeface="Calibri" panose="020F0502020204030204" pitchFamily="34" charset="0"/>
              </a:rPr>
              <a:t>định</a:t>
            </a:r>
            <a:r>
              <a:rPr lang="en-US" sz="1200" kern="1200" baseline="0" dirty="0">
                <a:solidFill>
                  <a:schemeClr val="tx1"/>
                </a:solidFill>
                <a:effectLst/>
                <a:latin typeface="Calibri" panose="020F0502020204030204" pitchFamily="34" charset="0"/>
                <a:ea typeface="+mn-ea"/>
                <a:cs typeface="Calibri" panose="020F0502020204030204" pitchFamily="34" charset="0"/>
              </a:rPr>
              <a:t> qua </a:t>
            </a:r>
            <a:r>
              <a:rPr lang="en-US" sz="1200" kern="1200" baseline="0" dirty="0" err="1">
                <a:solidFill>
                  <a:schemeClr val="tx1"/>
                </a:solidFill>
                <a:effectLst/>
                <a:latin typeface="Calibri" panose="020F0502020204030204" pitchFamily="34" charset="0"/>
                <a:ea typeface="+mn-ea"/>
                <a:cs typeface="Calibri" panose="020F0502020204030204" pitchFamily="34" charset="0"/>
              </a:rPr>
              <a:t>quá</a:t>
            </a:r>
            <a:r>
              <a:rPr lang="en-US" sz="1200" kern="1200" baseline="0" dirty="0">
                <a:solidFill>
                  <a:schemeClr val="tx1"/>
                </a:solidFill>
                <a:effectLst/>
                <a:latin typeface="Calibri" panose="020F0502020204030204" pitchFamily="34" charset="0"/>
                <a:ea typeface="+mn-ea"/>
                <a:cs typeface="Calibri" panose="020F0502020204030204" pitchFamily="34" charset="0"/>
              </a:rPr>
              <a:t> </a:t>
            </a:r>
            <a:r>
              <a:rPr lang="en-US" sz="1200" kern="1200" baseline="0" dirty="0" err="1">
                <a:solidFill>
                  <a:schemeClr val="tx1"/>
                </a:solidFill>
                <a:effectLst/>
                <a:latin typeface="Calibri" panose="020F0502020204030204" pitchFamily="34" charset="0"/>
                <a:ea typeface="+mn-ea"/>
                <a:cs typeface="Calibri" panose="020F0502020204030204" pitchFamily="34" charset="0"/>
              </a:rPr>
              <a:t>trình</a:t>
            </a:r>
            <a:r>
              <a:rPr lang="en-US" sz="1200" kern="1200" baseline="0" dirty="0">
                <a:solidFill>
                  <a:schemeClr val="tx1"/>
                </a:solidFill>
                <a:effectLst/>
                <a:latin typeface="Calibri" panose="020F0502020204030204" pitchFamily="34" charset="0"/>
                <a:ea typeface="+mn-ea"/>
                <a:cs typeface="Calibri" panose="020F0502020204030204" pitchFamily="34" charset="0"/>
              </a:rPr>
              <a:t> </a:t>
            </a:r>
            <a:r>
              <a:rPr lang="en-US" sz="1200" kern="1200" baseline="0" dirty="0" err="1">
                <a:solidFill>
                  <a:schemeClr val="tx1"/>
                </a:solidFill>
                <a:effectLst/>
                <a:latin typeface="Calibri" panose="020F0502020204030204" pitchFamily="34" charset="0"/>
                <a:ea typeface="+mn-ea"/>
                <a:cs typeface="Calibri" panose="020F0502020204030204" pitchFamily="34" charset="0"/>
              </a:rPr>
              <a:t>lập</a:t>
            </a:r>
            <a:r>
              <a:rPr lang="en-US" sz="1200" kern="1200" baseline="0" dirty="0">
                <a:solidFill>
                  <a:schemeClr val="tx1"/>
                </a:solidFill>
                <a:effectLst/>
                <a:latin typeface="Calibri" panose="020F0502020204030204" pitchFamily="34" charset="0"/>
                <a:ea typeface="+mn-ea"/>
                <a:cs typeface="Calibri" panose="020F0502020204030204" pitchFamily="34" charset="0"/>
              </a:rPr>
              <a:t> </a:t>
            </a:r>
            <a:r>
              <a:rPr lang="en-US" sz="1200" kern="1200" baseline="0" dirty="0" err="1">
                <a:solidFill>
                  <a:schemeClr val="tx1"/>
                </a:solidFill>
                <a:effectLst/>
                <a:latin typeface="Calibri" panose="020F0502020204030204" pitchFamily="34" charset="0"/>
                <a:ea typeface="+mn-ea"/>
                <a:cs typeface="Calibri" panose="020F0502020204030204" pitchFamily="34" charset="0"/>
              </a:rPr>
              <a:t>kế</a:t>
            </a:r>
            <a:r>
              <a:rPr lang="en-US" sz="1200" kern="1200" baseline="0" dirty="0">
                <a:solidFill>
                  <a:schemeClr val="tx1"/>
                </a:solidFill>
                <a:effectLst/>
                <a:latin typeface="Calibri" panose="020F0502020204030204" pitchFamily="34" charset="0"/>
                <a:ea typeface="+mn-ea"/>
                <a:cs typeface="Calibri" panose="020F0502020204030204" pitchFamily="34" charset="0"/>
              </a:rPr>
              <a:t> </a:t>
            </a:r>
            <a:r>
              <a:rPr lang="en-US" sz="1200" kern="1200" baseline="0" dirty="0" err="1">
                <a:solidFill>
                  <a:schemeClr val="tx1"/>
                </a:solidFill>
                <a:effectLst/>
                <a:latin typeface="Calibri" panose="020F0502020204030204" pitchFamily="34" charset="0"/>
                <a:ea typeface="+mn-ea"/>
                <a:cs typeface="Calibri" panose="020F0502020204030204" pitchFamily="34" charset="0"/>
              </a:rPr>
              <a:t>hoạch</a:t>
            </a:r>
            <a:r>
              <a:rPr lang="en-US" sz="1200" kern="1200" baseline="0" dirty="0">
                <a:solidFill>
                  <a:schemeClr val="tx1"/>
                </a:solidFill>
                <a:effectLst/>
                <a:latin typeface="Calibri" panose="020F0502020204030204" pitchFamily="34" charset="0"/>
                <a:ea typeface="+mn-ea"/>
                <a:cs typeface="Calibri" panose="020F0502020204030204" pitchFamily="34" charset="0"/>
              </a:rPr>
              <a:t> </a:t>
            </a:r>
            <a:r>
              <a:rPr lang="en-US" sz="1200" kern="1200" baseline="0" dirty="0" err="1">
                <a:solidFill>
                  <a:schemeClr val="tx1"/>
                </a:solidFill>
                <a:effectLst/>
                <a:latin typeface="Calibri" panose="020F0502020204030204" pitchFamily="34" charset="0"/>
                <a:ea typeface="+mn-ea"/>
                <a:cs typeface="Calibri" panose="020F0502020204030204" pitchFamily="34" charset="0"/>
              </a:rPr>
              <a:t>tập</a:t>
            </a:r>
            <a:r>
              <a:rPr lang="en-US" sz="1200" kern="1200" baseline="0" dirty="0">
                <a:solidFill>
                  <a:schemeClr val="tx1"/>
                </a:solidFill>
                <a:effectLst/>
                <a:latin typeface="Calibri" panose="020F0502020204030204" pitchFamily="34" charset="0"/>
                <a:ea typeface="+mn-ea"/>
                <a:cs typeface="Calibri" panose="020F0502020204030204" pitchFamily="34" charset="0"/>
              </a:rPr>
              <a:t> </a:t>
            </a:r>
            <a:r>
              <a:rPr lang="en-US" sz="1200" kern="1200" baseline="0" dirty="0" err="1">
                <a:solidFill>
                  <a:schemeClr val="tx1"/>
                </a:solidFill>
                <a:effectLst/>
                <a:latin typeface="Calibri" panose="020F0502020204030204" pitchFamily="34" charset="0"/>
                <a:ea typeface="+mn-ea"/>
                <a:cs typeface="Calibri" panose="020F0502020204030204" pitchFamily="34" charset="0"/>
              </a:rPr>
              <a:t>trung</a:t>
            </a:r>
            <a:r>
              <a:rPr lang="en-US" sz="1200" kern="1200" baseline="0" dirty="0">
                <a:solidFill>
                  <a:schemeClr val="tx1"/>
                </a:solidFill>
                <a:effectLst/>
                <a:latin typeface="Calibri" panose="020F0502020204030204" pitchFamily="34" charset="0"/>
                <a:ea typeface="+mn-ea"/>
                <a:cs typeface="Calibri" panose="020F0502020204030204" pitchFamily="34" charset="0"/>
              </a:rPr>
              <a:t> </a:t>
            </a:r>
            <a:r>
              <a:rPr lang="en-US" sz="1200" kern="1200" baseline="0" dirty="0" err="1">
                <a:solidFill>
                  <a:schemeClr val="tx1"/>
                </a:solidFill>
                <a:effectLst/>
                <a:latin typeface="Calibri" panose="020F0502020204030204" pitchFamily="34" charset="0"/>
                <a:ea typeface="+mn-ea"/>
                <a:cs typeface="Calibri" panose="020F0502020204030204" pitchFamily="34" charset="0"/>
              </a:rPr>
              <a:t>vào</a:t>
            </a:r>
            <a:r>
              <a:rPr lang="en-US" sz="1200" kern="1200" baseline="0" dirty="0">
                <a:solidFill>
                  <a:schemeClr val="tx1"/>
                </a:solidFill>
                <a:effectLst/>
                <a:latin typeface="Calibri" panose="020F0502020204030204" pitchFamily="34" charset="0"/>
                <a:ea typeface="+mn-ea"/>
                <a:cs typeface="Calibri" panose="020F0502020204030204" pitchFamily="34" charset="0"/>
              </a:rPr>
              <a:t> con </a:t>
            </a:r>
            <a:r>
              <a:rPr lang="en-US" sz="1200" kern="1200" baseline="0" dirty="0" err="1">
                <a:solidFill>
                  <a:schemeClr val="tx1"/>
                </a:solidFill>
                <a:effectLst/>
                <a:latin typeface="Calibri" panose="020F0502020204030204" pitchFamily="34" charset="0"/>
                <a:ea typeface="+mn-ea"/>
                <a:cs typeface="Calibri" panose="020F0502020204030204" pitchFamily="34" charset="0"/>
              </a:rPr>
              <a:t>người</a:t>
            </a:r>
            <a:endParaRPr lang="en-US" sz="1200" kern="1200" baseline="0" dirty="0">
              <a:solidFill>
                <a:schemeClr val="tx1"/>
              </a:solidFill>
              <a:effectLst/>
              <a:latin typeface="Calibri" panose="020F0502020204030204" pitchFamily="34" charset="0"/>
              <a:ea typeface="+mn-ea"/>
              <a:cs typeface="Calibri" panose="020F0502020204030204" pitchFamily="34" charset="0"/>
            </a:endParaRPr>
          </a:p>
          <a:p>
            <a:pPr marL="685800" marR="0" lvl="1" indent="-228600" algn="l" defTabSz="914400" rtl="0" eaLnBrk="1" fontAlgn="auto" latinLnBrk="0" hangingPunct="1">
              <a:lnSpc>
                <a:spcPct val="100000"/>
              </a:lnSpc>
              <a:spcBef>
                <a:spcPts val="0"/>
              </a:spcBef>
              <a:spcAft>
                <a:spcPts val="0"/>
              </a:spcAft>
              <a:buClrTx/>
              <a:buSzTx/>
              <a:buFont typeface="Wingdings" pitchFamily="2" charset="2"/>
              <a:buChar char="ü"/>
              <a:tabLst/>
              <a:defRPr/>
            </a:pPr>
            <a:r>
              <a:rPr lang="en-US" sz="1200" kern="1200" baseline="0" dirty="0" err="1">
                <a:solidFill>
                  <a:schemeClr val="tx1"/>
                </a:solidFill>
                <a:effectLst/>
                <a:latin typeface="Calibri" panose="020F0502020204030204" pitchFamily="34" charset="0"/>
                <a:ea typeface="+mn-ea"/>
                <a:cs typeface="Calibri" panose="020F0502020204030204" pitchFamily="34" charset="0"/>
              </a:rPr>
              <a:t>Các</a:t>
            </a:r>
            <a:r>
              <a:rPr lang="en-US" sz="1200" kern="1200" baseline="0" dirty="0">
                <a:solidFill>
                  <a:schemeClr val="tx1"/>
                </a:solidFill>
                <a:effectLst/>
                <a:latin typeface="Calibri" panose="020F0502020204030204" pitchFamily="34" charset="0"/>
                <a:ea typeface="+mn-ea"/>
                <a:cs typeface="Calibri" panose="020F0502020204030204" pitchFamily="34" charset="0"/>
              </a:rPr>
              <a:t> </a:t>
            </a:r>
            <a:r>
              <a:rPr lang="en-US" sz="1200" kern="1200" baseline="0" dirty="0" err="1">
                <a:solidFill>
                  <a:schemeClr val="tx1"/>
                </a:solidFill>
                <a:effectLst/>
                <a:latin typeface="Calibri" panose="020F0502020204030204" pitchFamily="34" charset="0"/>
                <a:ea typeface="+mn-ea"/>
                <a:cs typeface="Calibri" panose="020F0502020204030204" pitchFamily="34" charset="0"/>
              </a:rPr>
              <a:t>mục</a:t>
            </a:r>
            <a:r>
              <a:rPr lang="en-US" sz="1200" kern="1200" baseline="0" dirty="0">
                <a:solidFill>
                  <a:schemeClr val="tx1"/>
                </a:solidFill>
                <a:effectLst/>
                <a:latin typeface="Calibri" panose="020F0502020204030204" pitchFamily="34" charset="0"/>
                <a:ea typeface="+mn-ea"/>
                <a:cs typeface="Calibri" panose="020F0502020204030204" pitchFamily="34" charset="0"/>
              </a:rPr>
              <a:t> </a:t>
            </a:r>
            <a:r>
              <a:rPr lang="en-US" sz="1200" kern="1200" baseline="0" dirty="0" err="1">
                <a:solidFill>
                  <a:schemeClr val="tx1"/>
                </a:solidFill>
                <a:effectLst/>
                <a:latin typeface="Calibri" panose="020F0502020204030204" pitchFamily="34" charset="0"/>
                <a:ea typeface="+mn-ea"/>
                <a:cs typeface="Calibri" panose="020F0502020204030204" pitchFamily="34" charset="0"/>
              </a:rPr>
              <a:t>tiêu</a:t>
            </a:r>
            <a:r>
              <a:rPr lang="en-US" sz="1200" kern="1200" baseline="0" dirty="0">
                <a:solidFill>
                  <a:schemeClr val="tx1"/>
                </a:solidFill>
                <a:effectLst/>
                <a:latin typeface="Calibri" panose="020F0502020204030204" pitchFamily="34" charset="0"/>
                <a:ea typeface="+mn-ea"/>
                <a:cs typeface="Calibri" panose="020F0502020204030204" pitchFamily="34" charset="0"/>
              </a:rPr>
              <a:t> </a:t>
            </a:r>
            <a:r>
              <a:rPr lang="en-US" sz="1200" kern="1200" baseline="0" dirty="0" err="1">
                <a:solidFill>
                  <a:schemeClr val="tx1"/>
                </a:solidFill>
                <a:effectLst/>
                <a:latin typeface="Calibri" panose="020F0502020204030204" pitchFamily="34" charset="0"/>
                <a:ea typeface="+mn-ea"/>
                <a:cs typeface="Calibri" panose="020F0502020204030204" pitchFamily="34" charset="0"/>
              </a:rPr>
              <a:t>sẽ</a:t>
            </a:r>
            <a:r>
              <a:rPr lang="en-US" sz="1200" kern="1200" baseline="0" dirty="0">
                <a:solidFill>
                  <a:schemeClr val="tx1"/>
                </a:solidFill>
                <a:effectLst/>
                <a:latin typeface="Calibri" panose="020F0502020204030204" pitchFamily="34" charset="0"/>
                <a:ea typeface="+mn-ea"/>
                <a:cs typeface="Calibri" panose="020F0502020204030204" pitchFamily="34" charset="0"/>
              </a:rPr>
              <a:t> </a:t>
            </a:r>
            <a:r>
              <a:rPr lang="en-US" sz="1200" kern="1200" baseline="0" dirty="0" err="1">
                <a:solidFill>
                  <a:schemeClr val="tx1"/>
                </a:solidFill>
                <a:effectLst/>
                <a:latin typeface="Calibri" panose="020F0502020204030204" pitchFamily="34" charset="0"/>
                <a:ea typeface="+mn-ea"/>
                <a:cs typeface="Calibri" panose="020F0502020204030204" pitchFamily="34" charset="0"/>
              </a:rPr>
              <a:t>dựa</a:t>
            </a:r>
            <a:r>
              <a:rPr lang="en-US" sz="1200" kern="1200" baseline="0" dirty="0">
                <a:solidFill>
                  <a:schemeClr val="tx1"/>
                </a:solidFill>
                <a:effectLst/>
                <a:latin typeface="Calibri" panose="020F0502020204030204" pitchFamily="34" charset="0"/>
                <a:ea typeface="+mn-ea"/>
                <a:cs typeface="Calibri" panose="020F0502020204030204" pitchFamily="34" charset="0"/>
              </a:rPr>
              <a:t> </a:t>
            </a:r>
            <a:r>
              <a:rPr lang="en-US" sz="1200" kern="1200" baseline="0" dirty="0" err="1">
                <a:solidFill>
                  <a:schemeClr val="tx1"/>
                </a:solidFill>
                <a:effectLst/>
                <a:latin typeface="Calibri" panose="020F0502020204030204" pitchFamily="34" charset="0"/>
                <a:ea typeface="+mn-ea"/>
                <a:cs typeface="Calibri" panose="020F0502020204030204" pitchFamily="34" charset="0"/>
              </a:rPr>
              <a:t>trên</a:t>
            </a:r>
            <a:r>
              <a:rPr lang="en-US" sz="1200" kern="1200" baseline="0" dirty="0">
                <a:solidFill>
                  <a:schemeClr val="tx1"/>
                </a:solidFill>
                <a:effectLst/>
                <a:latin typeface="Calibri" panose="020F0502020204030204" pitchFamily="34" charset="0"/>
                <a:ea typeface="+mn-ea"/>
                <a:cs typeface="Calibri" panose="020F0502020204030204" pitchFamily="34" charset="0"/>
              </a:rPr>
              <a:t> </a:t>
            </a:r>
            <a:r>
              <a:rPr lang="en-US" sz="1200" kern="1200" baseline="0" dirty="0" err="1">
                <a:solidFill>
                  <a:schemeClr val="tx1"/>
                </a:solidFill>
                <a:effectLst/>
                <a:latin typeface="Calibri" panose="020F0502020204030204" pitchFamily="34" charset="0"/>
                <a:ea typeface="+mn-ea"/>
                <a:cs typeface="Calibri" panose="020F0502020204030204" pitchFamily="34" charset="0"/>
              </a:rPr>
              <a:t>nhu</a:t>
            </a:r>
            <a:r>
              <a:rPr lang="en-US" sz="1200" kern="1200" baseline="0" dirty="0">
                <a:solidFill>
                  <a:schemeClr val="tx1"/>
                </a:solidFill>
                <a:effectLst/>
                <a:latin typeface="Calibri" panose="020F0502020204030204" pitchFamily="34" charset="0"/>
                <a:ea typeface="+mn-ea"/>
                <a:cs typeface="Calibri" panose="020F0502020204030204" pitchFamily="34" charset="0"/>
              </a:rPr>
              <a:t> </a:t>
            </a:r>
            <a:r>
              <a:rPr lang="en-US" sz="1200" kern="1200" baseline="0" dirty="0" err="1">
                <a:solidFill>
                  <a:schemeClr val="tx1"/>
                </a:solidFill>
                <a:effectLst/>
                <a:latin typeface="Calibri" panose="020F0502020204030204" pitchFamily="34" charset="0"/>
                <a:ea typeface="+mn-ea"/>
                <a:cs typeface="Calibri" panose="020F0502020204030204" pitchFamily="34" charset="0"/>
              </a:rPr>
              <a:t>cầu</a:t>
            </a:r>
            <a:r>
              <a:rPr lang="en-US" sz="1200" kern="1200" baseline="0" dirty="0">
                <a:solidFill>
                  <a:schemeClr val="tx1"/>
                </a:solidFill>
                <a:effectLst/>
                <a:latin typeface="Calibri" panose="020F0502020204030204" pitchFamily="34" charset="0"/>
                <a:ea typeface="+mn-ea"/>
                <a:cs typeface="Calibri" panose="020F0502020204030204" pitchFamily="34" charset="0"/>
              </a:rPr>
              <a:t>, </a:t>
            </a:r>
            <a:r>
              <a:rPr lang="en-US" sz="1200" kern="1200" baseline="0" dirty="0" err="1">
                <a:solidFill>
                  <a:schemeClr val="tx1"/>
                </a:solidFill>
                <a:effectLst/>
                <a:latin typeface="Calibri" panose="020F0502020204030204" pitchFamily="34" charset="0"/>
                <a:ea typeface="+mn-ea"/>
                <a:cs typeface="Calibri" panose="020F0502020204030204" pitchFamily="34" charset="0"/>
              </a:rPr>
              <a:t>sở</a:t>
            </a:r>
            <a:r>
              <a:rPr lang="en-US" sz="1200" kern="1200" baseline="0" dirty="0">
                <a:solidFill>
                  <a:schemeClr val="tx1"/>
                </a:solidFill>
                <a:effectLst/>
                <a:latin typeface="Calibri" panose="020F0502020204030204" pitchFamily="34" charset="0"/>
                <a:ea typeface="+mn-ea"/>
                <a:cs typeface="Calibri" panose="020F0502020204030204" pitchFamily="34" charset="0"/>
              </a:rPr>
              <a:t> </a:t>
            </a:r>
            <a:r>
              <a:rPr lang="en-US" sz="1200" kern="1200" baseline="0" dirty="0" err="1">
                <a:solidFill>
                  <a:schemeClr val="tx1"/>
                </a:solidFill>
                <a:effectLst/>
                <a:latin typeface="Calibri" panose="020F0502020204030204" pitchFamily="34" charset="0"/>
                <a:ea typeface="+mn-ea"/>
                <a:cs typeface="Calibri" panose="020F0502020204030204" pitchFamily="34" charset="0"/>
              </a:rPr>
              <a:t>thích</a:t>
            </a:r>
            <a:r>
              <a:rPr lang="en-US" sz="1200" kern="1200" baseline="0" dirty="0">
                <a:solidFill>
                  <a:schemeClr val="tx1"/>
                </a:solidFill>
                <a:effectLst/>
                <a:latin typeface="Calibri" panose="020F0502020204030204" pitchFamily="34" charset="0"/>
                <a:ea typeface="+mn-ea"/>
                <a:cs typeface="Calibri" panose="020F0502020204030204" pitchFamily="34" charset="0"/>
              </a:rPr>
              <a:t> </a:t>
            </a:r>
            <a:r>
              <a:rPr lang="en-US" sz="1200" kern="1200" baseline="0" dirty="0" err="1">
                <a:solidFill>
                  <a:schemeClr val="tx1"/>
                </a:solidFill>
                <a:effectLst/>
                <a:latin typeface="Calibri" panose="020F0502020204030204" pitchFamily="34" charset="0"/>
                <a:ea typeface="+mn-ea"/>
                <a:cs typeface="Calibri" panose="020F0502020204030204" pitchFamily="34" charset="0"/>
              </a:rPr>
              <a:t>và</a:t>
            </a:r>
            <a:r>
              <a:rPr lang="en-US" sz="1200" kern="1200" baseline="0" dirty="0">
                <a:solidFill>
                  <a:schemeClr val="tx1"/>
                </a:solidFill>
                <a:effectLst/>
                <a:latin typeface="Calibri" panose="020F0502020204030204" pitchFamily="34" charset="0"/>
                <a:ea typeface="+mn-ea"/>
                <a:cs typeface="Calibri" panose="020F0502020204030204" pitchFamily="34" charset="0"/>
              </a:rPr>
              <a:t> </a:t>
            </a:r>
            <a:r>
              <a:rPr lang="en-US" sz="1200" kern="1200" baseline="0" dirty="0" err="1">
                <a:solidFill>
                  <a:schemeClr val="tx1"/>
                </a:solidFill>
                <a:effectLst/>
                <a:latin typeface="Calibri" panose="020F0502020204030204" pitchFamily="34" charset="0"/>
                <a:ea typeface="+mn-ea"/>
                <a:cs typeface="Calibri" panose="020F0502020204030204" pitchFamily="34" charset="0"/>
              </a:rPr>
              <a:t>lựa</a:t>
            </a:r>
            <a:r>
              <a:rPr lang="en-US" sz="1200" kern="1200" baseline="0" dirty="0">
                <a:solidFill>
                  <a:schemeClr val="tx1"/>
                </a:solidFill>
                <a:effectLst/>
                <a:latin typeface="Calibri" panose="020F0502020204030204" pitchFamily="34" charset="0"/>
                <a:ea typeface="+mn-ea"/>
                <a:cs typeface="Calibri" panose="020F0502020204030204" pitchFamily="34" charset="0"/>
              </a:rPr>
              <a:t> </a:t>
            </a:r>
            <a:r>
              <a:rPr lang="en-US" sz="1200" kern="1200" baseline="0" dirty="0" err="1">
                <a:solidFill>
                  <a:schemeClr val="tx1"/>
                </a:solidFill>
                <a:effectLst/>
                <a:latin typeface="Calibri" panose="020F0502020204030204" pitchFamily="34" charset="0"/>
                <a:ea typeface="+mn-ea"/>
                <a:cs typeface="Calibri" panose="020F0502020204030204" pitchFamily="34" charset="0"/>
              </a:rPr>
              <a:t>chọn</a:t>
            </a:r>
            <a:r>
              <a:rPr lang="en-US" sz="1200" kern="1200" baseline="0" dirty="0">
                <a:solidFill>
                  <a:schemeClr val="tx1"/>
                </a:solidFill>
                <a:effectLst/>
                <a:latin typeface="Calibri" panose="020F0502020204030204" pitchFamily="34" charset="0"/>
                <a:ea typeface="+mn-ea"/>
                <a:cs typeface="Calibri" panose="020F0502020204030204" pitchFamily="34" charset="0"/>
              </a:rPr>
              <a:t> </a:t>
            </a:r>
            <a:r>
              <a:rPr lang="en-US" sz="1200" kern="1200" baseline="0" dirty="0" err="1">
                <a:solidFill>
                  <a:schemeClr val="tx1"/>
                </a:solidFill>
                <a:effectLst/>
                <a:latin typeface="Calibri" panose="020F0502020204030204" pitchFamily="34" charset="0"/>
                <a:ea typeface="+mn-ea"/>
                <a:cs typeface="Calibri" panose="020F0502020204030204" pitchFamily="34" charset="0"/>
              </a:rPr>
              <a:t>cuộc</a:t>
            </a:r>
            <a:r>
              <a:rPr lang="en-US" sz="1200" kern="1200" baseline="0" dirty="0">
                <a:solidFill>
                  <a:schemeClr val="tx1"/>
                </a:solidFill>
                <a:effectLst/>
                <a:latin typeface="Calibri" panose="020F0502020204030204" pitchFamily="34" charset="0"/>
                <a:ea typeface="+mn-ea"/>
                <a:cs typeface="Calibri" panose="020F0502020204030204" pitchFamily="34" charset="0"/>
              </a:rPr>
              <a:t> </a:t>
            </a:r>
            <a:r>
              <a:rPr lang="en-US" sz="1200" kern="1200" baseline="0" dirty="0" err="1">
                <a:solidFill>
                  <a:schemeClr val="tx1"/>
                </a:solidFill>
                <a:effectLst/>
                <a:latin typeface="Calibri" panose="020F0502020204030204" pitchFamily="34" charset="0"/>
                <a:ea typeface="+mn-ea"/>
                <a:cs typeface="Calibri" panose="020F0502020204030204" pitchFamily="34" charset="0"/>
              </a:rPr>
              <a:t>sống</a:t>
            </a:r>
            <a:r>
              <a:rPr lang="en-US" sz="1200" kern="1200" baseline="0" dirty="0">
                <a:solidFill>
                  <a:schemeClr val="tx1"/>
                </a:solidFill>
                <a:effectLst/>
                <a:latin typeface="Calibri" panose="020F0502020204030204" pitchFamily="34" charset="0"/>
                <a:ea typeface="+mn-ea"/>
                <a:cs typeface="Calibri" panose="020F0502020204030204" pitchFamily="34" charset="0"/>
              </a:rPr>
              <a:t> </a:t>
            </a:r>
            <a:r>
              <a:rPr lang="en-US" sz="1200" kern="1200" baseline="0" dirty="0" err="1">
                <a:solidFill>
                  <a:schemeClr val="tx1"/>
                </a:solidFill>
                <a:effectLst/>
                <a:latin typeface="Calibri" panose="020F0502020204030204" pitchFamily="34" charset="0"/>
                <a:ea typeface="+mn-ea"/>
                <a:cs typeface="Calibri" panose="020F0502020204030204" pitchFamily="34" charset="0"/>
              </a:rPr>
              <a:t>của</a:t>
            </a:r>
            <a:r>
              <a:rPr lang="en-US" sz="1200" kern="1200" baseline="0" dirty="0">
                <a:solidFill>
                  <a:schemeClr val="tx1"/>
                </a:solidFill>
                <a:effectLst/>
                <a:latin typeface="Calibri" panose="020F0502020204030204" pitchFamily="34" charset="0"/>
                <a:ea typeface="+mn-ea"/>
                <a:cs typeface="Calibri" panose="020F0502020204030204" pitchFamily="34" charset="0"/>
              </a:rPr>
              <a:t> </a:t>
            </a:r>
            <a:r>
              <a:rPr lang="en-US" sz="1200" kern="1200" baseline="0" dirty="0" err="1">
                <a:solidFill>
                  <a:schemeClr val="tx1"/>
                </a:solidFill>
                <a:effectLst/>
                <a:latin typeface="Calibri" panose="020F0502020204030204" pitchFamily="34" charset="0"/>
                <a:ea typeface="+mn-ea"/>
                <a:cs typeface="Calibri" panose="020F0502020204030204" pitchFamily="34" charset="0"/>
              </a:rPr>
              <a:t>bạn</a:t>
            </a:r>
            <a:endParaRPr lang="en-US" sz="1200" kern="1200" baseline="0" dirty="0">
              <a:solidFill>
                <a:schemeClr val="tx1"/>
              </a:solidFill>
              <a:effectLst/>
              <a:latin typeface="Calibri" panose="020F0502020204030204" pitchFamily="34" charset="0"/>
              <a:ea typeface="+mn-ea"/>
              <a:cs typeface="Calibri" panose="020F0502020204030204" pitchFamily="34" charset="0"/>
            </a:endParaRPr>
          </a:p>
          <a:p>
            <a:pPr marL="228600" marR="0" lvl="0" indent="-228600" algn="l" defTabSz="914400" rtl="0" eaLnBrk="1" fontAlgn="auto" latinLnBrk="0" hangingPunct="1">
              <a:lnSpc>
                <a:spcPct val="100000"/>
              </a:lnSpc>
              <a:spcBef>
                <a:spcPts val="0"/>
              </a:spcBef>
              <a:spcAft>
                <a:spcPts val="0"/>
              </a:spcAft>
              <a:buClrTx/>
              <a:buSzTx/>
              <a:buFont typeface="Wingdings" pitchFamily="2" charset="2"/>
              <a:buChar char="ü"/>
              <a:tabLst/>
              <a:defRPr/>
            </a:pPr>
            <a:r>
              <a:rPr lang="vi-VN" sz="1200" kern="1200" baseline="0" dirty="0">
                <a:solidFill>
                  <a:schemeClr val="tx1"/>
                </a:solidFill>
                <a:effectLst/>
                <a:latin typeface="Calibri" panose="020F0502020204030204" pitchFamily="34" charset="0"/>
                <a:ea typeface="+mn-ea"/>
                <a:cs typeface="Calibri" panose="020F0502020204030204" pitchFamily="34" charset="0"/>
              </a:rPr>
              <a:t>Xác định </a:t>
            </a:r>
            <a:r>
              <a:rPr lang="en-US" sz="1200" kern="1200" baseline="0" dirty="0" err="1">
                <a:solidFill>
                  <a:schemeClr val="tx1"/>
                </a:solidFill>
                <a:effectLst/>
                <a:latin typeface="Calibri" panose="020F0502020204030204" pitchFamily="34" charset="0"/>
                <a:ea typeface="+mn-ea"/>
                <a:cs typeface="Calibri" panose="020F0502020204030204" pitchFamily="34" charset="0"/>
              </a:rPr>
              <a:t>loại</a:t>
            </a:r>
            <a:r>
              <a:rPr lang="en-US" sz="1200" kern="1200" baseline="0" dirty="0">
                <a:solidFill>
                  <a:schemeClr val="tx1"/>
                </a:solidFill>
                <a:effectLst/>
                <a:latin typeface="Calibri" panose="020F0502020204030204" pitchFamily="34" charset="0"/>
                <a:ea typeface="+mn-ea"/>
                <a:cs typeface="Calibri" panose="020F0502020204030204" pitchFamily="34" charset="0"/>
              </a:rPr>
              <a:t> </a:t>
            </a:r>
            <a:r>
              <a:rPr lang="vi-VN" sz="1200" kern="1200" baseline="0" dirty="0">
                <a:solidFill>
                  <a:schemeClr val="tx1"/>
                </a:solidFill>
                <a:effectLst/>
                <a:latin typeface="Calibri" panose="020F0502020204030204" pitchFamily="34" charset="0"/>
                <a:ea typeface="+mn-ea"/>
                <a:cs typeface="Calibri" panose="020F0502020204030204" pitchFamily="34" charset="0"/>
              </a:rPr>
              <a:t>hỗ trợ bạn cần để </a:t>
            </a:r>
            <a:r>
              <a:rPr lang="en-US" sz="1200" kern="1200" baseline="0" dirty="0" err="1">
                <a:solidFill>
                  <a:schemeClr val="tx1"/>
                </a:solidFill>
                <a:effectLst/>
                <a:latin typeface="Calibri" panose="020F0502020204030204" pitchFamily="34" charset="0"/>
                <a:ea typeface="+mn-ea"/>
                <a:cs typeface="Calibri" panose="020F0502020204030204" pitchFamily="34" charset="0"/>
              </a:rPr>
              <a:t>đạt</a:t>
            </a:r>
            <a:r>
              <a:rPr lang="en-US" sz="1200" kern="1200" baseline="0" dirty="0">
                <a:solidFill>
                  <a:schemeClr val="tx1"/>
                </a:solidFill>
                <a:effectLst/>
                <a:latin typeface="Calibri" panose="020F0502020204030204" pitchFamily="34" charset="0"/>
                <a:ea typeface="+mn-ea"/>
                <a:cs typeface="Calibri" panose="020F0502020204030204" pitchFamily="34" charset="0"/>
              </a:rPr>
              <a:t> </a:t>
            </a:r>
            <a:r>
              <a:rPr lang="en-US" sz="1200" kern="1200" baseline="0" dirty="0" err="1">
                <a:solidFill>
                  <a:schemeClr val="tx1"/>
                </a:solidFill>
                <a:effectLst/>
                <a:latin typeface="Calibri" panose="020F0502020204030204" pitchFamily="34" charset="0"/>
                <a:ea typeface="+mn-ea"/>
                <a:cs typeface="Calibri" panose="020F0502020204030204" pitchFamily="34" charset="0"/>
              </a:rPr>
              <a:t>được</a:t>
            </a:r>
            <a:r>
              <a:rPr lang="en-US" sz="1200" kern="1200" baseline="0" dirty="0">
                <a:solidFill>
                  <a:schemeClr val="tx1"/>
                </a:solidFill>
                <a:effectLst/>
                <a:latin typeface="Calibri" panose="020F0502020204030204" pitchFamily="34" charset="0"/>
                <a:ea typeface="+mn-ea"/>
                <a:cs typeface="Calibri" panose="020F0502020204030204" pitchFamily="34" charset="0"/>
              </a:rPr>
              <a:t> </a:t>
            </a:r>
            <a:r>
              <a:rPr lang="vi-VN" sz="1200" kern="1200" baseline="0" dirty="0">
                <a:solidFill>
                  <a:schemeClr val="tx1"/>
                </a:solidFill>
                <a:effectLst/>
                <a:latin typeface="Calibri" panose="020F0502020204030204" pitchFamily="34" charset="0"/>
                <a:ea typeface="+mn-ea"/>
                <a:cs typeface="Calibri" panose="020F0502020204030204" pitchFamily="34" charset="0"/>
              </a:rPr>
              <a:t>các mục tiêu đó</a:t>
            </a:r>
          </a:p>
          <a:p>
            <a:pPr marL="228600" marR="0" lvl="0" indent="-228600" algn="l" defTabSz="914400" rtl="0" eaLnBrk="1" fontAlgn="auto" latinLnBrk="0" hangingPunct="1">
              <a:lnSpc>
                <a:spcPct val="100000"/>
              </a:lnSpc>
              <a:spcBef>
                <a:spcPts val="0"/>
              </a:spcBef>
              <a:spcAft>
                <a:spcPts val="0"/>
              </a:spcAft>
              <a:buClrTx/>
              <a:buSzTx/>
              <a:buFont typeface="Wingdings" pitchFamily="2" charset="2"/>
              <a:buChar char="ü"/>
              <a:tabLst/>
              <a:defRPr/>
            </a:pPr>
            <a:r>
              <a:rPr lang="vi-VN" sz="1200" kern="1200" baseline="0" dirty="0">
                <a:solidFill>
                  <a:schemeClr val="tx1"/>
                </a:solidFill>
                <a:effectLst/>
                <a:latin typeface="Calibri" panose="020F0502020204030204" pitchFamily="34" charset="0"/>
                <a:ea typeface="+mn-ea"/>
                <a:cs typeface="Calibri" panose="020F0502020204030204" pitchFamily="34" charset="0"/>
              </a:rPr>
              <a:t>Xác định </a:t>
            </a:r>
            <a:r>
              <a:rPr lang="en-US" sz="1200" kern="1200" baseline="0" dirty="0" err="1">
                <a:solidFill>
                  <a:schemeClr val="tx1"/>
                </a:solidFill>
                <a:effectLst/>
                <a:latin typeface="Calibri" panose="020F0502020204030204" pitchFamily="34" charset="0"/>
                <a:ea typeface="+mn-ea"/>
                <a:cs typeface="Calibri" panose="020F0502020204030204" pitchFamily="34" charset="0"/>
              </a:rPr>
              <a:t>loại</a:t>
            </a:r>
            <a:r>
              <a:rPr lang="vi-VN" sz="1200" kern="1200" baseline="0" dirty="0">
                <a:solidFill>
                  <a:schemeClr val="tx1"/>
                </a:solidFill>
                <a:effectLst/>
                <a:latin typeface="Calibri" panose="020F0502020204030204" pitchFamily="34" charset="0"/>
                <a:ea typeface="+mn-ea"/>
                <a:cs typeface="Calibri" panose="020F0502020204030204" pitchFamily="34" charset="0"/>
              </a:rPr>
              <a:t> dịch vụ bạn cần để đạt được </a:t>
            </a:r>
            <a:r>
              <a:rPr lang="en-US" sz="1200" kern="1200" baseline="0" dirty="0" err="1">
                <a:solidFill>
                  <a:schemeClr val="tx1"/>
                </a:solidFill>
                <a:effectLst/>
                <a:latin typeface="Calibri" panose="020F0502020204030204" pitchFamily="34" charset="0"/>
                <a:ea typeface="+mn-ea"/>
                <a:cs typeface="Calibri" panose="020F0502020204030204" pitchFamily="34" charset="0"/>
              </a:rPr>
              <a:t>các</a:t>
            </a:r>
            <a:r>
              <a:rPr lang="vi-VN" sz="1200" kern="1200" baseline="0" dirty="0">
                <a:solidFill>
                  <a:schemeClr val="tx1"/>
                </a:solidFill>
                <a:effectLst/>
                <a:latin typeface="Calibri" panose="020F0502020204030204" pitchFamily="34" charset="0"/>
                <a:ea typeface="+mn-ea"/>
                <a:cs typeface="Calibri" panose="020F0502020204030204" pitchFamily="34" charset="0"/>
              </a:rPr>
              <a:t> mục tiêu đó</a:t>
            </a:r>
          </a:p>
          <a:p>
            <a:pPr marL="228600" marR="0" lvl="0" indent="-228600" algn="l" defTabSz="914400" rtl="0" eaLnBrk="1" fontAlgn="auto" latinLnBrk="0" hangingPunct="1">
              <a:lnSpc>
                <a:spcPct val="100000"/>
              </a:lnSpc>
              <a:spcBef>
                <a:spcPts val="0"/>
              </a:spcBef>
              <a:spcAft>
                <a:spcPts val="0"/>
              </a:spcAft>
              <a:buClrTx/>
              <a:buSzTx/>
              <a:buFont typeface="Wingdings" pitchFamily="2" charset="2"/>
              <a:buChar char="ü"/>
              <a:tabLst/>
              <a:defRPr/>
            </a:pPr>
            <a:r>
              <a:rPr lang="vi-VN" sz="1200" kern="1200" baseline="0" dirty="0">
                <a:solidFill>
                  <a:schemeClr val="tx1"/>
                </a:solidFill>
                <a:effectLst/>
                <a:latin typeface="Calibri" panose="020F0502020204030204" pitchFamily="34" charset="0"/>
                <a:ea typeface="+mn-ea"/>
                <a:cs typeface="Calibri" panose="020F0502020204030204" pitchFamily="34" charset="0"/>
              </a:rPr>
              <a:t>Và ai sẽ cung cấp cho bạn </a:t>
            </a:r>
            <a:r>
              <a:rPr lang="en-US" sz="1200" kern="1200" baseline="0" dirty="0" err="1">
                <a:solidFill>
                  <a:schemeClr val="tx1"/>
                </a:solidFill>
                <a:effectLst/>
                <a:latin typeface="Calibri" panose="020F0502020204030204" pitchFamily="34" charset="0"/>
                <a:ea typeface="+mn-ea"/>
                <a:cs typeface="Calibri" panose="020F0502020204030204" pitchFamily="34" charset="0"/>
              </a:rPr>
              <a:t>các</a:t>
            </a:r>
            <a:r>
              <a:rPr lang="vi-VN" sz="1200" kern="1200" baseline="0" dirty="0">
                <a:solidFill>
                  <a:schemeClr val="tx1"/>
                </a:solidFill>
                <a:effectLst/>
                <a:latin typeface="Calibri" panose="020F0502020204030204" pitchFamily="34" charset="0"/>
                <a:ea typeface="+mn-ea"/>
                <a:cs typeface="Calibri" panose="020F0502020204030204" pitchFamily="34" charset="0"/>
              </a:rPr>
              <a:t> dịch vụ và hỗ trợ đó</a:t>
            </a:r>
            <a:endParaRPr lang="en-US" sz="1200" kern="1200" baseline="0" dirty="0">
              <a:solidFill>
                <a:schemeClr val="tx1"/>
              </a:solidFill>
              <a:effectLst/>
              <a:latin typeface="Calibri" panose="020F0502020204030204" pitchFamily="34" charset="0"/>
              <a:ea typeface="+mn-ea"/>
              <a:cs typeface="Calibri" panose="020F0502020204030204" pitchFamily="34" charset="0"/>
            </a:endParaRPr>
          </a:p>
          <a:p>
            <a:pPr marL="685800" marR="0" lvl="1" indent="-228600" algn="l" defTabSz="914400" rtl="0" eaLnBrk="1" fontAlgn="auto" latinLnBrk="0" hangingPunct="1">
              <a:lnSpc>
                <a:spcPct val="100000"/>
              </a:lnSpc>
              <a:spcBef>
                <a:spcPts val="0"/>
              </a:spcBef>
              <a:spcAft>
                <a:spcPts val="0"/>
              </a:spcAft>
              <a:buClrTx/>
              <a:buSzTx/>
              <a:buFont typeface="Wingdings" pitchFamily="2" charset="2"/>
              <a:buChar char="ü"/>
              <a:tabLst/>
              <a:defRPr/>
            </a:pPr>
            <a:r>
              <a:rPr lang="vi-VN" sz="1200" kern="1200" baseline="0" dirty="0">
                <a:solidFill>
                  <a:schemeClr val="tx1"/>
                </a:solidFill>
                <a:effectLst/>
                <a:latin typeface="Calibri" panose="020F0502020204030204" pitchFamily="34" charset="0"/>
                <a:ea typeface="+mn-ea"/>
                <a:cs typeface="Calibri" panose="020F0502020204030204" pitchFamily="34" charset="0"/>
              </a:rPr>
              <a:t>Loại hoặc tên các dịch vụ bạn chọn để đáp ứng nhu cầu của bạn</a:t>
            </a:r>
          </a:p>
          <a:p>
            <a:pPr marL="685800" marR="0" lvl="1" indent="-228600" algn="l" defTabSz="914400" rtl="0" eaLnBrk="1" fontAlgn="auto" latinLnBrk="0" hangingPunct="1">
              <a:lnSpc>
                <a:spcPct val="100000"/>
              </a:lnSpc>
              <a:spcBef>
                <a:spcPts val="0"/>
              </a:spcBef>
              <a:spcAft>
                <a:spcPts val="0"/>
              </a:spcAft>
              <a:buClrTx/>
              <a:buSzTx/>
              <a:buFont typeface="Wingdings" pitchFamily="2" charset="2"/>
              <a:buChar char="ü"/>
              <a:tabLst/>
              <a:defRPr/>
            </a:pPr>
            <a:r>
              <a:rPr lang="vi-VN" sz="1200" kern="1200" baseline="0" dirty="0">
                <a:solidFill>
                  <a:schemeClr val="tx1"/>
                </a:solidFill>
                <a:effectLst/>
                <a:latin typeface="Calibri" panose="020F0502020204030204" pitchFamily="34" charset="0"/>
                <a:ea typeface="+mn-ea"/>
                <a:cs typeface="Calibri" panose="020F0502020204030204" pitchFamily="34" charset="0"/>
              </a:rPr>
              <a:t>Bạn cần bao nhiêu dịch vụ</a:t>
            </a:r>
            <a:r>
              <a:rPr lang="en-US" sz="1200" kern="1200" baseline="0" dirty="0">
                <a:solidFill>
                  <a:schemeClr val="tx1"/>
                </a:solidFill>
                <a:effectLst/>
                <a:latin typeface="Calibri" panose="020F0502020204030204" pitchFamily="34" charset="0"/>
                <a:ea typeface="+mn-ea"/>
                <a:cs typeface="Calibri" panose="020F0502020204030204" pitchFamily="34" charset="0"/>
              </a:rPr>
              <a:t> </a:t>
            </a:r>
            <a:r>
              <a:rPr lang="en-US" sz="1200" kern="1200" baseline="0" dirty="0" err="1">
                <a:solidFill>
                  <a:schemeClr val="tx1"/>
                </a:solidFill>
                <a:effectLst/>
                <a:latin typeface="Calibri" panose="020F0502020204030204" pitchFamily="34" charset="0"/>
                <a:ea typeface="+mn-ea"/>
                <a:cs typeface="Calibri" panose="020F0502020204030204" pitchFamily="34" charset="0"/>
              </a:rPr>
              <a:t>đó</a:t>
            </a:r>
            <a:r>
              <a:rPr lang="vi-VN" sz="1200" kern="1200" baseline="0" dirty="0">
                <a:solidFill>
                  <a:schemeClr val="tx1"/>
                </a:solidFill>
                <a:effectLst/>
                <a:latin typeface="Calibri" panose="020F0502020204030204" pitchFamily="34" charset="0"/>
                <a:ea typeface="+mn-ea"/>
                <a:cs typeface="Calibri" panose="020F0502020204030204" pitchFamily="34" charset="0"/>
              </a:rPr>
              <a:t> hoặc </a:t>
            </a:r>
            <a:r>
              <a:rPr lang="en-US" sz="1200" kern="1200" baseline="0" dirty="0" err="1">
                <a:solidFill>
                  <a:schemeClr val="tx1"/>
                </a:solidFill>
                <a:effectLst/>
                <a:latin typeface="Calibri" panose="020F0502020204030204" pitchFamily="34" charset="0"/>
                <a:ea typeface="+mn-ea"/>
                <a:cs typeface="Calibri" panose="020F0502020204030204" pitchFamily="34" charset="0"/>
              </a:rPr>
              <a:t>tần</a:t>
            </a:r>
            <a:r>
              <a:rPr lang="en-US" sz="1200" kern="1200" baseline="0" dirty="0">
                <a:solidFill>
                  <a:schemeClr val="tx1"/>
                </a:solidFill>
                <a:effectLst/>
                <a:latin typeface="Calibri" panose="020F0502020204030204" pitchFamily="34" charset="0"/>
                <a:ea typeface="+mn-ea"/>
                <a:cs typeface="Calibri" panose="020F0502020204030204" pitchFamily="34" charset="0"/>
              </a:rPr>
              <a:t> </a:t>
            </a:r>
            <a:r>
              <a:rPr lang="en-US" sz="1200" kern="1200" baseline="0" dirty="0" err="1">
                <a:solidFill>
                  <a:schemeClr val="tx1"/>
                </a:solidFill>
                <a:effectLst/>
                <a:latin typeface="Calibri" panose="020F0502020204030204" pitchFamily="34" charset="0"/>
                <a:ea typeface="+mn-ea"/>
                <a:cs typeface="Calibri" panose="020F0502020204030204" pitchFamily="34" charset="0"/>
              </a:rPr>
              <a:t>suất</a:t>
            </a:r>
            <a:r>
              <a:rPr lang="en-US" sz="1200" kern="1200" baseline="0" dirty="0">
                <a:solidFill>
                  <a:schemeClr val="tx1"/>
                </a:solidFill>
                <a:effectLst/>
                <a:latin typeface="Calibri" panose="020F0502020204030204" pitchFamily="34" charset="0"/>
                <a:ea typeface="+mn-ea"/>
                <a:cs typeface="Calibri" panose="020F0502020204030204" pitchFamily="34" charset="0"/>
              </a:rPr>
              <a:t> </a:t>
            </a:r>
            <a:r>
              <a:rPr lang="vi-VN" sz="1200" kern="1200" baseline="0" dirty="0">
                <a:solidFill>
                  <a:schemeClr val="tx1"/>
                </a:solidFill>
                <a:effectLst/>
                <a:latin typeface="Calibri" panose="020F0502020204030204" pitchFamily="34" charset="0"/>
                <a:ea typeface="+mn-ea"/>
                <a:cs typeface="Calibri" panose="020F0502020204030204" pitchFamily="34" charset="0"/>
              </a:rPr>
              <a:t>cung cấp </a:t>
            </a:r>
            <a:r>
              <a:rPr lang="en-US" sz="1200" kern="1200" baseline="0" dirty="0" err="1">
                <a:solidFill>
                  <a:schemeClr val="tx1"/>
                </a:solidFill>
                <a:effectLst/>
                <a:latin typeface="Calibri" panose="020F0502020204030204" pitchFamily="34" charset="0"/>
                <a:ea typeface="+mn-ea"/>
                <a:cs typeface="Calibri" panose="020F0502020204030204" pitchFamily="34" charset="0"/>
              </a:rPr>
              <a:t>các</a:t>
            </a:r>
            <a:r>
              <a:rPr lang="en-US" sz="1200" kern="1200" baseline="0" dirty="0">
                <a:solidFill>
                  <a:schemeClr val="tx1"/>
                </a:solidFill>
                <a:effectLst/>
                <a:latin typeface="Calibri" panose="020F0502020204030204" pitchFamily="34" charset="0"/>
                <a:ea typeface="+mn-ea"/>
                <a:cs typeface="Calibri" panose="020F0502020204030204" pitchFamily="34" charset="0"/>
              </a:rPr>
              <a:t> </a:t>
            </a:r>
            <a:r>
              <a:rPr lang="en-US" sz="1200" kern="1200" baseline="0" dirty="0" err="1">
                <a:solidFill>
                  <a:schemeClr val="tx1"/>
                </a:solidFill>
                <a:effectLst/>
                <a:latin typeface="Calibri" panose="020F0502020204030204" pitchFamily="34" charset="0"/>
                <a:ea typeface="+mn-ea"/>
                <a:cs typeface="Calibri" panose="020F0502020204030204" pitchFamily="34" charset="0"/>
              </a:rPr>
              <a:t>dịch</a:t>
            </a:r>
            <a:r>
              <a:rPr lang="en-US" sz="1200" kern="1200" baseline="0" dirty="0">
                <a:solidFill>
                  <a:schemeClr val="tx1"/>
                </a:solidFill>
                <a:effectLst/>
                <a:latin typeface="Calibri" panose="020F0502020204030204" pitchFamily="34" charset="0"/>
                <a:ea typeface="+mn-ea"/>
                <a:cs typeface="Calibri" panose="020F0502020204030204" pitchFamily="34" charset="0"/>
              </a:rPr>
              <a:t> </a:t>
            </a:r>
            <a:r>
              <a:rPr lang="en-US" sz="1200" kern="1200" baseline="0" dirty="0" err="1">
                <a:solidFill>
                  <a:schemeClr val="tx1"/>
                </a:solidFill>
                <a:effectLst/>
                <a:latin typeface="Calibri" panose="020F0502020204030204" pitchFamily="34" charset="0"/>
                <a:ea typeface="+mn-ea"/>
                <a:cs typeface="Calibri" panose="020F0502020204030204" pitchFamily="34" charset="0"/>
              </a:rPr>
              <a:t>vụ</a:t>
            </a:r>
            <a:r>
              <a:rPr lang="en-US" sz="1200" kern="1200" baseline="0" dirty="0">
                <a:solidFill>
                  <a:schemeClr val="tx1"/>
                </a:solidFill>
                <a:effectLst/>
                <a:latin typeface="Calibri" panose="020F0502020204030204" pitchFamily="34" charset="0"/>
                <a:ea typeface="+mn-ea"/>
                <a:cs typeface="Calibri" panose="020F0502020204030204" pitchFamily="34" charset="0"/>
              </a:rPr>
              <a:t> </a:t>
            </a:r>
            <a:r>
              <a:rPr lang="en-US" sz="1200" kern="1200" baseline="0" dirty="0" err="1">
                <a:solidFill>
                  <a:schemeClr val="tx1"/>
                </a:solidFill>
                <a:effectLst/>
                <a:latin typeface="Calibri" panose="020F0502020204030204" pitchFamily="34" charset="0"/>
                <a:ea typeface="+mn-ea"/>
                <a:cs typeface="Calibri" panose="020F0502020204030204" pitchFamily="34" charset="0"/>
              </a:rPr>
              <a:t>đó</a:t>
            </a:r>
            <a:r>
              <a:rPr lang="en-US" sz="1200" kern="1200" baseline="0" dirty="0">
                <a:solidFill>
                  <a:schemeClr val="tx1"/>
                </a:solidFill>
                <a:effectLst/>
                <a:latin typeface="Calibri" panose="020F0502020204030204" pitchFamily="34" charset="0"/>
                <a:ea typeface="+mn-ea"/>
                <a:cs typeface="Calibri" panose="020F0502020204030204" pitchFamily="34" charset="0"/>
              </a:rPr>
              <a:t> </a:t>
            </a:r>
            <a:r>
              <a:rPr lang="en-US" sz="1200" kern="1200" baseline="0" dirty="0" err="1">
                <a:solidFill>
                  <a:schemeClr val="tx1"/>
                </a:solidFill>
                <a:effectLst/>
                <a:latin typeface="Calibri" panose="020F0502020204030204" pitchFamily="34" charset="0"/>
                <a:ea typeface="+mn-ea"/>
                <a:cs typeface="Calibri" panose="020F0502020204030204" pitchFamily="34" charset="0"/>
              </a:rPr>
              <a:t>cho</a:t>
            </a:r>
            <a:r>
              <a:rPr lang="en-US" sz="1200" kern="1200" baseline="0" dirty="0">
                <a:solidFill>
                  <a:schemeClr val="tx1"/>
                </a:solidFill>
                <a:effectLst/>
                <a:latin typeface="Calibri" panose="020F0502020204030204" pitchFamily="34" charset="0"/>
                <a:ea typeface="+mn-ea"/>
                <a:cs typeface="Calibri" panose="020F0502020204030204" pitchFamily="34" charset="0"/>
              </a:rPr>
              <a:t> </a:t>
            </a:r>
            <a:r>
              <a:rPr lang="en-US" sz="1200" kern="1200" baseline="0" dirty="0" err="1">
                <a:solidFill>
                  <a:schemeClr val="tx1"/>
                </a:solidFill>
                <a:effectLst/>
                <a:latin typeface="Calibri" panose="020F0502020204030204" pitchFamily="34" charset="0"/>
                <a:ea typeface="+mn-ea"/>
                <a:cs typeface="Calibri" panose="020F0502020204030204" pitchFamily="34" charset="0"/>
              </a:rPr>
              <a:t>bạn</a:t>
            </a:r>
            <a:endParaRPr lang="en-US" sz="1200" kern="1200" baseline="0" dirty="0">
              <a:solidFill>
                <a:schemeClr val="tx1"/>
              </a:solidFill>
              <a:effectLst/>
              <a:latin typeface="Calibri" panose="020F0502020204030204" pitchFamily="34" charset="0"/>
              <a:ea typeface="+mn-ea"/>
              <a:cs typeface="Calibri" panose="020F0502020204030204" pitchFamily="34" charset="0"/>
            </a:endParaRPr>
          </a:p>
          <a:p>
            <a:pPr marL="685800" marR="0" lvl="1" indent="-228600" algn="l" defTabSz="914400" rtl="0" eaLnBrk="1" fontAlgn="auto" latinLnBrk="0" hangingPunct="1">
              <a:lnSpc>
                <a:spcPct val="100000"/>
              </a:lnSpc>
              <a:spcBef>
                <a:spcPts val="0"/>
              </a:spcBef>
              <a:spcAft>
                <a:spcPts val="0"/>
              </a:spcAft>
              <a:buClrTx/>
              <a:buSzTx/>
              <a:buFont typeface="Wingdings" pitchFamily="2" charset="2"/>
              <a:buChar char="ü"/>
              <a:tabLst/>
              <a:defRPr/>
            </a:pPr>
            <a:r>
              <a:rPr lang="vi-VN" sz="1200" kern="1200" baseline="0" dirty="0">
                <a:solidFill>
                  <a:schemeClr val="tx1"/>
                </a:solidFill>
                <a:effectLst/>
                <a:latin typeface="Calibri" panose="020F0502020204030204" pitchFamily="34" charset="0"/>
                <a:ea typeface="+mn-ea"/>
                <a:cs typeface="Calibri" panose="020F0502020204030204" pitchFamily="34" charset="0"/>
              </a:rPr>
              <a:t>Ai sẽ cung cấp cho bạn các dịch vụ đó và họ sẽ được trả </a:t>
            </a:r>
            <a:r>
              <a:rPr lang="en-US" sz="1200" kern="1200" baseline="0" dirty="0" err="1">
                <a:solidFill>
                  <a:schemeClr val="tx1"/>
                </a:solidFill>
                <a:effectLst/>
                <a:latin typeface="Calibri" panose="020F0502020204030204" pitchFamily="34" charset="0"/>
                <a:ea typeface="+mn-ea"/>
                <a:cs typeface="Calibri" panose="020F0502020204030204" pitchFamily="34" charset="0"/>
              </a:rPr>
              <a:t>lương</a:t>
            </a:r>
            <a:r>
              <a:rPr lang="vi-VN" sz="1200" kern="1200" baseline="0" dirty="0">
                <a:solidFill>
                  <a:schemeClr val="tx1"/>
                </a:solidFill>
                <a:effectLst/>
                <a:latin typeface="Calibri" panose="020F0502020204030204" pitchFamily="34" charset="0"/>
                <a:ea typeface="+mn-ea"/>
                <a:cs typeface="Calibri" panose="020F0502020204030204" pitchFamily="34" charset="0"/>
              </a:rPr>
              <a:t> như thế nào</a:t>
            </a:r>
            <a:endParaRPr lang="en-US" sz="1200" kern="1200" baseline="0" dirty="0">
              <a:solidFill>
                <a:schemeClr val="tx1"/>
              </a:solidFill>
              <a:effectLst/>
              <a:latin typeface="Calibri" panose="020F0502020204030204" pitchFamily="34" charset="0"/>
              <a:ea typeface="+mn-ea"/>
              <a:cs typeface="Calibri" panose="020F0502020204030204" pitchFamily="34" charset="0"/>
            </a:endParaRPr>
          </a:p>
          <a:p>
            <a:pPr marL="1143000" marR="0" lvl="2" indent="-228600" algn="l" defTabSz="914400" rtl="0" eaLnBrk="1" fontAlgn="auto" latinLnBrk="0" hangingPunct="1">
              <a:lnSpc>
                <a:spcPct val="100000"/>
              </a:lnSpc>
              <a:spcBef>
                <a:spcPts val="0"/>
              </a:spcBef>
              <a:spcAft>
                <a:spcPts val="0"/>
              </a:spcAft>
              <a:buClrTx/>
              <a:buSzTx/>
              <a:buFont typeface="Wingdings" pitchFamily="2" charset="2"/>
              <a:buChar char="ü"/>
              <a:tabLst/>
              <a:defRPr/>
            </a:pPr>
            <a:r>
              <a:rPr lang="vi-VN" baseline="0" dirty="0">
                <a:solidFill>
                  <a:schemeClr val="tx1"/>
                </a:solidFill>
                <a:latin typeface="Calibri" panose="020F0502020204030204" pitchFamily="34" charset="0"/>
                <a:cs typeface="Calibri" panose="020F0502020204030204" pitchFamily="34" charset="0"/>
              </a:rPr>
              <a:t>Nhà cung cấp</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của</a:t>
            </a:r>
            <a:r>
              <a:rPr lang="vi-VN" baseline="0" dirty="0">
                <a:solidFill>
                  <a:schemeClr val="tx1"/>
                </a:solidFill>
                <a:latin typeface="Calibri" panose="020F0502020204030204" pitchFamily="34" charset="0"/>
                <a:cs typeface="Calibri" panose="020F0502020204030204" pitchFamily="34" charset="0"/>
              </a:rPr>
              <a:t> trung tâm </a:t>
            </a:r>
            <a:r>
              <a:rPr lang="en-US" baseline="0" dirty="0" err="1">
                <a:solidFill>
                  <a:schemeClr val="tx1"/>
                </a:solidFill>
                <a:latin typeface="Calibri" panose="020F0502020204030204" pitchFamily="34" charset="0"/>
                <a:cs typeface="Calibri" panose="020F0502020204030204" pitchFamily="34" charset="0"/>
              </a:rPr>
              <a:t>vùng</a:t>
            </a:r>
            <a:endParaRPr lang="vi-VN" baseline="0" dirty="0">
              <a:solidFill>
                <a:schemeClr val="tx1"/>
              </a:solidFill>
              <a:latin typeface="Calibri" panose="020F0502020204030204" pitchFamily="34" charset="0"/>
              <a:cs typeface="Calibri" panose="020F0502020204030204" pitchFamily="34" charset="0"/>
            </a:endParaRPr>
          </a:p>
          <a:p>
            <a:pPr marL="1143000" marR="0" lvl="2" indent="-228600" algn="l" defTabSz="914400" rtl="0" eaLnBrk="1" fontAlgn="auto" latinLnBrk="0" hangingPunct="1">
              <a:lnSpc>
                <a:spcPct val="100000"/>
              </a:lnSpc>
              <a:spcBef>
                <a:spcPts val="0"/>
              </a:spcBef>
              <a:spcAft>
                <a:spcPts val="0"/>
              </a:spcAft>
              <a:buClrTx/>
              <a:buSzTx/>
              <a:buFont typeface="Wingdings" pitchFamily="2" charset="2"/>
              <a:buChar char="ü"/>
              <a:tabLst/>
              <a:defRPr/>
            </a:pPr>
            <a:r>
              <a:rPr lang="vi-VN" baseline="0" dirty="0">
                <a:solidFill>
                  <a:schemeClr val="tx1"/>
                </a:solidFill>
                <a:latin typeface="Calibri" panose="020F0502020204030204" pitchFamily="34" charset="0"/>
                <a:cs typeface="Calibri" panose="020F0502020204030204" pitchFamily="34" charset="0"/>
              </a:rPr>
              <a:t>Những người bạn quyết định thuê hoặc ký hợp đồng với </a:t>
            </a:r>
            <a:r>
              <a:rPr lang="en-US" baseline="0" dirty="0" err="1">
                <a:solidFill>
                  <a:schemeClr val="tx1"/>
                </a:solidFill>
                <a:latin typeface="Calibri" panose="020F0502020204030204" pitchFamily="34" charset="0"/>
                <a:cs typeface="Calibri" panose="020F0502020204030204" pitchFamily="34" charset="0"/>
              </a:rPr>
              <a:t>là</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những</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người</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không</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có</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hợp</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đồng</a:t>
            </a:r>
            <a:r>
              <a:rPr lang="en-US" baseline="0" dirty="0">
                <a:solidFill>
                  <a:schemeClr val="tx1"/>
                </a:solidFill>
                <a:latin typeface="Calibri" panose="020F0502020204030204" pitchFamily="34" charset="0"/>
                <a:cs typeface="Calibri" panose="020F0502020204030204" pitchFamily="34" charset="0"/>
              </a:rPr>
              <a:t> </a:t>
            </a:r>
            <a:r>
              <a:rPr lang="vi-VN" baseline="0" dirty="0">
                <a:solidFill>
                  <a:schemeClr val="tx1"/>
                </a:solidFill>
                <a:latin typeface="Calibri" panose="020F0502020204030204" pitchFamily="34" charset="0"/>
                <a:cs typeface="Calibri" panose="020F0502020204030204" pitchFamily="34" charset="0"/>
              </a:rPr>
              <a:t>với trung tâm </a:t>
            </a:r>
            <a:r>
              <a:rPr lang="en-US" baseline="0" dirty="0" err="1">
                <a:solidFill>
                  <a:schemeClr val="tx1"/>
                </a:solidFill>
                <a:latin typeface="Calibri" panose="020F0502020204030204" pitchFamily="34" charset="0"/>
                <a:cs typeface="Calibri" panose="020F0502020204030204" pitchFamily="34" charset="0"/>
              </a:rPr>
              <a:t>vùng</a:t>
            </a:r>
            <a:endParaRPr lang="vi-VN" baseline="0" dirty="0">
              <a:solidFill>
                <a:schemeClr val="tx1"/>
              </a:solidFill>
              <a:latin typeface="Calibri" panose="020F0502020204030204" pitchFamily="34" charset="0"/>
              <a:cs typeface="Calibri" panose="020F0502020204030204" pitchFamily="34" charset="0"/>
            </a:endParaRPr>
          </a:p>
          <a:p>
            <a:pPr marL="1143000" marR="0" lvl="2" indent="-228600" algn="l" defTabSz="914400" rtl="0" eaLnBrk="1" fontAlgn="auto" latinLnBrk="0" hangingPunct="1">
              <a:lnSpc>
                <a:spcPct val="100000"/>
              </a:lnSpc>
              <a:spcBef>
                <a:spcPts val="0"/>
              </a:spcBef>
              <a:spcAft>
                <a:spcPts val="0"/>
              </a:spcAft>
              <a:buClrTx/>
              <a:buSzTx/>
              <a:buFont typeface="Wingdings" pitchFamily="2" charset="2"/>
              <a:buChar char="ü"/>
              <a:tabLst/>
              <a:defRPr/>
            </a:pPr>
            <a:r>
              <a:rPr lang="en-US" baseline="0" dirty="0" err="1">
                <a:solidFill>
                  <a:schemeClr val="tx1"/>
                </a:solidFill>
                <a:latin typeface="Calibri" panose="020F0502020204030204" pitchFamily="34" charset="0"/>
                <a:cs typeface="Calibri" panose="020F0502020204030204" pitchFamily="34" charset="0"/>
              </a:rPr>
              <a:t>Các</a:t>
            </a:r>
            <a:r>
              <a:rPr lang="en-US" baseline="0" dirty="0">
                <a:solidFill>
                  <a:schemeClr val="tx1"/>
                </a:solidFill>
                <a:latin typeface="Calibri" panose="020F0502020204030204" pitchFamily="34" charset="0"/>
                <a:cs typeface="Calibri" panose="020F0502020204030204" pitchFamily="34" charset="0"/>
              </a:rPr>
              <a:t> d</a:t>
            </a:r>
            <a:r>
              <a:rPr lang="vi-VN" baseline="0" dirty="0">
                <a:solidFill>
                  <a:schemeClr val="tx1"/>
                </a:solidFill>
                <a:latin typeface="Calibri" panose="020F0502020204030204" pitchFamily="34" charset="0"/>
                <a:cs typeface="Calibri" panose="020F0502020204030204" pitchFamily="34" charset="0"/>
              </a:rPr>
              <a:t>ịch vụ chung</a:t>
            </a:r>
          </a:p>
          <a:p>
            <a:pPr marL="1143000" marR="0" lvl="2" indent="-228600" algn="l" defTabSz="914400" rtl="0" eaLnBrk="1" fontAlgn="auto" latinLnBrk="0" hangingPunct="1">
              <a:lnSpc>
                <a:spcPct val="100000"/>
              </a:lnSpc>
              <a:spcBef>
                <a:spcPts val="0"/>
              </a:spcBef>
              <a:spcAft>
                <a:spcPts val="0"/>
              </a:spcAft>
              <a:buClrTx/>
              <a:buSzTx/>
              <a:buFont typeface="Wingdings" pitchFamily="2" charset="2"/>
              <a:buChar char="ü"/>
              <a:tabLst/>
              <a:defRPr/>
            </a:pPr>
            <a:r>
              <a:rPr lang="en-US" baseline="0" dirty="0" err="1">
                <a:solidFill>
                  <a:schemeClr val="tx1"/>
                </a:solidFill>
                <a:latin typeface="Calibri" panose="020F0502020204030204" pitchFamily="34" charset="0"/>
                <a:cs typeface="Calibri" panose="020F0502020204030204" pitchFamily="34" charset="0"/>
              </a:rPr>
              <a:t>Sự</a:t>
            </a:r>
            <a:r>
              <a:rPr lang="en-US" baseline="0" dirty="0">
                <a:solidFill>
                  <a:schemeClr val="tx1"/>
                </a:solidFill>
                <a:latin typeface="Calibri" panose="020F0502020204030204" pitchFamily="34" charset="0"/>
                <a:cs typeface="Calibri" panose="020F0502020204030204" pitchFamily="34" charset="0"/>
              </a:rPr>
              <a:t> h</a:t>
            </a:r>
            <a:r>
              <a:rPr lang="vi-VN" baseline="0" dirty="0">
                <a:solidFill>
                  <a:schemeClr val="tx1"/>
                </a:solidFill>
                <a:latin typeface="Calibri" panose="020F0502020204030204" pitchFamily="34" charset="0"/>
                <a:cs typeface="Calibri" panose="020F0502020204030204" pitchFamily="34" charset="0"/>
              </a:rPr>
              <a:t>ỗ trợ tự nhiên bạn có thể đã có trong cuộc sống của bạn</a:t>
            </a:r>
            <a:endParaRPr lang="en-US" baseline="0" dirty="0">
              <a:solidFill>
                <a:schemeClr val="tx1"/>
              </a:solidFill>
              <a:latin typeface="Calibri" panose="020F0502020204030204" pitchFamily="34" charset="0"/>
              <a:cs typeface="Calibri" panose="020F0502020204030204" pitchFamily="34" charset="0"/>
            </a:endParaRPr>
          </a:p>
          <a:p>
            <a:pPr marL="1143000" marR="0" lvl="2" indent="-228600" algn="l" defTabSz="914400" rtl="0" eaLnBrk="1" fontAlgn="auto" latinLnBrk="0" hangingPunct="1">
              <a:lnSpc>
                <a:spcPct val="100000"/>
              </a:lnSpc>
              <a:spcBef>
                <a:spcPts val="0"/>
              </a:spcBef>
              <a:spcAft>
                <a:spcPts val="0"/>
              </a:spcAft>
              <a:buClrTx/>
              <a:buSzTx/>
              <a:buFont typeface="Wingdings" pitchFamily="2" charset="2"/>
              <a:buChar char="ü"/>
              <a:tabLst/>
              <a:defRPr/>
            </a:pPr>
            <a:endParaRPr lang="en-US" baseline="0" dirty="0">
              <a:solidFill>
                <a:schemeClr val="tx1"/>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dirty="0">
              <a:solidFill>
                <a:schemeClr val="tx1"/>
              </a:solidFill>
              <a:latin typeface="Calibri" panose="020F0502020204030204" pitchFamily="34" charset="0"/>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vi-VN" baseline="0" dirty="0">
                <a:solidFill>
                  <a:schemeClr val="tx1"/>
                </a:solidFill>
                <a:latin typeface="Calibri" panose="020F0502020204030204" pitchFamily="34" charset="0"/>
                <a:cs typeface="Calibri" panose="020F0502020204030204" pitchFamily="34" charset="0"/>
              </a:rPr>
              <a:t>IPP của bạn trong SDP sẽ được đính kèm</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với</a:t>
            </a:r>
            <a:r>
              <a:rPr lang="vi-VN" baseline="0" dirty="0">
                <a:solidFill>
                  <a:schemeClr val="tx1"/>
                </a:solidFill>
                <a:latin typeface="Calibri" panose="020F0502020204030204" pitchFamily="34" charset="0"/>
                <a:cs typeface="Calibri" panose="020F0502020204030204" pitchFamily="34" charset="0"/>
              </a:rPr>
              <a:t> ngân sách cá nhân thể hiện kế hoạch chi tiêu của bạn. Nó liệt kê những dịch vụ mà bạn đã </a:t>
            </a:r>
            <a:r>
              <a:rPr lang="en-US" baseline="0" dirty="0" err="1">
                <a:solidFill>
                  <a:schemeClr val="tx1"/>
                </a:solidFill>
                <a:latin typeface="Calibri" panose="020F0502020204030204" pitchFamily="34" charset="0"/>
                <a:cs typeface="Calibri" panose="020F0502020204030204" pitchFamily="34" charset="0"/>
              </a:rPr>
              <a:t>lựa</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chọn</a:t>
            </a:r>
            <a:r>
              <a:rPr lang="en-US" baseline="0" dirty="0">
                <a:solidFill>
                  <a:schemeClr val="tx1"/>
                </a:solidFill>
                <a:latin typeface="Calibri" panose="020F0502020204030204" pitchFamily="34" charset="0"/>
                <a:cs typeface="Calibri" panose="020F0502020204030204" pitchFamily="34" charset="0"/>
              </a:rPr>
              <a:t> </a:t>
            </a:r>
            <a:r>
              <a:rPr lang="vi-VN" baseline="0" dirty="0">
                <a:solidFill>
                  <a:schemeClr val="tx1"/>
                </a:solidFill>
                <a:latin typeface="Calibri" panose="020F0502020204030204" pitchFamily="34" charset="0"/>
                <a:cs typeface="Calibri" panose="020F0502020204030204" pitchFamily="34" charset="0"/>
              </a:rPr>
              <a:t>và </a:t>
            </a:r>
            <a:r>
              <a:rPr lang="en-US" baseline="0" dirty="0">
                <a:solidFill>
                  <a:schemeClr val="tx1"/>
                </a:solidFill>
                <a:latin typeface="Calibri" panose="020F0502020204030204" pitchFamily="34" charset="0"/>
                <a:cs typeface="Calibri" panose="020F0502020204030204" pitchFamily="34" charset="0"/>
              </a:rPr>
              <a:t>chi </a:t>
            </a:r>
            <a:r>
              <a:rPr lang="en-US" baseline="0" dirty="0" err="1">
                <a:solidFill>
                  <a:schemeClr val="tx1"/>
                </a:solidFill>
                <a:latin typeface="Calibri" panose="020F0502020204030204" pitchFamily="34" charset="0"/>
                <a:cs typeface="Calibri" panose="020F0502020204030204" pitchFamily="34" charset="0"/>
              </a:rPr>
              <a:t>phí</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của</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chúng</a:t>
            </a:r>
            <a:r>
              <a:rPr lang="vi-VN" baseline="0" dirty="0">
                <a:solidFill>
                  <a:schemeClr val="tx1"/>
                </a:solidFill>
                <a:latin typeface="Calibri" panose="020F0502020204030204" pitchFamily="34" charset="0"/>
                <a:cs typeface="Calibri" panose="020F0502020204030204" pitchFamily="34" charset="0"/>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vi-VN" baseline="0" dirty="0">
                <a:solidFill>
                  <a:schemeClr val="tx1"/>
                </a:solidFill>
                <a:latin typeface="Calibri" panose="020F0502020204030204" pitchFamily="34" charset="0"/>
                <a:cs typeface="Calibri" panose="020F0502020204030204" pitchFamily="34" charset="0"/>
              </a:rPr>
              <a:t>Nếu bạn quyết định có </a:t>
            </a:r>
            <a:r>
              <a:rPr lang="en-US" baseline="0" dirty="0" err="1">
                <a:solidFill>
                  <a:schemeClr val="tx1"/>
                </a:solidFill>
                <a:latin typeface="Calibri" panose="020F0502020204030204" pitchFamily="34" charset="0"/>
                <a:cs typeface="Calibri" panose="020F0502020204030204" pitchFamily="34" charset="0"/>
              </a:rPr>
              <a:t>một</a:t>
            </a:r>
            <a:r>
              <a:rPr lang="en-US" baseline="0" dirty="0">
                <a:solidFill>
                  <a:schemeClr val="tx1"/>
                </a:solidFill>
                <a:latin typeface="Calibri" panose="020F0502020204030204" pitchFamily="34" charset="0"/>
                <a:cs typeface="Calibri" panose="020F0502020204030204" pitchFamily="34" charset="0"/>
              </a:rPr>
              <a:t> </a:t>
            </a:r>
            <a:r>
              <a:rPr lang="vi-VN" baseline="0" dirty="0">
                <a:solidFill>
                  <a:schemeClr val="tx1"/>
                </a:solidFill>
                <a:latin typeface="Calibri" panose="020F0502020204030204" pitchFamily="34" charset="0"/>
                <a:cs typeface="Calibri" panose="020F0502020204030204" pitchFamily="34" charset="0"/>
              </a:rPr>
              <a:t>kế hoạch tập trung vào con người như một phần của qu</a:t>
            </a:r>
            <a:r>
              <a:rPr lang="en-US" baseline="0" dirty="0">
                <a:solidFill>
                  <a:schemeClr val="tx1"/>
                </a:solidFill>
                <a:latin typeface="Calibri" panose="020F0502020204030204" pitchFamily="34" charset="0"/>
                <a:cs typeface="Calibri" panose="020F0502020204030204" pitchFamily="34" charset="0"/>
              </a:rPr>
              <a:t>á</a:t>
            </a:r>
            <a:r>
              <a:rPr lang="vi-VN" baseline="0" dirty="0">
                <a:solidFill>
                  <a:schemeClr val="tx1"/>
                </a:solidFill>
                <a:latin typeface="Calibri" panose="020F0502020204030204" pitchFamily="34" charset="0"/>
                <a:cs typeface="Calibri" panose="020F0502020204030204" pitchFamily="34" charset="0"/>
              </a:rPr>
              <a:t> trình lập kế hoạch, bạn có thể sử dụng kế hoạch đó để </a:t>
            </a:r>
            <a:r>
              <a:rPr lang="en-US" baseline="0" dirty="0" err="1">
                <a:solidFill>
                  <a:schemeClr val="tx1"/>
                </a:solidFill>
                <a:latin typeface="Calibri" panose="020F0502020204030204" pitchFamily="34" charset="0"/>
                <a:cs typeface="Calibri" panose="020F0502020204030204" pitchFamily="34" charset="0"/>
              </a:rPr>
              <a:t>cung</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cấp</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tài</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liệu</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cho</a:t>
            </a:r>
            <a:r>
              <a:rPr lang="en-US" baseline="0" dirty="0">
                <a:solidFill>
                  <a:schemeClr val="tx1"/>
                </a:solidFill>
                <a:latin typeface="Calibri" panose="020F0502020204030204" pitchFamily="34" charset="0"/>
                <a:cs typeface="Calibri" panose="020F0502020204030204" pitchFamily="34" charset="0"/>
              </a:rPr>
              <a:t> </a:t>
            </a:r>
            <a:r>
              <a:rPr lang="vi-VN" baseline="0" dirty="0">
                <a:solidFill>
                  <a:schemeClr val="tx1"/>
                </a:solidFill>
                <a:latin typeface="Calibri" panose="020F0502020204030204" pitchFamily="34" charset="0"/>
                <a:cs typeface="Calibri" panose="020F0502020204030204" pitchFamily="34" charset="0"/>
              </a:rPr>
              <a:t>IPP của mình.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vi-VN" baseline="0" dirty="0">
                <a:solidFill>
                  <a:schemeClr val="tx1"/>
                </a:solidFill>
                <a:latin typeface="Calibri" panose="020F0502020204030204" pitchFamily="34" charset="0"/>
                <a:cs typeface="Calibri" panose="020F0502020204030204" pitchFamily="34" charset="0"/>
              </a:rPr>
              <a:t>Lập kế hoạch tập trung vào con người là chìa khóa </a:t>
            </a:r>
            <a:r>
              <a:rPr lang="en-US" baseline="0" dirty="0" err="1">
                <a:solidFill>
                  <a:schemeClr val="tx1"/>
                </a:solidFill>
                <a:latin typeface="Calibri" panose="020F0502020204030204" pitchFamily="34" charset="0"/>
                <a:cs typeface="Calibri" panose="020F0502020204030204" pitchFamily="34" charset="0"/>
              </a:rPr>
              <a:t>dẫn</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tới</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quyền</a:t>
            </a:r>
            <a:r>
              <a:rPr lang="vi-VN" baseline="0" dirty="0">
                <a:solidFill>
                  <a:schemeClr val="tx1"/>
                </a:solidFill>
                <a:latin typeface="Calibri" panose="020F0502020204030204" pitchFamily="34" charset="0"/>
                <a:cs typeface="Calibri" panose="020F0502020204030204" pitchFamily="34" charset="0"/>
              </a:rPr>
              <a:t> tự quyết và 5 nguyên tắc.</a:t>
            </a:r>
            <a:endParaRPr lang="en-US" baseline="0" dirty="0">
              <a:solidFill>
                <a:schemeClr val="tx1"/>
              </a:solidFill>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1C78673E-F29B-4593-BE77-BC78070867BB}" type="slidenum">
              <a:rPr lang="en-US" smtClean="0"/>
              <a:t>33</a:t>
            </a:fld>
            <a:endParaRPr lang="en-US" dirty="0"/>
          </a:p>
        </p:txBody>
      </p:sp>
    </p:spTree>
    <p:extLst>
      <p:ext uri="{BB962C8B-B14F-4D97-AF65-F5344CB8AC3E}">
        <p14:creationId xmlns:p14="http://schemas.microsoft.com/office/powerpoint/2010/main" val="23743703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1" baseline="0" dirty="0" err="1">
                <a:solidFill>
                  <a:schemeClr val="tx1"/>
                </a:solidFill>
                <a:latin typeface="Calibri" panose="020F0502020204030204" pitchFamily="34" charset="0"/>
                <a:cs typeface="Calibri" panose="020F0502020204030204" pitchFamily="34" charset="0"/>
              </a:rPr>
              <a:t>Tài</a:t>
            </a:r>
            <a:r>
              <a:rPr lang="en-US" b="0" i="1" baseline="0" dirty="0">
                <a:solidFill>
                  <a:schemeClr val="tx1"/>
                </a:solidFill>
                <a:latin typeface="Calibri" panose="020F0502020204030204" pitchFamily="34" charset="0"/>
                <a:cs typeface="Calibri" panose="020F0502020204030204" pitchFamily="34" charset="0"/>
              </a:rPr>
              <a:t> </a:t>
            </a:r>
            <a:r>
              <a:rPr lang="en-US" b="0" i="1" baseline="0" dirty="0" err="1">
                <a:solidFill>
                  <a:schemeClr val="tx1"/>
                </a:solidFill>
                <a:latin typeface="Calibri" panose="020F0502020204030204" pitchFamily="34" charset="0"/>
                <a:cs typeface="Calibri" panose="020F0502020204030204" pitchFamily="34" charset="0"/>
              </a:rPr>
              <a:t>liệu</a:t>
            </a:r>
            <a:r>
              <a:rPr lang="en-US" b="0" i="1" baseline="0" dirty="0">
                <a:solidFill>
                  <a:schemeClr val="tx1"/>
                </a:solidFill>
                <a:latin typeface="Calibri" panose="020F0502020204030204" pitchFamily="34" charset="0"/>
                <a:cs typeface="Calibri" panose="020F0502020204030204" pitchFamily="34" charset="0"/>
              </a:rPr>
              <a:t>: </a:t>
            </a:r>
            <a:r>
              <a:rPr lang="en-US" b="1" i="0" baseline="0" dirty="0" err="1">
                <a:solidFill>
                  <a:schemeClr val="tx1"/>
                </a:solidFill>
                <a:latin typeface="Calibri" panose="020F0502020204030204" pitchFamily="34" charset="0"/>
                <a:cs typeface="Calibri" panose="020F0502020204030204" pitchFamily="34" charset="0"/>
              </a:rPr>
              <a:t>Định</a:t>
            </a:r>
            <a:r>
              <a:rPr lang="en-US" b="1" i="0" baseline="0" dirty="0">
                <a:solidFill>
                  <a:schemeClr val="tx1"/>
                </a:solidFill>
                <a:latin typeface="Calibri" panose="020F0502020204030204" pitchFamily="34" charset="0"/>
                <a:cs typeface="Calibri" panose="020F0502020204030204" pitchFamily="34" charset="0"/>
              </a:rPr>
              <a:t> </a:t>
            </a:r>
            <a:r>
              <a:rPr lang="en-US" b="1" i="0" baseline="0" dirty="0" err="1">
                <a:solidFill>
                  <a:schemeClr val="tx1"/>
                </a:solidFill>
                <a:latin typeface="Calibri" panose="020F0502020204030204" pitchFamily="34" charset="0"/>
                <a:cs typeface="Calibri" panose="020F0502020204030204" pitchFamily="34" charset="0"/>
              </a:rPr>
              <a:t>nghĩa</a:t>
            </a:r>
            <a:r>
              <a:rPr lang="en-US" b="1" i="0" baseline="0" dirty="0">
                <a:solidFill>
                  <a:schemeClr val="tx1"/>
                </a:solidFill>
                <a:latin typeface="Calibri" panose="020F0502020204030204" pitchFamily="34" charset="0"/>
                <a:cs typeface="Calibri" panose="020F0502020204030204" pitchFamily="34" charset="0"/>
              </a:rPr>
              <a:t> </a:t>
            </a:r>
            <a:r>
              <a:rPr lang="en-US" b="1" i="0" baseline="0" dirty="0" err="1">
                <a:solidFill>
                  <a:schemeClr val="tx1"/>
                </a:solidFill>
                <a:latin typeface="Calibri" panose="020F0502020204030204" pitchFamily="34" charset="0"/>
                <a:cs typeface="Calibri" panose="020F0502020204030204" pitchFamily="34" charset="0"/>
              </a:rPr>
              <a:t>Dịch</a:t>
            </a:r>
            <a:r>
              <a:rPr lang="en-US" b="1" i="0" baseline="0" dirty="0">
                <a:solidFill>
                  <a:schemeClr val="tx1"/>
                </a:solidFill>
                <a:latin typeface="Calibri" panose="020F0502020204030204" pitchFamily="34" charset="0"/>
                <a:cs typeface="Calibri" panose="020F0502020204030204" pitchFamily="34" charset="0"/>
              </a:rPr>
              <a:t> </a:t>
            </a:r>
            <a:r>
              <a:rPr lang="en-US" b="1" i="0" baseline="0" dirty="0" err="1">
                <a:solidFill>
                  <a:schemeClr val="tx1"/>
                </a:solidFill>
                <a:latin typeface="Calibri" panose="020F0502020204030204" pitchFamily="34" charset="0"/>
                <a:cs typeface="Calibri" panose="020F0502020204030204" pitchFamily="34" charset="0"/>
              </a:rPr>
              <a:t>vụ</a:t>
            </a:r>
            <a:r>
              <a:rPr lang="en-US" b="1" i="0" baseline="0" dirty="0">
                <a:solidFill>
                  <a:schemeClr val="tx1"/>
                </a:solidFill>
                <a:latin typeface="Calibri" panose="020F0502020204030204" pitchFamily="34" charset="0"/>
                <a:cs typeface="Calibri" panose="020F0502020204030204" pitchFamily="34" charset="0"/>
              </a:rPr>
              <a:t> SDP </a:t>
            </a:r>
            <a:r>
              <a:rPr lang="en-US" b="0" i="0" baseline="0" dirty="0" err="1">
                <a:solidFill>
                  <a:schemeClr val="tx1"/>
                </a:solidFill>
                <a:latin typeface="Calibri" panose="020F0502020204030204" pitchFamily="34" charset="0"/>
                <a:cs typeface="Calibri" panose="020F0502020204030204" pitchFamily="34" charset="0"/>
              </a:rPr>
              <a:t>và</a:t>
            </a:r>
            <a:r>
              <a:rPr lang="en-US" b="0" i="0" baseline="0" dirty="0">
                <a:solidFill>
                  <a:schemeClr val="tx1"/>
                </a:solidFill>
                <a:latin typeface="Calibri" panose="020F0502020204030204" pitchFamily="34" charset="0"/>
                <a:cs typeface="Calibri" panose="020F0502020204030204" pitchFamily="34" charset="0"/>
              </a:rPr>
              <a:t> </a:t>
            </a:r>
            <a:r>
              <a:rPr lang="en-US" b="1" i="0" baseline="0" dirty="0" err="1">
                <a:solidFill>
                  <a:schemeClr val="tx1"/>
                </a:solidFill>
                <a:latin typeface="Calibri" panose="020F0502020204030204" pitchFamily="34" charset="0"/>
                <a:cs typeface="Calibri" panose="020F0502020204030204" pitchFamily="34" charset="0"/>
              </a:rPr>
              <a:t>Mã</a:t>
            </a:r>
            <a:r>
              <a:rPr lang="en-US" b="1" i="0" baseline="0" dirty="0">
                <a:solidFill>
                  <a:schemeClr val="tx1"/>
                </a:solidFill>
                <a:latin typeface="Calibri" panose="020F0502020204030204" pitchFamily="34" charset="0"/>
                <a:cs typeface="Calibri" panose="020F0502020204030204" pitchFamily="34" charset="0"/>
              </a:rPr>
              <a:t> </a:t>
            </a:r>
            <a:r>
              <a:rPr lang="en-US" b="1" i="0" baseline="0" dirty="0" err="1">
                <a:solidFill>
                  <a:schemeClr val="tx1"/>
                </a:solidFill>
                <a:latin typeface="Calibri" panose="020F0502020204030204" pitchFamily="34" charset="0"/>
                <a:cs typeface="Calibri" panose="020F0502020204030204" pitchFamily="34" charset="0"/>
              </a:rPr>
              <a:t>dịch</a:t>
            </a:r>
            <a:r>
              <a:rPr lang="en-US" b="1" i="0" baseline="0" dirty="0">
                <a:solidFill>
                  <a:schemeClr val="tx1"/>
                </a:solidFill>
                <a:latin typeface="Calibri" panose="020F0502020204030204" pitchFamily="34" charset="0"/>
                <a:cs typeface="Calibri" panose="020F0502020204030204" pitchFamily="34" charset="0"/>
              </a:rPr>
              <a:t> </a:t>
            </a:r>
            <a:r>
              <a:rPr lang="en-US" b="1" i="0" baseline="0" dirty="0" err="1">
                <a:solidFill>
                  <a:schemeClr val="tx1"/>
                </a:solidFill>
                <a:latin typeface="Calibri" panose="020F0502020204030204" pitchFamily="34" charset="0"/>
                <a:cs typeface="Calibri" panose="020F0502020204030204" pitchFamily="34" charset="0"/>
              </a:rPr>
              <a:t>vụ</a:t>
            </a:r>
            <a:r>
              <a:rPr lang="en-US" b="1" i="0" baseline="0" dirty="0">
                <a:solidFill>
                  <a:schemeClr val="tx1"/>
                </a:solidFill>
                <a:latin typeface="Calibri" panose="020F0502020204030204" pitchFamily="34" charset="0"/>
                <a:cs typeface="Calibri" panose="020F0502020204030204" pitchFamily="34" charset="0"/>
              </a:rPr>
              <a:t> SDP </a:t>
            </a:r>
            <a:r>
              <a:rPr lang="en-US" b="1" i="0" baseline="0" dirty="0" err="1">
                <a:solidFill>
                  <a:schemeClr val="tx1"/>
                </a:solidFill>
                <a:latin typeface="Calibri" panose="020F0502020204030204" pitchFamily="34" charset="0"/>
                <a:cs typeface="Calibri" panose="020F0502020204030204" pitchFamily="34" charset="0"/>
              </a:rPr>
              <a:t>theo</a:t>
            </a:r>
            <a:r>
              <a:rPr lang="en-US" b="1" i="0" baseline="0" dirty="0">
                <a:solidFill>
                  <a:schemeClr val="tx1"/>
                </a:solidFill>
                <a:latin typeface="Calibri" panose="020F0502020204030204" pitchFamily="34" charset="0"/>
                <a:cs typeface="Calibri" panose="020F0502020204030204" pitchFamily="34" charset="0"/>
              </a:rPr>
              <a:t> </a:t>
            </a:r>
            <a:r>
              <a:rPr lang="en-US" b="1" i="0" baseline="0" dirty="0" err="1">
                <a:solidFill>
                  <a:schemeClr val="tx1"/>
                </a:solidFill>
                <a:latin typeface="Calibri" panose="020F0502020204030204" pitchFamily="34" charset="0"/>
                <a:cs typeface="Calibri" panose="020F0502020204030204" pitchFamily="34" charset="0"/>
              </a:rPr>
              <a:t>Mục</a:t>
            </a:r>
            <a:r>
              <a:rPr lang="en-US" b="1" i="0" baseline="0" dirty="0">
                <a:solidFill>
                  <a:schemeClr val="tx1"/>
                </a:solidFill>
                <a:latin typeface="Calibri" panose="020F0502020204030204" pitchFamily="34" charset="0"/>
                <a:cs typeface="Calibri" panose="020F0502020204030204" pitchFamily="34" charset="0"/>
              </a:rPr>
              <a:t> </a:t>
            </a:r>
            <a:r>
              <a:rPr lang="en-US" b="1" i="0" baseline="0" dirty="0" err="1">
                <a:solidFill>
                  <a:schemeClr val="tx1"/>
                </a:solidFill>
                <a:latin typeface="Calibri" panose="020F0502020204030204" pitchFamily="34" charset="0"/>
                <a:cs typeface="Calibri" panose="020F0502020204030204" pitchFamily="34" charset="0"/>
              </a:rPr>
              <a:t>Ngân</a:t>
            </a:r>
            <a:r>
              <a:rPr lang="en-US" b="1" i="0" baseline="0" dirty="0">
                <a:solidFill>
                  <a:schemeClr val="tx1"/>
                </a:solidFill>
                <a:latin typeface="Calibri" panose="020F0502020204030204" pitchFamily="34" charset="0"/>
                <a:cs typeface="Calibri" panose="020F0502020204030204" pitchFamily="34" charset="0"/>
              </a:rPr>
              <a:t> </a:t>
            </a:r>
            <a:r>
              <a:rPr lang="en-US" b="1" i="0" baseline="0" dirty="0" err="1">
                <a:solidFill>
                  <a:schemeClr val="tx1"/>
                </a:solidFill>
                <a:latin typeface="Calibri" panose="020F0502020204030204" pitchFamily="34" charset="0"/>
                <a:cs typeface="Calibri" panose="020F0502020204030204" pitchFamily="34" charset="0"/>
              </a:rPr>
              <a:t>sách</a:t>
            </a:r>
            <a:endParaRPr lang="en-US" baseline="0" dirty="0">
              <a:solidFill>
                <a:schemeClr val="tx1"/>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vi-VN" baseline="0" dirty="0">
                <a:solidFill>
                  <a:schemeClr val="tx1"/>
                </a:solidFill>
                <a:latin typeface="Calibri" panose="020F0502020204030204" pitchFamily="34" charset="0"/>
                <a:cs typeface="Calibri" panose="020F0502020204030204" pitchFamily="34" charset="0"/>
              </a:rPr>
              <a:t>Xác định </a:t>
            </a:r>
            <a:r>
              <a:rPr lang="en-US" baseline="0" dirty="0" err="1">
                <a:solidFill>
                  <a:schemeClr val="tx1"/>
                </a:solidFill>
                <a:latin typeface="Calibri" panose="020F0502020204030204" pitchFamily="34" charset="0"/>
                <a:cs typeface="Calibri" panose="020F0502020204030204" pitchFamily="34" charset="0"/>
              </a:rPr>
              <a:t>loại</a:t>
            </a:r>
            <a:r>
              <a:rPr lang="en-US" baseline="0" dirty="0">
                <a:solidFill>
                  <a:schemeClr val="tx1"/>
                </a:solidFill>
                <a:latin typeface="Calibri" panose="020F0502020204030204" pitchFamily="34" charset="0"/>
                <a:cs typeface="Calibri" panose="020F0502020204030204" pitchFamily="34" charset="0"/>
              </a:rPr>
              <a:t> </a:t>
            </a:r>
            <a:r>
              <a:rPr lang="vi-VN" baseline="0" dirty="0">
                <a:solidFill>
                  <a:schemeClr val="tx1"/>
                </a:solidFill>
                <a:latin typeface="Calibri" panose="020F0502020204030204" pitchFamily="34" charset="0"/>
                <a:cs typeface="Calibri" panose="020F0502020204030204" pitchFamily="34" charset="0"/>
              </a:rPr>
              <a:t>hỗ trợ bạn cần để đạt được mục tiêu của bạn.</a:t>
            </a:r>
          </a:p>
          <a:p>
            <a:pPr marL="0" marR="0" lvl="0" indent="0" algn="l" defTabSz="914400" rtl="0" eaLnBrk="1" fontAlgn="auto" latinLnBrk="0" hangingPunct="1">
              <a:lnSpc>
                <a:spcPct val="100000"/>
              </a:lnSpc>
              <a:spcBef>
                <a:spcPts val="0"/>
              </a:spcBef>
              <a:spcAft>
                <a:spcPts val="0"/>
              </a:spcAft>
              <a:buClrTx/>
              <a:buSzTx/>
              <a:buFontTx/>
              <a:buNone/>
              <a:tabLst/>
              <a:defRPr/>
            </a:pPr>
            <a:r>
              <a:rPr lang="vi-VN" baseline="0" dirty="0">
                <a:solidFill>
                  <a:schemeClr val="tx1"/>
                </a:solidFill>
                <a:latin typeface="Calibri" panose="020F0502020204030204" pitchFamily="34" charset="0"/>
                <a:cs typeface="Calibri" panose="020F0502020204030204" pitchFamily="34" charset="0"/>
              </a:rPr>
              <a:t>Nói </a:t>
            </a:r>
            <a:r>
              <a:rPr lang="en-US" baseline="0" dirty="0" err="1">
                <a:solidFill>
                  <a:schemeClr val="tx1"/>
                </a:solidFill>
                <a:latin typeface="Calibri" panose="020F0502020204030204" pitchFamily="34" charset="0"/>
                <a:cs typeface="Calibri" panose="020F0502020204030204" pitchFamily="34" charset="0"/>
              </a:rPr>
              <a:t>về</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điều</a:t>
            </a:r>
            <a:r>
              <a:rPr lang="en-US" baseline="0" dirty="0">
                <a:solidFill>
                  <a:schemeClr val="tx1"/>
                </a:solidFill>
                <a:latin typeface="Calibri" panose="020F0502020204030204" pitchFamily="34" charset="0"/>
                <a:cs typeface="Calibri" panose="020F0502020204030204" pitchFamily="34" charset="0"/>
              </a:rPr>
              <a:t> </a:t>
            </a:r>
            <a:r>
              <a:rPr lang="vi-VN" baseline="0" dirty="0">
                <a:solidFill>
                  <a:schemeClr val="tx1"/>
                </a:solidFill>
                <a:latin typeface="Calibri" panose="020F0502020204030204" pitchFamily="34" charset="0"/>
                <a:cs typeface="Calibri" panose="020F0502020204030204" pitchFamily="34" charset="0"/>
              </a:rPr>
              <a:t>bạn cần </a:t>
            </a:r>
            <a:r>
              <a:rPr lang="en-US" baseline="0" dirty="0">
                <a:solidFill>
                  <a:schemeClr val="tx1"/>
                </a:solidFill>
                <a:latin typeface="Calibri" panose="020F0502020204030204" pitchFamily="34" charset="0"/>
                <a:cs typeface="Calibri" panose="020F0502020204030204" pitchFamily="34" charset="0"/>
              </a:rPr>
              <a:t>ở</a:t>
            </a:r>
            <a:r>
              <a:rPr lang="vi-VN" baseline="0" dirty="0">
                <a:solidFill>
                  <a:schemeClr val="tx1"/>
                </a:solidFill>
                <a:latin typeface="Calibri" panose="020F0502020204030204" pitchFamily="34" charset="0"/>
                <a:cs typeface="Calibri" panose="020F0502020204030204" pitchFamily="34" charset="0"/>
              </a:rPr>
              <a:t> những người hỗ trợ bạn </a:t>
            </a:r>
            <a:r>
              <a:rPr lang="en-US" baseline="0" dirty="0" err="1">
                <a:solidFill>
                  <a:schemeClr val="tx1"/>
                </a:solidFill>
                <a:latin typeface="Calibri" panose="020F0502020204030204" pitchFamily="34" charset="0"/>
                <a:cs typeface="Calibri" panose="020F0502020204030204" pitchFamily="34" charset="0"/>
              </a:rPr>
              <a:t>trong</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việc</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lập</a:t>
            </a:r>
            <a:r>
              <a:rPr lang="en-US" baseline="0" dirty="0">
                <a:solidFill>
                  <a:schemeClr val="tx1"/>
                </a:solidFill>
                <a:latin typeface="Calibri" panose="020F0502020204030204" pitchFamily="34" charset="0"/>
                <a:cs typeface="Calibri" panose="020F0502020204030204" pitchFamily="34" charset="0"/>
              </a:rPr>
              <a:t> k</a:t>
            </a:r>
            <a:r>
              <a:rPr lang="vi-VN" baseline="0" dirty="0">
                <a:solidFill>
                  <a:schemeClr val="tx1"/>
                </a:solidFill>
                <a:latin typeface="Calibri" panose="020F0502020204030204" pitchFamily="34" charset="0"/>
                <a:cs typeface="Calibri" panose="020F0502020204030204" pitchFamily="34" charset="0"/>
              </a:rPr>
              <a:t>ế hoạch của bạn. </a:t>
            </a:r>
            <a:r>
              <a:rPr lang="en-US" baseline="0" dirty="0" err="1">
                <a:solidFill>
                  <a:schemeClr val="tx1"/>
                </a:solidFill>
                <a:latin typeface="Calibri" panose="020F0502020204030204" pitchFamily="34" charset="0"/>
                <a:cs typeface="Calibri" panose="020F0502020204030204" pitchFamily="34" charset="0"/>
              </a:rPr>
              <a:t>Họ</a:t>
            </a:r>
            <a:r>
              <a:rPr lang="en-US" baseline="0" dirty="0">
                <a:solidFill>
                  <a:schemeClr val="tx1"/>
                </a:solidFill>
                <a:latin typeface="Calibri" panose="020F0502020204030204" pitchFamily="34" charset="0"/>
                <a:cs typeface="Calibri" panose="020F0502020204030204" pitchFamily="34" charset="0"/>
              </a:rPr>
              <a:t> </a:t>
            </a:r>
            <a:r>
              <a:rPr lang="vi-VN" baseline="0" dirty="0">
                <a:solidFill>
                  <a:schemeClr val="tx1"/>
                </a:solidFill>
                <a:latin typeface="Calibri" panose="020F0502020204030204" pitchFamily="34" charset="0"/>
                <a:cs typeface="Calibri" panose="020F0502020204030204" pitchFamily="34" charset="0"/>
              </a:rPr>
              <a:t>có thể bao gồm </a:t>
            </a:r>
            <a:r>
              <a:rPr lang="en-US" baseline="0" dirty="0" err="1">
                <a:solidFill>
                  <a:schemeClr val="tx1"/>
                </a:solidFill>
                <a:latin typeface="Calibri" panose="020F0502020204030204" pitchFamily="34" charset="0"/>
                <a:cs typeface="Calibri" panose="020F0502020204030204" pitchFamily="34" charset="0"/>
              </a:rPr>
              <a:t>cố</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vấn</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riêng</a:t>
            </a:r>
            <a:r>
              <a:rPr lang="en-US" baseline="0" dirty="0">
                <a:solidFill>
                  <a:schemeClr val="tx1"/>
                </a:solidFill>
                <a:latin typeface="Calibri" panose="020F0502020204030204" pitchFamily="34" charset="0"/>
                <a:cs typeface="Calibri" panose="020F0502020204030204" pitchFamily="34" charset="0"/>
              </a:rPr>
              <a:t> </a:t>
            </a:r>
            <a:r>
              <a:rPr lang="vi-VN" baseline="0" dirty="0">
                <a:solidFill>
                  <a:schemeClr val="tx1"/>
                </a:solidFill>
                <a:latin typeface="Calibri" panose="020F0502020204030204" pitchFamily="34" charset="0"/>
                <a:cs typeface="Calibri" panose="020F0502020204030204" pitchFamily="34" charset="0"/>
              </a:rPr>
              <a:t>hoặc điều phối viên dịch vụ </a:t>
            </a:r>
            <a:r>
              <a:rPr lang="en-US" baseline="0" dirty="0" err="1">
                <a:solidFill>
                  <a:schemeClr val="tx1"/>
                </a:solidFill>
                <a:latin typeface="Calibri" panose="020F0502020204030204" pitchFamily="34" charset="0"/>
                <a:cs typeface="Calibri" panose="020F0502020204030204" pitchFamily="34" charset="0"/>
              </a:rPr>
              <a:t>tại</a:t>
            </a:r>
            <a:r>
              <a:rPr lang="en-US" baseline="0" dirty="0">
                <a:solidFill>
                  <a:schemeClr val="tx1"/>
                </a:solidFill>
                <a:latin typeface="Calibri" panose="020F0502020204030204" pitchFamily="34" charset="0"/>
                <a:cs typeface="Calibri" panose="020F0502020204030204" pitchFamily="34" charset="0"/>
              </a:rPr>
              <a:t> </a:t>
            </a:r>
            <a:r>
              <a:rPr lang="vi-VN" baseline="0" dirty="0">
                <a:solidFill>
                  <a:schemeClr val="tx1"/>
                </a:solidFill>
                <a:latin typeface="Calibri" panose="020F0502020204030204" pitchFamily="34" charset="0"/>
                <a:cs typeface="Calibri" panose="020F0502020204030204" pitchFamily="34" charset="0"/>
              </a:rPr>
              <a:t>trung tâm </a:t>
            </a:r>
            <a:r>
              <a:rPr lang="en-US" baseline="0" dirty="0" err="1">
                <a:solidFill>
                  <a:schemeClr val="tx1"/>
                </a:solidFill>
                <a:latin typeface="Calibri" panose="020F0502020204030204" pitchFamily="34" charset="0"/>
                <a:cs typeface="Calibri" panose="020F0502020204030204" pitchFamily="34" charset="0"/>
              </a:rPr>
              <a:t>vùng</a:t>
            </a:r>
            <a:r>
              <a:rPr lang="en-US" baseline="0" dirty="0">
                <a:solidFill>
                  <a:schemeClr val="tx1"/>
                </a:solidFill>
                <a:latin typeface="Calibri" panose="020F0502020204030204" pitchFamily="34" charset="0"/>
                <a:cs typeface="Calibri" panose="020F0502020204030204" pitchFamily="34" charset="0"/>
              </a:rPr>
              <a:t> </a:t>
            </a:r>
            <a:r>
              <a:rPr lang="vi-VN" baseline="0" dirty="0">
                <a:solidFill>
                  <a:schemeClr val="tx1"/>
                </a:solidFill>
                <a:latin typeface="Calibri" panose="020F0502020204030204" pitchFamily="34" charset="0"/>
                <a:cs typeface="Calibri" panose="020F0502020204030204" pitchFamily="34" charset="0"/>
              </a:rPr>
              <a:t>của bạn.</a:t>
            </a:r>
          </a:p>
          <a:p>
            <a:pPr marL="0" marR="0" lvl="0" indent="0" algn="l" defTabSz="914400" rtl="0" eaLnBrk="1" fontAlgn="auto" latinLnBrk="0" hangingPunct="1">
              <a:lnSpc>
                <a:spcPct val="100000"/>
              </a:lnSpc>
              <a:spcBef>
                <a:spcPts val="0"/>
              </a:spcBef>
              <a:spcAft>
                <a:spcPts val="0"/>
              </a:spcAft>
              <a:buClrTx/>
              <a:buSzTx/>
              <a:buFontTx/>
              <a:buNone/>
              <a:tabLst/>
              <a:defRPr/>
            </a:pPr>
            <a:r>
              <a:rPr lang="vi-VN" baseline="0" dirty="0">
                <a:solidFill>
                  <a:schemeClr val="tx1"/>
                </a:solidFill>
                <a:latin typeface="Calibri" panose="020F0502020204030204" pitchFamily="34" charset="0"/>
                <a:cs typeface="Calibri" panose="020F0502020204030204" pitchFamily="34" charset="0"/>
              </a:rPr>
              <a:t>Xác định </a:t>
            </a:r>
            <a:r>
              <a:rPr lang="en-US" baseline="0" dirty="0" err="1">
                <a:solidFill>
                  <a:schemeClr val="tx1"/>
                </a:solidFill>
                <a:latin typeface="Calibri" panose="020F0502020204030204" pitchFamily="34" charset="0"/>
                <a:cs typeface="Calibri" panose="020F0502020204030204" pitchFamily="34" charset="0"/>
              </a:rPr>
              <a:t>nguồn</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gốc</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của</a:t>
            </a:r>
            <a:r>
              <a:rPr lang="vi-VN" baseline="0" dirty="0">
                <a:solidFill>
                  <a:schemeClr val="tx1"/>
                </a:solidFill>
                <a:latin typeface="Calibri" panose="020F0502020204030204" pitchFamily="34" charset="0"/>
                <a:cs typeface="Calibri" panose="020F0502020204030204" pitchFamily="34" charset="0"/>
              </a:rPr>
              <a:t> các dịch vụ và hỗ trợ. Một số trong số chúng có sẵn miễn phí cho bạn</a:t>
            </a:r>
            <a:r>
              <a:rPr lang="en-US" baseline="0" dirty="0">
                <a:solidFill>
                  <a:schemeClr val="tx1"/>
                </a:solidFill>
                <a:latin typeface="Calibri" panose="020F0502020204030204" pitchFamily="34" charset="0"/>
                <a:cs typeface="Calibri" panose="020F0502020204030204" pitchFamily="34" charset="0"/>
              </a:rPr>
              <a:t>,</a:t>
            </a:r>
            <a:r>
              <a:rPr lang="vi-VN" baseline="0" dirty="0">
                <a:solidFill>
                  <a:schemeClr val="tx1"/>
                </a:solidFill>
                <a:latin typeface="Calibri" panose="020F0502020204030204" pitchFamily="34" charset="0"/>
                <a:cs typeface="Calibri" panose="020F0502020204030204" pitchFamily="34" charset="0"/>
              </a:rPr>
              <a:t> và một số sẽ được</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thanh</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toán</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sử</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dụng</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kế</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hoạch</a:t>
            </a:r>
            <a:r>
              <a:rPr lang="en-US" baseline="0" dirty="0">
                <a:solidFill>
                  <a:schemeClr val="tx1"/>
                </a:solidFill>
                <a:latin typeface="Calibri" panose="020F0502020204030204" pitchFamily="34" charset="0"/>
                <a:cs typeface="Calibri" panose="020F0502020204030204" pitchFamily="34" charset="0"/>
              </a:rPr>
              <a:t> </a:t>
            </a:r>
            <a:r>
              <a:rPr lang="vi-VN" baseline="0" dirty="0">
                <a:solidFill>
                  <a:schemeClr val="tx1"/>
                </a:solidFill>
                <a:latin typeface="Calibri" panose="020F0502020204030204" pitchFamily="34" charset="0"/>
                <a:cs typeface="Calibri" panose="020F0502020204030204" pitchFamily="34" charset="0"/>
              </a:rPr>
              <a:t>chi tiêu SDP của bạn.</a:t>
            </a:r>
          </a:p>
          <a:p>
            <a:pPr marL="0" marR="0" lvl="0" indent="0" algn="l" defTabSz="914400" rtl="0" eaLnBrk="1" fontAlgn="auto" latinLnBrk="0" hangingPunct="1">
              <a:lnSpc>
                <a:spcPct val="100000"/>
              </a:lnSpc>
              <a:spcBef>
                <a:spcPts val="0"/>
              </a:spcBef>
              <a:spcAft>
                <a:spcPts val="0"/>
              </a:spcAft>
              <a:buClrTx/>
              <a:buSzTx/>
              <a:buFontTx/>
              <a:buNone/>
              <a:tabLst/>
              <a:defRPr/>
            </a:pPr>
            <a:r>
              <a:rPr lang="vi-VN" baseline="0" dirty="0">
                <a:solidFill>
                  <a:schemeClr val="tx1"/>
                </a:solidFill>
                <a:latin typeface="Calibri" panose="020F0502020204030204" pitchFamily="34" charset="0"/>
                <a:cs typeface="Calibri" panose="020F0502020204030204" pitchFamily="34" charset="0"/>
              </a:rPr>
              <a:t>Tất cả các dịch vụ được thanh toán từ kế hoạch chi tiêu của bạn:</a:t>
            </a:r>
            <a:endParaRPr lang="en-US" baseline="0" dirty="0">
              <a:solidFill>
                <a:schemeClr val="tx1"/>
              </a:solidFill>
              <a:latin typeface="Calibri" panose="020F0502020204030204" pitchFamily="34" charset="0"/>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vi-VN" baseline="0" dirty="0">
                <a:solidFill>
                  <a:schemeClr val="tx1"/>
                </a:solidFill>
                <a:latin typeface="Calibri" panose="020F0502020204030204" pitchFamily="34" charset="0"/>
                <a:cs typeface="Calibri" panose="020F0502020204030204" pitchFamily="34" charset="0"/>
              </a:rPr>
              <a:t>Chính phủ liên bang đã công nhận các dịch vụ và định nghĩa này và </a:t>
            </a:r>
            <a:r>
              <a:rPr lang="en-US" baseline="0" dirty="0" err="1">
                <a:solidFill>
                  <a:schemeClr val="tx1"/>
                </a:solidFill>
                <a:latin typeface="Calibri" panose="020F0502020204030204" pitchFamily="34" charset="0"/>
                <a:cs typeface="Calibri" panose="020F0502020204030204" pitchFamily="34" charset="0"/>
              </a:rPr>
              <a:t>chấp</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thuận</a:t>
            </a:r>
            <a:r>
              <a:rPr lang="en-US" baseline="0" dirty="0">
                <a:solidFill>
                  <a:schemeClr val="tx1"/>
                </a:solidFill>
                <a:latin typeface="Calibri" panose="020F0502020204030204" pitchFamily="34" charset="0"/>
                <a:cs typeface="Calibri" panose="020F0502020204030204" pitchFamily="34" charset="0"/>
              </a:rPr>
              <a:t> </a:t>
            </a:r>
            <a:r>
              <a:rPr lang="vi-VN" baseline="0" dirty="0">
                <a:solidFill>
                  <a:schemeClr val="tx1"/>
                </a:solidFill>
                <a:latin typeface="Calibri" panose="020F0502020204030204" pitchFamily="34" charset="0"/>
                <a:cs typeface="Calibri" panose="020F0502020204030204" pitchFamily="34" charset="0"/>
              </a:rPr>
              <a:t>chúng cho chương trình; đây là những dịch vụ </a:t>
            </a:r>
            <a:r>
              <a:rPr lang="en-US" baseline="0" dirty="0" err="1">
                <a:solidFill>
                  <a:schemeClr val="tx1"/>
                </a:solidFill>
                <a:latin typeface="Calibri" panose="020F0502020204030204" pitchFamily="34" charset="0"/>
                <a:cs typeface="Calibri" panose="020F0502020204030204" pitchFamily="34" charset="0"/>
              </a:rPr>
              <a:t>có</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sẵn</a:t>
            </a:r>
            <a:r>
              <a:rPr lang="en-US" baseline="0" dirty="0">
                <a:solidFill>
                  <a:schemeClr val="tx1"/>
                </a:solidFill>
                <a:latin typeface="Calibri" panose="020F0502020204030204" pitchFamily="34" charset="0"/>
                <a:cs typeface="Calibri" panose="020F0502020204030204" pitchFamily="34" charset="0"/>
              </a:rPr>
              <a:t> </a:t>
            </a:r>
            <a:r>
              <a:rPr lang="vi-VN" baseline="0" dirty="0">
                <a:solidFill>
                  <a:schemeClr val="tx1"/>
                </a:solidFill>
                <a:latin typeface="Calibri" panose="020F0502020204030204" pitchFamily="34" charset="0"/>
                <a:cs typeface="Calibri" panose="020F0502020204030204" pitchFamily="34" charset="0"/>
              </a:rPr>
              <a:t>cho bạn trong SDP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vi-VN" baseline="0" dirty="0">
                <a:solidFill>
                  <a:schemeClr val="tx1"/>
                </a:solidFill>
                <a:latin typeface="Calibri" panose="020F0502020204030204" pitchFamily="34" charset="0"/>
                <a:cs typeface="Calibri" panose="020F0502020204030204" pitchFamily="34" charset="0"/>
              </a:rPr>
              <a:t>Phải được cung cấp bởi một người đủ điều kiện để cung cấp dịch vụ đó</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vi-VN" baseline="0" dirty="0">
                <a:solidFill>
                  <a:schemeClr val="tx1"/>
                </a:solidFill>
                <a:latin typeface="Calibri" panose="020F0502020204030204" pitchFamily="34" charset="0"/>
                <a:cs typeface="Calibri" panose="020F0502020204030204" pitchFamily="34" charset="0"/>
              </a:rPr>
              <a:t>Phải ở trong một môi trường cung cấp cho bạn sự lựa chọn và </a:t>
            </a:r>
            <a:r>
              <a:rPr lang="en-US" baseline="0" dirty="0" err="1">
                <a:solidFill>
                  <a:schemeClr val="tx1"/>
                </a:solidFill>
                <a:latin typeface="Calibri" panose="020F0502020204030204" pitchFamily="34" charset="0"/>
                <a:cs typeface="Calibri" panose="020F0502020204030204" pitchFamily="34" charset="0"/>
              </a:rPr>
              <a:t>được</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tham</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gia</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vào</a:t>
            </a:r>
            <a:r>
              <a:rPr lang="en-US" baseline="0" dirty="0">
                <a:solidFill>
                  <a:schemeClr val="tx1"/>
                </a:solidFill>
                <a:latin typeface="Calibri" panose="020F0502020204030204" pitchFamily="34" charset="0"/>
                <a:cs typeface="Calibri" panose="020F0502020204030204" pitchFamily="34" charset="0"/>
              </a:rPr>
              <a:t> </a:t>
            </a:r>
            <a:r>
              <a:rPr lang="vi-VN" baseline="0" dirty="0">
                <a:solidFill>
                  <a:schemeClr val="tx1"/>
                </a:solidFill>
                <a:latin typeface="Calibri" panose="020F0502020204030204" pitchFamily="34" charset="0"/>
                <a:cs typeface="Calibri" panose="020F0502020204030204" pitchFamily="34" charset="0"/>
              </a:rPr>
              <a:t>cộng đồng của bạn; đó là </a:t>
            </a:r>
            <a:r>
              <a:rPr lang="en-US" baseline="0" dirty="0" err="1">
                <a:solidFill>
                  <a:schemeClr val="tx1"/>
                </a:solidFill>
                <a:latin typeface="Calibri" panose="020F0502020204030204" pitchFamily="34" charset="0"/>
                <a:cs typeface="Calibri" panose="020F0502020204030204" pitchFamily="34" charset="0"/>
              </a:rPr>
              <a:t>môi</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trường</a:t>
            </a:r>
            <a:r>
              <a:rPr lang="en-US" baseline="0" dirty="0">
                <a:solidFill>
                  <a:schemeClr val="tx1"/>
                </a:solidFill>
                <a:latin typeface="Calibri" panose="020F0502020204030204" pitchFamily="34" charset="0"/>
                <a:cs typeface="Calibri" panose="020F0502020204030204" pitchFamily="34" charset="0"/>
              </a:rPr>
              <a:t> </a:t>
            </a:r>
            <a:r>
              <a:rPr lang="vi-VN" baseline="0" dirty="0">
                <a:solidFill>
                  <a:schemeClr val="tx1"/>
                </a:solidFill>
                <a:latin typeface="Calibri" panose="020F0502020204030204" pitchFamily="34" charset="0"/>
                <a:cs typeface="Calibri" panose="020F0502020204030204" pitchFamily="34" charset="0"/>
              </a:rPr>
              <a:t>đáp ứng Quy tắc </a:t>
            </a:r>
            <a:r>
              <a:rPr lang="en-US" baseline="0" dirty="0">
                <a:solidFill>
                  <a:schemeClr val="tx1"/>
                </a:solidFill>
                <a:latin typeface="Calibri" panose="020F0502020204030204" pitchFamily="34" charset="0"/>
                <a:cs typeface="Calibri" panose="020F0502020204030204" pitchFamily="34" charset="0"/>
              </a:rPr>
              <a:t>C</a:t>
            </a:r>
            <a:r>
              <a:rPr lang="vi-VN" baseline="0" dirty="0">
                <a:solidFill>
                  <a:schemeClr val="tx1"/>
                </a:solidFill>
                <a:latin typeface="Calibri" panose="020F0502020204030204" pitchFamily="34" charset="0"/>
                <a:cs typeface="Calibri" panose="020F0502020204030204" pitchFamily="34" charset="0"/>
              </a:rPr>
              <a:t>uối cùng.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vi-VN" baseline="0" dirty="0">
                <a:solidFill>
                  <a:schemeClr val="tx1"/>
                </a:solidFill>
                <a:latin typeface="Calibri" panose="020F0502020204030204" pitchFamily="34" charset="0"/>
                <a:cs typeface="Calibri" panose="020F0502020204030204" pitchFamily="34" charset="0"/>
              </a:rPr>
              <a:t>Bất cứ ai đủ điều kiện có thể cung cấp dịch vụ như được xác minh bởi FMS của bạn, không chỉ từ những người </a:t>
            </a:r>
            <a:r>
              <a:rPr lang="en-US" baseline="0" dirty="0" err="1">
                <a:solidFill>
                  <a:schemeClr val="tx1"/>
                </a:solidFill>
                <a:latin typeface="Calibri" panose="020F0502020204030204" pitchFamily="34" charset="0"/>
                <a:cs typeface="Calibri" panose="020F0502020204030204" pitchFamily="34" charset="0"/>
              </a:rPr>
              <a:t>có</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hợp</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đồng</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với</a:t>
            </a:r>
            <a:r>
              <a:rPr lang="en-US" baseline="0" dirty="0">
                <a:solidFill>
                  <a:schemeClr val="tx1"/>
                </a:solidFill>
                <a:latin typeface="Calibri" panose="020F0502020204030204" pitchFamily="34" charset="0"/>
                <a:cs typeface="Calibri" panose="020F0502020204030204" pitchFamily="34" charset="0"/>
              </a:rPr>
              <a:t> </a:t>
            </a:r>
            <a:r>
              <a:rPr lang="vi-VN" baseline="0" dirty="0">
                <a:solidFill>
                  <a:schemeClr val="tx1"/>
                </a:solidFill>
                <a:latin typeface="Calibri" panose="020F0502020204030204" pitchFamily="34" charset="0"/>
                <a:cs typeface="Calibri" panose="020F0502020204030204" pitchFamily="34" charset="0"/>
              </a:rPr>
              <a:t>trung tâm </a:t>
            </a:r>
            <a:r>
              <a:rPr lang="en-US" baseline="0" dirty="0" err="1">
                <a:solidFill>
                  <a:schemeClr val="tx1"/>
                </a:solidFill>
                <a:latin typeface="Calibri" panose="020F0502020204030204" pitchFamily="34" charset="0"/>
                <a:cs typeface="Calibri" panose="020F0502020204030204" pitchFamily="34" charset="0"/>
              </a:rPr>
              <a:t>vùng</a:t>
            </a:r>
            <a:r>
              <a:rPr lang="en-US" baseline="0" dirty="0">
                <a:solidFill>
                  <a:schemeClr val="tx1"/>
                </a:solidFill>
                <a:latin typeface="Calibri" panose="020F0502020204030204" pitchFamily="34" charset="0"/>
                <a:cs typeface="Calibri" panose="020F0502020204030204" pitchFamily="34" charset="0"/>
              </a:rPr>
              <a:t> </a:t>
            </a:r>
            <a:r>
              <a:rPr lang="vi-VN" baseline="0" dirty="0">
                <a:solidFill>
                  <a:schemeClr val="tx1"/>
                </a:solidFill>
                <a:latin typeface="Calibri" panose="020F0502020204030204" pitchFamily="34" charset="0"/>
                <a:cs typeface="Calibri" panose="020F0502020204030204" pitchFamily="34" charset="0"/>
              </a:rPr>
              <a:t>của bạn.</a:t>
            </a:r>
            <a:endParaRPr lang="en-US" baseline="0" dirty="0">
              <a:solidFill>
                <a:schemeClr val="tx1"/>
              </a:solidFill>
              <a:latin typeface="Calibri" panose="020F0502020204030204" pitchFamily="34" charset="0"/>
              <a:cs typeface="Calibri" panose="020F0502020204030204" pitchFamily="34" charset="0"/>
            </a:endParaRPr>
          </a:p>
          <a:p>
            <a:endParaRPr lang="en-US" dirty="0">
              <a:solidFill>
                <a:schemeClr val="tx1"/>
              </a:solidFill>
              <a:latin typeface="Calibri" panose="020F0502020204030204" pitchFamily="34" charset="0"/>
              <a:cs typeface="Calibri" panose="020F0502020204030204" pitchFamily="34" charset="0"/>
            </a:endParaRPr>
          </a:p>
          <a:p>
            <a:r>
              <a:rPr lang="en-US" dirty="0" err="1">
                <a:solidFill>
                  <a:schemeClr val="tx1"/>
                </a:solidFill>
                <a:latin typeface="Calibri" panose="020F0502020204030204" pitchFamily="34" charset="0"/>
                <a:cs typeface="Calibri" panose="020F0502020204030204" pitchFamily="34" charset="0"/>
              </a:rPr>
              <a:t>Hãy</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tìm</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hiểu</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Nguồn</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lực</a:t>
            </a:r>
            <a:r>
              <a:rPr lang="en-US" baseline="0" dirty="0">
                <a:solidFill>
                  <a:schemeClr val="tx1"/>
                </a:solidFill>
                <a:latin typeface="Calibri" panose="020F0502020204030204" pitchFamily="34" charset="0"/>
                <a:cs typeface="Calibri" panose="020F0502020204030204" pitchFamily="34" charset="0"/>
              </a:rPr>
              <a:t> Chung </a:t>
            </a:r>
            <a:r>
              <a:rPr lang="en-US" baseline="0" dirty="0" err="1">
                <a:solidFill>
                  <a:schemeClr val="tx1"/>
                </a:solidFill>
                <a:latin typeface="Calibri" panose="020F0502020204030204" pitchFamily="34" charset="0"/>
                <a:cs typeface="Calibri" panose="020F0502020204030204" pitchFamily="34" charset="0"/>
              </a:rPr>
              <a:t>và</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Quy</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tắc</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Cuối</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cùng</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để</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hiểu</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rõ</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hơn</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về</a:t>
            </a:r>
            <a:r>
              <a:rPr lang="en-US" baseline="0" dirty="0">
                <a:solidFill>
                  <a:schemeClr val="tx1"/>
                </a:solidFill>
                <a:latin typeface="Calibri" panose="020F0502020204030204" pitchFamily="34" charset="0"/>
                <a:cs typeface="Calibri" panose="020F0502020204030204" pitchFamily="34" charset="0"/>
              </a:rPr>
              <a:t> ý </a:t>
            </a:r>
            <a:r>
              <a:rPr lang="en-US" baseline="0" dirty="0" err="1">
                <a:solidFill>
                  <a:schemeClr val="tx1"/>
                </a:solidFill>
                <a:latin typeface="Calibri" panose="020F0502020204030204" pitchFamily="34" charset="0"/>
                <a:cs typeface="Calibri" panose="020F0502020204030204" pitchFamily="34" charset="0"/>
              </a:rPr>
              <a:t>nghĩa</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của</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chúng</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với</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bạn</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trong</a:t>
            </a:r>
            <a:r>
              <a:rPr lang="en-US" baseline="0" dirty="0">
                <a:solidFill>
                  <a:schemeClr val="tx1"/>
                </a:solidFill>
                <a:latin typeface="Calibri" panose="020F0502020204030204" pitchFamily="34" charset="0"/>
                <a:cs typeface="Calibri" panose="020F0502020204030204" pitchFamily="34" charset="0"/>
              </a:rPr>
              <a:t> SDP. </a:t>
            </a:r>
          </a:p>
          <a:p>
            <a:endParaRPr lang="en-US" baseline="0" dirty="0">
              <a:solidFill>
                <a:schemeClr val="tx1"/>
              </a:solidFill>
              <a:latin typeface="Calibri" panose="020F0502020204030204" pitchFamily="34" charset="0"/>
              <a:cs typeface="Calibri" panose="020F0502020204030204" pitchFamily="34" charset="0"/>
            </a:endParaRPr>
          </a:p>
          <a:p>
            <a:r>
              <a:rPr lang="en-US" b="1" baseline="0" dirty="0" err="1">
                <a:solidFill>
                  <a:schemeClr val="tx1"/>
                </a:solidFill>
                <a:latin typeface="Calibri" panose="020F0502020204030204" pitchFamily="34" charset="0"/>
                <a:cs typeface="Calibri" panose="020F0502020204030204" pitchFamily="34" charset="0"/>
              </a:rPr>
              <a:t>Mẹo</a:t>
            </a:r>
            <a:r>
              <a:rPr lang="en-US" b="1" baseline="0" dirty="0">
                <a:solidFill>
                  <a:schemeClr val="tx1"/>
                </a:solidFill>
                <a:latin typeface="Calibri" panose="020F0502020204030204" pitchFamily="34" charset="0"/>
                <a:cs typeface="Calibri" panose="020F0502020204030204" pitchFamily="34" charset="0"/>
              </a:rPr>
              <a:t>! </a:t>
            </a:r>
            <a:r>
              <a:rPr lang="en-US" b="1" baseline="0" dirty="0" err="1">
                <a:solidFill>
                  <a:schemeClr val="tx1"/>
                </a:solidFill>
                <a:latin typeface="Calibri" panose="020F0502020204030204" pitchFamily="34" charset="0"/>
                <a:cs typeface="Calibri" panose="020F0502020204030204" pitchFamily="34" charset="0"/>
              </a:rPr>
              <a:t>Chỉ</a:t>
            </a:r>
            <a:r>
              <a:rPr lang="en-US" b="1" baseline="0" dirty="0">
                <a:solidFill>
                  <a:schemeClr val="tx1"/>
                </a:solidFill>
                <a:latin typeface="Calibri" panose="020F0502020204030204" pitchFamily="34" charset="0"/>
                <a:cs typeface="Calibri" panose="020F0502020204030204" pitchFamily="34" charset="0"/>
              </a:rPr>
              <a:t> </a:t>
            </a:r>
            <a:r>
              <a:rPr lang="en-US" b="1" baseline="0" dirty="0" err="1">
                <a:solidFill>
                  <a:schemeClr val="tx1"/>
                </a:solidFill>
                <a:latin typeface="Calibri" panose="020F0502020204030204" pitchFamily="34" charset="0"/>
                <a:cs typeface="Calibri" panose="020F0502020204030204" pitchFamily="34" charset="0"/>
              </a:rPr>
              <a:t>ra</a:t>
            </a:r>
            <a:r>
              <a:rPr lang="en-US" b="1" baseline="0" dirty="0">
                <a:solidFill>
                  <a:schemeClr val="tx1"/>
                </a:solidFill>
                <a:latin typeface="Calibri" panose="020F0502020204030204" pitchFamily="34" charset="0"/>
                <a:cs typeface="Calibri" panose="020F0502020204030204" pitchFamily="34" charset="0"/>
              </a:rPr>
              <a:t> </a:t>
            </a:r>
            <a:r>
              <a:rPr lang="en-US" b="1" baseline="0" dirty="0" err="1">
                <a:solidFill>
                  <a:schemeClr val="tx1"/>
                </a:solidFill>
                <a:latin typeface="Calibri" panose="020F0502020204030204" pitchFamily="34" charset="0"/>
                <a:cs typeface="Calibri" panose="020F0502020204030204" pitchFamily="34" charset="0"/>
              </a:rPr>
              <a:t>rằng</a:t>
            </a:r>
            <a:r>
              <a:rPr lang="en-US" b="1" baseline="0" dirty="0">
                <a:solidFill>
                  <a:schemeClr val="tx1"/>
                </a:solidFill>
                <a:latin typeface="Calibri" panose="020F0502020204030204" pitchFamily="34" charset="0"/>
                <a:cs typeface="Calibri" panose="020F0502020204030204" pitchFamily="34" charset="0"/>
              </a:rPr>
              <a:t> </a:t>
            </a:r>
            <a:r>
              <a:rPr lang="en-US" b="1" baseline="0" dirty="0" err="1">
                <a:solidFill>
                  <a:schemeClr val="tx1"/>
                </a:solidFill>
                <a:latin typeface="Calibri" panose="020F0502020204030204" pitchFamily="34" charset="0"/>
                <a:cs typeface="Calibri" panose="020F0502020204030204" pitchFamily="34" charset="0"/>
              </a:rPr>
              <a:t>đây</a:t>
            </a:r>
            <a:r>
              <a:rPr lang="en-US" b="1" baseline="0" dirty="0">
                <a:solidFill>
                  <a:schemeClr val="tx1"/>
                </a:solidFill>
                <a:latin typeface="Calibri" panose="020F0502020204030204" pitchFamily="34" charset="0"/>
                <a:cs typeface="Calibri" panose="020F0502020204030204" pitchFamily="34" charset="0"/>
              </a:rPr>
              <a:t> </a:t>
            </a:r>
            <a:r>
              <a:rPr lang="en-US" b="1" baseline="0" dirty="0" err="1">
                <a:solidFill>
                  <a:schemeClr val="tx1"/>
                </a:solidFill>
                <a:latin typeface="Calibri" panose="020F0502020204030204" pitchFamily="34" charset="0"/>
                <a:cs typeface="Calibri" panose="020F0502020204030204" pitchFamily="34" charset="0"/>
              </a:rPr>
              <a:t>là</a:t>
            </a:r>
            <a:r>
              <a:rPr lang="en-US" b="1" baseline="0" dirty="0">
                <a:solidFill>
                  <a:schemeClr val="tx1"/>
                </a:solidFill>
                <a:latin typeface="Calibri" panose="020F0502020204030204" pitchFamily="34" charset="0"/>
                <a:cs typeface="Calibri" panose="020F0502020204030204" pitchFamily="34" charset="0"/>
              </a:rPr>
              <a:t> </a:t>
            </a:r>
            <a:r>
              <a:rPr lang="en-US" b="1" baseline="0" dirty="0" err="1">
                <a:solidFill>
                  <a:schemeClr val="tx1"/>
                </a:solidFill>
                <a:latin typeface="Calibri" panose="020F0502020204030204" pitchFamily="34" charset="0"/>
                <a:cs typeface="Calibri" panose="020F0502020204030204" pitchFamily="34" charset="0"/>
              </a:rPr>
              <a:t>một</a:t>
            </a:r>
            <a:r>
              <a:rPr lang="en-US" b="1" baseline="0" dirty="0">
                <a:solidFill>
                  <a:schemeClr val="tx1"/>
                </a:solidFill>
                <a:latin typeface="Calibri" panose="020F0502020204030204" pitchFamily="34" charset="0"/>
                <a:cs typeface="Calibri" panose="020F0502020204030204" pitchFamily="34" charset="0"/>
              </a:rPr>
              <a:t> </a:t>
            </a:r>
            <a:r>
              <a:rPr lang="en-US" b="1" baseline="0" dirty="0" err="1">
                <a:solidFill>
                  <a:schemeClr val="tx1"/>
                </a:solidFill>
                <a:latin typeface="Calibri" panose="020F0502020204030204" pitchFamily="34" charset="0"/>
                <a:cs typeface="Calibri" panose="020F0502020204030204" pitchFamily="34" charset="0"/>
              </a:rPr>
              <a:t>trang</a:t>
            </a:r>
            <a:r>
              <a:rPr lang="en-US" b="1" baseline="0" dirty="0">
                <a:solidFill>
                  <a:schemeClr val="tx1"/>
                </a:solidFill>
                <a:latin typeface="Calibri" panose="020F0502020204030204" pitchFamily="34" charset="0"/>
                <a:cs typeface="Calibri" panose="020F0502020204030204" pitchFamily="34" charset="0"/>
              </a:rPr>
              <a:t> </a:t>
            </a:r>
            <a:r>
              <a:rPr lang="en-US" b="1" u="sng" baseline="0" dirty="0" err="1">
                <a:solidFill>
                  <a:schemeClr val="tx1"/>
                </a:solidFill>
                <a:latin typeface="Calibri" panose="020F0502020204030204" pitchFamily="34" charset="0"/>
                <a:cs typeface="Calibri" panose="020F0502020204030204" pitchFamily="34" charset="0"/>
              </a:rPr>
              <a:t>quan</a:t>
            </a:r>
            <a:r>
              <a:rPr lang="en-US" b="1" u="sng" baseline="0" dirty="0">
                <a:solidFill>
                  <a:schemeClr val="tx1"/>
                </a:solidFill>
                <a:latin typeface="Calibri" panose="020F0502020204030204" pitchFamily="34" charset="0"/>
                <a:cs typeface="Calibri" panose="020F0502020204030204" pitchFamily="34" charset="0"/>
              </a:rPr>
              <a:t> </a:t>
            </a:r>
            <a:r>
              <a:rPr lang="en-US" b="1" u="sng" baseline="0" dirty="0" err="1">
                <a:solidFill>
                  <a:schemeClr val="tx1"/>
                </a:solidFill>
                <a:latin typeface="Calibri" panose="020F0502020204030204" pitchFamily="34" charset="0"/>
                <a:cs typeface="Calibri" panose="020F0502020204030204" pitchFamily="34" charset="0"/>
              </a:rPr>
              <a:t>trọng</a:t>
            </a:r>
            <a:r>
              <a:rPr lang="en-US" b="1" u="none" baseline="0" dirty="0">
                <a:solidFill>
                  <a:schemeClr val="tx1"/>
                </a:solidFill>
                <a:latin typeface="Calibri" panose="020F0502020204030204" pitchFamily="34" charset="0"/>
                <a:cs typeface="Calibri" panose="020F0502020204030204" pitchFamily="34" charset="0"/>
              </a:rPr>
              <a:t>. Ý </a:t>
            </a:r>
            <a:r>
              <a:rPr lang="en-US" b="1" u="none" baseline="0" dirty="0" err="1">
                <a:solidFill>
                  <a:schemeClr val="tx1"/>
                </a:solidFill>
                <a:latin typeface="Calibri" panose="020F0502020204030204" pitchFamily="34" charset="0"/>
                <a:cs typeface="Calibri" panose="020F0502020204030204" pitchFamily="34" charset="0"/>
              </a:rPr>
              <a:t>nghĩa</a:t>
            </a:r>
            <a:r>
              <a:rPr lang="en-US" b="1" u="none" baseline="0" dirty="0">
                <a:solidFill>
                  <a:schemeClr val="tx1"/>
                </a:solidFill>
                <a:latin typeface="Calibri" panose="020F0502020204030204" pitchFamily="34" charset="0"/>
                <a:cs typeface="Calibri" panose="020F0502020204030204" pitchFamily="34" charset="0"/>
              </a:rPr>
              <a:t> </a:t>
            </a:r>
            <a:r>
              <a:rPr lang="en-US" b="1" u="none" baseline="0" dirty="0" err="1">
                <a:solidFill>
                  <a:schemeClr val="tx1"/>
                </a:solidFill>
                <a:latin typeface="Calibri" panose="020F0502020204030204" pitchFamily="34" charset="0"/>
                <a:cs typeface="Calibri" panose="020F0502020204030204" pitchFamily="34" charset="0"/>
              </a:rPr>
              <a:t>của</a:t>
            </a:r>
            <a:r>
              <a:rPr lang="en-US" b="1" u="none" baseline="0" dirty="0">
                <a:solidFill>
                  <a:schemeClr val="tx1"/>
                </a:solidFill>
                <a:latin typeface="Calibri" panose="020F0502020204030204" pitchFamily="34" charset="0"/>
                <a:cs typeface="Calibri" panose="020F0502020204030204" pitchFamily="34" charset="0"/>
              </a:rPr>
              <a:t> </a:t>
            </a:r>
            <a:r>
              <a:rPr lang="en-US" b="1" u="none" baseline="0" dirty="0" err="1">
                <a:solidFill>
                  <a:schemeClr val="tx1"/>
                </a:solidFill>
                <a:latin typeface="Calibri" panose="020F0502020204030204" pitchFamily="34" charset="0"/>
                <a:cs typeface="Calibri" panose="020F0502020204030204" pitchFamily="34" charset="0"/>
              </a:rPr>
              <a:t>việc</a:t>
            </a:r>
            <a:r>
              <a:rPr lang="en-US" b="1" u="none" baseline="0" dirty="0">
                <a:solidFill>
                  <a:schemeClr val="tx1"/>
                </a:solidFill>
                <a:latin typeface="Calibri" panose="020F0502020204030204" pitchFamily="34" charset="0"/>
                <a:cs typeface="Calibri" panose="020F0502020204030204" pitchFamily="34" charset="0"/>
              </a:rPr>
              <a:t> </a:t>
            </a:r>
            <a:r>
              <a:rPr lang="en-US" b="1" u="none" baseline="0" dirty="0" err="1">
                <a:solidFill>
                  <a:schemeClr val="tx1"/>
                </a:solidFill>
                <a:latin typeface="Calibri" panose="020F0502020204030204" pitchFamily="34" charset="0"/>
                <a:cs typeface="Calibri" panose="020F0502020204030204" pitchFamily="34" charset="0"/>
              </a:rPr>
              <a:t>này</a:t>
            </a:r>
            <a:r>
              <a:rPr lang="en-US" b="1" u="none" baseline="0" dirty="0">
                <a:solidFill>
                  <a:schemeClr val="tx1"/>
                </a:solidFill>
                <a:latin typeface="Calibri" panose="020F0502020204030204" pitchFamily="34" charset="0"/>
                <a:cs typeface="Calibri" panose="020F0502020204030204" pitchFamily="34" charset="0"/>
              </a:rPr>
              <a:t> </a:t>
            </a:r>
            <a:r>
              <a:rPr lang="en-US" b="1" u="none" baseline="0" dirty="0" err="1">
                <a:solidFill>
                  <a:schemeClr val="tx1"/>
                </a:solidFill>
                <a:latin typeface="Calibri" panose="020F0502020204030204" pitchFamily="34" charset="0"/>
                <a:cs typeface="Calibri" panose="020F0502020204030204" pitchFamily="34" charset="0"/>
              </a:rPr>
              <a:t>là</a:t>
            </a:r>
            <a:r>
              <a:rPr lang="en-US" b="1" u="none" baseline="0" dirty="0">
                <a:solidFill>
                  <a:schemeClr val="tx1"/>
                </a:solidFill>
                <a:latin typeface="Calibri" panose="020F0502020204030204" pitchFamily="34" charset="0"/>
                <a:cs typeface="Calibri" panose="020F0502020204030204" pitchFamily="34" charset="0"/>
              </a:rPr>
              <a:t> </a:t>
            </a:r>
            <a:r>
              <a:rPr lang="en-US" b="1" u="none" baseline="0" dirty="0" err="1">
                <a:solidFill>
                  <a:schemeClr val="tx1"/>
                </a:solidFill>
                <a:latin typeface="Calibri" panose="020F0502020204030204" pitchFamily="34" charset="0"/>
                <a:cs typeface="Calibri" panose="020F0502020204030204" pitchFamily="34" charset="0"/>
              </a:rPr>
              <a:t>bạn</a:t>
            </a:r>
            <a:r>
              <a:rPr lang="en-US" b="1" u="none" baseline="0" dirty="0">
                <a:solidFill>
                  <a:schemeClr val="tx1"/>
                </a:solidFill>
                <a:latin typeface="Calibri" panose="020F0502020204030204" pitchFamily="34" charset="0"/>
                <a:cs typeface="Calibri" panose="020F0502020204030204" pitchFamily="34" charset="0"/>
              </a:rPr>
              <a:t> </a:t>
            </a:r>
            <a:r>
              <a:rPr lang="en-US" b="1" u="sng" baseline="0" dirty="0" err="1">
                <a:solidFill>
                  <a:schemeClr val="tx1"/>
                </a:solidFill>
                <a:latin typeface="Calibri" panose="020F0502020204030204" pitchFamily="34" charset="0"/>
                <a:cs typeface="Calibri" panose="020F0502020204030204" pitchFamily="34" charset="0"/>
              </a:rPr>
              <a:t>muốn</a:t>
            </a:r>
            <a:r>
              <a:rPr lang="en-US" b="1" u="none" baseline="0" dirty="0">
                <a:solidFill>
                  <a:schemeClr val="tx1"/>
                </a:solidFill>
                <a:latin typeface="Calibri" panose="020F0502020204030204" pitchFamily="34" charset="0"/>
                <a:cs typeface="Calibri" panose="020F0502020204030204" pitchFamily="34" charset="0"/>
              </a:rPr>
              <a:t> </a:t>
            </a:r>
            <a:r>
              <a:rPr lang="en-US" b="1" u="none" baseline="0" dirty="0" err="1">
                <a:solidFill>
                  <a:schemeClr val="tx1"/>
                </a:solidFill>
                <a:latin typeface="Calibri" panose="020F0502020204030204" pitchFamily="34" charset="0"/>
                <a:cs typeface="Calibri" panose="020F0502020204030204" pitchFamily="34" charset="0"/>
              </a:rPr>
              <a:t>tham</a:t>
            </a:r>
            <a:r>
              <a:rPr lang="en-US" b="1" u="none" baseline="0" dirty="0">
                <a:solidFill>
                  <a:schemeClr val="tx1"/>
                </a:solidFill>
                <a:latin typeface="Calibri" panose="020F0502020204030204" pitchFamily="34" charset="0"/>
                <a:cs typeface="Calibri" panose="020F0502020204030204" pitchFamily="34" charset="0"/>
              </a:rPr>
              <a:t> </a:t>
            </a:r>
            <a:r>
              <a:rPr lang="en-US" b="1" u="none" baseline="0" dirty="0" err="1">
                <a:solidFill>
                  <a:schemeClr val="tx1"/>
                </a:solidFill>
                <a:latin typeface="Calibri" panose="020F0502020204030204" pitchFamily="34" charset="0"/>
                <a:cs typeface="Calibri" panose="020F0502020204030204" pitchFamily="34" charset="0"/>
              </a:rPr>
              <a:t>gia</a:t>
            </a:r>
            <a:r>
              <a:rPr lang="en-US" b="1" u="none" baseline="0" dirty="0">
                <a:solidFill>
                  <a:schemeClr val="tx1"/>
                </a:solidFill>
                <a:latin typeface="Calibri" panose="020F0502020204030204" pitchFamily="34" charset="0"/>
                <a:cs typeface="Calibri" panose="020F0502020204030204" pitchFamily="34" charset="0"/>
              </a:rPr>
              <a:t> </a:t>
            </a:r>
            <a:r>
              <a:rPr lang="en-US" b="1" u="none" baseline="0" dirty="0" err="1">
                <a:solidFill>
                  <a:schemeClr val="tx1"/>
                </a:solidFill>
                <a:latin typeface="Calibri" panose="020F0502020204030204" pitchFamily="34" charset="0"/>
                <a:cs typeface="Calibri" panose="020F0502020204030204" pitchFamily="34" charset="0"/>
              </a:rPr>
              <a:t>vào</a:t>
            </a:r>
            <a:r>
              <a:rPr lang="en-US" b="1" u="none" baseline="0" dirty="0">
                <a:solidFill>
                  <a:schemeClr val="tx1"/>
                </a:solidFill>
                <a:latin typeface="Calibri" panose="020F0502020204030204" pitchFamily="34" charset="0"/>
                <a:cs typeface="Calibri" panose="020F0502020204030204" pitchFamily="34" charset="0"/>
              </a:rPr>
              <a:t> SDP </a:t>
            </a:r>
            <a:r>
              <a:rPr lang="en-US" b="1" u="none" baseline="0" dirty="0" err="1">
                <a:solidFill>
                  <a:schemeClr val="tx1"/>
                </a:solidFill>
                <a:latin typeface="Calibri" panose="020F0502020204030204" pitchFamily="34" charset="0"/>
                <a:cs typeface="Calibri" panose="020F0502020204030204" pitchFamily="34" charset="0"/>
              </a:rPr>
              <a:t>để</a:t>
            </a:r>
            <a:r>
              <a:rPr lang="en-US" b="1" u="none" baseline="0" dirty="0">
                <a:solidFill>
                  <a:schemeClr val="tx1"/>
                </a:solidFill>
                <a:latin typeface="Calibri" panose="020F0502020204030204" pitchFamily="34" charset="0"/>
                <a:cs typeface="Calibri" panose="020F0502020204030204" pitchFamily="34" charset="0"/>
              </a:rPr>
              <a:t> </a:t>
            </a:r>
            <a:r>
              <a:rPr lang="en-US" b="1" u="none" baseline="0" dirty="0" err="1">
                <a:solidFill>
                  <a:schemeClr val="tx1"/>
                </a:solidFill>
                <a:latin typeface="Calibri" panose="020F0502020204030204" pitchFamily="34" charset="0"/>
                <a:cs typeface="Calibri" panose="020F0502020204030204" pitchFamily="34" charset="0"/>
              </a:rPr>
              <a:t>có</a:t>
            </a:r>
            <a:r>
              <a:rPr lang="en-US" b="1" u="none" baseline="0" dirty="0">
                <a:solidFill>
                  <a:schemeClr val="tx1"/>
                </a:solidFill>
                <a:latin typeface="Calibri" panose="020F0502020204030204" pitchFamily="34" charset="0"/>
                <a:cs typeface="Calibri" panose="020F0502020204030204" pitchFamily="34" charset="0"/>
              </a:rPr>
              <a:t> </a:t>
            </a:r>
            <a:r>
              <a:rPr lang="en-US" b="1" u="none" baseline="0" dirty="0" err="1">
                <a:solidFill>
                  <a:schemeClr val="tx1"/>
                </a:solidFill>
                <a:latin typeface="Calibri" panose="020F0502020204030204" pitchFamily="34" charset="0"/>
                <a:cs typeface="Calibri" panose="020F0502020204030204" pitchFamily="34" charset="0"/>
              </a:rPr>
              <a:t>thể</a:t>
            </a:r>
            <a:r>
              <a:rPr lang="en-US" b="1" u="none" baseline="0" dirty="0">
                <a:solidFill>
                  <a:schemeClr val="tx1"/>
                </a:solidFill>
                <a:latin typeface="Calibri" panose="020F0502020204030204" pitchFamily="34" charset="0"/>
                <a:cs typeface="Calibri" panose="020F0502020204030204" pitchFamily="34" charset="0"/>
              </a:rPr>
              <a:t> </a:t>
            </a:r>
            <a:r>
              <a:rPr lang="en-US" b="1" u="none" baseline="0" dirty="0" err="1">
                <a:solidFill>
                  <a:schemeClr val="tx1"/>
                </a:solidFill>
                <a:latin typeface="Calibri" panose="020F0502020204030204" pitchFamily="34" charset="0"/>
                <a:cs typeface="Calibri" panose="020F0502020204030204" pitchFamily="34" charset="0"/>
              </a:rPr>
              <a:t>sắp</a:t>
            </a:r>
            <a:r>
              <a:rPr lang="en-US" b="1" u="none" baseline="0" dirty="0">
                <a:solidFill>
                  <a:schemeClr val="tx1"/>
                </a:solidFill>
                <a:latin typeface="Calibri" panose="020F0502020204030204" pitchFamily="34" charset="0"/>
                <a:cs typeface="Calibri" panose="020F0502020204030204" pitchFamily="34" charset="0"/>
              </a:rPr>
              <a:t> </a:t>
            </a:r>
            <a:r>
              <a:rPr lang="en-US" b="1" u="none" baseline="0" dirty="0" err="1">
                <a:solidFill>
                  <a:schemeClr val="tx1"/>
                </a:solidFill>
                <a:latin typeface="Calibri" panose="020F0502020204030204" pitchFamily="34" charset="0"/>
                <a:cs typeface="Calibri" panose="020F0502020204030204" pitchFamily="34" charset="0"/>
              </a:rPr>
              <a:t>xếp</a:t>
            </a:r>
            <a:r>
              <a:rPr lang="en-US" b="1" u="none" baseline="0" dirty="0">
                <a:solidFill>
                  <a:schemeClr val="tx1"/>
                </a:solidFill>
                <a:latin typeface="Calibri" panose="020F0502020204030204" pitchFamily="34" charset="0"/>
                <a:cs typeface="Calibri" panose="020F0502020204030204" pitchFamily="34" charset="0"/>
              </a:rPr>
              <a:t> </a:t>
            </a:r>
            <a:r>
              <a:rPr lang="en-US" b="1" u="none" baseline="0" dirty="0" err="1">
                <a:solidFill>
                  <a:schemeClr val="tx1"/>
                </a:solidFill>
                <a:latin typeface="Calibri" panose="020F0502020204030204" pitchFamily="34" charset="0"/>
                <a:cs typeface="Calibri" panose="020F0502020204030204" pitchFamily="34" charset="0"/>
              </a:rPr>
              <a:t>các</a:t>
            </a:r>
            <a:r>
              <a:rPr lang="en-US" b="1" u="none" baseline="0" dirty="0">
                <a:solidFill>
                  <a:schemeClr val="tx1"/>
                </a:solidFill>
                <a:latin typeface="Calibri" panose="020F0502020204030204" pitchFamily="34" charset="0"/>
                <a:cs typeface="Calibri" panose="020F0502020204030204" pitchFamily="34" charset="0"/>
              </a:rPr>
              <a:t> </a:t>
            </a:r>
            <a:r>
              <a:rPr lang="en-US" b="1" u="none" baseline="0" dirty="0" err="1">
                <a:solidFill>
                  <a:schemeClr val="tx1"/>
                </a:solidFill>
                <a:latin typeface="Calibri" panose="020F0502020204030204" pitchFamily="34" charset="0"/>
                <a:cs typeface="Calibri" panose="020F0502020204030204" pitchFamily="34" charset="0"/>
              </a:rPr>
              <a:t>dịch</a:t>
            </a:r>
            <a:r>
              <a:rPr lang="en-US" b="1" u="none" baseline="0" dirty="0">
                <a:solidFill>
                  <a:schemeClr val="tx1"/>
                </a:solidFill>
                <a:latin typeface="Calibri" panose="020F0502020204030204" pitchFamily="34" charset="0"/>
                <a:cs typeface="Calibri" panose="020F0502020204030204" pitchFamily="34" charset="0"/>
              </a:rPr>
              <a:t> </a:t>
            </a:r>
            <a:r>
              <a:rPr lang="en-US" b="1" u="none" baseline="0" dirty="0" err="1">
                <a:solidFill>
                  <a:schemeClr val="tx1"/>
                </a:solidFill>
                <a:latin typeface="Calibri" panose="020F0502020204030204" pitchFamily="34" charset="0"/>
                <a:cs typeface="Calibri" panose="020F0502020204030204" pitchFamily="34" charset="0"/>
              </a:rPr>
              <a:t>vụ</a:t>
            </a:r>
            <a:r>
              <a:rPr lang="en-US" b="1" u="none" baseline="0" dirty="0">
                <a:solidFill>
                  <a:schemeClr val="tx1"/>
                </a:solidFill>
                <a:latin typeface="Calibri" panose="020F0502020204030204" pitchFamily="34" charset="0"/>
                <a:cs typeface="Calibri" panose="020F0502020204030204" pitchFamily="34" charset="0"/>
              </a:rPr>
              <a:t> </a:t>
            </a:r>
            <a:r>
              <a:rPr lang="en-US" b="1" u="none" baseline="0" dirty="0" err="1">
                <a:solidFill>
                  <a:schemeClr val="tx1"/>
                </a:solidFill>
                <a:latin typeface="Calibri" panose="020F0502020204030204" pitchFamily="34" charset="0"/>
                <a:cs typeface="Calibri" panose="020F0502020204030204" pitchFamily="34" charset="0"/>
              </a:rPr>
              <a:t>theo</a:t>
            </a:r>
            <a:r>
              <a:rPr lang="en-US" b="1" u="none" baseline="0" dirty="0">
                <a:solidFill>
                  <a:schemeClr val="tx1"/>
                </a:solidFill>
                <a:latin typeface="Calibri" panose="020F0502020204030204" pitchFamily="34" charset="0"/>
                <a:cs typeface="Calibri" panose="020F0502020204030204" pitchFamily="34" charset="0"/>
              </a:rPr>
              <a:t> </a:t>
            </a:r>
            <a:r>
              <a:rPr lang="en-US" b="1" u="none" baseline="0" dirty="0" err="1">
                <a:solidFill>
                  <a:schemeClr val="tx1"/>
                </a:solidFill>
                <a:latin typeface="Calibri" panose="020F0502020204030204" pitchFamily="34" charset="0"/>
                <a:cs typeface="Calibri" panose="020F0502020204030204" pitchFamily="34" charset="0"/>
              </a:rPr>
              <a:t>cách</a:t>
            </a:r>
            <a:r>
              <a:rPr lang="en-US" b="1" u="none" baseline="0" dirty="0">
                <a:solidFill>
                  <a:schemeClr val="tx1"/>
                </a:solidFill>
                <a:latin typeface="Calibri" panose="020F0502020204030204" pitchFamily="34" charset="0"/>
                <a:cs typeface="Calibri" panose="020F0502020204030204" pitchFamily="34" charset="0"/>
              </a:rPr>
              <a:t> </a:t>
            </a:r>
            <a:r>
              <a:rPr lang="en-US" b="1" u="none" baseline="0" dirty="0" err="1">
                <a:solidFill>
                  <a:schemeClr val="tx1"/>
                </a:solidFill>
                <a:latin typeface="Calibri" panose="020F0502020204030204" pitchFamily="34" charset="0"/>
                <a:cs typeface="Calibri" panose="020F0502020204030204" pitchFamily="34" charset="0"/>
              </a:rPr>
              <a:t>độc</a:t>
            </a:r>
            <a:r>
              <a:rPr lang="en-US" b="1" u="none" baseline="0" dirty="0">
                <a:solidFill>
                  <a:schemeClr val="tx1"/>
                </a:solidFill>
                <a:latin typeface="Calibri" panose="020F0502020204030204" pitchFamily="34" charset="0"/>
                <a:cs typeface="Calibri" panose="020F0502020204030204" pitchFamily="34" charset="0"/>
              </a:rPr>
              <a:t> </a:t>
            </a:r>
            <a:r>
              <a:rPr lang="en-US" b="1" u="none" baseline="0" dirty="0" err="1">
                <a:solidFill>
                  <a:schemeClr val="tx1"/>
                </a:solidFill>
                <a:latin typeface="Calibri" panose="020F0502020204030204" pitchFamily="34" charset="0"/>
                <a:cs typeface="Calibri" panose="020F0502020204030204" pitchFamily="34" charset="0"/>
              </a:rPr>
              <a:t>đáo</a:t>
            </a:r>
            <a:r>
              <a:rPr lang="en-US" b="1" u="none" baseline="0" dirty="0">
                <a:solidFill>
                  <a:schemeClr val="tx1"/>
                </a:solidFill>
                <a:latin typeface="Calibri" panose="020F0502020204030204" pitchFamily="34" charset="0"/>
                <a:cs typeface="Calibri" panose="020F0502020204030204" pitchFamily="34" charset="0"/>
              </a:rPr>
              <a:t> </a:t>
            </a:r>
            <a:r>
              <a:rPr lang="en-US" b="1" u="none" baseline="0" dirty="0" err="1">
                <a:solidFill>
                  <a:schemeClr val="tx1"/>
                </a:solidFill>
                <a:latin typeface="Calibri" panose="020F0502020204030204" pitchFamily="34" charset="0"/>
                <a:cs typeface="Calibri" panose="020F0502020204030204" pitchFamily="34" charset="0"/>
              </a:rPr>
              <a:t>và</a:t>
            </a:r>
            <a:r>
              <a:rPr lang="en-US" b="1" u="none" baseline="0" dirty="0">
                <a:solidFill>
                  <a:schemeClr val="tx1"/>
                </a:solidFill>
                <a:latin typeface="Calibri" panose="020F0502020204030204" pitchFamily="34" charset="0"/>
                <a:cs typeface="Calibri" panose="020F0502020204030204" pitchFamily="34" charset="0"/>
              </a:rPr>
              <a:t> </a:t>
            </a:r>
            <a:r>
              <a:rPr lang="en-US" b="1" u="none" baseline="0" dirty="0" err="1">
                <a:solidFill>
                  <a:schemeClr val="tx1"/>
                </a:solidFill>
                <a:latin typeface="Calibri" panose="020F0502020204030204" pitchFamily="34" charset="0"/>
                <a:cs typeface="Calibri" panose="020F0502020204030204" pitchFamily="34" charset="0"/>
              </a:rPr>
              <a:t>bạn</a:t>
            </a:r>
            <a:r>
              <a:rPr lang="en-US" b="1" u="none" baseline="0" dirty="0">
                <a:solidFill>
                  <a:schemeClr val="tx1"/>
                </a:solidFill>
                <a:latin typeface="Calibri" panose="020F0502020204030204" pitchFamily="34" charset="0"/>
                <a:cs typeface="Calibri" panose="020F0502020204030204" pitchFamily="34" charset="0"/>
              </a:rPr>
              <a:t> </a:t>
            </a:r>
            <a:r>
              <a:rPr lang="en-US" b="1" u="sng" baseline="0" dirty="0" err="1">
                <a:solidFill>
                  <a:schemeClr val="tx1"/>
                </a:solidFill>
                <a:latin typeface="Calibri" panose="020F0502020204030204" pitchFamily="34" charset="0"/>
                <a:cs typeface="Calibri" panose="020F0502020204030204" pitchFamily="34" charset="0"/>
              </a:rPr>
              <a:t>cần</a:t>
            </a:r>
            <a:r>
              <a:rPr lang="en-US" b="1" u="none" baseline="0" dirty="0">
                <a:solidFill>
                  <a:schemeClr val="tx1"/>
                </a:solidFill>
                <a:latin typeface="Calibri" panose="020F0502020204030204" pitchFamily="34" charset="0"/>
                <a:cs typeface="Calibri" panose="020F0502020204030204" pitchFamily="34" charset="0"/>
              </a:rPr>
              <a:t> </a:t>
            </a:r>
            <a:r>
              <a:rPr lang="en-US" b="1" u="none" baseline="0" dirty="0" err="1">
                <a:solidFill>
                  <a:schemeClr val="tx1"/>
                </a:solidFill>
                <a:latin typeface="Calibri" panose="020F0502020204030204" pitchFamily="34" charset="0"/>
                <a:cs typeface="Calibri" panose="020F0502020204030204" pitchFamily="34" charset="0"/>
              </a:rPr>
              <a:t>tuân</a:t>
            </a:r>
            <a:r>
              <a:rPr lang="en-US" b="1" u="none" baseline="0" dirty="0">
                <a:solidFill>
                  <a:schemeClr val="tx1"/>
                </a:solidFill>
                <a:latin typeface="Calibri" panose="020F0502020204030204" pitchFamily="34" charset="0"/>
                <a:cs typeface="Calibri" panose="020F0502020204030204" pitchFamily="34" charset="0"/>
              </a:rPr>
              <a:t> </a:t>
            </a:r>
            <a:r>
              <a:rPr lang="en-US" b="1" u="none" baseline="0" dirty="0" err="1">
                <a:solidFill>
                  <a:schemeClr val="tx1"/>
                </a:solidFill>
                <a:latin typeface="Calibri" panose="020F0502020204030204" pitchFamily="34" charset="0"/>
                <a:cs typeface="Calibri" panose="020F0502020204030204" pitchFamily="34" charset="0"/>
              </a:rPr>
              <a:t>thủ</a:t>
            </a:r>
            <a:r>
              <a:rPr lang="en-US" b="1" u="none" baseline="0" dirty="0">
                <a:solidFill>
                  <a:schemeClr val="tx1"/>
                </a:solidFill>
                <a:latin typeface="Calibri" panose="020F0502020204030204" pitchFamily="34" charset="0"/>
                <a:cs typeface="Calibri" panose="020F0502020204030204" pitchFamily="34" charset="0"/>
              </a:rPr>
              <a:t> </a:t>
            </a:r>
            <a:r>
              <a:rPr lang="en-US" b="1" u="none" baseline="0" dirty="0" err="1">
                <a:solidFill>
                  <a:schemeClr val="tx1"/>
                </a:solidFill>
                <a:latin typeface="Calibri" panose="020F0502020204030204" pitchFamily="34" charset="0"/>
                <a:cs typeface="Calibri" panose="020F0502020204030204" pitchFamily="34" charset="0"/>
              </a:rPr>
              <a:t>các</a:t>
            </a:r>
            <a:r>
              <a:rPr lang="en-US" b="1" u="none" baseline="0" dirty="0">
                <a:solidFill>
                  <a:schemeClr val="tx1"/>
                </a:solidFill>
                <a:latin typeface="Calibri" panose="020F0502020204030204" pitchFamily="34" charset="0"/>
                <a:cs typeface="Calibri" panose="020F0502020204030204" pitchFamily="34" charset="0"/>
              </a:rPr>
              <a:t> </a:t>
            </a:r>
            <a:r>
              <a:rPr lang="en-US" b="1" u="none" baseline="0" dirty="0" err="1">
                <a:solidFill>
                  <a:schemeClr val="tx1"/>
                </a:solidFill>
                <a:latin typeface="Calibri" panose="020F0502020204030204" pitchFamily="34" charset="0"/>
                <a:cs typeface="Calibri" panose="020F0502020204030204" pitchFamily="34" charset="0"/>
              </a:rPr>
              <a:t>yêu</a:t>
            </a:r>
            <a:r>
              <a:rPr lang="en-US" b="1" u="none" baseline="0" dirty="0">
                <a:solidFill>
                  <a:schemeClr val="tx1"/>
                </a:solidFill>
                <a:latin typeface="Calibri" panose="020F0502020204030204" pitchFamily="34" charset="0"/>
                <a:cs typeface="Calibri" panose="020F0502020204030204" pitchFamily="34" charset="0"/>
              </a:rPr>
              <a:t> </a:t>
            </a:r>
            <a:r>
              <a:rPr lang="en-US" b="1" u="none" baseline="0" dirty="0" err="1">
                <a:solidFill>
                  <a:schemeClr val="tx1"/>
                </a:solidFill>
                <a:latin typeface="Calibri" panose="020F0502020204030204" pitchFamily="34" charset="0"/>
                <a:cs typeface="Calibri" panose="020F0502020204030204" pitchFamily="34" charset="0"/>
              </a:rPr>
              <a:t>cầu</a:t>
            </a:r>
            <a:r>
              <a:rPr lang="en-US" b="1" u="none" baseline="0" dirty="0">
                <a:solidFill>
                  <a:schemeClr val="tx1"/>
                </a:solidFill>
                <a:latin typeface="Calibri" panose="020F0502020204030204" pitchFamily="34" charset="0"/>
                <a:cs typeface="Calibri" panose="020F0502020204030204" pitchFamily="34" charset="0"/>
              </a:rPr>
              <a:t> </a:t>
            </a:r>
            <a:r>
              <a:rPr lang="en-US" b="1" u="none" baseline="0" dirty="0" err="1">
                <a:solidFill>
                  <a:schemeClr val="tx1"/>
                </a:solidFill>
                <a:latin typeface="Calibri" panose="020F0502020204030204" pitchFamily="34" charset="0"/>
                <a:cs typeface="Calibri" panose="020F0502020204030204" pitchFamily="34" charset="0"/>
              </a:rPr>
              <a:t>của</a:t>
            </a:r>
            <a:r>
              <a:rPr lang="en-US" b="1" u="none" baseline="0" dirty="0">
                <a:solidFill>
                  <a:schemeClr val="tx1"/>
                </a:solidFill>
                <a:latin typeface="Calibri" panose="020F0502020204030204" pitchFamily="34" charset="0"/>
                <a:cs typeface="Calibri" panose="020F0502020204030204" pitchFamily="34" charset="0"/>
              </a:rPr>
              <a:t> </a:t>
            </a:r>
            <a:r>
              <a:rPr lang="en-US" b="1" u="none" baseline="0" dirty="0" err="1">
                <a:solidFill>
                  <a:schemeClr val="tx1"/>
                </a:solidFill>
                <a:latin typeface="Calibri" panose="020F0502020204030204" pitchFamily="34" charset="0"/>
                <a:cs typeface="Calibri" panose="020F0502020204030204" pitchFamily="34" charset="0"/>
              </a:rPr>
              <a:t>việc</a:t>
            </a:r>
            <a:r>
              <a:rPr lang="en-US" b="1" u="none" baseline="0" dirty="0">
                <a:solidFill>
                  <a:schemeClr val="tx1"/>
                </a:solidFill>
                <a:latin typeface="Calibri" panose="020F0502020204030204" pitchFamily="34" charset="0"/>
                <a:cs typeface="Calibri" panose="020F0502020204030204" pitchFamily="34" charset="0"/>
              </a:rPr>
              <a:t> </a:t>
            </a:r>
            <a:r>
              <a:rPr lang="en-US" b="1" u="none" baseline="0" dirty="0" err="1">
                <a:solidFill>
                  <a:schemeClr val="tx1"/>
                </a:solidFill>
                <a:latin typeface="Calibri" panose="020F0502020204030204" pitchFamily="34" charset="0"/>
                <a:cs typeface="Calibri" panose="020F0502020204030204" pitchFamily="34" charset="0"/>
              </a:rPr>
              <a:t>lập</a:t>
            </a:r>
            <a:r>
              <a:rPr lang="en-US" b="1" u="none" baseline="0" dirty="0">
                <a:solidFill>
                  <a:schemeClr val="tx1"/>
                </a:solidFill>
                <a:latin typeface="Calibri" panose="020F0502020204030204" pitchFamily="34" charset="0"/>
                <a:cs typeface="Calibri" panose="020F0502020204030204" pitchFamily="34" charset="0"/>
              </a:rPr>
              <a:t> </a:t>
            </a:r>
            <a:r>
              <a:rPr lang="en-US" b="1" u="none" baseline="0" dirty="0" err="1">
                <a:solidFill>
                  <a:schemeClr val="tx1"/>
                </a:solidFill>
                <a:latin typeface="Calibri" panose="020F0502020204030204" pitchFamily="34" charset="0"/>
                <a:cs typeface="Calibri" panose="020F0502020204030204" pitchFamily="34" charset="0"/>
              </a:rPr>
              <a:t>kế</a:t>
            </a:r>
            <a:r>
              <a:rPr lang="en-US" b="1" u="none" baseline="0" dirty="0">
                <a:solidFill>
                  <a:schemeClr val="tx1"/>
                </a:solidFill>
                <a:latin typeface="Calibri" panose="020F0502020204030204" pitchFamily="34" charset="0"/>
                <a:cs typeface="Calibri" panose="020F0502020204030204" pitchFamily="34" charset="0"/>
              </a:rPr>
              <a:t> </a:t>
            </a:r>
            <a:r>
              <a:rPr lang="en-US" b="1" u="none" baseline="0" dirty="0" err="1">
                <a:solidFill>
                  <a:schemeClr val="tx1"/>
                </a:solidFill>
                <a:latin typeface="Calibri" panose="020F0502020204030204" pitchFamily="34" charset="0"/>
                <a:cs typeface="Calibri" panose="020F0502020204030204" pitchFamily="34" charset="0"/>
              </a:rPr>
              <a:t>hoạch</a:t>
            </a:r>
            <a:r>
              <a:rPr lang="en-US" b="1" u="none" baseline="0" dirty="0">
                <a:solidFill>
                  <a:schemeClr val="tx1"/>
                </a:solidFill>
                <a:latin typeface="Calibri" panose="020F0502020204030204" pitchFamily="34" charset="0"/>
                <a:cs typeface="Calibri" panose="020F0502020204030204" pitchFamily="34" charset="0"/>
              </a:rPr>
              <a:t> </a:t>
            </a:r>
            <a:r>
              <a:rPr lang="en-US" b="1" u="none" baseline="0" dirty="0" err="1">
                <a:solidFill>
                  <a:schemeClr val="tx1"/>
                </a:solidFill>
                <a:latin typeface="Calibri" panose="020F0502020204030204" pitchFamily="34" charset="0"/>
                <a:cs typeface="Calibri" panose="020F0502020204030204" pitchFamily="34" charset="0"/>
              </a:rPr>
              <a:t>cho</a:t>
            </a:r>
            <a:r>
              <a:rPr lang="en-US" b="1" u="none" baseline="0" dirty="0">
                <a:solidFill>
                  <a:schemeClr val="tx1"/>
                </a:solidFill>
                <a:latin typeface="Calibri" panose="020F0502020204030204" pitchFamily="34" charset="0"/>
                <a:cs typeface="Calibri" panose="020F0502020204030204" pitchFamily="34" charset="0"/>
              </a:rPr>
              <a:t> </a:t>
            </a:r>
            <a:r>
              <a:rPr lang="en-US" b="1" u="none" baseline="0" dirty="0" err="1">
                <a:solidFill>
                  <a:schemeClr val="tx1"/>
                </a:solidFill>
                <a:latin typeface="Calibri" panose="020F0502020204030204" pitchFamily="34" charset="0"/>
                <a:cs typeface="Calibri" panose="020F0502020204030204" pitchFamily="34" charset="0"/>
              </a:rPr>
              <a:t>các</a:t>
            </a:r>
            <a:r>
              <a:rPr lang="en-US" b="1" u="none" baseline="0" dirty="0">
                <a:solidFill>
                  <a:schemeClr val="tx1"/>
                </a:solidFill>
                <a:latin typeface="Calibri" panose="020F0502020204030204" pitchFamily="34" charset="0"/>
                <a:cs typeface="Calibri" panose="020F0502020204030204" pitchFamily="34" charset="0"/>
              </a:rPr>
              <a:t> </a:t>
            </a:r>
            <a:r>
              <a:rPr lang="en-US" b="1" u="none" baseline="0" dirty="0" err="1">
                <a:solidFill>
                  <a:schemeClr val="tx1"/>
                </a:solidFill>
                <a:latin typeface="Calibri" panose="020F0502020204030204" pitchFamily="34" charset="0"/>
                <a:cs typeface="Calibri" panose="020F0502020204030204" pitchFamily="34" charset="0"/>
              </a:rPr>
              <a:t>dịch</a:t>
            </a:r>
            <a:r>
              <a:rPr lang="en-US" b="1" u="none" baseline="0" dirty="0">
                <a:solidFill>
                  <a:schemeClr val="tx1"/>
                </a:solidFill>
                <a:latin typeface="Calibri" panose="020F0502020204030204" pitchFamily="34" charset="0"/>
                <a:cs typeface="Calibri" panose="020F0502020204030204" pitchFamily="34" charset="0"/>
              </a:rPr>
              <a:t> </a:t>
            </a:r>
            <a:r>
              <a:rPr lang="en-US" b="1" u="none" baseline="0" dirty="0" err="1">
                <a:solidFill>
                  <a:schemeClr val="tx1"/>
                </a:solidFill>
                <a:latin typeface="Calibri" panose="020F0502020204030204" pitchFamily="34" charset="0"/>
                <a:cs typeface="Calibri" panose="020F0502020204030204" pitchFamily="34" charset="0"/>
              </a:rPr>
              <a:t>vụ</a:t>
            </a:r>
            <a:r>
              <a:rPr lang="en-US" b="1" u="none" baseline="0" dirty="0">
                <a:solidFill>
                  <a:schemeClr val="tx1"/>
                </a:solidFill>
                <a:latin typeface="Calibri" panose="020F0502020204030204" pitchFamily="34" charset="0"/>
                <a:cs typeface="Calibri" panose="020F0502020204030204" pitchFamily="34" charset="0"/>
              </a:rPr>
              <a:t> </a:t>
            </a:r>
            <a:r>
              <a:rPr lang="en-US" b="1" u="none" baseline="0" dirty="0" err="1">
                <a:solidFill>
                  <a:schemeClr val="tx1"/>
                </a:solidFill>
                <a:latin typeface="Calibri" panose="020F0502020204030204" pitchFamily="34" charset="0"/>
                <a:cs typeface="Calibri" panose="020F0502020204030204" pitchFamily="34" charset="0"/>
              </a:rPr>
              <a:t>này</a:t>
            </a:r>
            <a:r>
              <a:rPr lang="en-US" b="1" u="none" baseline="0" dirty="0">
                <a:solidFill>
                  <a:schemeClr val="tx1"/>
                </a:solidFill>
                <a:latin typeface="Calibri" panose="020F0502020204030204" pitchFamily="34" charset="0"/>
                <a:cs typeface="Calibri" panose="020F0502020204030204" pitchFamily="34" charset="0"/>
              </a:rPr>
              <a:t> </a:t>
            </a:r>
            <a:r>
              <a:rPr lang="en-US" b="1" u="none" baseline="0" dirty="0" err="1">
                <a:solidFill>
                  <a:schemeClr val="tx1"/>
                </a:solidFill>
                <a:latin typeface="Calibri" panose="020F0502020204030204" pitchFamily="34" charset="0"/>
                <a:cs typeface="Calibri" panose="020F0502020204030204" pitchFamily="34" charset="0"/>
              </a:rPr>
              <a:t>để</a:t>
            </a:r>
            <a:r>
              <a:rPr lang="en-US" b="1" u="none" baseline="0" dirty="0">
                <a:solidFill>
                  <a:schemeClr val="tx1"/>
                </a:solidFill>
                <a:latin typeface="Calibri" panose="020F0502020204030204" pitchFamily="34" charset="0"/>
                <a:cs typeface="Calibri" panose="020F0502020204030204" pitchFamily="34" charset="0"/>
              </a:rPr>
              <a:t> </a:t>
            </a:r>
            <a:r>
              <a:rPr lang="en-US" b="1" u="none" baseline="0" dirty="0" err="1">
                <a:solidFill>
                  <a:schemeClr val="tx1"/>
                </a:solidFill>
                <a:latin typeface="Calibri" panose="020F0502020204030204" pitchFamily="34" charset="0"/>
                <a:cs typeface="Calibri" panose="020F0502020204030204" pitchFamily="34" charset="0"/>
              </a:rPr>
              <a:t>có</a:t>
            </a:r>
            <a:r>
              <a:rPr lang="en-US" b="1" u="none" baseline="0" dirty="0">
                <a:solidFill>
                  <a:schemeClr val="tx1"/>
                </a:solidFill>
                <a:latin typeface="Calibri" panose="020F0502020204030204" pitchFamily="34" charset="0"/>
                <a:cs typeface="Calibri" panose="020F0502020204030204" pitchFamily="34" charset="0"/>
              </a:rPr>
              <a:t> </a:t>
            </a:r>
            <a:r>
              <a:rPr lang="en-US" b="1" u="none" baseline="0" dirty="0" err="1">
                <a:solidFill>
                  <a:schemeClr val="tx1"/>
                </a:solidFill>
                <a:latin typeface="Calibri" panose="020F0502020204030204" pitchFamily="34" charset="0"/>
                <a:cs typeface="Calibri" panose="020F0502020204030204" pitchFamily="34" charset="0"/>
              </a:rPr>
              <a:t>thể</a:t>
            </a:r>
            <a:r>
              <a:rPr lang="en-US" b="1" u="none" baseline="0" dirty="0">
                <a:solidFill>
                  <a:schemeClr val="tx1"/>
                </a:solidFill>
                <a:latin typeface="Calibri" panose="020F0502020204030204" pitchFamily="34" charset="0"/>
                <a:cs typeface="Calibri" panose="020F0502020204030204" pitchFamily="34" charset="0"/>
              </a:rPr>
              <a:t> </a:t>
            </a:r>
            <a:r>
              <a:rPr lang="en-US" b="1" u="none" baseline="0" dirty="0" err="1">
                <a:solidFill>
                  <a:schemeClr val="tx1"/>
                </a:solidFill>
                <a:latin typeface="Calibri" panose="020F0502020204030204" pitchFamily="34" charset="0"/>
                <a:cs typeface="Calibri" panose="020F0502020204030204" pitchFamily="34" charset="0"/>
              </a:rPr>
              <a:t>tham</a:t>
            </a:r>
            <a:r>
              <a:rPr lang="en-US" b="1" u="none" baseline="0" dirty="0">
                <a:solidFill>
                  <a:schemeClr val="tx1"/>
                </a:solidFill>
                <a:latin typeface="Calibri" panose="020F0502020204030204" pitchFamily="34" charset="0"/>
                <a:cs typeface="Calibri" panose="020F0502020204030204" pitchFamily="34" charset="0"/>
              </a:rPr>
              <a:t> </a:t>
            </a:r>
            <a:r>
              <a:rPr lang="en-US" b="1" u="none" baseline="0" dirty="0" err="1">
                <a:solidFill>
                  <a:schemeClr val="tx1"/>
                </a:solidFill>
                <a:latin typeface="Calibri" panose="020F0502020204030204" pitchFamily="34" charset="0"/>
                <a:cs typeface="Calibri" panose="020F0502020204030204" pitchFamily="34" charset="0"/>
              </a:rPr>
              <a:t>gia</a:t>
            </a:r>
            <a:r>
              <a:rPr lang="en-US" b="1" u="none" baseline="0" dirty="0">
                <a:solidFill>
                  <a:schemeClr val="tx1"/>
                </a:solidFill>
                <a:latin typeface="Calibri" panose="020F0502020204030204" pitchFamily="34" charset="0"/>
                <a:cs typeface="Calibri" panose="020F0502020204030204" pitchFamily="34" charset="0"/>
              </a:rPr>
              <a:t> </a:t>
            </a:r>
            <a:r>
              <a:rPr lang="en-US" b="1" u="none" baseline="0" dirty="0" err="1">
                <a:solidFill>
                  <a:schemeClr val="tx1"/>
                </a:solidFill>
                <a:latin typeface="Calibri" panose="020F0502020204030204" pitchFamily="34" charset="0"/>
                <a:cs typeface="Calibri" panose="020F0502020204030204" pitchFamily="34" charset="0"/>
              </a:rPr>
              <a:t>vào</a:t>
            </a:r>
            <a:r>
              <a:rPr lang="en-US" b="1" u="none" baseline="0" dirty="0">
                <a:solidFill>
                  <a:schemeClr val="tx1"/>
                </a:solidFill>
                <a:latin typeface="Calibri" panose="020F0502020204030204" pitchFamily="34" charset="0"/>
                <a:cs typeface="Calibri" panose="020F0502020204030204" pitchFamily="34" charset="0"/>
              </a:rPr>
              <a:t> SDP.</a:t>
            </a:r>
            <a:endParaRPr lang="en-US" b="1" dirty="0">
              <a:solidFill>
                <a:schemeClr val="tx1"/>
              </a:solidFill>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1C78673E-F29B-4593-BE77-BC78070867BB}" type="slidenum">
              <a:rPr lang="en-US" smtClean="0"/>
              <a:t>34</a:t>
            </a:fld>
            <a:endParaRPr lang="en-US" dirty="0"/>
          </a:p>
        </p:txBody>
      </p:sp>
    </p:spTree>
    <p:extLst>
      <p:ext uri="{BB962C8B-B14F-4D97-AF65-F5344CB8AC3E}">
        <p14:creationId xmlns:p14="http://schemas.microsoft.com/office/powerpoint/2010/main" val="119872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err="1"/>
              <a:t>Đạo</a:t>
            </a:r>
            <a:r>
              <a:rPr lang="en-US" baseline="0" dirty="0"/>
              <a:t> </a:t>
            </a:r>
            <a:r>
              <a:rPr lang="en-US" baseline="0" dirty="0" err="1"/>
              <a:t>luật</a:t>
            </a:r>
            <a:r>
              <a:rPr lang="en-US" baseline="0" dirty="0"/>
              <a:t> </a:t>
            </a:r>
            <a:r>
              <a:rPr lang="en-US" baseline="0" dirty="0" err="1"/>
              <a:t>Lanterman</a:t>
            </a:r>
            <a:r>
              <a:rPr lang="en-US" baseline="0" dirty="0"/>
              <a:t> </a:t>
            </a:r>
            <a:r>
              <a:rPr lang="en-US" baseline="0" dirty="0" err="1"/>
              <a:t>chỉ</a:t>
            </a:r>
            <a:r>
              <a:rPr lang="en-US" baseline="0" dirty="0"/>
              <a:t> </a:t>
            </a:r>
            <a:r>
              <a:rPr lang="en-US" baseline="0" dirty="0" err="1"/>
              <a:t>ra</a:t>
            </a:r>
            <a:r>
              <a:rPr lang="en-US" baseline="0" dirty="0"/>
              <a:t> </a:t>
            </a:r>
            <a:r>
              <a:rPr lang="vi-VN" baseline="0" dirty="0"/>
              <a:t>rằng các trung tâm </a:t>
            </a:r>
            <a:r>
              <a:rPr lang="en-US" baseline="0" dirty="0" err="1"/>
              <a:t>vùng</a:t>
            </a:r>
            <a:r>
              <a:rPr lang="en-US" baseline="0" dirty="0"/>
              <a:t> </a:t>
            </a:r>
            <a:r>
              <a:rPr lang="vi-VN" baseline="0" dirty="0"/>
              <a:t>là những người trả tiền </a:t>
            </a:r>
            <a:r>
              <a:rPr lang="en-US" baseline="0" dirty="0" err="1"/>
              <a:t>cuối</a:t>
            </a:r>
            <a:r>
              <a:rPr lang="en-US" baseline="0" dirty="0"/>
              <a:t> </a:t>
            </a:r>
            <a:r>
              <a:rPr lang="en-US" baseline="0" dirty="0" err="1"/>
              <a:t>cùng</a:t>
            </a:r>
            <a:r>
              <a:rPr lang="vi-VN" baseline="0" dirty="0"/>
              <a:t>. Giống như cách bạn nhận các dịch vụ </a:t>
            </a:r>
            <a:r>
              <a:rPr lang="en-US" baseline="0" dirty="0" err="1"/>
              <a:t>hiện</a:t>
            </a:r>
            <a:r>
              <a:rPr lang="en-US" baseline="0" dirty="0"/>
              <a:t> </a:t>
            </a:r>
            <a:r>
              <a:rPr lang="en-US" baseline="0" dirty="0" err="1"/>
              <a:t>tại</a:t>
            </a:r>
            <a:r>
              <a:rPr lang="vi-VN" baseline="0" dirty="0"/>
              <a:t>, trong SDP, bạn phải </a:t>
            </a:r>
            <a:r>
              <a:rPr lang="en-US" baseline="0" dirty="0" err="1"/>
              <a:t>tiếp</a:t>
            </a:r>
            <a:r>
              <a:rPr lang="en-US" baseline="0" dirty="0"/>
              <a:t> </a:t>
            </a:r>
            <a:r>
              <a:rPr lang="en-US" baseline="0" dirty="0" err="1"/>
              <a:t>cận</a:t>
            </a:r>
            <a:r>
              <a:rPr lang="en-US" baseline="0" dirty="0"/>
              <a:t> </a:t>
            </a:r>
            <a:r>
              <a:rPr lang="vi-VN" baseline="0" dirty="0"/>
              <a:t>các </a:t>
            </a:r>
            <a:r>
              <a:rPr lang="en-US" baseline="0" dirty="0" err="1"/>
              <a:t>nguồn</a:t>
            </a:r>
            <a:r>
              <a:rPr lang="en-US" baseline="0" dirty="0"/>
              <a:t> </a:t>
            </a:r>
            <a:r>
              <a:rPr lang="en-US" baseline="0" dirty="0" err="1"/>
              <a:t>lực</a:t>
            </a:r>
            <a:r>
              <a:rPr lang="en-US" baseline="0" dirty="0"/>
              <a:t> </a:t>
            </a:r>
            <a:r>
              <a:rPr lang="vi-VN" baseline="0" dirty="0"/>
              <a:t>chung khác để thanh toán trước.</a:t>
            </a:r>
            <a:r>
              <a:rPr lang="en-US" baseline="0" dirty="0"/>
              <a:t> </a:t>
            </a:r>
          </a:p>
        </p:txBody>
      </p:sp>
      <p:sp>
        <p:nvSpPr>
          <p:cNvPr id="4" name="Slide Number Placeholder 3"/>
          <p:cNvSpPr>
            <a:spLocks noGrp="1"/>
          </p:cNvSpPr>
          <p:nvPr>
            <p:ph type="sldNum" sz="quarter" idx="5"/>
          </p:nvPr>
        </p:nvSpPr>
        <p:spPr/>
        <p:txBody>
          <a:bodyPr/>
          <a:lstStyle/>
          <a:p>
            <a:fld id="{1C78673E-F29B-4593-BE77-BC78070867BB}" type="slidenum">
              <a:rPr lang="en-US" smtClean="0"/>
              <a:t>35</a:t>
            </a:fld>
            <a:endParaRPr lang="en-US" dirty="0"/>
          </a:p>
        </p:txBody>
      </p:sp>
    </p:spTree>
    <p:extLst>
      <p:ext uri="{BB962C8B-B14F-4D97-AF65-F5344CB8AC3E}">
        <p14:creationId xmlns:p14="http://schemas.microsoft.com/office/powerpoint/2010/main" val="29815694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err="1">
                <a:solidFill>
                  <a:schemeClr val="tx1"/>
                </a:solidFill>
              </a:rPr>
              <a:t>Tài</a:t>
            </a:r>
            <a:r>
              <a:rPr lang="en-US" i="1" baseline="0" dirty="0">
                <a:solidFill>
                  <a:schemeClr val="tx1"/>
                </a:solidFill>
              </a:rPr>
              <a:t> </a:t>
            </a:r>
            <a:r>
              <a:rPr lang="en-US" i="1" baseline="0" dirty="0" err="1">
                <a:solidFill>
                  <a:schemeClr val="tx1"/>
                </a:solidFill>
              </a:rPr>
              <a:t>liệu</a:t>
            </a:r>
            <a:r>
              <a:rPr lang="en-US" i="1" dirty="0">
                <a:solidFill>
                  <a:schemeClr val="tx1"/>
                </a:solidFill>
              </a:rPr>
              <a:t>:</a:t>
            </a:r>
            <a:r>
              <a:rPr lang="en-US" i="1" baseline="0" dirty="0">
                <a:solidFill>
                  <a:schemeClr val="tx1"/>
                </a:solidFill>
              </a:rPr>
              <a:t> </a:t>
            </a:r>
            <a:r>
              <a:rPr lang="en-US" b="1" i="0" u="none" baseline="0" dirty="0" err="1">
                <a:solidFill>
                  <a:schemeClr val="tx1"/>
                </a:solidFill>
              </a:rPr>
              <a:t>Quy</a:t>
            </a:r>
            <a:r>
              <a:rPr lang="en-US" b="1" i="0" u="none" baseline="0" dirty="0">
                <a:solidFill>
                  <a:schemeClr val="tx1"/>
                </a:solidFill>
              </a:rPr>
              <a:t> </a:t>
            </a:r>
            <a:r>
              <a:rPr lang="en-US" b="1" i="0" u="none" baseline="0" dirty="0" err="1">
                <a:solidFill>
                  <a:schemeClr val="tx1"/>
                </a:solidFill>
              </a:rPr>
              <a:t>tắc</a:t>
            </a:r>
            <a:r>
              <a:rPr lang="en-US" b="1" i="0" u="none" baseline="0" dirty="0">
                <a:solidFill>
                  <a:schemeClr val="tx1"/>
                </a:solidFill>
              </a:rPr>
              <a:t> </a:t>
            </a:r>
            <a:r>
              <a:rPr lang="en-US" b="1" i="0" u="none" baseline="0" dirty="0" err="1">
                <a:solidFill>
                  <a:schemeClr val="tx1"/>
                </a:solidFill>
              </a:rPr>
              <a:t>Cuối</a:t>
            </a:r>
            <a:r>
              <a:rPr lang="en-US" b="1" i="0" u="none" baseline="0" dirty="0">
                <a:solidFill>
                  <a:schemeClr val="tx1"/>
                </a:solidFill>
              </a:rPr>
              <a:t> </a:t>
            </a:r>
            <a:r>
              <a:rPr lang="en-US" b="1" i="0" u="none" baseline="0" dirty="0" err="1">
                <a:solidFill>
                  <a:schemeClr val="tx1"/>
                </a:solidFill>
              </a:rPr>
              <a:t>cùng</a:t>
            </a:r>
            <a:r>
              <a:rPr lang="en-US" b="1" i="0" u="none" baseline="0" dirty="0">
                <a:solidFill>
                  <a:schemeClr val="tx1"/>
                </a:solidFill>
              </a:rPr>
              <a:t> </a:t>
            </a:r>
            <a:r>
              <a:rPr lang="en-US" b="1" i="0" u="none" baseline="0" dirty="0" err="1">
                <a:solidFill>
                  <a:schemeClr val="tx1"/>
                </a:solidFill>
              </a:rPr>
              <a:t>của</a:t>
            </a:r>
            <a:r>
              <a:rPr lang="en-US" b="1" i="0" u="none" baseline="0" dirty="0">
                <a:solidFill>
                  <a:schemeClr val="tx1"/>
                </a:solidFill>
              </a:rPr>
              <a:t> HCBS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SDP được </a:t>
            </a:r>
            <a:r>
              <a:rPr lang="en-US" dirty="0" err="1"/>
              <a:t>xây</a:t>
            </a:r>
            <a:r>
              <a:rPr lang="en-US" baseline="0" dirty="0"/>
              <a:t> </a:t>
            </a:r>
            <a:r>
              <a:rPr lang="en-US" baseline="0" dirty="0" err="1"/>
              <a:t>dựng</a:t>
            </a:r>
            <a:r>
              <a:rPr lang="en-US" baseline="0" dirty="0"/>
              <a:t> </a:t>
            </a:r>
            <a:r>
              <a:rPr lang="vi-VN" dirty="0"/>
              <a:t>để bạn được </a:t>
            </a:r>
            <a:r>
              <a:rPr lang="en-US" dirty="0" err="1"/>
              <a:t>tham</a:t>
            </a:r>
            <a:r>
              <a:rPr lang="en-US" baseline="0" dirty="0"/>
              <a:t> </a:t>
            </a:r>
            <a:r>
              <a:rPr lang="en-US" baseline="0" dirty="0" err="1"/>
              <a:t>gia</a:t>
            </a:r>
            <a:r>
              <a:rPr lang="en-US" baseline="0" dirty="0"/>
              <a:t> </a:t>
            </a:r>
            <a:r>
              <a:rPr lang="en-US" baseline="0" dirty="0" err="1"/>
              <a:t>vào</a:t>
            </a:r>
            <a:r>
              <a:rPr lang="en-US" baseline="0" dirty="0"/>
              <a:t> </a:t>
            </a:r>
            <a:r>
              <a:rPr lang="vi-VN" dirty="0"/>
              <a:t>cộng đồng của mình. Các dịch vụ và </a:t>
            </a:r>
            <a:r>
              <a:rPr lang="en-US" dirty="0" err="1"/>
              <a:t>sự</a:t>
            </a:r>
            <a:r>
              <a:rPr lang="en-US" baseline="0" dirty="0"/>
              <a:t> </a:t>
            </a:r>
            <a:r>
              <a:rPr lang="vi-VN" dirty="0"/>
              <a:t>hỗ trợ bạn </a:t>
            </a:r>
            <a:r>
              <a:rPr lang="en-US" dirty="0" err="1"/>
              <a:t>lựa</a:t>
            </a:r>
            <a:r>
              <a:rPr lang="en-US" baseline="0" dirty="0"/>
              <a:t> </a:t>
            </a:r>
            <a:r>
              <a:rPr lang="vi-VN" dirty="0"/>
              <a:t>chọn trong SDP phải cho phép bạn sống, làm việc và vui chơi ở những nơi bạn </a:t>
            </a:r>
            <a:r>
              <a:rPr lang="en-US" dirty="0" err="1"/>
              <a:t>được</a:t>
            </a:r>
            <a:r>
              <a:rPr lang="en-US" baseline="0" dirty="0"/>
              <a:t> </a:t>
            </a:r>
            <a:r>
              <a:rPr lang="vi-VN" dirty="0"/>
              <a:t>lựa chọn về cách bạn dành thời gian và </a:t>
            </a:r>
            <a:r>
              <a:rPr lang="en-US" dirty="0" err="1"/>
              <a:t>người</a:t>
            </a:r>
            <a:r>
              <a:rPr lang="en-US" baseline="0" dirty="0"/>
              <a:t> </a:t>
            </a:r>
            <a:r>
              <a:rPr lang="en-US" baseline="0" dirty="0" err="1"/>
              <a:t>bạn</a:t>
            </a:r>
            <a:r>
              <a:rPr lang="en-US" baseline="0" dirty="0"/>
              <a:t> </a:t>
            </a:r>
            <a:r>
              <a:rPr lang="en-US" baseline="0" dirty="0" err="1"/>
              <a:t>dành</a:t>
            </a:r>
            <a:r>
              <a:rPr lang="en-US" baseline="0" dirty="0"/>
              <a:t> </a:t>
            </a:r>
            <a:r>
              <a:rPr lang="vi-VN" dirty="0"/>
              <a:t>thời gian </a:t>
            </a:r>
            <a:r>
              <a:rPr lang="en-US" dirty="0" err="1"/>
              <a:t>với</a:t>
            </a:r>
            <a:r>
              <a:rPr lang="vi-VN"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Đây cũng là những điều </a:t>
            </a:r>
            <a:r>
              <a:rPr lang="en-US" dirty="0"/>
              <a:t>do</a:t>
            </a:r>
            <a:r>
              <a:rPr lang="vi-VN" dirty="0"/>
              <a:t> chính phủ liên bang</a:t>
            </a:r>
            <a:r>
              <a:rPr lang="en-US" dirty="0"/>
              <a:t> </a:t>
            </a:r>
            <a:r>
              <a:rPr lang="en-US" dirty="0" err="1"/>
              <a:t>quy</a:t>
            </a:r>
            <a:r>
              <a:rPr lang="en-US" dirty="0"/>
              <a:t> </a:t>
            </a:r>
            <a:r>
              <a:rPr lang="en-US" dirty="0" err="1"/>
              <a:t>định</a:t>
            </a:r>
            <a:r>
              <a:rPr lang="vi-VN" dirty="0"/>
              <a:t> thông qua Quy tắc </a:t>
            </a:r>
            <a:r>
              <a:rPr lang="en-US" dirty="0"/>
              <a:t>C</a:t>
            </a:r>
            <a:r>
              <a:rPr lang="vi-VN" dirty="0"/>
              <a:t>uối cùng của Dịch vụ </a:t>
            </a:r>
            <a:r>
              <a:rPr lang="en-US" dirty="0" err="1"/>
              <a:t>Nhà</a:t>
            </a:r>
            <a:r>
              <a:rPr lang="en-US" baseline="0" dirty="0"/>
              <a:t> ở </a:t>
            </a:r>
            <a:r>
              <a:rPr lang="vi-VN" dirty="0"/>
              <a:t>và </a:t>
            </a:r>
            <a:r>
              <a:rPr lang="en-US" dirty="0" err="1"/>
              <a:t>Cộ</a:t>
            </a:r>
            <a:r>
              <a:rPr lang="vi-VN" dirty="0"/>
              <a:t>ng đồng (hoặc HCBS).</a:t>
            </a:r>
          </a:p>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Hãy</a:t>
            </a:r>
            <a:r>
              <a:rPr lang="en-US" baseline="0" dirty="0"/>
              <a:t> </a:t>
            </a:r>
            <a:r>
              <a:rPr lang="en-US" baseline="0" dirty="0" err="1"/>
              <a:t>nhìn</a:t>
            </a:r>
            <a:r>
              <a:rPr lang="en-US" baseline="0" dirty="0"/>
              <a:t> </a:t>
            </a:r>
            <a:r>
              <a:rPr lang="en-US" baseline="0" dirty="0" err="1"/>
              <a:t>vào</a:t>
            </a:r>
            <a:r>
              <a:rPr lang="en-US" baseline="0" dirty="0"/>
              <a:t> </a:t>
            </a:r>
            <a:r>
              <a:rPr lang="en-US" baseline="0" dirty="0" err="1"/>
              <a:t>tài</a:t>
            </a:r>
            <a:r>
              <a:rPr lang="en-US" baseline="0" dirty="0"/>
              <a:t> </a:t>
            </a:r>
            <a:r>
              <a:rPr lang="en-US" baseline="0" dirty="0" err="1"/>
              <a:t>liệu</a:t>
            </a:r>
            <a:r>
              <a:rPr lang="en-US" baseline="0" dirty="0"/>
              <a:t> </a:t>
            </a:r>
            <a:r>
              <a:rPr lang="en-US" baseline="0" dirty="0" err="1"/>
              <a:t>liên</a:t>
            </a:r>
            <a:r>
              <a:rPr lang="en-US" baseline="0" dirty="0"/>
              <a:t> </a:t>
            </a:r>
            <a:r>
              <a:rPr lang="en-US" baseline="0" dirty="0" err="1"/>
              <a:t>quan</a:t>
            </a:r>
            <a:r>
              <a:rPr lang="en-US" baseline="0" dirty="0"/>
              <a:t> </a:t>
            </a:r>
            <a:r>
              <a:rPr lang="en-US" baseline="0" dirty="0" err="1"/>
              <a:t>đến</a:t>
            </a:r>
            <a:r>
              <a:rPr lang="en-US" baseline="0" dirty="0"/>
              <a:t> </a:t>
            </a:r>
            <a:r>
              <a:rPr lang="vi-VN" dirty="0"/>
              <a:t>Quy tắc </a:t>
            </a:r>
            <a:r>
              <a:rPr lang="en-US" dirty="0"/>
              <a:t>C</a:t>
            </a:r>
            <a:r>
              <a:rPr lang="vi-VN" dirty="0"/>
              <a:t>uối cùng của HCBS. (</a:t>
            </a:r>
            <a:r>
              <a:rPr lang="vi-VN" i="1" dirty="0"/>
              <a:t>Xem lại </a:t>
            </a:r>
            <a:r>
              <a:rPr lang="en-US" i="1" dirty="0" err="1"/>
              <a:t>tài</a:t>
            </a:r>
            <a:r>
              <a:rPr lang="en-US" i="1" baseline="0" dirty="0"/>
              <a:t> </a:t>
            </a:r>
            <a:r>
              <a:rPr lang="en-US" i="1" baseline="0" dirty="0" err="1"/>
              <a:t>liệu</a:t>
            </a:r>
            <a:r>
              <a:rPr lang="vi-VN" i="1" dirty="0"/>
              <a:t> </a:t>
            </a:r>
            <a:r>
              <a:rPr lang="en-US" i="1" dirty="0"/>
              <a:t>“DÀNH</a:t>
            </a:r>
            <a:r>
              <a:rPr lang="en-US" i="1" baseline="0" dirty="0"/>
              <a:t> CHO </a:t>
            </a:r>
            <a:r>
              <a:rPr lang="vi-VN" i="1" dirty="0"/>
              <a:t>NGƯỜI TIÊU DÙNG VÀ GIA ĐÌNH</a:t>
            </a:r>
            <a:r>
              <a:rPr lang="en-US" i="1" dirty="0"/>
              <a:t>”</a:t>
            </a:r>
            <a:r>
              <a:rPr lang="vi-VN"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Đến </a:t>
            </a:r>
            <a:r>
              <a:rPr lang="en-US" dirty="0"/>
              <a:t>T</a:t>
            </a:r>
            <a:r>
              <a:rPr lang="vi-VN" dirty="0"/>
              <a:t>háng 3 năm 2022, tất cả các dịch vụ </a:t>
            </a:r>
            <a:r>
              <a:rPr lang="en-US" dirty="0" err="1"/>
              <a:t>được</a:t>
            </a:r>
            <a:r>
              <a:rPr lang="en-US" baseline="0" dirty="0"/>
              <a:t> </a:t>
            </a:r>
            <a:r>
              <a:rPr lang="en-US" baseline="0" dirty="0" err="1"/>
              <a:t>cung</a:t>
            </a:r>
            <a:r>
              <a:rPr lang="en-US" baseline="0" dirty="0"/>
              <a:t> </a:t>
            </a:r>
            <a:r>
              <a:rPr lang="en-US" baseline="0" dirty="0" err="1"/>
              <a:t>cấp</a:t>
            </a:r>
            <a:r>
              <a:rPr lang="en-US" baseline="0" dirty="0"/>
              <a:t> </a:t>
            </a:r>
            <a:r>
              <a:rPr lang="vi-VN" dirty="0"/>
              <a:t>của trung tâm </a:t>
            </a:r>
            <a:r>
              <a:rPr lang="en-US" dirty="0" err="1"/>
              <a:t>vùng</a:t>
            </a:r>
            <a:r>
              <a:rPr lang="en-US" baseline="0" dirty="0"/>
              <a:t> </a:t>
            </a:r>
            <a:r>
              <a:rPr lang="vi-VN" dirty="0"/>
              <a:t>sẽ đáp ứng các yêu cầu này. Tiểu bang, </a:t>
            </a:r>
            <a:r>
              <a:rPr lang="en-US" dirty="0" err="1"/>
              <a:t>các</a:t>
            </a:r>
            <a:r>
              <a:rPr lang="en-US" baseline="0" dirty="0"/>
              <a:t> </a:t>
            </a:r>
            <a:r>
              <a:rPr lang="vi-VN" dirty="0"/>
              <a:t>trung tâm </a:t>
            </a:r>
            <a:r>
              <a:rPr lang="en-US" dirty="0" err="1"/>
              <a:t>vùng</a:t>
            </a:r>
            <a:r>
              <a:rPr lang="en-US" baseline="0" dirty="0"/>
              <a:t> </a:t>
            </a:r>
            <a:r>
              <a:rPr lang="vi-VN" dirty="0"/>
              <a:t>và </a:t>
            </a:r>
            <a:r>
              <a:rPr lang="en-US" dirty="0" err="1"/>
              <a:t>các</a:t>
            </a:r>
            <a:r>
              <a:rPr lang="en-US" baseline="0" dirty="0"/>
              <a:t> </a:t>
            </a:r>
            <a:r>
              <a:rPr lang="vi-VN" dirty="0"/>
              <a:t>nhà cung cấp đang thực hiện quá trình chuyển đổi này và sẽ hoàn thành các đánh giá và các</a:t>
            </a:r>
            <a:r>
              <a:rPr lang="en-US" baseline="0" dirty="0"/>
              <a:t> </a:t>
            </a:r>
            <a:r>
              <a:rPr lang="en-US" baseline="0" dirty="0" err="1"/>
              <a:t>chuyến</a:t>
            </a:r>
            <a:r>
              <a:rPr lang="vi-VN" dirty="0"/>
              <a:t> </a:t>
            </a:r>
            <a:r>
              <a:rPr lang="en-US" dirty="0" err="1"/>
              <a:t>khảo</a:t>
            </a:r>
            <a:r>
              <a:rPr lang="en-US" baseline="0" dirty="0"/>
              <a:t> </a:t>
            </a:r>
            <a:r>
              <a:rPr lang="en-US" baseline="0" dirty="0" err="1"/>
              <a:t>sát</a:t>
            </a:r>
            <a:r>
              <a:rPr lang="en-US" baseline="0" dirty="0"/>
              <a:t> </a:t>
            </a:r>
            <a:r>
              <a:rPr lang="en-US" baseline="0" dirty="0" err="1"/>
              <a:t>môi</a:t>
            </a:r>
            <a:r>
              <a:rPr lang="en-US" baseline="0" dirty="0"/>
              <a:t> </a:t>
            </a:r>
            <a:r>
              <a:rPr lang="en-US" baseline="0" dirty="0" err="1"/>
              <a:t>trường</a:t>
            </a:r>
            <a:r>
              <a:rPr lang="vi-VN" dirty="0"/>
              <a:t> để cho thấy tất cả các dịch vụ đều đáp ứng các yêu cầu vào tháng 3 năm 2022.</a:t>
            </a:r>
          </a:p>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Điều này có ý nghĩa gì với bạn </a:t>
            </a:r>
            <a:r>
              <a:rPr lang="en-US" dirty="0" err="1"/>
              <a:t>với</a:t>
            </a:r>
            <a:r>
              <a:rPr lang="en-US" baseline="0" dirty="0"/>
              <a:t> </a:t>
            </a:r>
            <a:r>
              <a:rPr lang="en-US" baseline="0" dirty="0" err="1"/>
              <a:t>tư</a:t>
            </a:r>
            <a:r>
              <a:rPr lang="en-US" baseline="0" dirty="0"/>
              <a:t> </a:t>
            </a:r>
            <a:r>
              <a:rPr lang="en-US" baseline="0" dirty="0" err="1"/>
              <a:t>cách</a:t>
            </a:r>
            <a:r>
              <a:rPr lang="en-US" baseline="0" dirty="0"/>
              <a:t> </a:t>
            </a:r>
            <a:r>
              <a:rPr lang="en-US" baseline="0" dirty="0" err="1"/>
              <a:t>là</a:t>
            </a:r>
            <a:r>
              <a:rPr lang="en-US" baseline="0" dirty="0"/>
              <a:t> </a:t>
            </a:r>
            <a:r>
              <a:rPr lang="vi-VN" dirty="0"/>
              <a:t>một phần của SDP?</a:t>
            </a:r>
          </a:p>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a:t>
            </a:r>
            <a:r>
              <a:rPr lang="vi-VN" dirty="0"/>
              <a:t>ếu bạn chọn sử dụng ngân sách cá nhân SDP của mình để thanh toán </a:t>
            </a:r>
            <a:r>
              <a:rPr lang="en-US" dirty="0" err="1"/>
              <a:t>một</a:t>
            </a:r>
            <a:r>
              <a:rPr lang="vi-VN" dirty="0"/>
              <a:t> dịch vụ ở nơi dành cho người khuyết tật và/hoặc bạn nhận được</a:t>
            </a:r>
            <a:r>
              <a:rPr lang="en-US" dirty="0"/>
              <a:t> </a:t>
            </a:r>
            <a:r>
              <a:rPr lang="en-US" dirty="0" err="1"/>
              <a:t>một</a:t>
            </a:r>
            <a:r>
              <a:rPr lang="vi-VN" dirty="0"/>
              <a:t> dịch vụ với một nhóm người khuyết tật khác, thì </a:t>
            </a:r>
            <a:r>
              <a:rPr lang="en-US" dirty="0" err="1"/>
              <a:t>môi</a:t>
            </a:r>
            <a:r>
              <a:rPr lang="en-US" baseline="0" dirty="0"/>
              <a:t> </a:t>
            </a:r>
            <a:r>
              <a:rPr lang="en-US" baseline="0" dirty="0" err="1"/>
              <a:t>trường</a:t>
            </a:r>
            <a:r>
              <a:rPr lang="en-US" baseline="0" dirty="0"/>
              <a:t> </a:t>
            </a:r>
            <a:r>
              <a:rPr lang="en-US" baseline="0" dirty="0" err="1"/>
              <a:t>đó</a:t>
            </a:r>
            <a:r>
              <a:rPr lang="en-US" baseline="0" dirty="0"/>
              <a:t> (</a:t>
            </a:r>
            <a:r>
              <a:rPr lang="en-US" baseline="0" dirty="0" err="1"/>
              <a:t>hoặc</a:t>
            </a:r>
            <a:r>
              <a:rPr lang="en-US" baseline="0" dirty="0"/>
              <a:t> </a:t>
            </a:r>
            <a:r>
              <a:rPr lang="en-US" baseline="0" dirty="0" err="1"/>
              <a:t>nơi</a:t>
            </a:r>
            <a:r>
              <a:rPr lang="en-US" baseline="0" dirty="0"/>
              <a:t> </a:t>
            </a:r>
            <a:r>
              <a:rPr lang="en-US" baseline="0" dirty="0" err="1"/>
              <a:t>bạn</a:t>
            </a:r>
            <a:r>
              <a:rPr lang="en-US" baseline="0" dirty="0"/>
              <a:t> </a:t>
            </a:r>
            <a:r>
              <a:rPr lang="en-US" baseline="0" dirty="0" err="1"/>
              <a:t>có</a:t>
            </a:r>
            <a:r>
              <a:rPr lang="en-US" baseline="0" dirty="0"/>
              <a:t> </a:t>
            </a:r>
            <a:r>
              <a:rPr lang="en-US" baseline="0" dirty="0" err="1"/>
              <a:t>những</a:t>
            </a:r>
            <a:r>
              <a:rPr lang="en-US" baseline="0" dirty="0"/>
              <a:t> </a:t>
            </a:r>
            <a:r>
              <a:rPr lang="en-US" baseline="0" dirty="0" err="1"/>
              <a:t>dịch</a:t>
            </a:r>
            <a:r>
              <a:rPr lang="en-US" baseline="0" dirty="0"/>
              <a:t> </a:t>
            </a:r>
            <a:r>
              <a:rPr lang="en-US" baseline="0" dirty="0" err="1"/>
              <a:t>vụ</a:t>
            </a:r>
            <a:r>
              <a:rPr lang="en-US" baseline="0" dirty="0"/>
              <a:t> </a:t>
            </a:r>
            <a:r>
              <a:rPr lang="en-US" baseline="0" dirty="0" err="1"/>
              <a:t>đó</a:t>
            </a:r>
            <a:r>
              <a:rPr lang="en-US" baseline="0" dirty="0"/>
              <a:t>) </a:t>
            </a:r>
            <a:r>
              <a:rPr lang="en-US" baseline="0" dirty="0" err="1"/>
              <a:t>phải</a:t>
            </a:r>
            <a:r>
              <a:rPr lang="en-US" baseline="0" dirty="0"/>
              <a:t> </a:t>
            </a:r>
            <a:r>
              <a:rPr lang="en-US" baseline="0" dirty="0" err="1"/>
              <a:t>được</a:t>
            </a:r>
            <a:r>
              <a:rPr lang="en-US" baseline="0" dirty="0"/>
              <a:t> </a:t>
            </a:r>
            <a:r>
              <a:rPr lang="en-US" baseline="0" dirty="0" err="1"/>
              <a:t>đánh</a:t>
            </a:r>
            <a:r>
              <a:rPr lang="en-US" baseline="0" dirty="0"/>
              <a:t> </a:t>
            </a:r>
            <a:r>
              <a:rPr lang="en-US" baseline="0" dirty="0" err="1"/>
              <a:t>giá</a:t>
            </a:r>
            <a:r>
              <a:rPr lang="en-US" baseline="0" dirty="0"/>
              <a:t> </a:t>
            </a:r>
            <a:r>
              <a:rPr lang="en-US" baseline="0" dirty="0" err="1"/>
              <a:t>để</a:t>
            </a:r>
            <a:r>
              <a:rPr lang="en-US" baseline="0" dirty="0"/>
              <a:t> </a:t>
            </a:r>
            <a:r>
              <a:rPr lang="en-US" baseline="0" dirty="0" err="1"/>
              <a:t>đảm</a:t>
            </a:r>
            <a:r>
              <a:rPr lang="en-US" baseline="0" dirty="0"/>
              <a:t> </a:t>
            </a:r>
            <a:r>
              <a:rPr lang="en-US" baseline="0" dirty="0" err="1"/>
              <a:t>bảo</a:t>
            </a:r>
            <a:r>
              <a:rPr lang="en-US" baseline="0" dirty="0"/>
              <a:t> </a:t>
            </a:r>
            <a:r>
              <a:rPr lang="en-US" baseline="0" dirty="0" err="1"/>
              <a:t>nó</a:t>
            </a:r>
            <a:r>
              <a:rPr lang="en-US" baseline="0" dirty="0"/>
              <a:t> </a:t>
            </a:r>
            <a:r>
              <a:rPr lang="en-US" baseline="0" dirty="0" err="1"/>
              <a:t>tuân</a:t>
            </a:r>
            <a:r>
              <a:rPr lang="en-US" baseline="0" dirty="0"/>
              <a:t> </a:t>
            </a:r>
            <a:r>
              <a:rPr lang="en-US" baseline="0" dirty="0" err="1"/>
              <a:t>thủ</a:t>
            </a:r>
            <a:r>
              <a:rPr lang="en-US" baseline="0" dirty="0"/>
              <a:t> </a:t>
            </a:r>
            <a:r>
              <a:rPr lang="en-US" baseline="0" dirty="0" err="1"/>
              <a:t>Quy</a:t>
            </a:r>
            <a:r>
              <a:rPr lang="en-US" baseline="0" dirty="0"/>
              <a:t> </a:t>
            </a:r>
            <a:r>
              <a:rPr lang="en-US" baseline="0" dirty="0" err="1"/>
              <a:t>tắc</a:t>
            </a:r>
            <a:r>
              <a:rPr lang="en-US" baseline="0" dirty="0"/>
              <a:t> </a:t>
            </a:r>
            <a:r>
              <a:rPr lang="en-US" baseline="0" dirty="0" err="1"/>
              <a:t>Cuối</a:t>
            </a:r>
            <a:r>
              <a:rPr lang="en-US" baseline="0" dirty="0"/>
              <a:t> </a:t>
            </a:r>
            <a:r>
              <a:rPr lang="en-US" baseline="0" dirty="0" err="1"/>
              <a:t>cùng</a:t>
            </a:r>
            <a:r>
              <a:rPr lang="en-US" baseline="0" dirty="0"/>
              <a:t> </a:t>
            </a:r>
            <a:r>
              <a:rPr lang="en-US" baseline="0" dirty="0" err="1"/>
              <a:t>của</a:t>
            </a:r>
            <a:r>
              <a:rPr lang="en-US" baseline="0" dirty="0"/>
              <a:t> HCBS </a:t>
            </a:r>
            <a:r>
              <a:rPr lang="en-US" baseline="0" dirty="0" err="1"/>
              <a:t>trước</a:t>
            </a:r>
            <a:r>
              <a:rPr lang="en-US" baseline="0" dirty="0"/>
              <a:t> </a:t>
            </a:r>
            <a:r>
              <a:rPr lang="en-US" baseline="0" dirty="0" err="1"/>
              <a:t>khi</a:t>
            </a:r>
            <a:r>
              <a:rPr lang="en-US" baseline="0" dirty="0"/>
              <a:t> </a:t>
            </a:r>
            <a:r>
              <a:rPr lang="en-US" baseline="0" dirty="0" err="1"/>
              <a:t>bạn</a:t>
            </a:r>
            <a:r>
              <a:rPr lang="en-US" baseline="0" dirty="0"/>
              <a:t> </a:t>
            </a:r>
            <a:r>
              <a:rPr lang="en-US" baseline="0" dirty="0" err="1"/>
              <a:t>bắt</a:t>
            </a:r>
            <a:r>
              <a:rPr lang="en-US" baseline="0" dirty="0"/>
              <a:t> </a:t>
            </a:r>
            <a:r>
              <a:rPr lang="en-US" baseline="0" dirty="0" err="1"/>
              <a:t>đầu</a:t>
            </a:r>
            <a:r>
              <a:rPr lang="en-US" baseline="0" dirty="0"/>
              <a:t> </a:t>
            </a:r>
            <a:r>
              <a:rPr lang="en-US" baseline="0" dirty="0" err="1"/>
              <a:t>tiến</a:t>
            </a:r>
            <a:r>
              <a:rPr lang="en-US" baseline="0" dirty="0"/>
              <a:t> </a:t>
            </a:r>
            <a:r>
              <a:rPr lang="en-US" baseline="0" dirty="0" err="1"/>
              <a:t>hành</a:t>
            </a:r>
            <a:r>
              <a:rPr lang="en-US" baseline="0" dirty="0"/>
              <a:t> </a:t>
            </a:r>
            <a:r>
              <a:rPr lang="en-US" baseline="0" dirty="0" err="1"/>
              <a:t>dịch</a:t>
            </a:r>
            <a:r>
              <a:rPr lang="en-US" baseline="0" dirty="0"/>
              <a:t> </a:t>
            </a:r>
            <a:r>
              <a:rPr lang="en-US" baseline="0" dirty="0" err="1"/>
              <a:t>vụ</a:t>
            </a:r>
            <a:r>
              <a:rPr lang="en-US" baseline="0" dirty="0"/>
              <a:t> </a:t>
            </a:r>
            <a:r>
              <a:rPr lang="en-US" baseline="0" dirty="0" err="1"/>
              <a:t>của</a:t>
            </a:r>
            <a:r>
              <a:rPr lang="en-US" baseline="0" dirty="0"/>
              <a:t> </a:t>
            </a:r>
            <a:r>
              <a:rPr lang="en-US" baseline="0" dirty="0" err="1"/>
              <a:t>bạn</a:t>
            </a:r>
            <a:r>
              <a:rPr lang="en-US" baseline="0" dirty="0"/>
              <a:t> ở </a:t>
            </a:r>
            <a:r>
              <a:rPr lang="en-US" baseline="0" dirty="0" err="1"/>
              <a:t>đó</a:t>
            </a:r>
            <a:r>
              <a:rPr lang="en-US"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Hầu hết các dịch vụ bạn</a:t>
            </a:r>
            <a:r>
              <a:rPr lang="en-US" dirty="0"/>
              <a:t> </a:t>
            </a:r>
            <a:r>
              <a:rPr lang="en-US" dirty="0" err="1"/>
              <a:t>lựa</a:t>
            </a:r>
            <a:r>
              <a:rPr lang="vi-VN" dirty="0"/>
              <a:t> chọn trong SDP sẽ không phải có đánh giá này vì bạn sẽ không</a:t>
            </a:r>
            <a:r>
              <a:rPr lang="en-US" baseline="0" dirty="0"/>
              <a:t> </a:t>
            </a:r>
            <a:r>
              <a:rPr lang="en-US" baseline="0" dirty="0" err="1"/>
              <a:t>cùng</a:t>
            </a:r>
            <a:r>
              <a:rPr lang="vi-VN" dirty="0"/>
              <a:t> nhóm với </a:t>
            </a:r>
            <a:r>
              <a:rPr lang="en-US" dirty="0" err="1"/>
              <a:t>những</a:t>
            </a:r>
            <a:r>
              <a:rPr lang="en-US" baseline="0" dirty="0"/>
              <a:t> </a:t>
            </a:r>
            <a:r>
              <a:rPr lang="vi-VN" dirty="0"/>
              <a:t>người khuyết tật khác. Tuy nhiên, nếu bạn chọn một dịch vụ được mô tả ở trên, bạn, điều phối viên dịch vụ và nhà cung cấp dịch vụ của bạn sẽ </a:t>
            </a:r>
            <a:r>
              <a:rPr lang="en-US" dirty="0" err="1"/>
              <a:t>tiến</a:t>
            </a:r>
            <a:r>
              <a:rPr lang="en-US" baseline="0" dirty="0"/>
              <a:t> </a:t>
            </a:r>
            <a:r>
              <a:rPr lang="en-US" baseline="0" dirty="0" err="1"/>
              <a:t>hành</a:t>
            </a:r>
            <a:r>
              <a:rPr lang="en-US" baseline="0" dirty="0"/>
              <a:t> </a:t>
            </a:r>
            <a:r>
              <a:rPr lang="vi-VN" dirty="0"/>
              <a:t>quy trình</a:t>
            </a:r>
            <a:r>
              <a:rPr lang="en-US" dirty="0"/>
              <a:t> </a:t>
            </a:r>
            <a:r>
              <a:rPr lang="en-US" dirty="0" err="1"/>
              <a:t>đó</a:t>
            </a:r>
            <a:r>
              <a:rPr lang="vi-VN" dirty="0"/>
              <a:t> để đảm </a:t>
            </a:r>
            <a:r>
              <a:rPr lang="en-US" dirty="0" err="1"/>
              <a:t>bảo</a:t>
            </a:r>
            <a:r>
              <a:rPr lang="en-US" baseline="0" dirty="0"/>
              <a:t> </a:t>
            </a:r>
            <a:r>
              <a:rPr lang="en-US" baseline="0" dirty="0" err="1"/>
              <a:t>môi</a:t>
            </a:r>
            <a:r>
              <a:rPr lang="en-US" baseline="0" dirty="0"/>
              <a:t> </a:t>
            </a:r>
            <a:r>
              <a:rPr lang="en-US" baseline="0" dirty="0" err="1"/>
              <a:t>trường</a:t>
            </a:r>
            <a:r>
              <a:rPr lang="en-US" baseline="0" dirty="0"/>
              <a:t> </a:t>
            </a:r>
            <a:r>
              <a:rPr lang="en-US" baseline="0" dirty="0" err="1"/>
              <a:t>đó</a:t>
            </a:r>
            <a:r>
              <a:rPr lang="en-US" baseline="0" dirty="0"/>
              <a:t> </a:t>
            </a:r>
            <a:r>
              <a:rPr lang="vi-VN" dirty="0"/>
              <a:t>tuân thủ.</a:t>
            </a:r>
            <a:endParaRPr lang="en-US" dirty="0"/>
          </a:p>
        </p:txBody>
      </p:sp>
      <p:sp>
        <p:nvSpPr>
          <p:cNvPr id="4" name="Slide Number Placeholder 3"/>
          <p:cNvSpPr>
            <a:spLocks noGrp="1"/>
          </p:cNvSpPr>
          <p:nvPr>
            <p:ph type="sldNum" sz="quarter" idx="5"/>
          </p:nvPr>
        </p:nvSpPr>
        <p:spPr/>
        <p:txBody>
          <a:bodyPr/>
          <a:lstStyle/>
          <a:p>
            <a:fld id="{1C78673E-F29B-4593-BE77-BC78070867BB}" type="slidenum">
              <a:rPr lang="en-US" smtClean="0"/>
              <a:t>36</a:t>
            </a:fld>
            <a:endParaRPr lang="en-US" dirty="0"/>
          </a:p>
        </p:txBody>
      </p:sp>
    </p:spTree>
    <p:extLst>
      <p:ext uri="{BB962C8B-B14F-4D97-AF65-F5344CB8AC3E}">
        <p14:creationId xmlns:p14="http://schemas.microsoft.com/office/powerpoint/2010/main" val="5609486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vi-VN" dirty="0">
                <a:latin typeface="Calibri" panose="020F0502020204030204" pitchFamily="34" charset="0"/>
                <a:cs typeface="Calibri" panose="020F0502020204030204" pitchFamily="34" charset="0"/>
              </a:rPr>
              <a:t>Một lần nữa, nếu bạn chọn sử dụng ngân sách cá nhân SDP của mình để thanh toán </a:t>
            </a:r>
            <a:r>
              <a:rPr lang="en-US" dirty="0" err="1">
                <a:latin typeface="Calibri" panose="020F0502020204030204" pitchFamily="34" charset="0"/>
                <a:cs typeface="Calibri" panose="020F0502020204030204" pitchFamily="34" charset="0"/>
              </a:rPr>
              <a:t>một</a:t>
            </a:r>
            <a:r>
              <a:rPr lang="vi-VN" dirty="0">
                <a:latin typeface="Calibri" panose="020F0502020204030204" pitchFamily="34" charset="0"/>
                <a:cs typeface="Calibri" panose="020F0502020204030204" pitchFamily="34" charset="0"/>
              </a:rPr>
              <a:t> dịch vụ ở nơi dành cho người khuyết tật và/hoặc bạn nhận được</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một</a:t>
            </a:r>
            <a:r>
              <a:rPr lang="vi-VN" dirty="0">
                <a:latin typeface="Calibri" panose="020F0502020204030204" pitchFamily="34" charset="0"/>
                <a:cs typeface="Calibri" panose="020F0502020204030204" pitchFamily="34" charset="0"/>
              </a:rPr>
              <a:t> dịch vụ với một nhóm người khuyết tật khác, thì </a:t>
            </a:r>
            <a:r>
              <a:rPr lang="en-US" dirty="0" err="1">
                <a:latin typeface="Calibri" panose="020F0502020204030204" pitchFamily="34" charset="0"/>
                <a:cs typeface="Calibri" panose="020F0502020204030204" pitchFamily="34" charset="0"/>
              </a:rPr>
              <a:t>môi</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trường</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đó</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hoặc</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nơi</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bạn</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có</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những</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dịch</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vụ</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đó</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phải</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được</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đánh</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giá</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để</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đảm</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bảo</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nó</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tuân</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thủ</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Quy</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tắc</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Cuối</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cùng</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của</a:t>
            </a:r>
            <a:r>
              <a:rPr lang="en-US" baseline="0" dirty="0">
                <a:latin typeface="Calibri" panose="020F0502020204030204" pitchFamily="34" charset="0"/>
                <a:cs typeface="Calibri" panose="020F0502020204030204" pitchFamily="34" charset="0"/>
              </a:rPr>
              <a:t> HCBS </a:t>
            </a:r>
            <a:r>
              <a:rPr lang="en-US" baseline="0" dirty="0" err="1">
                <a:latin typeface="Calibri" panose="020F0502020204030204" pitchFamily="34" charset="0"/>
                <a:cs typeface="Calibri" panose="020F0502020204030204" pitchFamily="34" charset="0"/>
              </a:rPr>
              <a:t>trước</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khi</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bạn</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bắt</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đầu</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tiến</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hành</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dịch</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vụ</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của</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bạn</a:t>
            </a:r>
            <a:r>
              <a:rPr lang="en-US" baseline="0" dirty="0">
                <a:latin typeface="Calibri" panose="020F0502020204030204" pitchFamily="34" charset="0"/>
                <a:cs typeface="Calibri" panose="020F0502020204030204" pitchFamily="34" charset="0"/>
              </a:rPr>
              <a:t> ở </a:t>
            </a:r>
            <a:r>
              <a:rPr lang="en-US" baseline="0" dirty="0" err="1">
                <a:latin typeface="Calibri" panose="020F0502020204030204" pitchFamily="34" charset="0"/>
                <a:cs typeface="Calibri" panose="020F0502020204030204" pitchFamily="34" charset="0"/>
              </a:rPr>
              <a:t>đó</a:t>
            </a:r>
            <a:r>
              <a:rPr lang="en-US" baseline="0" dirty="0">
                <a:latin typeface="Calibri" panose="020F0502020204030204" pitchFamily="34" charset="0"/>
                <a:cs typeface="Calibri" panose="020F050202020403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vi-VN" dirty="0">
                <a:latin typeface="Calibri" panose="020F0502020204030204" pitchFamily="34" charset="0"/>
                <a:cs typeface="Calibri" panose="020F0502020204030204" pitchFamily="34" charset="0"/>
              </a:rPr>
              <a:t>Một công cụ sẽ được sử dụng để </a:t>
            </a:r>
            <a:r>
              <a:rPr lang="en-US" dirty="0" err="1">
                <a:latin typeface="Calibri" panose="020F0502020204030204" pitchFamily="34" charset="0"/>
                <a:cs typeface="Calibri" panose="020F0502020204030204" pitchFamily="34" charset="0"/>
              </a:rPr>
              <a:t>hỗ</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trợ</a:t>
            </a:r>
            <a:r>
              <a:rPr lang="en-US" baseline="0" dirty="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bạn, trung tâm </a:t>
            </a:r>
            <a:r>
              <a:rPr lang="en-US" dirty="0" err="1">
                <a:latin typeface="Calibri" panose="020F0502020204030204" pitchFamily="34" charset="0"/>
                <a:cs typeface="Calibri" panose="020F0502020204030204" pitchFamily="34" charset="0"/>
              </a:rPr>
              <a:t>vùng</a:t>
            </a:r>
            <a:r>
              <a:rPr lang="en-US" baseline="0" dirty="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và nhà cung cấp dịch vụ của bạn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trong</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quá</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trình</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này</a:t>
            </a:r>
            <a:r>
              <a:rPr lang="vi-VN" dirty="0">
                <a:latin typeface="Calibri" panose="020F0502020204030204" pitchFamily="34" charset="0"/>
                <a:cs typeface="Calibri" panose="020F0502020204030204" pitchFamily="34" charset="0"/>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vi-VN" dirty="0">
                <a:latin typeface="Calibri" panose="020F0502020204030204" pitchFamily="34" charset="0"/>
                <a:cs typeface="Calibri" panose="020F0502020204030204" pitchFamily="34" charset="0"/>
              </a:rPr>
              <a:t>Có một phần tự đánh giá công cụ để nhà cung cấp dịch vụ của bạn điền vào.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vi-VN" dirty="0">
                <a:latin typeface="Calibri" panose="020F0502020204030204" pitchFamily="34" charset="0"/>
                <a:cs typeface="Calibri" panose="020F0502020204030204" pitchFamily="34" charset="0"/>
              </a:rPr>
              <a:t>Bạn và trung tâm </a:t>
            </a:r>
            <a:r>
              <a:rPr lang="en-US" dirty="0" err="1">
                <a:latin typeface="Calibri" panose="020F0502020204030204" pitchFamily="34" charset="0"/>
                <a:cs typeface="Calibri" panose="020F0502020204030204" pitchFamily="34" charset="0"/>
              </a:rPr>
              <a:t>vùng</a:t>
            </a:r>
            <a:r>
              <a:rPr lang="en-US" baseline="0" dirty="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của bạn sẽ đến nơi bạn có dịch vụ này và xem </a:t>
            </a:r>
            <a:r>
              <a:rPr lang="en-US" dirty="0" err="1">
                <a:latin typeface="Calibri" panose="020F0502020204030204" pitchFamily="34" charset="0"/>
                <a:cs typeface="Calibri" panose="020F0502020204030204" pitchFamily="34" charset="0"/>
              </a:rPr>
              <a:t>xét</a:t>
            </a:r>
            <a:r>
              <a:rPr lang="vi-VN"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phần</a:t>
            </a:r>
            <a:r>
              <a:rPr lang="en-US" baseline="0" dirty="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tự đánh giá mà nhà cung cấp dịch vụ đã điền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vào</a:t>
            </a:r>
            <a:r>
              <a:rPr lang="vi-VN" dirty="0">
                <a:latin typeface="Calibri" panose="020F0502020204030204" pitchFamily="34" charset="0"/>
                <a:cs typeface="Calibri" panose="020F0502020204030204" pitchFamily="34" charset="0"/>
              </a:rPr>
              <a:t> và đảm bảo rằng </a:t>
            </a:r>
            <a:r>
              <a:rPr lang="en-US" dirty="0" err="1">
                <a:latin typeface="Calibri" panose="020F0502020204030204" pitchFamily="34" charset="0"/>
                <a:cs typeface="Calibri" panose="020F0502020204030204" pitchFamily="34" charset="0"/>
              </a:rPr>
              <a:t>môi</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trường</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đó</a:t>
            </a:r>
            <a:r>
              <a:rPr lang="en-US" baseline="0" dirty="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đáp ứng Quy tắc </a:t>
            </a:r>
            <a:r>
              <a:rPr lang="en-US" dirty="0">
                <a:latin typeface="Calibri" panose="020F0502020204030204" pitchFamily="34" charset="0"/>
                <a:cs typeface="Calibri" panose="020F0502020204030204" pitchFamily="34" charset="0"/>
              </a:rPr>
              <a:t>C</a:t>
            </a:r>
            <a:r>
              <a:rPr lang="vi-VN" dirty="0">
                <a:latin typeface="Calibri" panose="020F0502020204030204" pitchFamily="34" charset="0"/>
                <a:cs typeface="Calibri" panose="020F0502020204030204" pitchFamily="34" charset="0"/>
              </a:rPr>
              <a:t>uối cùng của HCBS.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vi-VN" dirty="0">
                <a:latin typeface="Calibri" panose="020F0502020204030204" pitchFamily="34" charset="0"/>
                <a:cs typeface="Calibri" panose="020F0502020204030204" pitchFamily="34" charset="0"/>
              </a:rPr>
              <a:t>Nếu </a:t>
            </a:r>
            <a:r>
              <a:rPr lang="en-US" dirty="0" err="1">
                <a:latin typeface="Calibri" panose="020F0502020204030204" pitchFamily="34" charset="0"/>
                <a:cs typeface="Calibri" panose="020F0502020204030204" pitchFamily="34" charset="0"/>
              </a:rPr>
              <a:t>cần</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có</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thay</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đổi</a:t>
            </a:r>
            <a:r>
              <a:rPr lang="en-US" baseline="0" dirty="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để </a:t>
            </a:r>
            <a:r>
              <a:rPr lang="en-US" dirty="0" err="1">
                <a:latin typeface="Calibri" panose="020F0502020204030204" pitchFamily="34" charset="0"/>
                <a:cs typeface="Calibri" panose="020F0502020204030204" pitchFamily="34" charset="0"/>
              </a:rPr>
              <a:t>môi</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trường</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đó</a:t>
            </a:r>
            <a:r>
              <a:rPr lang="vi-VN" dirty="0">
                <a:latin typeface="Calibri" panose="020F0502020204030204" pitchFamily="34" charset="0"/>
                <a:cs typeface="Calibri" panose="020F0502020204030204" pitchFamily="34" charset="0"/>
              </a:rPr>
              <a:t> đáp ứng Quy tắc </a:t>
            </a:r>
            <a:r>
              <a:rPr lang="en-US" dirty="0">
                <a:latin typeface="Calibri" panose="020F0502020204030204" pitchFamily="34" charset="0"/>
                <a:cs typeface="Calibri" panose="020F0502020204030204" pitchFamily="34" charset="0"/>
              </a:rPr>
              <a:t>C</a:t>
            </a:r>
            <a:r>
              <a:rPr lang="vi-VN" dirty="0">
                <a:latin typeface="Calibri" panose="020F0502020204030204" pitchFamily="34" charset="0"/>
                <a:cs typeface="Calibri" panose="020F0502020204030204" pitchFamily="34" charset="0"/>
              </a:rPr>
              <a:t>uối cùng của HCBS, </a:t>
            </a:r>
            <a:r>
              <a:rPr lang="en-US" dirty="0" err="1">
                <a:latin typeface="Calibri" panose="020F0502020204030204" pitchFamily="34" charset="0"/>
                <a:cs typeface="Calibri" panose="020F0502020204030204" pitchFamily="34" charset="0"/>
              </a:rPr>
              <a:t>thì</a:t>
            </a:r>
            <a:r>
              <a:rPr lang="en-US" baseline="0" dirty="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trung tâm </a:t>
            </a:r>
            <a:r>
              <a:rPr lang="en-US" dirty="0" err="1">
                <a:latin typeface="Calibri" panose="020F0502020204030204" pitchFamily="34" charset="0"/>
                <a:cs typeface="Calibri" panose="020F0502020204030204" pitchFamily="34" charset="0"/>
              </a:rPr>
              <a:t>vùng</a:t>
            </a:r>
            <a:r>
              <a:rPr lang="vi-VN" dirty="0">
                <a:latin typeface="Calibri" panose="020F0502020204030204" pitchFamily="34" charset="0"/>
                <a:cs typeface="Calibri" panose="020F0502020204030204" pitchFamily="34" charset="0"/>
              </a:rPr>
              <a:t>, bạn và nhà cung cấp dịch vụ nên </a:t>
            </a:r>
            <a:r>
              <a:rPr lang="en-US" dirty="0" err="1">
                <a:latin typeface="Calibri" panose="020F0502020204030204" pitchFamily="34" charset="0"/>
                <a:cs typeface="Calibri" panose="020F0502020204030204" pitchFamily="34" charset="0"/>
              </a:rPr>
              <a:t>thảo</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luận</a:t>
            </a:r>
            <a:r>
              <a:rPr lang="en-US" baseline="0" dirty="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về những thay đổi có thể được thực hiện. Mục tiêu là làm việc cùng nhau để địa điểm </a:t>
            </a:r>
            <a:r>
              <a:rPr lang="en-US" dirty="0" err="1">
                <a:latin typeface="Calibri" panose="020F0502020204030204" pitchFamily="34" charset="0"/>
                <a:cs typeface="Calibri" panose="020F0502020204030204" pitchFamily="34" charset="0"/>
              </a:rPr>
              <a:t>mà</a:t>
            </a:r>
            <a:r>
              <a:rPr lang="en-US" baseline="0" dirty="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bạn chọn sẽ tuân t</a:t>
            </a:r>
            <a:r>
              <a:rPr lang="en-US" dirty="0" err="1">
                <a:latin typeface="Calibri" panose="020F0502020204030204" pitchFamily="34" charset="0"/>
                <a:cs typeface="Calibri" panose="020F0502020204030204" pitchFamily="34" charset="0"/>
              </a:rPr>
              <a:t>hủ</a:t>
            </a:r>
            <a:r>
              <a:rPr lang="vi-VN" dirty="0">
                <a:latin typeface="Calibri" panose="020F0502020204030204" pitchFamily="34" charset="0"/>
                <a:cs typeface="Calibri" panose="020F0502020204030204" pitchFamily="34" charset="0"/>
              </a:rPr>
              <a:t> Quy tắc </a:t>
            </a:r>
            <a:r>
              <a:rPr lang="en-US" dirty="0">
                <a:latin typeface="Calibri" panose="020F0502020204030204" pitchFamily="34" charset="0"/>
                <a:cs typeface="Calibri" panose="020F0502020204030204" pitchFamily="34" charset="0"/>
              </a:rPr>
              <a:t>C</a:t>
            </a:r>
            <a:r>
              <a:rPr lang="vi-VN" dirty="0">
                <a:latin typeface="Calibri" panose="020F0502020204030204" pitchFamily="34" charset="0"/>
                <a:cs typeface="Calibri" panose="020F0502020204030204" pitchFamily="34" charset="0"/>
              </a:rPr>
              <a:t>uối cùng của HCBS.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vi-VN" dirty="0">
                <a:latin typeface="Calibri" panose="020F0502020204030204" pitchFamily="34" charset="0"/>
                <a:cs typeface="Calibri" panose="020F0502020204030204" pitchFamily="34" charset="0"/>
              </a:rPr>
              <a:t>Nếu </a:t>
            </a:r>
            <a:r>
              <a:rPr lang="en-US" dirty="0" err="1">
                <a:latin typeface="Calibri" panose="020F0502020204030204" pitchFamily="34" charset="0"/>
                <a:cs typeface="Calibri" panose="020F0502020204030204" pitchFamily="34" charset="0"/>
              </a:rPr>
              <a:t>môi</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trường</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đó</a:t>
            </a:r>
            <a:r>
              <a:rPr lang="en-US" baseline="0" dirty="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không đáp ứng quy tắc cuối cùng của HCBS, bạn không thể </a:t>
            </a:r>
            <a:r>
              <a:rPr lang="en-US" dirty="0" err="1">
                <a:latin typeface="Calibri" panose="020F0502020204030204" pitchFamily="34" charset="0"/>
                <a:cs typeface="Calibri" panose="020F0502020204030204" pitchFamily="34" charset="0"/>
              </a:rPr>
              <a:t>lựa</a:t>
            </a:r>
            <a:r>
              <a:rPr lang="en-US" baseline="0" dirty="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chọn có các dịch vụ trong </a:t>
            </a:r>
            <a:r>
              <a:rPr lang="en-US" dirty="0" err="1">
                <a:latin typeface="Calibri" panose="020F0502020204030204" pitchFamily="34" charset="0"/>
                <a:cs typeface="Calibri" panose="020F0502020204030204" pitchFamily="34" charset="0"/>
              </a:rPr>
              <a:t>môi</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trường</a:t>
            </a:r>
            <a:r>
              <a:rPr lang="en-US" baseline="0" dirty="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đó.</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vi-VN" dirty="0">
                <a:latin typeface="Calibri" panose="020F0502020204030204" pitchFamily="34" charset="0"/>
                <a:cs typeface="Calibri" panose="020F0502020204030204" pitchFamily="34" charset="0"/>
              </a:rPr>
              <a:t>Sau khi </a:t>
            </a:r>
            <a:r>
              <a:rPr lang="en-US" dirty="0" err="1">
                <a:latin typeface="Calibri" panose="020F0502020204030204" pitchFamily="34" charset="0"/>
                <a:cs typeface="Calibri" panose="020F0502020204030204" pitchFamily="34" charset="0"/>
              </a:rPr>
              <a:t>quá</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trình</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đánh</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giá</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môi</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trường</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được</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hoàn</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thành</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nhà</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cung</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cấp</a:t>
            </a:r>
            <a:r>
              <a:rPr lang="en-US" baseline="0" dirty="0">
                <a:latin typeface="Calibri" panose="020F0502020204030204" pitchFamily="34" charset="0"/>
                <a:cs typeface="Calibri" panose="020F0502020204030204" pitchFamily="34" charset="0"/>
              </a:rPr>
              <a:t> FMS </a:t>
            </a:r>
            <a:r>
              <a:rPr lang="en-US" baseline="0" dirty="0" err="1">
                <a:latin typeface="Calibri" panose="020F0502020204030204" pitchFamily="34" charset="0"/>
                <a:cs typeface="Calibri" panose="020F0502020204030204" pitchFamily="34" charset="0"/>
              </a:rPr>
              <a:t>của</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bạn</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sẽ</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xác</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nhận</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hoàn</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thành</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quá</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trình</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đánh</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giá</a:t>
            </a:r>
            <a:r>
              <a:rPr lang="en-US" baseline="0" dirty="0">
                <a:latin typeface="Calibri" panose="020F0502020204030204" pitchFamily="34" charset="0"/>
                <a:cs typeface="Calibri" panose="020F0502020204030204" pitchFamily="34" charset="0"/>
              </a:rPr>
              <a:t>. </a:t>
            </a:r>
            <a:endParaRPr lang="en-US"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10"/>
          </p:nvPr>
        </p:nvSpPr>
        <p:spPr/>
        <p:txBody>
          <a:bodyPr/>
          <a:lstStyle/>
          <a:p>
            <a:fld id="{B0280E34-E57D-49A8-A50A-2D1279D1EA20}" type="slidenum">
              <a:rPr lang="en-US" smtClean="0"/>
              <a:pPr/>
              <a:t>37</a:t>
            </a:fld>
            <a:endParaRPr lang="en-US" dirty="0"/>
          </a:p>
        </p:txBody>
      </p:sp>
    </p:spTree>
    <p:extLst>
      <p:ext uri="{BB962C8B-B14F-4D97-AF65-F5344CB8AC3E}">
        <p14:creationId xmlns:p14="http://schemas.microsoft.com/office/powerpoint/2010/main" val="25362747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endParaRPr lang="en-US" sz="1200" dirty="0">
              <a:latin typeface="+mn-lt"/>
            </a:endParaRPr>
          </a:p>
          <a:p>
            <a:pPr marL="285750" indent="-285750">
              <a:buFont typeface="Wingdings" panose="05000000000000000000" pitchFamily="2" charset="2"/>
              <a:buChar char="ü"/>
            </a:pPr>
            <a:r>
              <a:rPr lang="en-US" sz="1200" dirty="0" err="1">
                <a:latin typeface="+mn-lt"/>
              </a:rPr>
              <a:t>Việc</a:t>
            </a:r>
            <a:r>
              <a:rPr lang="en-US" sz="1200" baseline="0" dirty="0">
                <a:latin typeface="+mn-lt"/>
              </a:rPr>
              <a:t> </a:t>
            </a:r>
            <a:r>
              <a:rPr lang="en-US" sz="1200" baseline="0" dirty="0" err="1">
                <a:latin typeface="+mn-lt"/>
              </a:rPr>
              <a:t>lập</a:t>
            </a:r>
            <a:r>
              <a:rPr lang="en-US" sz="1200" baseline="0" dirty="0">
                <a:latin typeface="+mn-lt"/>
              </a:rPr>
              <a:t> </a:t>
            </a:r>
            <a:r>
              <a:rPr lang="en-US" sz="1200" baseline="0" dirty="0" err="1">
                <a:latin typeface="+mn-lt"/>
              </a:rPr>
              <a:t>kế</a:t>
            </a:r>
            <a:r>
              <a:rPr lang="en-US" sz="1200" baseline="0" dirty="0">
                <a:latin typeface="+mn-lt"/>
              </a:rPr>
              <a:t> </a:t>
            </a:r>
            <a:r>
              <a:rPr lang="en-US" sz="1200" baseline="0" dirty="0" err="1">
                <a:latin typeface="+mn-lt"/>
              </a:rPr>
              <a:t>hoạch</a:t>
            </a:r>
            <a:r>
              <a:rPr lang="en-US" sz="1200" baseline="0" dirty="0">
                <a:latin typeface="+mn-lt"/>
              </a:rPr>
              <a:t> </a:t>
            </a:r>
            <a:r>
              <a:rPr lang="en-US" sz="1200" baseline="0" dirty="0" err="1">
                <a:latin typeface="+mn-lt"/>
              </a:rPr>
              <a:t>tập</a:t>
            </a:r>
            <a:r>
              <a:rPr lang="en-US" sz="1200" baseline="0" dirty="0">
                <a:latin typeface="+mn-lt"/>
              </a:rPr>
              <a:t> </a:t>
            </a:r>
            <a:r>
              <a:rPr lang="en-US" sz="1200" baseline="0" dirty="0" err="1">
                <a:latin typeface="+mn-lt"/>
              </a:rPr>
              <a:t>trung</a:t>
            </a:r>
            <a:r>
              <a:rPr lang="en-US" sz="1200" baseline="0" dirty="0">
                <a:latin typeface="+mn-lt"/>
              </a:rPr>
              <a:t> </a:t>
            </a:r>
            <a:r>
              <a:rPr lang="en-US" sz="1200" baseline="0" dirty="0" err="1">
                <a:latin typeface="+mn-lt"/>
              </a:rPr>
              <a:t>vào</a:t>
            </a:r>
            <a:r>
              <a:rPr lang="en-US" sz="1200" baseline="0" dirty="0">
                <a:latin typeface="+mn-lt"/>
              </a:rPr>
              <a:t> con </a:t>
            </a:r>
            <a:r>
              <a:rPr lang="en-US" sz="1200" baseline="0" dirty="0" err="1">
                <a:latin typeface="+mn-lt"/>
              </a:rPr>
              <a:t>người</a:t>
            </a:r>
            <a:r>
              <a:rPr lang="en-US" sz="1200" baseline="0" dirty="0">
                <a:latin typeface="+mn-lt"/>
              </a:rPr>
              <a:t> </a:t>
            </a:r>
            <a:r>
              <a:rPr lang="en-US" sz="1200" baseline="0" dirty="0" err="1">
                <a:latin typeface="+mn-lt"/>
              </a:rPr>
              <a:t>dẫn</a:t>
            </a:r>
            <a:r>
              <a:rPr lang="en-US" sz="1200" baseline="0" dirty="0">
                <a:latin typeface="+mn-lt"/>
              </a:rPr>
              <a:t> </a:t>
            </a:r>
            <a:r>
              <a:rPr lang="en-US" sz="1200" baseline="0" dirty="0" err="1">
                <a:latin typeface="+mn-lt"/>
              </a:rPr>
              <a:t>dắt</a:t>
            </a:r>
            <a:r>
              <a:rPr lang="en-US" sz="1200" baseline="0" dirty="0">
                <a:latin typeface="+mn-lt"/>
              </a:rPr>
              <a:t> </a:t>
            </a:r>
            <a:r>
              <a:rPr lang="en-US" sz="1200" baseline="0" dirty="0" err="1">
                <a:latin typeface="+mn-lt"/>
              </a:rPr>
              <a:t>bạn</a:t>
            </a:r>
            <a:r>
              <a:rPr lang="en-US" sz="1200" baseline="0" dirty="0">
                <a:latin typeface="+mn-lt"/>
              </a:rPr>
              <a:t> </a:t>
            </a:r>
            <a:r>
              <a:rPr lang="en-US" sz="1200" baseline="0" dirty="0" err="1">
                <a:latin typeface="+mn-lt"/>
              </a:rPr>
              <a:t>và</a:t>
            </a:r>
            <a:r>
              <a:rPr lang="en-US" sz="1200" baseline="0" dirty="0">
                <a:latin typeface="+mn-lt"/>
              </a:rPr>
              <a:t> </a:t>
            </a:r>
            <a:r>
              <a:rPr lang="en-US" sz="1200" baseline="0" dirty="0" err="1">
                <a:latin typeface="+mn-lt"/>
              </a:rPr>
              <a:t>nhóm</a:t>
            </a:r>
            <a:r>
              <a:rPr lang="en-US" sz="1200" baseline="0" dirty="0">
                <a:latin typeface="+mn-lt"/>
              </a:rPr>
              <a:t> </a:t>
            </a:r>
            <a:r>
              <a:rPr lang="en-US" sz="1200" baseline="0" dirty="0" err="1">
                <a:latin typeface="+mn-lt"/>
              </a:rPr>
              <a:t>của</a:t>
            </a:r>
            <a:r>
              <a:rPr lang="en-US" sz="1200" baseline="0" dirty="0">
                <a:latin typeface="+mn-lt"/>
              </a:rPr>
              <a:t> </a:t>
            </a:r>
            <a:r>
              <a:rPr lang="en-US" sz="1200" baseline="0" dirty="0" err="1">
                <a:latin typeface="+mn-lt"/>
              </a:rPr>
              <a:t>bạn</a:t>
            </a:r>
            <a:r>
              <a:rPr lang="en-US" sz="1200" baseline="0" dirty="0">
                <a:latin typeface="+mn-lt"/>
              </a:rPr>
              <a:t> </a:t>
            </a:r>
            <a:r>
              <a:rPr lang="en-US" sz="1200" baseline="0" dirty="0" err="1">
                <a:latin typeface="+mn-lt"/>
              </a:rPr>
              <a:t>hướng</a:t>
            </a:r>
            <a:r>
              <a:rPr lang="en-US" sz="1200" baseline="0" dirty="0">
                <a:latin typeface="+mn-lt"/>
              </a:rPr>
              <a:t> </a:t>
            </a:r>
            <a:r>
              <a:rPr lang="en-US" sz="1200" baseline="0" dirty="0" err="1">
                <a:latin typeface="+mn-lt"/>
              </a:rPr>
              <a:t>về</a:t>
            </a:r>
            <a:r>
              <a:rPr lang="en-US" sz="1200" baseline="0" dirty="0">
                <a:latin typeface="+mn-lt"/>
              </a:rPr>
              <a:t> </a:t>
            </a:r>
            <a:r>
              <a:rPr lang="en-US" sz="1200" baseline="0" dirty="0" err="1">
                <a:latin typeface="+mn-lt"/>
              </a:rPr>
              <a:t>mục</a:t>
            </a:r>
            <a:r>
              <a:rPr lang="en-US" sz="1200" baseline="0" dirty="0">
                <a:latin typeface="+mn-lt"/>
              </a:rPr>
              <a:t> </a:t>
            </a:r>
            <a:r>
              <a:rPr lang="en-US" sz="1200" baseline="0" dirty="0" err="1">
                <a:latin typeface="+mn-lt"/>
              </a:rPr>
              <a:t>tiêu</a:t>
            </a:r>
            <a:r>
              <a:rPr lang="en-US" sz="1200" baseline="0" dirty="0">
                <a:latin typeface="+mn-lt"/>
              </a:rPr>
              <a:t>, </a:t>
            </a:r>
            <a:r>
              <a:rPr lang="en-US" sz="1200" baseline="0" dirty="0" err="1">
                <a:latin typeface="+mn-lt"/>
              </a:rPr>
              <a:t>ước</a:t>
            </a:r>
            <a:r>
              <a:rPr lang="en-US" sz="1200" baseline="0" dirty="0">
                <a:latin typeface="+mn-lt"/>
              </a:rPr>
              <a:t> </a:t>
            </a:r>
            <a:r>
              <a:rPr lang="en-US" sz="1200" baseline="0" dirty="0" err="1">
                <a:latin typeface="+mn-lt"/>
              </a:rPr>
              <a:t>mơ</a:t>
            </a:r>
            <a:r>
              <a:rPr lang="en-US" sz="1200" baseline="0" dirty="0">
                <a:latin typeface="+mn-lt"/>
              </a:rPr>
              <a:t> </a:t>
            </a:r>
            <a:r>
              <a:rPr lang="en-US" sz="1200" baseline="0" dirty="0" err="1">
                <a:latin typeface="+mn-lt"/>
              </a:rPr>
              <a:t>và</a:t>
            </a:r>
            <a:r>
              <a:rPr lang="en-US" sz="1200" baseline="0" dirty="0">
                <a:latin typeface="+mn-lt"/>
              </a:rPr>
              <a:t> </a:t>
            </a:r>
            <a:r>
              <a:rPr lang="en-US" sz="1200" baseline="0" dirty="0" err="1">
                <a:latin typeface="+mn-lt"/>
              </a:rPr>
              <a:t>tương</a:t>
            </a:r>
            <a:r>
              <a:rPr lang="en-US" sz="1200" baseline="0" dirty="0">
                <a:latin typeface="+mn-lt"/>
              </a:rPr>
              <a:t> </a:t>
            </a:r>
            <a:r>
              <a:rPr lang="en-US" sz="1200" baseline="0" dirty="0" err="1">
                <a:latin typeface="+mn-lt"/>
              </a:rPr>
              <a:t>lai</a:t>
            </a:r>
            <a:r>
              <a:rPr lang="en-US" sz="1200" baseline="0" dirty="0">
                <a:latin typeface="+mn-lt"/>
              </a:rPr>
              <a:t> </a:t>
            </a:r>
            <a:r>
              <a:rPr lang="en-US" sz="1200" baseline="0" dirty="0" err="1">
                <a:latin typeface="+mn-lt"/>
              </a:rPr>
              <a:t>của</a:t>
            </a:r>
            <a:r>
              <a:rPr lang="en-US" sz="1200" baseline="0" dirty="0">
                <a:latin typeface="+mn-lt"/>
              </a:rPr>
              <a:t> </a:t>
            </a:r>
            <a:r>
              <a:rPr lang="en-US" sz="1200" baseline="0" dirty="0" err="1">
                <a:latin typeface="+mn-lt"/>
              </a:rPr>
              <a:t>bạn</a:t>
            </a:r>
            <a:r>
              <a:rPr lang="en-US" sz="1200" baseline="0" dirty="0">
                <a:latin typeface="+mn-lt"/>
              </a:rPr>
              <a:t>. </a:t>
            </a:r>
          </a:p>
          <a:p>
            <a:pPr marL="0" indent="0">
              <a:buFont typeface="Wingdings" panose="05000000000000000000" pitchFamily="2" charset="2"/>
              <a:buNone/>
            </a:pPr>
            <a:endParaRPr lang="en-US" sz="1200" dirty="0">
              <a:latin typeface="+mn-lt"/>
            </a:endParaRPr>
          </a:p>
          <a:p>
            <a:pPr marL="285750" indent="-285750">
              <a:buFont typeface="Wingdings" panose="05000000000000000000" pitchFamily="2" charset="2"/>
              <a:buChar char="ü"/>
            </a:pPr>
            <a:r>
              <a:rPr lang="en-US" sz="1200" dirty="0">
                <a:latin typeface="+mn-lt"/>
              </a:rPr>
              <a:t>IPP </a:t>
            </a:r>
            <a:r>
              <a:rPr lang="en-US" sz="1200" dirty="0" err="1">
                <a:latin typeface="+mn-lt"/>
              </a:rPr>
              <a:t>sẽ</a:t>
            </a:r>
            <a:r>
              <a:rPr lang="en-US" sz="1200" baseline="0" dirty="0">
                <a:latin typeface="+mn-lt"/>
              </a:rPr>
              <a:t> </a:t>
            </a:r>
            <a:r>
              <a:rPr lang="en-US" sz="1200" baseline="0" dirty="0" err="1">
                <a:latin typeface="+mn-lt"/>
              </a:rPr>
              <a:t>cung</a:t>
            </a:r>
            <a:r>
              <a:rPr lang="en-US" sz="1200" baseline="0" dirty="0">
                <a:latin typeface="+mn-lt"/>
              </a:rPr>
              <a:t> </a:t>
            </a:r>
            <a:r>
              <a:rPr lang="en-US" sz="1200" baseline="0" dirty="0" err="1">
                <a:latin typeface="+mn-lt"/>
              </a:rPr>
              <a:t>cấp</a:t>
            </a:r>
            <a:r>
              <a:rPr lang="en-US" sz="1200" baseline="0" dirty="0">
                <a:latin typeface="+mn-lt"/>
              </a:rPr>
              <a:t> </a:t>
            </a:r>
            <a:r>
              <a:rPr lang="en-US" sz="1200" baseline="0" dirty="0" err="1">
                <a:latin typeface="+mn-lt"/>
              </a:rPr>
              <a:t>tư</a:t>
            </a:r>
            <a:r>
              <a:rPr lang="en-US" sz="1200" baseline="0" dirty="0">
                <a:latin typeface="+mn-lt"/>
              </a:rPr>
              <a:t> </a:t>
            </a:r>
            <a:r>
              <a:rPr lang="en-US" sz="1200" baseline="0" dirty="0" err="1">
                <a:latin typeface="+mn-lt"/>
              </a:rPr>
              <a:t>liệu</a:t>
            </a:r>
            <a:r>
              <a:rPr lang="en-US" sz="1200" baseline="0" dirty="0">
                <a:latin typeface="+mn-lt"/>
              </a:rPr>
              <a:t> </a:t>
            </a:r>
            <a:r>
              <a:rPr lang="en-US" sz="1200" baseline="0" dirty="0" err="1">
                <a:latin typeface="+mn-lt"/>
              </a:rPr>
              <a:t>của</a:t>
            </a:r>
            <a:r>
              <a:rPr lang="en-US" sz="1200" baseline="0" dirty="0">
                <a:latin typeface="+mn-lt"/>
              </a:rPr>
              <a:t> </a:t>
            </a:r>
            <a:r>
              <a:rPr lang="en-US" sz="1200" baseline="0" dirty="0" err="1">
                <a:latin typeface="+mn-lt"/>
              </a:rPr>
              <a:t>tất</a:t>
            </a:r>
            <a:r>
              <a:rPr lang="en-US" sz="1200" baseline="0" dirty="0">
                <a:latin typeface="+mn-lt"/>
              </a:rPr>
              <a:t> </a:t>
            </a:r>
            <a:r>
              <a:rPr lang="en-US" sz="1200" baseline="0" dirty="0" err="1">
                <a:latin typeface="+mn-lt"/>
              </a:rPr>
              <a:t>cả</a:t>
            </a:r>
            <a:r>
              <a:rPr lang="en-US" sz="1200" baseline="0" dirty="0">
                <a:latin typeface="+mn-lt"/>
              </a:rPr>
              <a:t> </a:t>
            </a:r>
            <a:r>
              <a:rPr lang="en-US" sz="1200" baseline="0" dirty="0" err="1">
                <a:latin typeface="+mn-lt"/>
              </a:rPr>
              <a:t>các</a:t>
            </a:r>
            <a:r>
              <a:rPr lang="en-US" sz="1200" baseline="0" dirty="0">
                <a:latin typeface="+mn-lt"/>
              </a:rPr>
              <a:t> </a:t>
            </a:r>
            <a:r>
              <a:rPr lang="en-US" sz="1200" baseline="0" dirty="0" err="1">
                <a:latin typeface="+mn-lt"/>
              </a:rPr>
              <a:t>dịch</a:t>
            </a:r>
            <a:r>
              <a:rPr lang="en-US" sz="1200" baseline="0" dirty="0">
                <a:latin typeface="+mn-lt"/>
              </a:rPr>
              <a:t> </a:t>
            </a:r>
            <a:r>
              <a:rPr lang="en-US" sz="1200" baseline="0" dirty="0" err="1">
                <a:latin typeface="+mn-lt"/>
              </a:rPr>
              <a:t>vụ</a:t>
            </a:r>
            <a:r>
              <a:rPr lang="en-US" sz="1200" baseline="0" dirty="0">
                <a:latin typeface="+mn-lt"/>
              </a:rPr>
              <a:t> </a:t>
            </a:r>
            <a:r>
              <a:rPr lang="en-US" sz="1200" baseline="0" dirty="0" err="1">
                <a:latin typeface="+mn-lt"/>
              </a:rPr>
              <a:t>và</a:t>
            </a:r>
            <a:r>
              <a:rPr lang="en-US" sz="1200" baseline="0" dirty="0">
                <a:latin typeface="+mn-lt"/>
              </a:rPr>
              <a:t> </a:t>
            </a:r>
            <a:r>
              <a:rPr lang="en-US" sz="1200" baseline="0" dirty="0" err="1">
                <a:latin typeface="+mn-lt"/>
              </a:rPr>
              <a:t>sự</a:t>
            </a:r>
            <a:r>
              <a:rPr lang="en-US" sz="1200" baseline="0" dirty="0">
                <a:latin typeface="+mn-lt"/>
              </a:rPr>
              <a:t> </a:t>
            </a:r>
            <a:r>
              <a:rPr lang="en-US" sz="1200" baseline="0" dirty="0" err="1">
                <a:latin typeface="+mn-lt"/>
              </a:rPr>
              <a:t>hỗ</a:t>
            </a:r>
            <a:r>
              <a:rPr lang="en-US" sz="1200" baseline="0" dirty="0">
                <a:latin typeface="+mn-lt"/>
              </a:rPr>
              <a:t> </a:t>
            </a:r>
            <a:r>
              <a:rPr lang="en-US" sz="1200" baseline="0" dirty="0" err="1">
                <a:latin typeface="+mn-lt"/>
              </a:rPr>
              <a:t>trợ</a:t>
            </a:r>
            <a:r>
              <a:rPr lang="en-US" sz="1200" baseline="0" dirty="0">
                <a:latin typeface="+mn-lt"/>
              </a:rPr>
              <a:t>, </a:t>
            </a:r>
            <a:r>
              <a:rPr lang="en-US" sz="1200" baseline="0" dirty="0" err="1">
                <a:latin typeface="+mn-lt"/>
              </a:rPr>
              <a:t>bao</a:t>
            </a:r>
            <a:r>
              <a:rPr lang="en-US" sz="1200" baseline="0" dirty="0">
                <a:latin typeface="+mn-lt"/>
              </a:rPr>
              <a:t> </a:t>
            </a:r>
            <a:r>
              <a:rPr lang="en-US" sz="1200" baseline="0" dirty="0" err="1">
                <a:latin typeface="+mn-lt"/>
              </a:rPr>
              <a:t>gồm</a:t>
            </a:r>
            <a:r>
              <a:rPr lang="en-US" sz="1200" baseline="0" dirty="0">
                <a:latin typeface="+mn-lt"/>
              </a:rPr>
              <a:t> </a:t>
            </a:r>
            <a:r>
              <a:rPr lang="en-US" sz="1200" baseline="0" dirty="0" err="1">
                <a:latin typeface="+mn-lt"/>
              </a:rPr>
              <a:t>ngân</a:t>
            </a:r>
            <a:r>
              <a:rPr lang="en-US" sz="1200" baseline="0" dirty="0">
                <a:latin typeface="+mn-lt"/>
              </a:rPr>
              <a:t> </a:t>
            </a:r>
            <a:r>
              <a:rPr lang="en-US" sz="1200" baseline="0" dirty="0" err="1">
                <a:latin typeface="+mn-lt"/>
              </a:rPr>
              <a:t>sách</a:t>
            </a:r>
            <a:r>
              <a:rPr lang="en-US" sz="1200" baseline="0" dirty="0">
                <a:latin typeface="+mn-lt"/>
              </a:rPr>
              <a:t> </a:t>
            </a:r>
            <a:r>
              <a:rPr lang="en-US" sz="1200" baseline="0" dirty="0" err="1">
                <a:latin typeface="+mn-lt"/>
              </a:rPr>
              <a:t>cá</a:t>
            </a:r>
            <a:r>
              <a:rPr lang="en-US" sz="1200" baseline="0" dirty="0">
                <a:latin typeface="+mn-lt"/>
              </a:rPr>
              <a:t> </a:t>
            </a:r>
            <a:r>
              <a:rPr lang="en-US" sz="1200" baseline="0" dirty="0" err="1">
                <a:latin typeface="+mn-lt"/>
              </a:rPr>
              <a:t>nhân</a:t>
            </a:r>
            <a:r>
              <a:rPr lang="en-US" sz="1200" baseline="0" dirty="0">
                <a:latin typeface="+mn-lt"/>
              </a:rPr>
              <a:t> </a:t>
            </a:r>
            <a:r>
              <a:rPr lang="en-US" sz="1200" baseline="0" dirty="0" err="1">
                <a:latin typeface="+mn-lt"/>
              </a:rPr>
              <a:t>của</a:t>
            </a:r>
            <a:r>
              <a:rPr lang="en-US" sz="1200" baseline="0" dirty="0">
                <a:latin typeface="+mn-lt"/>
              </a:rPr>
              <a:t> </a:t>
            </a:r>
            <a:r>
              <a:rPr lang="en-US" sz="1200" baseline="0" dirty="0" err="1">
                <a:latin typeface="+mn-lt"/>
              </a:rPr>
              <a:t>bạn</a:t>
            </a:r>
            <a:r>
              <a:rPr lang="en-US" sz="1200" baseline="0" dirty="0">
                <a:latin typeface="+mn-lt"/>
              </a:rPr>
              <a:t>. </a:t>
            </a:r>
          </a:p>
          <a:p>
            <a:pPr marL="0" indent="0">
              <a:buFont typeface="Wingdings" panose="05000000000000000000" pitchFamily="2" charset="2"/>
              <a:buNone/>
            </a:pPr>
            <a:endParaRPr lang="en-US" sz="1200" dirty="0">
              <a:latin typeface="+mn-lt"/>
            </a:endParaRPr>
          </a:p>
          <a:p>
            <a:pPr marL="285750" indent="-285750">
              <a:buFont typeface="Wingdings" panose="05000000000000000000" pitchFamily="2" charset="2"/>
              <a:buChar char="ü"/>
            </a:pPr>
            <a:r>
              <a:rPr lang="en-US" sz="1200" dirty="0" err="1">
                <a:latin typeface="+mn-lt"/>
              </a:rPr>
              <a:t>Các</a:t>
            </a:r>
            <a:r>
              <a:rPr lang="en-US" sz="1200" baseline="0" dirty="0">
                <a:latin typeface="+mn-lt"/>
              </a:rPr>
              <a:t> </a:t>
            </a:r>
            <a:r>
              <a:rPr lang="en-US" sz="1200" baseline="0" dirty="0" err="1">
                <a:latin typeface="+mn-lt"/>
              </a:rPr>
              <a:t>dịch</a:t>
            </a:r>
            <a:r>
              <a:rPr lang="en-US" sz="1200" baseline="0" dirty="0">
                <a:latin typeface="+mn-lt"/>
              </a:rPr>
              <a:t> </a:t>
            </a:r>
            <a:r>
              <a:rPr lang="en-US" sz="1200" baseline="0" dirty="0" err="1">
                <a:latin typeface="+mn-lt"/>
              </a:rPr>
              <a:t>vụ</a:t>
            </a:r>
            <a:r>
              <a:rPr lang="en-US" sz="1200" baseline="0" dirty="0">
                <a:latin typeface="+mn-lt"/>
              </a:rPr>
              <a:t> </a:t>
            </a:r>
            <a:r>
              <a:rPr lang="en-US" sz="1200" baseline="0" dirty="0" err="1">
                <a:latin typeface="+mn-lt"/>
              </a:rPr>
              <a:t>trong</a:t>
            </a:r>
            <a:r>
              <a:rPr lang="en-US" sz="1200" baseline="0" dirty="0">
                <a:latin typeface="+mn-lt"/>
              </a:rPr>
              <a:t> IPP </a:t>
            </a:r>
            <a:r>
              <a:rPr lang="en-US" sz="1200" baseline="0" dirty="0" err="1">
                <a:latin typeface="+mn-lt"/>
              </a:rPr>
              <a:t>của</a:t>
            </a:r>
            <a:r>
              <a:rPr lang="en-US" sz="1200" baseline="0" dirty="0">
                <a:latin typeface="+mn-lt"/>
              </a:rPr>
              <a:t> </a:t>
            </a:r>
            <a:r>
              <a:rPr lang="en-US" sz="1200" baseline="0" dirty="0" err="1">
                <a:latin typeface="+mn-lt"/>
              </a:rPr>
              <a:t>bạn</a:t>
            </a:r>
            <a:r>
              <a:rPr lang="en-US" sz="1200" baseline="0" dirty="0">
                <a:latin typeface="+mn-lt"/>
              </a:rPr>
              <a:t> PHẢI </a:t>
            </a:r>
            <a:r>
              <a:rPr lang="en-US" sz="1200" baseline="0" dirty="0" err="1">
                <a:latin typeface="+mn-lt"/>
              </a:rPr>
              <a:t>là</a:t>
            </a:r>
            <a:r>
              <a:rPr lang="en-US" sz="1200" baseline="0" dirty="0">
                <a:latin typeface="+mn-lt"/>
              </a:rPr>
              <a:t> </a:t>
            </a:r>
            <a:r>
              <a:rPr lang="en-US" sz="1200" baseline="0" dirty="0" err="1">
                <a:latin typeface="+mn-lt"/>
              </a:rPr>
              <a:t>các</a:t>
            </a:r>
            <a:r>
              <a:rPr lang="en-US" sz="1200" baseline="0" dirty="0">
                <a:latin typeface="+mn-lt"/>
              </a:rPr>
              <a:t> </a:t>
            </a:r>
            <a:r>
              <a:rPr lang="en-US" sz="1200" baseline="0" dirty="0" err="1">
                <a:latin typeface="+mn-lt"/>
              </a:rPr>
              <a:t>dịch</a:t>
            </a:r>
            <a:r>
              <a:rPr lang="en-US" sz="1200" baseline="0" dirty="0">
                <a:latin typeface="+mn-lt"/>
              </a:rPr>
              <a:t> </a:t>
            </a:r>
            <a:r>
              <a:rPr lang="en-US" sz="1200" baseline="0" dirty="0" err="1">
                <a:latin typeface="+mn-lt"/>
              </a:rPr>
              <a:t>vụ</a:t>
            </a:r>
            <a:r>
              <a:rPr lang="en-US" sz="1200" baseline="0" dirty="0">
                <a:latin typeface="+mn-lt"/>
              </a:rPr>
              <a:t> </a:t>
            </a:r>
            <a:r>
              <a:rPr lang="en-US" sz="1200" baseline="0" dirty="0" err="1">
                <a:latin typeface="+mn-lt"/>
              </a:rPr>
              <a:t>được</a:t>
            </a:r>
            <a:r>
              <a:rPr lang="en-US" sz="1200" baseline="0" dirty="0">
                <a:latin typeface="+mn-lt"/>
              </a:rPr>
              <a:t> </a:t>
            </a:r>
            <a:r>
              <a:rPr lang="en-US" sz="1200" baseline="0" dirty="0" err="1">
                <a:latin typeface="+mn-lt"/>
              </a:rPr>
              <a:t>liên</a:t>
            </a:r>
            <a:r>
              <a:rPr lang="en-US" sz="1200" baseline="0" dirty="0">
                <a:latin typeface="+mn-lt"/>
              </a:rPr>
              <a:t> bang </a:t>
            </a:r>
            <a:r>
              <a:rPr lang="en-US" sz="1200" baseline="0" dirty="0" err="1">
                <a:latin typeface="+mn-lt"/>
              </a:rPr>
              <a:t>công</a:t>
            </a:r>
            <a:r>
              <a:rPr lang="en-US" sz="1200" baseline="0" dirty="0">
                <a:latin typeface="+mn-lt"/>
              </a:rPr>
              <a:t> </a:t>
            </a:r>
            <a:r>
              <a:rPr lang="en-US" sz="1200" baseline="0" dirty="0" err="1">
                <a:latin typeface="+mn-lt"/>
              </a:rPr>
              <a:t>nhận</a:t>
            </a:r>
            <a:r>
              <a:rPr lang="en-US" sz="1200" baseline="0" dirty="0">
                <a:latin typeface="+mn-lt"/>
              </a:rPr>
              <a:t>, </a:t>
            </a:r>
            <a:r>
              <a:rPr lang="en-US" sz="1200" baseline="0" dirty="0" err="1">
                <a:latin typeface="+mn-lt"/>
              </a:rPr>
              <a:t>từ</a:t>
            </a:r>
            <a:r>
              <a:rPr lang="en-US" sz="1200" baseline="0" dirty="0">
                <a:latin typeface="+mn-lt"/>
              </a:rPr>
              <a:t> </a:t>
            </a:r>
            <a:r>
              <a:rPr lang="en-US" sz="1200" baseline="0" dirty="0" err="1">
                <a:latin typeface="+mn-lt"/>
              </a:rPr>
              <a:t>những</a:t>
            </a:r>
            <a:r>
              <a:rPr lang="en-US" sz="1200" baseline="0" dirty="0">
                <a:latin typeface="+mn-lt"/>
              </a:rPr>
              <a:t> </a:t>
            </a:r>
            <a:r>
              <a:rPr lang="en-US" sz="1200" baseline="0" dirty="0" err="1">
                <a:latin typeface="+mn-lt"/>
              </a:rPr>
              <a:t>người</a:t>
            </a:r>
            <a:r>
              <a:rPr lang="en-US" sz="1200" baseline="0" dirty="0">
                <a:latin typeface="+mn-lt"/>
              </a:rPr>
              <a:t> </a:t>
            </a:r>
            <a:r>
              <a:rPr lang="en-US" sz="1200" baseline="0" dirty="0" err="1">
                <a:latin typeface="+mn-lt"/>
              </a:rPr>
              <a:t>đủ</a:t>
            </a:r>
            <a:r>
              <a:rPr lang="en-US" sz="1200" baseline="0" dirty="0">
                <a:latin typeface="+mn-lt"/>
              </a:rPr>
              <a:t> </a:t>
            </a:r>
            <a:r>
              <a:rPr lang="en-US" sz="1200" baseline="0" dirty="0" err="1">
                <a:latin typeface="+mn-lt"/>
              </a:rPr>
              <a:t>điều</a:t>
            </a:r>
            <a:r>
              <a:rPr lang="en-US" sz="1200" baseline="0" dirty="0">
                <a:latin typeface="+mn-lt"/>
              </a:rPr>
              <a:t> </a:t>
            </a:r>
            <a:r>
              <a:rPr lang="en-US" sz="1200" baseline="0" dirty="0" err="1">
                <a:latin typeface="+mn-lt"/>
              </a:rPr>
              <a:t>kiện</a:t>
            </a:r>
            <a:r>
              <a:rPr lang="en-US" sz="1200" baseline="0" dirty="0">
                <a:latin typeface="+mn-lt"/>
              </a:rPr>
              <a:t>, </a:t>
            </a:r>
            <a:r>
              <a:rPr lang="en-US" sz="1200" baseline="0" dirty="0" err="1">
                <a:latin typeface="+mn-lt"/>
              </a:rPr>
              <a:t>tham</a:t>
            </a:r>
            <a:r>
              <a:rPr lang="en-US" sz="1200" baseline="0" dirty="0">
                <a:latin typeface="+mn-lt"/>
              </a:rPr>
              <a:t> </a:t>
            </a:r>
            <a:r>
              <a:rPr lang="en-US" sz="1200" baseline="0" dirty="0" err="1">
                <a:latin typeface="+mn-lt"/>
              </a:rPr>
              <a:t>gia</a:t>
            </a:r>
            <a:r>
              <a:rPr lang="en-US" sz="1200" baseline="0" dirty="0">
                <a:latin typeface="+mn-lt"/>
              </a:rPr>
              <a:t> </a:t>
            </a:r>
            <a:r>
              <a:rPr lang="en-US" sz="1200" baseline="0" dirty="0" err="1">
                <a:latin typeface="+mn-lt"/>
              </a:rPr>
              <a:t>hỗ</a:t>
            </a:r>
            <a:r>
              <a:rPr lang="en-US" sz="1200" baseline="0" dirty="0">
                <a:latin typeface="+mn-lt"/>
              </a:rPr>
              <a:t> </a:t>
            </a:r>
            <a:r>
              <a:rPr lang="en-US" sz="1200" baseline="0" dirty="0" err="1">
                <a:latin typeface="+mn-lt"/>
              </a:rPr>
              <a:t>trợ</a:t>
            </a:r>
            <a:r>
              <a:rPr lang="en-US" sz="1200" baseline="0" dirty="0">
                <a:latin typeface="+mn-lt"/>
              </a:rPr>
              <a:t> </a:t>
            </a:r>
            <a:r>
              <a:rPr lang="en-US" sz="1200" baseline="0" dirty="0" err="1">
                <a:latin typeface="+mn-lt"/>
              </a:rPr>
              <a:t>cộng</a:t>
            </a:r>
            <a:r>
              <a:rPr lang="en-US" sz="1200" baseline="0" dirty="0">
                <a:latin typeface="+mn-lt"/>
              </a:rPr>
              <a:t> </a:t>
            </a:r>
            <a:r>
              <a:rPr lang="en-US" sz="1200" baseline="0" dirty="0" err="1">
                <a:latin typeface="+mn-lt"/>
              </a:rPr>
              <a:t>đồng</a:t>
            </a:r>
            <a:r>
              <a:rPr lang="en-US" sz="1200" baseline="0" dirty="0">
                <a:latin typeface="+mn-lt"/>
              </a:rPr>
              <a:t>, </a:t>
            </a:r>
            <a:r>
              <a:rPr lang="en-US" sz="1200" baseline="0" dirty="0" err="1">
                <a:latin typeface="+mn-lt"/>
              </a:rPr>
              <a:t>và</a:t>
            </a:r>
            <a:r>
              <a:rPr lang="en-US" sz="1200" baseline="0" dirty="0">
                <a:latin typeface="+mn-lt"/>
              </a:rPr>
              <a:t> </a:t>
            </a:r>
            <a:r>
              <a:rPr lang="en-US" sz="1200" baseline="0" dirty="0" err="1">
                <a:latin typeface="+mn-lt"/>
              </a:rPr>
              <a:t>có</a:t>
            </a:r>
            <a:r>
              <a:rPr lang="en-US" sz="1200" baseline="0" dirty="0">
                <a:latin typeface="+mn-lt"/>
              </a:rPr>
              <a:t> </a:t>
            </a:r>
            <a:r>
              <a:rPr lang="en-US" sz="1200" baseline="0" dirty="0" err="1">
                <a:latin typeface="+mn-lt"/>
              </a:rPr>
              <a:t>thể</a:t>
            </a:r>
            <a:r>
              <a:rPr lang="en-US" sz="1200" baseline="0" dirty="0">
                <a:latin typeface="+mn-lt"/>
              </a:rPr>
              <a:t> </a:t>
            </a:r>
            <a:r>
              <a:rPr lang="en-US" sz="1200" baseline="0" dirty="0" err="1">
                <a:latin typeface="+mn-lt"/>
              </a:rPr>
              <a:t>từ</a:t>
            </a:r>
            <a:r>
              <a:rPr lang="en-US" sz="1200" baseline="0" dirty="0">
                <a:latin typeface="+mn-lt"/>
              </a:rPr>
              <a:t> </a:t>
            </a:r>
            <a:r>
              <a:rPr lang="en-US" sz="1200" baseline="0" dirty="0" err="1">
                <a:latin typeface="+mn-lt"/>
              </a:rPr>
              <a:t>cả</a:t>
            </a:r>
            <a:r>
              <a:rPr lang="en-US" sz="1200" baseline="0" dirty="0">
                <a:latin typeface="+mn-lt"/>
              </a:rPr>
              <a:t> </a:t>
            </a:r>
            <a:r>
              <a:rPr lang="en-US" sz="1200" baseline="0" dirty="0" err="1">
                <a:latin typeface="+mn-lt"/>
              </a:rPr>
              <a:t>những</a:t>
            </a:r>
            <a:r>
              <a:rPr lang="en-US" sz="1200" baseline="0" dirty="0">
                <a:latin typeface="+mn-lt"/>
              </a:rPr>
              <a:t> </a:t>
            </a:r>
            <a:r>
              <a:rPr lang="en-US" sz="1200" baseline="0" dirty="0" err="1">
                <a:latin typeface="+mn-lt"/>
              </a:rPr>
              <a:t>nhà</a:t>
            </a:r>
            <a:r>
              <a:rPr lang="en-US" sz="1200" baseline="0" dirty="0">
                <a:latin typeface="+mn-lt"/>
              </a:rPr>
              <a:t> </a:t>
            </a:r>
            <a:r>
              <a:rPr lang="en-US" sz="1200" baseline="0" dirty="0" err="1">
                <a:latin typeface="+mn-lt"/>
              </a:rPr>
              <a:t>cung</a:t>
            </a:r>
            <a:r>
              <a:rPr lang="en-US" sz="1200" baseline="0" dirty="0">
                <a:latin typeface="+mn-lt"/>
              </a:rPr>
              <a:t> </a:t>
            </a:r>
            <a:r>
              <a:rPr lang="en-US" sz="1200" baseline="0" dirty="0" err="1">
                <a:latin typeface="+mn-lt"/>
              </a:rPr>
              <a:t>cấp</a:t>
            </a:r>
            <a:r>
              <a:rPr lang="en-US" sz="1200" baseline="0" dirty="0">
                <a:latin typeface="+mn-lt"/>
              </a:rPr>
              <a:t> </a:t>
            </a:r>
            <a:r>
              <a:rPr lang="en-US" sz="1200" baseline="0" dirty="0" err="1">
                <a:latin typeface="+mn-lt"/>
              </a:rPr>
              <a:t>theo</a:t>
            </a:r>
            <a:r>
              <a:rPr lang="en-US" sz="1200" baseline="0" dirty="0">
                <a:latin typeface="+mn-lt"/>
              </a:rPr>
              <a:t> </a:t>
            </a:r>
            <a:r>
              <a:rPr lang="en-US" sz="1200" baseline="0" dirty="0" err="1">
                <a:latin typeface="+mn-lt"/>
              </a:rPr>
              <a:t>hợp</a:t>
            </a:r>
            <a:r>
              <a:rPr lang="en-US" sz="1200" baseline="0" dirty="0">
                <a:latin typeface="+mn-lt"/>
              </a:rPr>
              <a:t> </a:t>
            </a:r>
            <a:r>
              <a:rPr lang="en-US" sz="1200" baseline="0" dirty="0" err="1">
                <a:latin typeface="+mn-lt"/>
              </a:rPr>
              <a:t>đồng</a:t>
            </a:r>
            <a:r>
              <a:rPr lang="en-US" sz="1200" baseline="0" dirty="0">
                <a:latin typeface="+mn-lt"/>
              </a:rPr>
              <a:t> </a:t>
            </a:r>
            <a:r>
              <a:rPr lang="en-US" sz="1200" baseline="0" dirty="0" err="1">
                <a:latin typeface="+mn-lt"/>
              </a:rPr>
              <a:t>và</a:t>
            </a:r>
            <a:r>
              <a:rPr lang="en-US" sz="1200" baseline="0" dirty="0">
                <a:latin typeface="+mn-lt"/>
              </a:rPr>
              <a:t> </a:t>
            </a:r>
            <a:r>
              <a:rPr lang="en-US" sz="1200" baseline="0" dirty="0" err="1">
                <a:latin typeface="+mn-lt"/>
              </a:rPr>
              <a:t>không</a:t>
            </a:r>
            <a:r>
              <a:rPr lang="en-US" sz="1200" baseline="0" dirty="0">
                <a:latin typeface="+mn-lt"/>
              </a:rPr>
              <a:t> </a:t>
            </a:r>
            <a:r>
              <a:rPr lang="en-US" sz="1200" baseline="0" dirty="0" err="1">
                <a:latin typeface="+mn-lt"/>
              </a:rPr>
              <a:t>theo</a:t>
            </a:r>
            <a:r>
              <a:rPr lang="en-US" sz="1200" baseline="0" dirty="0">
                <a:latin typeface="+mn-lt"/>
              </a:rPr>
              <a:t> </a:t>
            </a:r>
            <a:r>
              <a:rPr lang="en-US" sz="1200" baseline="0" dirty="0" err="1">
                <a:latin typeface="+mn-lt"/>
              </a:rPr>
              <a:t>hợp</a:t>
            </a:r>
            <a:r>
              <a:rPr lang="en-US" sz="1200" baseline="0" dirty="0">
                <a:latin typeface="+mn-lt"/>
              </a:rPr>
              <a:t> </a:t>
            </a:r>
            <a:r>
              <a:rPr lang="en-US" sz="1200" baseline="0" dirty="0" err="1">
                <a:latin typeface="+mn-lt"/>
              </a:rPr>
              <a:t>đồng</a:t>
            </a:r>
            <a:r>
              <a:rPr lang="en-US" sz="1200" baseline="0" dirty="0">
                <a:latin typeface="+mn-lt"/>
              </a:rPr>
              <a:t>. </a:t>
            </a:r>
            <a:endParaRPr lang="en-US" sz="1200" dirty="0">
              <a:latin typeface="+mn-lt"/>
            </a:endParaRPr>
          </a:p>
          <a:p>
            <a:pPr marL="285750" indent="-285750">
              <a:buFont typeface="Wingdings" panose="05000000000000000000" pitchFamily="2" charset="2"/>
              <a:buChar char="ü"/>
            </a:pPr>
            <a:endParaRPr lang="en-US" sz="1200" b="1" dirty="0">
              <a:solidFill>
                <a:schemeClr val="accent5">
                  <a:lumMod val="50000"/>
                </a:schemeClr>
              </a:solidFill>
              <a:latin typeface="+mn-lt"/>
            </a:endParaRPr>
          </a:p>
          <a:p>
            <a:pPr marL="285750" indent="-285750">
              <a:buFont typeface="Wingdings" panose="05000000000000000000" pitchFamily="2" charset="2"/>
              <a:buChar char="ü"/>
            </a:pPr>
            <a:r>
              <a:rPr lang="en-US" sz="1200" dirty="0" err="1">
                <a:latin typeface="+mn-lt"/>
              </a:rPr>
              <a:t>Các</a:t>
            </a:r>
            <a:r>
              <a:rPr lang="en-US" sz="1200" baseline="0" dirty="0">
                <a:latin typeface="+mn-lt"/>
              </a:rPr>
              <a:t> </a:t>
            </a:r>
            <a:r>
              <a:rPr lang="en-US" sz="1200" baseline="0" dirty="0" err="1">
                <a:latin typeface="+mn-lt"/>
              </a:rPr>
              <a:t>dịch</a:t>
            </a:r>
            <a:r>
              <a:rPr lang="en-US" sz="1200" baseline="0" dirty="0">
                <a:latin typeface="+mn-lt"/>
              </a:rPr>
              <a:t> </a:t>
            </a:r>
            <a:r>
              <a:rPr lang="en-US" sz="1200" baseline="0" dirty="0" err="1">
                <a:latin typeface="+mn-lt"/>
              </a:rPr>
              <a:t>vụ</a:t>
            </a:r>
            <a:r>
              <a:rPr lang="en-US" sz="1200" baseline="0" dirty="0">
                <a:latin typeface="+mn-lt"/>
              </a:rPr>
              <a:t> </a:t>
            </a:r>
            <a:r>
              <a:rPr lang="en-US" sz="1200" baseline="0" dirty="0" err="1">
                <a:latin typeface="+mn-lt"/>
              </a:rPr>
              <a:t>chung</a:t>
            </a:r>
            <a:r>
              <a:rPr lang="en-US" sz="1200" baseline="0" dirty="0">
                <a:latin typeface="+mn-lt"/>
              </a:rPr>
              <a:t> PHẢI </a:t>
            </a:r>
            <a:r>
              <a:rPr lang="en-US" sz="1200" baseline="0" dirty="0" err="1">
                <a:latin typeface="+mn-lt"/>
              </a:rPr>
              <a:t>được</a:t>
            </a:r>
            <a:r>
              <a:rPr lang="en-US" sz="1200" baseline="0" dirty="0">
                <a:latin typeface="+mn-lt"/>
              </a:rPr>
              <a:t> </a:t>
            </a:r>
            <a:r>
              <a:rPr lang="en-US" sz="1200" baseline="0" dirty="0" err="1">
                <a:latin typeface="+mn-lt"/>
              </a:rPr>
              <a:t>tiếp</a:t>
            </a:r>
            <a:r>
              <a:rPr lang="en-US" sz="1200" baseline="0" dirty="0">
                <a:latin typeface="+mn-lt"/>
              </a:rPr>
              <a:t> </a:t>
            </a:r>
            <a:r>
              <a:rPr lang="en-US" sz="1200" baseline="0" dirty="0" err="1">
                <a:latin typeface="+mn-lt"/>
              </a:rPr>
              <a:t>cận</a:t>
            </a:r>
            <a:r>
              <a:rPr lang="en-US" sz="1200" baseline="0" dirty="0">
                <a:latin typeface="+mn-lt"/>
              </a:rPr>
              <a:t> </a:t>
            </a:r>
            <a:r>
              <a:rPr lang="en-US" sz="1200" baseline="0" dirty="0" err="1">
                <a:latin typeface="+mn-lt"/>
              </a:rPr>
              <a:t>đầu</a:t>
            </a:r>
            <a:r>
              <a:rPr lang="en-US" sz="1200" baseline="0" dirty="0">
                <a:latin typeface="+mn-lt"/>
              </a:rPr>
              <a:t> </a:t>
            </a:r>
            <a:r>
              <a:rPr lang="en-US" sz="1200" baseline="0" dirty="0" err="1">
                <a:latin typeface="+mn-lt"/>
              </a:rPr>
              <a:t>tiên</a:t>
            </a:r>
            <a:r>
              <a:rPr lang="en-US" sz="1200" dirty="0">
                <a:latin typeface="+mn-lt"/>
              </a:rPr>
              <a:t>.</a:t>
            </a:r>
          </a:p>
        </p:txBody>
      </p:sp>
      <p:sp>
        <p:nvSpPr>
          <p:cNvPr id="4" name="Slide Number Placeholder 3"/>
          <p:cNvSpPr>
            <a:spLocks noGrp="1"/>
          </p:cNvSpPr>
          <p:nvPr>
            <p:ph type="sldNum" sz="quarter" idx="5"/>
          </p:nvPr>
        </p:nvSpPr>
        <p:spPr/>
        <p:txBody>
          <a:bodyPr/>
          <a:lstStyle/>
          <a:p>
            <a:fld id="{1C78673E-F29B-4593-BE77-BC78070867BB}" type="slidenum">
              <a:rPr lang="en-US" smtClean="0"/>
              <a:t>38</a:t>
            </a:fld>
            <a:endParaRPr lang="en-US" dirty="0"/>
          </a:p>
        </p:txBody>
      </p:sp>
    </p:spTree>
    <p:extLst>
      <p:ext uri="{BB962C8B-B14F-4D97-AF65-F5344CB8AC3E}">
        <p14:creationId xmlns:p14="http://schemas.microsoft.com/office/powerpoint/2010/main" val="5256452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78673E-F29B-4593-BE77-BC78070867BB}" type="slidenum">
              <a:rPr lang="en-US" smtClean="0"/>
              <a:t>39</a:t>
            </a:fld>
            <a:endParaRPr lang="en-US" dirty="0"/>
          </a:p>
        </p:txBody>
      </p:sp>
    </p:spTree>
    <p:extLst>
      <p:ext uri="{BB962C8B-B14F-4D97-AF65-F5344CB8AC3E}">
        <p14:creationId xmlns:p14="http://schemas.microsoft.com/office/powerpoint/2010/main" val="23271060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1" dirty="0">
                <a:latin typeface="Calibri" panose="020F0502020204030204" pitchFamily="34" charset="0"/>
                <a:cs typeface="Calibri" panose="020F0502020204030204" pitchFamily="34" charset="0"/>
              </a:rPr>
              <a:t>Mẹo! T</a:t>
            </a:r>
            <a:r>
              <a:rPr lang="en-US" b="1" dirty="0" err="1">
                <a:latin typeface="Calibri" panose="020F0502020204030204" pitchFamily="34" charset="0"/>
                <a:cs typeface="Calibri" panose="020F0502020204030204" pitchFamily="34" charset="0"/>
              </a:rPr>
              <a:t>ạo</a:t>
            </a:r>
            <a:r>
              <a:rPr lang="en-US" b="1" baseline="0" dirty="0">
                <a:latin typeface="Calibri" panose="020F0502020204030204" pitchFamily="34" charset="0"/>
                <a:cs typeface="Calibri" panose="020F0502020204030204" pitchFamily="34" charset="0"/>
              </a:rPr>
              <a:t> </a:t>
            </a:r>
            <a:r>
              <a:rPr lang="en-US" b="1" baseline="0" dirty="0" err="1">
                <a:latin typeface="Calibri" panose="020F0502020204030204" pitchFamily="34" charset="0"/>
                <a:cs typeface="Calibri" panose="020F0502020204030204" pitchFamily="34" charset="0"/>
              </a:rPr>
              <a:t>dựng</a:t>
            </a:r>
            <a:r>
              <a:rPr lang="vi-VN" b="1" dirty="0">
                <a:latin typeface="Calibri" panose="020F0502020204030204" pitchFamily="34" charset="0"/>
                <a:cs typeface="Calibri" panose="020F0502020204030204" pitchFamily="34" charset="0"/>
              </a:rPr>
              <a:t> mối quan hệ </a:t>
            </a:r>
            <a:r>
              <a:rPr lang="en-US" b="1" dirty="0">
                <a:latin typeface="Calibri" panose="020F0502020204030204" pitchFamily="34" charset="0"/>
                <a:cs typeface="Calibri" panose="020F0502020204030204" pitchFamily="34" charset="0"/>
              </a:rPr>
              <a:t>“</a:t>
            </a:r>
            <a:r>
              <a:rPr lang="vi-VN" b="1" dirty="0">
                <a:latin typeface="Calibri" panose="020F0502020204030204" pitchFamily="34" charset="0"/>
                <a:cs typeface="Calibri" panose="020F0502020204030204" pitchFamily="34" charset="0"/>
              </a:rPr>
              <a:t>học </a:t>
            </a:r>
            <a:r>
              <a:rPr lang="en-US" b="1" dirty="0" err="1">
                <a:latin typeface="Calibri" panose="020F0502020204030204" pitchFamily="34" charset="0"/>
                <a:cs typeface="Calibri" panose="020F0502020204030204" pitchFamily="34" charset="0"/>
              </a:rPr>
              <a:t>tập</a:t>
            </a:r>
            <a:r>
              <a:rPr lang="vi-VN"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cùng</a:t>
            </a:r>
            <a:r>
              <a:rPr lang="vi-VN" b="1" dirty="0">
                <a:latin typeface="Calibri" panose="020F0502020204030204" pitchFamily="34" charset="0"/>
                <a:cs typeface="Calibri" panose="020F0502020204030204" pitchFamily="34" charset="0"/>
              </a:rPr>
              <a:t> nhau</a:t>
            </a:r>
            <a:r>
              <a:rPr lang="en-US" b="1" dirty="0">
                <a:latin typeface="Calibri" panose="020F0502020204030204" pitchFamily="34" charset="0"/>
                <a:cs typeface="Calibri" panose="020F0502020204030204" pitchFamily="34" charset="0"/>
              </a:rPr>
              <a:t>”</a:t>
            </a:r>
            <a:r>
              <a:rPr lang="vi-VN" b="1" dirty="0">
                <a:latin typeface="Calibri" panose="020F0502020204030204" pitchFamily="34" charset="0"/>
                <a:cs typeface="Calibri" panose="020F0502020204030204" pitchFamily="34" charset="0"/>
              </a:rPr>
              <a:t> ngay</a:t>
            </a:r>
            <a:r>
              <a:rPr lang="en-US" b="1" dirty="0">
                <a:latin typeface="Calibri" panose="020F0502020204030204" pitchFamily="34" charset="0"/>
                <a:cs typeface="Calibri" panose="020F0502020204030204" pitchFamily="34" charset="0"/>
              </a:rPr>
              <a:t> </a:t>
            </a:r>
            <a:r>
              <a:rPr lang="vi-VN" b="1" dirty="0">
                <a:latin typeface="Calibri" panose="020F0502020204030204" pitchFamily="34" charset="0"/>
                <a:cs typeface="Calibri" panose="020F0502020204030204" pitchFamily="34" charset="0"/>
              </a:rPr>
              <a:t>bằng cách cảm ơn những người tham gia đã chấp nhận rủi ro</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của</a:t>
            </a:r>
            <a:r>
              <a:rPr lang="en-US" b="1" baseline="0" dirty="0">
                <a:latin typeface="Calibri" panose="020F0502020204030204" pitchFamily="34" charset="0"/>
                <a:cs typeface="Calibri" panose="020F0502020204030204" pitchFamily="34" charset="0"/>
              </a:rPr>
              <a:t> </a:t>
            </a:r>
            <a:r>
              <a:rPr lang="en-US" b="1" baseline="0" dirty="0" err="1">
                <a:latin typeface="Calibri" panose="020F0502020204030204" pitchFamily="34" charset="0"/>
                <a:cs typeface="Calibri" panose="020F0502020204030204" pitchFamily="34" charset="0"/>
              </a:rPr>
              <a:t>việc</a:t>
            </a:r>
            <a:r>
              <a:rPr lang="vi-VN" b="1" dirty="0">
                <a:latin typeface="Calibri" panose="020F0502020204030204" pitchFamily="34" charset="0"/>
                <a:cs typeface="Calibri" panose="020F0502020204030204" pitchFamily="34" charset="0"/>
              </a:rPr>
              <a:t> trở thành người tiên phong khi </a:t>
            </a:r>
            <a:r>
              <a:rPr lang="en-US" b="1" dirty="0" err="1">
                <a:latin typeface="Calibri" panose="020F0502020204030204" pitchFamily="34" charset="0"/>
                <a:cs typeface="Calibri" panose="020F0502020204030204" pitchFamily="34" charset="0"/>
              </a:rPr>
              <a:t>Tiểu</a:t>
            </a:r>
            <a:r>
              <a:rPr lang="en-US" b="1" baseline="0" dirty="0">
                <a:latin typeface="Calibri" panose="020F0502020204030204" pitchFamily="34" charset="0"/>
                <a:cs typeface="Calibri" panose="020F0502020204030204" pitchFamily="34" charset="0"/>
              </a:rPr>
              <a:t> bang </a:t>
            </a:r>
            <a:r>
              <a:rPr lang="vi-VN" b="1" dirty="0">
                <a:latin typeface="Calibri" panose="020F0502020204030204" pitchFamily="34" charset="0"/>
                <a:cs typeface="Calibri" panose="020F0502020204030204" pitchFamily="34" charset="0"/>
              </a:rPr>
              <a:t>triển khai chương trình mới này. </a:t>
            </a:r>
            <a:r>
              <a:rPr lang="en-US" b="1" dirty="0" err="1">
                <a:latin typeface="Calibri" panose="020F0502020204030204" pitchFamily="34" charset="0"/>
                <a:cs typeface="Calibri" panose="020F0502020204030204" pitchFamily="34" charset="0"/>
              </a:rPr>
              <a:t>Thừa</a:t>
            </a:r>
            <a:r>
              <a:rPr lang="vi-VN" b="1" dirty="0">
                <a:latin typeface="Calibri" panose="020F0502020204030204" pitchFamily="34" charset="0"/>
                <a:cs typeface="Calibri" panose="020F0502020204030204" pitchFamily="34" charset="0"/>
              </a:rPr>
              <a:t> nhận rằng những năm đầu tiên này có thể sẽ rất khó khăn khi chúng ta học cách </a:t>
            </a:r>
            <a:r>
              <a:rPr lang="en-US" b="1" dirty="0" err="1">
                <a:latin typeface="Calibri" panose="020F0502020204030204" pitchFamily="34" charset="0"/>
                <a:cs typeface="Calibri" panose="020F0502020204030204" pitchFamily="34" charset="0"/>
              </a:rPr>
              <a:t>thi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hành</a:t>
            </a:r>
            <a:r>
              <a:rPr lang="en-US" b="1" baseline="0" dirty="0">
                <a:latin typeface="Calibri" panose="020F0502020204030204" pitchFamily="34" charset="0"/>
                <a:cs typeface="Calibri" panose="020F0502020204030204" pitchFamily="34" charset="0"/>
              </a:rPr>
              <a:t> </a:t>
            </a:r>
            <a:r>
              <a:rPr lang="vi-VN" b="1" dirty="0">
                <a:latin typeface="Calibri" panose="020F0502020204030204" pitchFamily="34" charset="0"/>
                <a:cs typeface="Calibri" panose="020F0502020204030204" pitchFamily="34" charset="0"/>
              </a:rPr>
              <a:t>quyền tự quyết trên toàn tiểu bang. </a:t>
            </a:r>
            <a:r>
              <a:rPr lang="en-US" b="1" dirty="0" err="1">
                <a:latin typeface="Calibri" panose="020F0502020204030204" pitchFamily="34" charset="0"/>
                <a:cs typeface="Calibri" panose="020F0502020204030204" pitchFamily="34" charset="0"/>
              </a:rPr>
              <a:t>Đồng</a:t>
            </a:r>
            <a:r>
              <a:rPr lang="en-US" b="1" baseline="0" dirty="0">
                <a:latin typeface="Calibri" panose="020F0502020204030204" pitchFamily="34" charset="0"/>
                <a:cs typeface="Calibri" panose="020F0502020204030204" pitchFamily="34" charset="0"/>
              </a:rPr>
              <a:t> </a:t>
            </a:r>
            <a:r>
              <a:rPr lang="en-US" b="1" baseline="0" dirty="0" err="1">
                <a:latin typeface="Calibri" panose="020F0502020204030204" pitchFamily="34" charset="0"/>
                <a:cs typeface="Calibri" panose="020F0502020204030204" pitchFamily="34" charset="0"/>
              </a:rPr>
              <a:t>thời</a:t>
            </a:r>
            <a:r>
              <a:rPr lang="en-US" b="1" baseline="0" dirty="0">
                <a:latin typeface="Calibri" panose="020F0502020204030204" pitchFamily="34" charset="0"/>
                <a:cs typeface="Calibri" panose="020F0502020204030204" pitchFamily="34" charset="0"/>
              </a:rPr>
              <a:t> c</a:t>
            </a:r>
            <a:r>
              <a:rPr lang="vi-VN" b="1" dirty="0">
                <a:latin typeface="Calibri" panose="020F0502020204030204" pitchFamily="34" charset="0"/>
                <a:cs typeface="Calibri" panose="020F0502020204030204" pitchFamily="34" charset="0"/>
              </a:rPr>
              <a:t>ảm ơn họ </a:t>
            </a:r>
            <a:r>
              <a:rPr lang="en-US" b="1" dirty="0" err="1">
                <a:latin typeface="Calibri" panose="020F0502020204030204" pitchFamily="34" charset="0"/>
                <a:cs typeface="Calibri" panose="020F0502020204030204" pitchFamily="34" charset="0"/>
              </a:rPr>
              <a:t>vì</a:t>
            </a:r>
            <a:r>
              <a:rPr lang="vi-VN" b="1" dirty="0">
                <a:latin typeface="Calibri" panose="020F0502020204030204" pitchFamily="34" charset="0"/>
                <a:cs typeface="Calibri" panose="020F0502020204030204" pitchFamily="34" charset="0"/>
              </a:rPr>
              <a:t> đã dành thời gian </a:t>
            </a:r>
            <a:r>
              <a:rPr lang="en-US" b="1" dirty="0" err="1">
                <a:latin typeface="Calibri" panose="020F0502020204030204" pitchFamily="34" charset="0"/>
                <a:cs typeface="Calibri" panose="020F0502020204030204" pitchFamily="34" charset="0"/>
              </a:rPr>
              <a:t>tham</a:t>
            </a:r>
            <a:r>
              <a:rPr lang="en-US" b="1" baseline="0" dirty="0">
                <a:latin typeface="Calibri" panose="020F0502020204030204" pitchFamily="34" charset="0"/>
                <a:cs typeface="Calibri" panose="020F0502020204030204" pitchFamily="34" charset="0"/>
              </a:rPr>
              <a:t> </a:t>
            </a:r>
            <a:r>
              <a:rPr lang="en-US" b="1" baseline="0" dirty="0" err="1">
                <a:latin typeface="Calibri" panose="020F0502020204030204" pitchFamily="34" charset="0"/>
                <a:cs typeface="Calibri" panose="020F0502020204030204" pitchFamily="34" charset="0"/>
              </a:rPr>
              <a:t>gia</a:t>
            </a:r>
            <a:r>
              <a:rPr lang="vi-VN"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buổi</a:t>
            </a:r>
            <a:r>
              <a:rPr lang="en-US" b="1" baseline="0" dirty="0">
                <a:latin typeface="Calibri" panose="020F0502020204030204" pitchFamily="34" charset="0"/>
                <a:cs typeface="Calibri" panose="020F0502020204030204" pitchFamily="34" charset="0"/>
              </a:rPr>
              <a:t> </a:t>
            </a:r>
            <a:r>
              <a:rPr lang="vi-VN" b="1" dirty="0">
                <a:latin typeface="Calibri" panose="020F0502020204030204" pitchFamily="34" charset="0"/>
                <a:cs typeface="Calibri" panose="020F0502020204030204" pitchFamily="34" charset="0"/>
              </a:rPr>
              <a:t>định hướng chuyên sâu và lâu dài này, hầu hết trong số họ có khả năng phải bỏ lỡ công việc, nghĩa vụ gia đình và</a:t>
            </a:r>
            <a:r>
              <a:rPr lang="en-US" b="1" dirty="0">
                <a:latin typeface="Calibri" panose="020F0502020204030204" pitchFamily="34" charset="0"/>
                <a:cs typeface="Calibri" panose="020F0502020204030204" pitchFamily="34" charset="0"/>
              </a:rPr>
              <a:t>/</a:t>
            </a:r>
            <a:r>
              <a:rPr lang="en-US" b="1" dirty="0" err="1">
                <a:latin typeface="Calibri" panose="020F0502020204030204" pitchFamily="34" charset="0"/>
                <a:cs typeface="Calibri" panose="020F0502020204030204" pitchFamily="34" charset="0"/>
              </a:rPr>
              <a:t>hoặ</a:t>
            </a:r>
            <a:r>
              <a:rPr lang="vi-VN" b="1" dirty="0">
                <a:latin typeface="Calibri" panose="020F0502020204030204" pitchFamily="34" charset="0"/>
                <a:cs typeface="Calibri" panose="020F0502020204030204" pitchFamily="34" charset="0"/>
              </a:rPr>
              <a:t>c sắp xếp việc chăm sóc </a:t>
            </a:r>
            <a:r>
              <a:rPr lang="en-US" b="1" dirty="0">
                <a:latin typeface="Calibri" panose="020F0502020204030204" pitchFamily="34" charset="0"/>
                <a:cs typeface="Calibri" panose="020F0502020204030204" pitchFamily="34" charset="0"/>
              </a:rPr>
              <a:t>con </a:t>
            </a:r>
            <a:r>
              <a:rPr lang="en-US" b="1" dirty="0" err="1">
                <a:latin typeface="Calibri" panose="020F0502020204030204" pitchFamily="34" charset="0"/>
                <a:cs typeface="Calibri" panose="020F0502020204030204" pitchFamily="34" charset="0"/>
              </a:rPr>
              <a:t>cái</a:t>
            </a:r>
            <a:r>
              <a:rPr lang="en-US" b="1" dirty="0">
                <a:latin typeface="Calibri" panose="020F0502020204030204" pitchFamily="34" charset="0"/>
                <a:cs typeface="Calibri" panose="020F0502020204030204" pitchFamily="34" charset="0"/>
              </a:rPr>
              <a:t>.</a:t>
            </a:r>
            <a:r>
              <a:rPr lang="en-US" b="1" baseline="0"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Thừa</a:t>
            </a:r>
            <a:r>
              <a:rPr lang="en-US" b="1" baseline="0" dirty="0">
                <a:latin typeface="Calibri" panose="020F0502020204030204" pitchFamily="34" charset="0"/>
                <a:cs typeface="Calibri" panose="020F0502020204030204" pitchFamily="34" charset="0"/>
              </a:rPr>
              <a:t> </a:t>
            </a:r>
            <a:r>
              <a:rPr lang="en-US" b="1" baseline="0" dirty="0" err="1">
                <a:latin typeface="Calibri" panose="020F0502020204030204" pitchFamily="34" charset="0"/>
                <a:cs typeface="Calibri" panose="020F0502020204030204" pitchFamily="34" charset="0"/>
              </a:rPr>
              <a:t>nhận</a:t>
            </a:r>
            <a:r>
              <a:rPr lang="en-US" b="1" baseline="0" dirty="0">
                <a:latin typeface="Calibri" panose="020F0502020204030204" pitchFamily="34" charset="0"/>
                <a:cs typeface="Calibri" panose="020F0502020204030204" pitchFamily="34" charset="0"/>
              </a:rPr>
              <a:t> </a:t>
            </a:r>
            <a:r>
              <a:rPr lang="en-US" b="1" baseline="0" dirty="0" err="1">
                <a:latin typeface="Calibri" panose="020F0502020204030204" pitchFamily="34" charset="0"/>
                <a:cs typeface="Calibri" panose="020F0502020204030204" pitchFamily="34" charset="0"/>
              </a:rPr>
              <a:t>những</a:t>
            </a:r>
            <a:r>
              <a:rPr lang="en-US" b="1" baseline="0" dirty="0">
                <a:latin typeface="Calibri" panose="020F0502020204030204" pitchFamily="34" charset="0"/>
                <a:cs typeface="Calibri" panose="020F0502020204030204" pitchFamily="34" charset="0"/>
              </a:rPr>
              <a:t> </a:t>
            </a:r>
            <a:r>
              <a:rPr lang="en-US" b="1" baseline="0" dirty="0" err="1">
                <a:latin typeface="Calibri" panose="020F0502020204030204" pitchFamily="34" charset="0"/>
                <a:cs typeface="Calibri" panose="020F0502020204030204" pitchFamily="34" charset="0"/>
              </a:rPr>
              <a:t>điều</a:t>
            </a:r>
            <a:r>
              <a:rPr lang="en-US" b="1" baseline="0" dirty="0">
                <a:latin typeface="Calibri" panose="020F0502020204030204" pitchFamily="34" charset="0"/>
                <a:cs typeface="Calibri" panose="020F0502020204030204" pitchFamily="34" charset="0"/>
              </a:rPr>
              <a:t> </a:t>
            </a:r>
            <a:r>
              <a:rPr lang="en-US" b="1" baseline="0" dirty="0" err="1">
                <a:latin typeface="Calibri" panose="020F0502020204030204" pitchFamily="34" charset="0"/>
                <a:cs typeface="Calibri" panose="020F0502020204030204" pitchFamily="34" charset="0"/>
              </a:rPr>
              <a:t>này</a:t>
            </a:r>
            <a:r>
              <a:rPr lang="en-US" b="1" baseline="0" dirty="0">
                <a:latin typeface="Calibri" panose="020F0502020204030204" pitchFamily="34" charset="0"/>
                <a:cs typeface="Calibri" panose="020F0502020204030204" pitchFamily="34" charset="0"/>
              </a:rPr>
              <a:t> </a:t>
            </a:r>
            <a:r>
              <a:rPr lang="en-US" b="1" baseline="0" dirty="0" err="1">
                <a:latin typeface="Calibri" panose="020F0502020204030204" pitchFamily="34" charset="0"/>
                <a:cs typeface="Calibri" panose="020F0502020204030204" pitchFamily="34" charset="0"/>
              </a:rPr>
              <a:t>và</a:t>
            </a:r>
            <a:r>
              <a:rPr lang="en-US" b="1" baseline="0" dirty="0">
                <a:latin typeface="Calibri" panose="020F0502020204030204" pitchFamily="34" charset="0"/>
                <a:cs typeface="Calibri" panose="020F0502020204030204" pitchFamily="34" charset="0"/>
              </a:rPr>
              <a:t> </a:t>
            </a:r>
            <a:r>
              <a:rPr lang="en-US" b="1" baseline="0" dirty="0" err="1">
                <a:latin typeface="Calibri" panose="020F0502020204030204" pitchFamily="34" charset="0"/>
                <a:cs typeface="Calibri" panose="020F0502020204030204" pitchFamily="34" charset="0"/>
              </a:rPr>
              <a:t>tạo</a:t>
            </a:r>
            <a:r>
              <a:rPr lang="en-US" b="1" baseline="0" dirty="0">
                <a:latin typeface="Calibri" panose="020F0502020204030204" pitchFamily="34" charset="0"/>
                <a:cs typeface="Calibri" panose="020F0502020204030204" pitchFamily="34" charset="0"/>
              </a:rPr>
              <a:t> </a:t>
            </a:r>
            <a:r>
              <a:rPr lang="en-US" b="1" baseline="0" dirty="0" err="1">
                <a:latin typeface="Calibri" panose="020F0502020204030204" pitchFamily="34" charset="0"/>
                <a:cs typeface="Calibri" panose="020F0502020204030204" pitchFamily="34" charset="0"/>
              </a:rPr>
              <a:t>dựng</a:t>
            </a:r>
            <a:r>
              <a:rPr lang="en-US" b="1" baseline="0" dirty="0">
                <a:latin typeface="Calibri" panose="020F0502020204030204" pitchFamily="34" charset="0"/>
                <a:cs typeface="Calibri" panose="020F0502020204030204" pitchFamily="34" charset="0"/>
              </a:rPr>
              <a:t> </a:t>
            </a:r>
            <a:r>
              <a:rPr lang="en-US" b="1" baseline="0" dirty="0" err="1">
                <a:latin typeface="Calibri" panose="020F0502020204030204" pitchFamily="34" charset="0"/>
                <a:cs typeface="Calibri" panose="020F0502020204030204" pitchFamily="34" charset="0"/>
              </a:rPr>
              <a:t>mối</a:t>
            </a:r>
            <a:r>
              <a:rPr lang="en-US" b="1" baseline="0" dirty="0">
                <a:latin typeface="Calibri" panose="020F0502020204030204" pitchFamily="34" charset="0"/>
                <a:cs typeface="Calibri" panose="020F0502020204030204" pitchFamily="34" charset="0"/>
              </a:rPr>
              <a:t> </a:t>
            </a:r>
            <a:r>
              <a:rPr lang="en-US" b="1" baseline="0" dirty="0" err="1">
                <a:latin typeface="Calibri" panose="020F0502020204030204" pitchFamily="34" charset="0"/>
                <a:cs typeface="Calibri" panose="020F0502020204030204" pitchFamily="34" charset="0"/>
              </a:rPr>
              <a:t>quan</a:t>
            </a:r>
            <a:r>
              <a:rPr lang="en-US" b="1" baseline="0" dirty="0">
                <a:latin typeface="Calibri" panose="020F0502020204030204" pitchFamily="34" charset="0"/>
                <a:cs typeface="Calibri" panose="020F0502020204030204" pitchFamily="34" charset="0"/>
              </a:rPr>
              <a:t> </a:t>
            </a:r>
            <a:r>
              <a:rPr lang="en-US" b="1" baseline="0" dirty="0" err="1">
                <a:latin typeface="Calibri" panose="020F0502020204030204" pitchFamily="34" charset="0"/>
                <a:cs typeface="Calibri" panose="020F0502020204030204" pitchFamily="34" charset="0"/>
              </a:rPr>
              <a:t>hệ</a:t>
            </a:r>
            <a:r>
              <a:rPr lang="en-US" b="1" baseline="0" dirty="0">
                <a:latin typeface="Calibri" panose="020F0502020204030204" pitchFamily="34" charset="0"/>
                <a:cs typeface="Calibri" panose="020F0502020204030204" pitchFamily="34" charset="0"/>
              </a:rPr>
              <a:t> </a:t>
            </a:r>
            <a:r>
              <a:rPr lang="en-US" b="1" baseline="0" dirty="0" err="1">
                <a:latin typeface="Calibri" panose="020F0502020204030204" pitchFamily="34" charset="0"/>
                <a:cs typeface="Calibri" panose="020F0502020204030204" pitchFamily="34" charset="0"/>
              </a:rPr>
              <a:t>hợp</a:t>
            </a:r>
            <a:r>
              <a:rPr lang="en-US" b="1" baseline="0" dirty="0">
                <a:latin typeface="Calibri" panose="020F0502020204030204" pitchFamily="34" charset="0"/>
                <a:cs typeface="Calibri" panose="020F0502020204030204" pitchFamily="34" charset="0"/>
              </a:rPr>
              <a:t> </a:t>
            </a:r>
            <a:r>
              <a:rPr lang="en-US" b="1" baseline="0" dirty="0" err="1">
                <a:latin typeface="Calibri" panose="020F0502020204030204" pitchFamily="34" charset="0"/>
                <a:cs typeface="Calibri" panose="020F0502020204030204" pitchFamily="34" charset="0"/>
              </a:rPr>
              <a:t>tác</a:t>
            </a:r>
            <a:r>
              <a:rPr lang="en-US" b="1" baseline="0" dirty="0">
                <a:latin typeface="Calibri" panose="020F0502020204030204" pitchFamily="34" charset="0"/>
                <a:cs typeface="Calibri" panose="020F0502020204030204" pitchFamily="34" charset="0"/>
              </a:rPr>
              <a:t> </a:t>
            </a:r>
            <a:r>
              <a:rPr lang="en-US" b="1" baseline="0" dirty="0" err="1">
                <a:latin typeface="Calibri" panose="020F0502020204030204" pitchFamily="34" charset="0"/>
                <a:cs typeface="Calibri" panose="020F0502020204030204" pitchFamily="34" charset="0"/>
              </a:rPr>
              <a:t>này</a:t>
            </a:r>
            <a:r>
              <a:rPr lang="en-US" b="1" baseline="0" dirty="0">
                <a:latin typeface="Calibri" panose="020F0502020204030204" pitchFamily="34" charset="0"/>
                <a:cs typeface="Calibri" panose="020F0502020204030204" pitchFamily="34" charset="0"/>
              </a:rPr>
              <a:t> </a:t>
            </a:r>
            <a:r>
              <a:rPr lang="en-US" b="1" baseline="0" dirty="0" err="1">
                <a:latin typeface="Calibri" panose="020F0502020204030204" pitchFamily="34" charset="0"/>
                <a:cs typeface="Calibri" panose="020F0502020204030204" pitchFamily="34" charset="0"/>
              </a:rPr>
              <a:t>sẽ</a:t>
            </a:r>
            <a:r>
              <a:rPr lang="en-US" b="1" baseline="0" dirty="0">
                <a:latin typeface="Calibri" panose="020F0502020204030204" pitchFamily="34" charset="0"/>
                <a:cs typeface="Calibri" panose="020F0502020204030204" pitchFamily="34" charset="0"/>
              </a:rPr>
              <a:t> </a:t>
            </a:r>
            <a:r>
              <a:rPr lang="en-US" b="1" baseline="0" dirty="0" err="1">
                <a:latin typeface="Calibri" panose="020F0502020204030204" pitchFamily="34" charset="0"/>
                <a:cs typeface="Calibri" panose="020F0502020204030204" pitchFamily="34" charset="0"/>
              </a:rPr>
              <a:t>có</a:t>
            </a:r>
            <a:r>
              <a:rPr lang="en-US" b="1" baseline="0" dirty="0">
                <a:latin typeface="Calibri" panose="020F0502020204030204" pitchFamily="34" charset="0"/>
                <a:cs typeface="Calibri" panose="020F0502020204030204" pitchFamily="34" charset="0"/>
              </a:rPr>
              <a:t> </a:t>
            </a:r>
            <a:r>
              <a:rPr lang="en-US" b="1" baseline="0" dirty="0" err="1">
                <a:latin typeface="Calibri" panose="020F0502020204030204" pitchFamily="34" charset="0"/>
                <a:cs typeface="Calibri" panose="020F0502020204030204" pitchFamily="34" charset="0"/>
              </a:rPr>
              <a:t>ích</a:t>
            </a:r>
            <a:r>
              <a:rPr lang="en-US" b="1" baseline="0" dirty="0">
                <a:latin typeface="Calibri" panose="020F0502020204030204" pitchFamily="34" charset="0"/>
                <a:cs typeface="Calibri" panose="020F0502020204030204" pitchFamily="34" charset="0"/>
              </a:rPr>
              <a:t> </a:t>
            </a:r>
            <a:r>
              <a:rPr lang="en-US" b="1" baseline="0" dirty="0" err="1">
                <a:latin typeface="Calibri" panose="020F0502020204030204" pitchFamily="34" charset="0"/>
                <a:cs typeface="Calibri" panose="020F0502020204030204" pitchFamily="34" charset="0"/>
              </a:rPr>
              <a:t>cho</a:t>
            </a:r>
            <a:r>
              <a:rPr lang="en-US" b="1" baseline="0" dirty="0">
                <a:latin typeface="Calibri" panose="020F0502020204030204" pitchFamily="34" charset="0"/>
                <a:cs typeface="Calibri" panose="020F0502020204030204" pitchFamily="34" charset="0"/>
              </a:rPr>
              <a:t> </a:t>
            </a:r>
            <a:r>
              <a:rPr lang="en-US" b="1" baseline="0" dirty="0" err="1">
                <a:latin typeface="Calibri" panose="020F0502020204030204" pitchFamily="34" charset="0"/>
                <a:cs typeface="Calibri" panose="020F0502020204030204" pitchFamily="34" charset="0"/>
              </a:rPr>
              <a:t>bạn</a:t>
            </a:r>
            <a:r>
              <a:rPr lang="en-US" b="1" baseline="0" dirty="0">
                <a:latin typeface="Calibri" panose="020F0502020204030204" pitchFamily="34" charset="0"/>
                <a:cs typeface="Calibri" panose="020F0502020204030204" pitchFamily="34" charset="0"/>
              </a:rPr>
              <a:t> </a:t>
            </a:r>
            <a:r>
              <a:rPr lang="en-US" b="1" baseline="0" dirty="0" err="1">
                <a:latin typeface="Calibri" panose="020F0502020204030204" pitchFamily="34" charset="0"/>
                <a:cs typeface="Calibri" panose="020F0502020204030204" pitchFamily="34" charset="0"/>
              </a:rPr>
              <a:t>khi</a:t>
            </a:r>
            <a:r>
              <a:rPr lang="en-US" b="1" baseline="0" dirty="0">
                <a:latin typeface="Calibri" panose="020F0502020204030204" pitchFamily="34" charset="0"/>
                <a:cs typeface="Calibri" panose="020F0502020204030204" pitchFamily="34" charset="0"/>
              </a:rPr>
              <a:t> </a:t>
            </a:r>
            <a:r>
              <a:rPr lang="en-US" b="1" baseline="0" dirty="0" err="1">
                <a:latin typeface="Calibri" panose="020F0502020204030204" pitchFamily="34" charset="0"/>
                <a:cs typeface="Calibri" panose="020F0502020204030204" pitchFamily="34" charset="0"/>
              </a:rPr>
              <a:t>bạn</a:t>
            </a:r>
            <a:r>
              <a:rPr lang="en-US" b="1" baseline="0" dirty="0">
                <a:latin typeface="Calibri" panose="020F0502020204030204" pitchFamily="34" charset="0"/>
                <a:cs typeface="Calibri" panose="020F0502020204030204" pitchFamily="34" charset="0"/>
              </a:rPr>
              <a:t> </a:t>
            </a:r>
            <a:r>
              <a:rPr lang="en-US" b="1" baseline="0" dirty="0" err="1">
                <a:latin typeface="Calibri" panose="020F0502020204030204" pitchFamily="34" charset="0"/>
                <a:cs typeface="Calibri" panose="020F0502020204030204" pitchFamily="34" charset="0"/>
              </a:rPr>
              <a:t>tiến</a:t>
            </a:r>
            <a:r>
              <a:rPr lang="en-US" b="1" baseline="0" dirty="0">
                <a:latin typeface="Calibri" panose="020F0502020204030204" pitchFamily="34" charset="0"/>
                <a:cs typeface="Calibri" panose="020F0502020204030204" pitchFamily="34" charset="0"/>
              </a:rPr>
              <a:t> </a:t>
            </a:r>
            <a:r>
              <a:rPr lang="en-US" b="1" baseline="0" dirty="0" err="1">
                <a:latin typeface="Calibri" panose="020F0502020204030204" pitchFamily="34" charset="0"/>
                <a:cs typeface="Calibri" panose="020F0502020204030204" pitchFamily="34" charset="0"/>
              </a:rPr>
              <a:t>hành</a:t>
            </a:r>
            <a:r>
              <a:rPr lang="en-US" b="1" baseline="0" dirty="0">
                <a:latin typeface="Calibri" panose="020F0502020204030204" pitchFamily="34" charset="0"/>
                <a:cs typeface="Calibri" panose="020F0502020204030204" pitchFamily="34" charset="0"/>
              </a:rPr>
              <a:t> </a:t>
            </a:r>
            <a:r>
              <a:rPr lang="en-US" b="1" baseline="0" dirty="0" err="1">
                <a:latin typeface="Calibri" panose="020F0502020204030204" pitchFamily="34" charset="0"/>
                <a:cs typeface="Calibri" panose="020F0502020204030204" pitchFamily="34" charset="0"/>
              </a:rPr>
              <a:t>buổi</a:t>
            </a:r>
            <a:r>
              <a:rPr lang="en-US" b="1" baseline="0" dirty="0">
                <a:latin typeface="Calibri" panose="020F0502020204030204" pitchFamily="34" charset="0"/>
                <a:cs typeface="Calibri" panose="020F0502020204030204" pitchFamily="34" charset="0"/>
              </a:rPr>
              <a:t> </a:t>
            </a:r>
            <a:r>
              <a:rPr lang="en-US" b="1" baseline="0" dirty="0" err="1">
                <a:latin typeface="Calibri" panose="020F0502020204030204" pitchFamily="34" charset="0"/>
                <a:cs typeface="Calibri" panose="020F0502020204030204" pitchFamily="34" charset="0"/>
              </a:rPr>
              <a:t>định</a:t>
            </a:r>
            <a:r>
              <a:rPr lang="en-US" b="1" baseline="0" dirty="0">
                <a:latin typeface="Calibri" panose="020F0502020204030204" pitchFamily="34" charset="0"/>
                <a:cs typeface="Calibri" panose="020F0502020204030204" pitchFamily="34" charset="0"/>
              </a:rPr>
              <a:t> </a:t>
            </a:r>
            <a:r>
              <a:rPr lang="en-US" b="1" baseline="0" dirty="0" err="1">
                <a:latin typeface="Calibri" panose="020F0502020204030204" pitchFamily="34" charset="0"/>
                <a:cs typeface="Calibri" panose="020F0502020204030204" pitchFamily="34" charset="0"/>
              </a:rPr>
              <a:t>hướng</a:t>
            </a:r>
            <a:r>
              <a:rPr lang="en-US" b="1" baseline="0" dirty="0">
                <a:latin typeface="Calibri" panose="020F0502020204030204" pitchFamily="34" charset="0"/>
                <a:cs typeface="Calibri" panose="020F0502020204030204" pitchFamily="34" charset="0"/>
              </a:rPr>
              <a:t> </a:t>
            </a:r>
            <a:r>
              <a:rPr lang="en-US" b="1" baseline="0" dirty="0" err="1">
                <a:latin typeface="Calibri" panose="020F0502020204030204" pitchFamily="34" charset="0"/>
                <a:cs typeface="Calibri" panose="020F0502020204030204" pitchFamily="34" charset="0"/>
              </a:rPr>
              <a:t>này</a:t>
            </a:r>
            <a:r>
              <a:rPr lang="en-US" b="1" baseline="0" dirty="0">
                <a:latin typeface="Calibri" panose="020F0502020204030204" pitchFamily="34" charset="0"/>
                <a:cs typeface="Calibri" panose="020F0502020204030204" pitchFamily="34" charset="0"/>
              </a:rPr>
              <a:t>.</a:t>
            </a:r>
            <a:endParaRPr lang="en-US" b="1"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1C78673E-F29B-4593-BE77-BC78070867BB}" type="slidenum">
              <a:rPr lang="en-US" smtClean="0"/>
              <a:t>4</a:t>
            </a:fld>
            <a:endParaRPr lang="en-US" dirty="0"/>
          </a:p>
        </p:txBody>
      </p:sp>
    </p:spTree>
    <p:extLst>
      <p:ext uri="{BB962C8B-B14F-4D97-AF65-F5344CB8AC3E}">
        <p14:creationId xmlns:p14="http://schemas.microsoft.com/office/powerpoint/2010/main" val="5289258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err="1"/>
              <a:t>Đây</a:t>
            </a:r>
            <a:r>
              <a:rPr lang="en-US" baseline="0" dirty="0"/>
              <a:t> </a:t>
            </a:r>
            <a:r>
              <a:rPr lang="en-US" baseline="0" dirty="0" err="1"/>
              <a:t>là</a:t>
            </a:r>
            <a:r>
              <a:rPr lang="en-US" baseline="0" dirty="0"/>
              <a:t> </a:t>
            </a:r>
            <a:r>
              <a:rPr lang="en-US" baseline="0" dirty="0" err="1"/>
              <a:t>những</a:t>
            </a:r>
            <a:r>
              <a:rPr lang="en-US" baseline="0" dirty="0"/>
              <a:t> </a:t>
            </a:r>
            <a:r>
              <a:rPr lang="en-US" baseline="0" dirty="0" err="1"/>
              <a:t>điều</a:t>
            </a:r>
            <a:r>
              <a:rPr lang="en-US" baseline="0" dirty="0"/>
              <a:t> </a:t>
            </a:r>
            <a:r>
              <a:rPr lang="en-US" baseline="0" dirty="0" err="1"/>
              <a:t>chúng</a:t>
            </a:r>
            <a:r>
              <a:rPr lang="en-US" baseline="0" dirty="0"/>
              <a:t> ta </a:t>
            </a:r>
            <a:r>
              <a:rPr lang="en-US" baseline="0" dirty="0" err="1"/>
              <a:t>sẽ</a:t>
            </a:r>
            <a:r>
              <a:rPr lang="en-US" baseline="0" dirty="0"/>
              <a:t> </a:t>
            </a:r>
            <a:r>
              <a:rPr lang="en-US" baseline="0" dirty="0" err="1"/>
              <a:t>thảo</a:t>
            </a:r>
            <a:r>
              <a:rPr lang="en-US" baseline="0" dirty="0"/>
              <a:t> </a:t>
            </a:r>
            <a:r>
              <a:rPr lang="en-US" baseline="0" dirty="0" err="1"/>
              <a:t>luận</a:t>
            </a:r>
            <a:r>
              <a:rPr lang="en-US" baseline="0" dirty="0"/>
              <a:t> </a:t>
            </a:r>
            <a:r>
              <a:rPr lang="en-US" baseline="0" dirty="0" err="1"/>
              <a:t>liên</a:t>
            </a:r>
            <a:r>
              <a:rPr lang="en-US" baseline="0" dirty="0"/>
              <a:t> </a:t>
            </a:r>
            <a:r>
              <a:rPr lang="en-US" baseline="0" dirty="0" err="1"/>
              <a:t>quan</a:t>
            </a:r>
            <a:r>
              <a:rPr lang="en-US" baseline="0" dirty="0"/>
              <a:t> </a:t>
            </a:r>
            <a:r>
              <a:rPr lang="en-US" baseline="0" dirty="0" err="1"/>
              <a:t>đến</a:t>
            </a:r>
            <a:r>
              <a:rPr lang="en-US" baseline="0" dirty="0"/>
              <a:t> </a:t>
            </a:r>
            <a:r>
              <a:rPr lang="en-US" baseline="0" dirty="0" err="1"/>
              <a:t>việc</a:t>
            </a:r>
            <a:r>
              <a:rPr lang="en-US" baseline="0" dirty="0"/>
              <a:t> </a:t>
            </a:r>
            <a:r>
              <a:rPr lang="en-US" baseline="0" dirty="0" err="1"/>
              <a:t>thanh</a:t>
            </a:r>
            <a:r>
              <a:rPr lang="en-US" baseline="0" dirty="0"/>
              <a:t> </a:t>
            </a:r>
            <a:r>
              <a:rPr lang="en-US" baseline="0" dirty="0" err="1"/>
              <a:t>toán</a:t>
            </a:r>
            <a:r>
              <a:rPr lang="en-US" baseline="0" dirty="0"/>
              <a:t> </a:t>
            </a:r>
            <a:r>
              <a:rPr lang="en-US" baseline="0" dirty="0" err="1"/>
              <a:t>dịch</a:t>
            </a:r>
            <a:r>
              <a:rPr lang="en-US" baseline="0" dirty="0"/>
              <a:t> </a:t>
            </a:r>
            <a:r>
              <a:rPr lang="en-US" baseline="0" dirty="0" err="1"/>
              <a:t>vụ</a:t>
            </a:r>
            <a:r>
              <a:rPr lang="en-US" baseline="0" dirty="0"/>
              <a:t> </a:t>
            </a:r>
            <a:r>
              <a:rPr lang="en-US" baseline="0" dirty="0" err="1"/>
              <a:t>và</a:t>
            </a:r>
            <a:r>
              <a:rPr lang="en-US" baseline="0" dirty="0"/>
              <a:t> </a:t>
            </a:r>
            <a:r>
              <a:rPr lang="en-US" baseline="0" dirty="0" err="1"/>
              <a:t>sự</a:t>
            </a:r>
            <a:r>
              <a:rPr lang="en-US" baseline="0" dirty="0"/>
              <a:t> </a:t>
            </a:r>
            <a:r>
              <a:rPr lang="en-US" baseline="0" dirty="0" err="1"/>
              <a:t>hỗ</a:t>
            </a:r>
            <a:r>
              <a:rPr lang="en-US" baseline="0" dirty="0"/>
              <a:t> </a:t>
            </a:r>
            <a:r>
              <a:rPr lang="en-US" baseline="0" dirty="0" err="1"/>
              <a:t>trợ</a:t>
            </a:r>
            <a:r>
              <a:rPr lang="en-US" baseline="0" dirty="0"/>
              <a:t>. </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err="1"/>
              <a:t>Mẹo</a:t>
            </a:r>
            <a:r>
              <a:rPr lang="en-US" b="1" dirty="0"/>
              <a:t>! </a:t>
            </a:r>
            <a:r>
              <a:rPr lang="en-US" b="1" dirty="0" err="1"/>
              <a:t>Trang</a:t>
            </a:r>
            <a:r>
              <a:rPr lang="vi-VN" b="1" dirty="0"/>
              <a:t> này có thể gây </a:t>
            </a:r>
            <a:r>
              <a:rPr lang="en-US" b="1" dirty="0" err="1"/>
              <a:t>hoang</a:t>
            </a:r>
            <a:r>
              <a:rPr lang="en-US" b="1" dirty="0"/>
              <a:t> </a:t>
            </a:r>
            <a:r>
              <a:rPr lang="en-US" b="1" dirty="0" err="1"/>
              <a:t>mang</a:t>
            </a:r>
            <a:r>
              <a:rPr lang="en-US" b="1" dirty="0"/>
              <a:t> </a:t>
            </a:r>
            <a:r>
              <a:rPr lang="vi-VN" b="1" dirty="0"/>
              <a:t>cho mọi người và có rất nhiều thông tin. </a:t>
            </a:r>
            <a:r>
              <a:rPr lang="en-US" b="1" dirty="0" err="1"/>
              <a:t>Tìm</a:t>
            </a:r>
            <a:r>
              <a:rPr lang="en-US" b="1" baseline="0" dirty="0"/>
              <a:t> </a:t>
            </a:r>
            <a:r>
              <a:rPr lang="en-US" b="1" baseline="0" dirty="0" err="1"/>
              <a:t>hiểu</a:t>
            </a:r>
            <a:r>
              <a:rPr lang="en-US" b="1" baseline="0" dirty="0"/>
              <a:t> </a:t>
            </a:r>
            <a:r>
              <a:rPr lang="vi-VN" b="1" dirty="0"/>
              <a:t>chỉ thị DDS </a:t>
            </a:r>
            <a:r>
              <a:rPr lang="en-US" b="1" dirty="0" err="1"/>
              <a:t>ngày</a:t>
            </a:r>
            <a:r>
              <a:rPr lang="en-US" b="1" baseline="0" dirty="0"/>
              <a:t> </a:t>
            </a:r>
            <a:r>
              <a:rPr lang="vi-VN" b="1" dirty="0"/>
              <a:t>1/11/2019 </a:t>
            </a:r>
            <a:r>
              <a:rPr lang="en-US" b="1" dirty="0" err="1"/>
              <a:t>trong</a:t>
            </a:r>
            <a:r>
              <a:rPr lang="en-US" b="1" baseline="0" dirty="0"/>
              <a:t> </a:t>
            </a:r>
            <a:r>
              <a:rPr lang="en-US" b="1" baseline="0" dirty="0" err="1"/>
              <a:t>đó</a:t>
            </a:r>
            <a:r>
              <a:rPr lang="vi-VN" b="1" dirty="0"/>
              <a:t> định </a:t>
            </a:r>
            <a:r>
              <a:rPr lang="en-US" b="1" dirty="0" err="1"/>
              <a:t>nghĩa</a:t>
            </a:r>
            <a:r>
              <a:rPr lang="en-US" b="1" baseline="0" dirty="0"/>
              <a:t> </a:t>
            </a:r>
            <a:r>
              <a:rPr lang="vi-VN" b="1" dirty="0"/>
              <a:t>Ngân sách Cá nhân và Kế hoạch Chi tiêu. Chỉ ra những khác biệt cơ bản và </a:t>
            </a:r>
            <a:r>
              <a:rPr lang="en-US" b="1" dirty="0" err="1"/>
              <a:t>đảm</a:t>
            </a:r>
            <a:r>
              <a:rPr lang="en-US" b="1" baseline="0" dirty="0"/>
              <a:t> </a:t>
            </a:r>
            <a:r>
              <a:rPr lang="en-US" b="1" baseline="0" dirty="0" err="1"/>
              <a:t>bảo</a:t>
            </a:r>
            <a:r>
              <a:rPr lang="en-US" b="1" baseline="0" dirty="0"/>
              <a:t> </a:t>
            </a:r>
            <a:r>
              <a:rPr lang="en-US" b="1" baseline="0" dirty="0" err="1"/>
              <a:t>với</a:t>
            </a:r>
            <a:r>
              <a:rPr lang="en-US" b="1" baseline="0" dirty="0"/>
              <a:t> </a:t>
            </a:r>
            <a:r>
              <a:rPr lang="vi-VN" b="1" dirty="0"/>
              <a:t>những người tham </a:t>
            </a:r>
            <a:r>
              <a:rPr lang="en-US" b="1" dirty="0" err="1"/>
              <a:t>gia</a:t>
            </a:r>
            <a:r>
              <a:rPr lang="vi-VN" b="1" dirty="0"/>
              <a:t> rằng chúng ta sẽ</a:t>
            </a:r>
            <a:r>
              <a:rPr lang="en-US" b="1" baseline="0" dirty="0"/>
              <a:t> </a:t>
            </a:r>
            <a:r>
              <a:rPr lang="en-US" b="1" baseline="0" dirty="0" err="1"/>
              <a:t>xem</a:t>
            </a:r>
            <a:r>
              <a:rPr lang="en-US" b="1" baseline="0" dirty="0"/>
              <a:t> </a:t>
            </a:r>
            <a:r>
              <a:rPr lang="en-US" b="1" baseline="0" dirty="0" err="1"/>
              <a:t>xét</a:t>
            </a:r>
            <a:r>
              <a:rPr lang="en-US" b="1" baseline="0" dirty="0"/>
              <a:t> </a:t>
            </a:r>
            <a:r>
              <a:rPr lang="vi-VN" b="1" dirty="0"/>
              <a:t>các </a:t>
            </a:r>
            <a:r>
              <a:rPr lang="en-US" b="1" dirty="0" err="1"/>
              <a:t>trang</a:t>
            </a:r>
            <a:r>
              <a:rPr lang="vi-VN" b="1" dirty="0"/>
              <a:t> này một cách chi tiết để </a:t>
            </a:r>
            <a:r>
              <a:rPr lang="en-US" b="1" dirty="0" err="1"/>
              <a:t>mọi</a:t>
            </a:r>
            <a:r>
              <a:rPr lang="en-US" b="1" baseline="0" dirty="0"/>
              <a:t> </a:t>
            </a:r>
            <a:r>
              <a:rPr lang="en-US" b="1" baseline="0" dirty="0" err="1"/>
              <a:t>thông</a:t>
            </a:r>
            <a:r>
              <a:rPr lang="en-US" b="1" baseline="0" dirty="0"/>
              <a:t> tin</a:t>
            </a:r>
            <a:r>
              <a:rPr lang="vi-VN" b="1" dirty="0"/>
              <a:t> trở nên rõ ràng.</a:t>
            </a:r>
            <a:endParaRPr lang="en-US" b="1" dirty="0"/>
          </a:p>
        </p:txBody>
      </p:sp>
      <p:sp>
        <p:nvSpPr>
          <p:cNvPr id="4" name="Slide Number Placeholder 3"/>
          <p:cNvSpPr>
            <a:spLocks noGrp="1"/>
          </p:cNvSpPr>
          <p:nvPr>
            <p:ph type="sldNum" sz="quarter" idx="10"/>
          </p:nvPr>
        </p:nvSpPr>
        <p:spPr/>
        <p:txBody>
          <a:bodyPr/>
          <a:lstStyle/>
          <a:p>
            <a:fld id="{1C78673E-F29B-4593-BE77-BC78070867BB}" type="slidenum">
              <a:rPr lang="en-US" smtClean="0"/>
              <a:t>40</a:t>
            </a:fld>
            <a:endParaRPr lang="en-US" dirty="0"/>
          </a:p>
        </p:txBody>
      </p:sp>
    </p:spTree>
    <p:extLst>
      <p:ext uri="{BB962C8B-B14F-4D97-AF65-F5344CB8AC3E}">
        <p14:creationId xmlns:p14="http://schemas.microsoft.com/office/powerpoint/2010/main" val="22201723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1C78673E-F29B-4593-BE77-BC78070867BB}" type="slidenum">
              <a:rPr lang="en-US" smtClean="0"/>
              <a:t>41</a:t>
            </a:fld>
            <a:endParaRPr lang="en-US" dirty="0"/>
          </a:p>
        </p:txBody>
      </p:sp>
    </p:spTree>
    <p:extLst>
      <p:ext uri="{BB962C8B-B14F-4D97-AF65-F5344CB8AC3E}">
        <p14:creationId xmlns:p14="http://schemas.microsoft.com/office/powerpoint/2010/main" val="40200790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vi-VN" dirty="0">
                <a:solidFill>
                  <a:schemeClr val="tx1"/>
                </a:solidFill>
                <a:latin typeface="Calibri" panose="020F0502020204030204" pitchFamily="34" charset="0"/>
                <a:cs typeface="Calibri" panose="020F0502020204030204" pitchFamily="34" charset="0"/>
              </a:rPr>
              <a:t>Số tiền </a:t>
            </a:r>
            <a:r>
              <a:rPr lang="en-US" dirty="0" err="1">
                <a:solidFill>
                  <a:schemeClr val="tx1"/>
                </a:solidFill>
                <a:latin typeface="Calibri" panose="020F0502020204030204" pitchFamily="34" charset="0"/>
                <a:cs typeface="Calibri" panose="020F0502020204030204" pitchFamily="34" charset="0"/>
              </a:rPr>
              <a:t>trong</a:t>
            </a:r>
            <a:r>
              <a:rPr lang="en-US" dirty="0">
                <a:solidFill>
                  <a:schemeClr val="tx1"/>
                </a:solidFill>
                <a:latin typeface="Calibri" panose="020F0502020204030204" pitchFamily="34" charset="0"/>
                <a:cs typeface="Calibri" panose="020F0502020204030204" pitchFamily="34" charset="0"/>
              </a:rPr>
              <a:t> </a:t>
            </a:r>
            <a:r>
              <a:rPr lang="vi-VN" dirty="0">
                <a:solidFill>
                  <a:schemeClr val="tx1"/>
                </a:solidFill>
                <a:latin typeface="Calibri" panose="020F0502020204030204" pitchFamily="34" charset="0"/>
                <a:cs typeface="Calibri" panose="020F0502020204030204" pitchFamily="34" charset="0"/>
              </a:rPr>
              <a:t>ngân sách cá nhân </a:t>
            </a:r>
            <a:r>
              <a:rPr lang="en-US" dirty="0" err="1">
                <a:solidFill>
                  <a:schemeClr val="tx1"/>
                </a:solidFill>
                <a:latin typeface="Calibri" panose="020F0502020204030204" pitchFamily="34" charset="0"/>
                <a:cs typeface="Calibri" panose="020F0502020204030204" pitchFamily="34" charset="0"/>
              </a:rPr>
              <a:t>được</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quyết</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định</a:t>
            </a:r>
            <a:r>
              <a:rPr lang="en-US" baseline="0" dirty="0">
                <a:solidFill>
                  <a:schemeClr val="tx1"/>
                </a:solidFill>
                <a:latin typeface="Calibri" panose="020F0502020204030204" pitchFamily="34" charset="0"/>
                <a:cs typeface="Calibri" panose="020F0502020204030204" pitchFamily="34" charset="0"/>
              </a:rPr>
              <a:t> </a:t>
            </a:r>
            <a:r>
              <a:rPr lang="vi-VN" dirty="0">
                <a:solidFill>
                  <a:schemeClr val="tx1"/>
                </a:solidFill>
                <a:latin typeface="Calibri" panose="020F0502020204030204" pitchFamily="34" charset="0"/>
                <a:cs typeface="Calibri" panose="020F0502020204030204" pitchFamily="34" charset="0"/>
              </a:rPr>
              <a:t>dựa trên số tiền mà trung tâm </a:t>
            </a:r>
            <a:r>
              <a:rPr lang="en-US" dirty="0" err="1">
                <a:solidFill>
                  <a:schemeClr val="tx1"/>
                </a:solidFill>
                <a:latin typeface="Calibri" panose="020F0502020204030204" pitchFamily="34" charset="0"/>
                <a:cs typeface="Calibri" panose="020F0502020204030204" pitchFamily="34" charset="0"/>
              </a:rPr>
              <a:t>vùng</a:t>
            </a:r>
            <a:r>
              <a:rPr lang="en-US" baseline="0" dirty="0">
                <a:solidFill>
                  <a:schemeClr val="tx1"/>
                </a:solidFill>
                <a:latin typeface="Calibri" panose="020F0502020204030204" pitchFamily="34" charset="0"/>
                <a:cs typeface="Calibri" panose="020F0502020204030204" pitchFamily="34" charset="0"/>
              </a:rPr>
              <a:t> </a:t>
            </a:r>
            <a:r>
              <a:rPr lang="vi-VN" dirty="0">
                <a:solidFill>
                  <a:schemeClr val="tx1"/>
                </a:solidFill>
                <a:latin typeface="Calibri" panose="020F0502020204030204" pitchFamily="34" charset="0"/>
                <a:cs typeface="Calibri" panose="020F0502020204030204" pitchFamily="34" charset="0"/>
              </a:rPr>
              <a:t>đã chi cho các dịch vụ của bạn trong 12 tháng qua.</a:t>
            </a:r>
          </a:p>
          <a:p>
            <a:pPr marL="171450" indent="-171450">
              <a:buFont typeface="Arial" panose="020B0604020202020204" pitchFamily="34" charset="0"/>
              <a:buChar char="•"/>
            </a:pPr>
            <a:r>
              <a:rPr lang="en-US" dirty="0">
                <a:solidFill>
                  <a:schemeClr val="tx1"/>
                </a:solidFill>
                <a:latin typeface="Calibri" panose="020F0502020204030204" pitchFamily="34" charset="0"/>
                <a:cs typeface="Calibri" panose="020F0502020204030204" pitchFamily="34" charset="0"/>
              </a:rPr>
              <a:t>Đ</a:t>
            </a:r>
            <a:r>
              <a:rPr lang="vi-VN" dirty="0">
                <a:solidFill>
                  <a:schemeClr val="tx1"/>
                </a:solidFill>
                <a:latin typeface="Calibri" panose="020F0502020204030204" pitchFamily="34" charset="0"/>
                <a:cs typeface="Calibri" panose="020F0502020204030204" pitchFamily="34" charset="0"/>
              </a:rPr>
              <a:t>ó không phải là số tiền </a:t>
            </a:r>
            <a:r>
              <a:rPr lang="en-US" dirty="0" err="1">
                <a:solidFill>
                  <a:schemeClr val="tx1"/>
                </a:solidFill>
                <a:latin typeface="Calibri" panose="020F0502020204030204" pitchFamily="34" charset="0"/>
                <a:cs typeface="Calibri" panose="020F0502020204030204" pitchFamily="34" charset="0"/>
              </a:rPr>
              <a:t>cấp</a:t>
            </a:r>
            <a:r>
              <a:rPr lang="en-US" baseline="0" dirty="0">
                <a:solidFill>
                  <a:schemeClr val="tx1"/>
                </a:solidFill>
                <a:latin typeface="Calibri" panose="020F0502020204030204" pitchFamily="34" charset="0"/>
                <a:cs typeface="Calibri" panose="020F0502020204030204" pitchFamily="34" charset="0"/>
              </a:rPr>
              <a:t> </a:t>
            </a:r>
            <a:r>
              <a:rPr lang="vi-VN" dirty="0">
                <a:solidFill>
                  <a:schemeClr val="tx1"/>
                </a:solidFill>
                <a:latin typeface="Calibri" panose="020F0502020204030204" pitchFamily="34" charset="0"/>
                <a:cs typeface="Calibri" panose="020F0502020204030204" pitchFamily="34" charset="0"/>
              </a:rPr>
              <a:t>cho các dịch vụ, mà là số tiền </a:t>
            </a:r>
            <a:r>
              <a:rPr lang="en-US" dirty="0" err="1">
                <a:solidFill>
                  <a:schemeClr val="tx1"/>
                </a:solidFill>
                <a:latin typeface="Calibri" panose="020F0502020204030204" pitchFamily="34" charset="0"/>
                <a:cs typeface="Calibri" panose="020F0502020204030204" pitchFamily="34" charset="0"/>
              </a:rPr>
              <a:t>đã</a:t>
            </a:r>
            <a:r>
              <a:rPr lang="en-US" baseline="0" dirty="0">
                <a:solidFill>
                  <a:schemeClr val="tx1"/>
                </a:solidFill>
                <a:latin typeface="Calibri" panose="020F0502020204030204" pitchFamily="34" charset="0"/>
                <a:cs typeface="Calibri" panose="020F0502020204030204" pitchFamily="34" charset="0"/>
              </a:rPr>
              <a:t> chi.</a:t>
            </a:r>
            <a:endParaRPr lang="vi-VN" dirty="0">
              <a:solidFill>
                <a:schemeClr val="tx1"/>
              </a:solidFill>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vi-VN" dirty="0">
                <a:solidFill>
                  <a:schemeClr val="tx1"/>
                </a:solidFill>
                <a:latin typeface="Calibri" panose="020F0502020204030204" pitchFamily="34" charset="0"/>
                <a:cs typeface="Calibri" panose="020F0502020204030204" pitchFamily="34" charset="0"/>
              </a:rPr>
              <a:t>Các dịch vụ bạn có trong IPP mà </a:t>
            </a:r>
            <a:r>
              <a:rPr lang="en-US" dirty="0" err="1">
                <a:solidFill>
                  <a:schemeClr val="tx1"/>
                </a:solidFill>
                <a:latin typeface="Calibri" panose="020F0502020204030204" pitchFamily="34" charset="0"/>
                <a:cs typeface="Calibri" panose="020F0502020204030204" pitchFamily="34" charset="0"/>
              </a:rPr>
              <a:t>không</a:t>
            </a:r>
            <a:r>
              <a:rPr lang="vi-VN" dirty="0">
                <a:solidFill>
                  <a:schemeClr val="tx1"/>
                </a:solidFill>
                <a:latin typeface="Calibri" panose="020F0502020204030204" pitchFamily="34" charset="0"/>
                <a:cs typeface="Calibri" panose="020F0502020204030204" pitchFamily="34" charset="0"/>
              </a:rPr>
              <a:t> sử dụng sẽ không </a:t>
            </a:r>
            <a:r>
              <a:rPr lang="en-US" dirty="0" err="1">
                <a:solidFill>
                  <a:schemeClr val="tx1"/>
                </a:solidFill>
                <a:latin typeface="Calibri" panose="020F0502020204030204" pitchFamily="34" charset="0"/>
                <a:cs typeface="Calibri" panose="020F0502020204030204" pitchFamily="34" charset="0"/>
              </a:rPr>
              <a:t>được</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tính</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là</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một</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phần</a:t>
            </a:r>
            <a:r>
              <a:rPr lang="en-US" baseline="0" dirty="0">
                <a:solidFill>
                  <a:schemeClr val="tx1"/>
                </a:solidFill>
                <a:latin typeface="Calibri" panose="020F0502020204030204" pitchFamily="34" charset="0"/>
                <a:cs typeface="Calibri" panose="020F0502020204030204" pitchFamily="34" charset="0"/>
              </a:rPr>
              <a:t> </a:t>
            </a:r>
            <a:r>
              <a:rPr lang="vi-VN" dirty="0">
                <a:solidFill>
                  <a:schemeClr val="tx1"/>
                </a:solidFill>
                <a:latin typeface="Calibri" panose="020F0502020204030204" pitchFamily="34" charset="0"/>
                <a:cs typeface="Calibri" panose="020F0502020204030204" pitchFamily="34" charset="0"/>
              </a:rPr>
              <a:t>của số tiền đã chi trong 12 tháng qua.</a:t>
            </a:r>
          </a:p>
          <a:p>
            <a:pPr marL="171450" indent="-171450">
              <a:buFont typeface="Arial" panose="020B0604020202020204" pitchFamily="34" charset="0"/>
              <a:buChar char="•"/>
            </a:pPr>
            <a:r>
              <a:rPr lang="vi-VN" dirty="0">
                <a:solidFill>
                  <a:schemeClr val="tx1"/>
                </a:solidFill>
                <a:latin typeface="Calibri" panose="020F0502020204030204" pitchFamily="34" charset="0"/>
                <a:cs typeface="Calibri" panose="020F0502020204030204" pitchFamily="34" charset="0"/>
              </a:rPr>
              <a:t>Một báo cáo được gọi là </a:t>
            </a:r>
            <a:r>
              <a:rPr lang="en-US" dirty="0">
                <a:solidFill>
                  <a:schemeClr val="tx1"/>
                </a:solidFill>
                <a:latin typeface="Calibri" panose="020F0502020204030204" pitchFamily="34" charset="0"/>
                <a:cs typeface="Calibri" panose="020F0502020204030204" pitchFamily="34" charset="0"/>
              </a:rPr>
              <a:t>B</a:t>
            </a:r>
            <a:r>
              <a:rPr lang="vi-VN" dirty="0">
                <a:solidFill>
                  <a:schemeClr val="tx1"/>
                </a:solidFill>
                <a:latin typeface="Calibri" panose="020F0502020204030204" pitchFamily="34" charset="0"/>
                <a:cs typeface="Calibri" panose="020F0502020204030204" pitchFamily="34" charset="0"/>
              </a:rPr>
              <a:t>áo cáo </a:t>
            </a:r>
            <a:r>
              <a:rPr lang="en-US" dirty="0">
                <a:solidFill>
                  <a:schemeClr val="tx1"/>
                </a:solidFill>
                <a:latin typeface="Calibri" panose="020F0502020204030204" pitchFamily="34" charset="0"/>
                <a:cs typeface="Calibri" panose="020F0502020204030204" pitchFamily="34" charset="0"/>
              </a:rPr>
              <a:t>C</a:t>
            </a:r>
            <a:r>
              <a:rPr lang="vi-VN" dirty="0">
                <a:solidFill>
                  <a:schemeClr val="tx1"/>
                </a:solidFill>
                <a:latin typeface="Calibri" panose="020F0502020204030204" pitchFamily="34" charset="0"/>
                <a:cs typeface="Calibri" panose="020F0502020204030204" pitchFamily="34" charset="0"/>
              </a:rPr>
              <a:t>hi phí </a:t>
            </a:r>
            <a:r>
              <a:rPr lang="en-US" dirty="0">
                <a:solidFill>
                  <a:schemeClr val="tx1"/>
                </a:solidFill>
                <a:latin typeface="Calibri" panose="020F0502020204030204" pitchFamily="34" charset="0"/>
                <a:cs typeface="Calibri" panose="020F0502020204030204" pitchFamily="34" charset="0"/>
              </a:rPr>
              <a:t>H</a:t>
            </a:r>
            <a:r>
              <a:rPr lang="vi-VN" dirty="0">
                <a:solidFill>
                  <a:schemeClr val="tx1"/>
                </a:solidFill>
                <a:latin typeface="Calibri" panose="020F0502020204030204" pitchFamily="34" charset="0"/>
                <a:cs typeface="Calibri" panose="020F0502020204030204" pitchFamily="34" charset="0"/>
              </a:rPr>
              <a:t>àng năm sẽ </a:t>
            </a:r>
            <a:r>
              <a:rPr lang="en-US" dirty="0" err="1">
                <a:solidFill>
                  <a:schemeClr val="tx1"/>
                </a:solidFill>
                <a:latin typeface="Calibri" panose="020F0502020204030204" pitchFamily="34" charset="0"/>
                <a:cs typeface="Calibri" panose="020F0502020204030204" pitchFamily="34" charset="0"/>
              </a:rPr>
              <a:t>thể</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hiện</a:t>
            </a:r>
            <a:r>
              <a:rPr lang="en-US" baseline="0" dirty="0">
                <a:solidFill>
                  <a:schemeClr val="tx1"/>
                </a:solidFill>
                <a:latin typeface="Calibri" panose="020F0502020204030204" pitchFamily="34" charset="0"/>
                <a:cs typeface="Calibri" panose="020F0502020204030204" pitchFamily="34" charset="0"/>
              </a:rPr>
              <a:t> </a:t>
            </a:r>
            <a:r>
              <a:rPr lang="vi-VN" dirty="0">
                <a:solidFill>
                  <a:schemeClr val="tx1"/>
                </a:solidFill>
                <a:latin typeface="Calibri" panose="020F0502020204030204" pitchFamily="34" charset="0"/>
                <a:cs typeface="Calibri" panose="020F0502020204030204" pitchFamily="34" charset="0"/>
              </a:rPr>
              <a:t>số tiền này. </a:t>
            </a:r>
            <a:r>
              <a:rPr lang="en-US" dirty="0" err="1">
                <a:solidFill>
                  <a:schemeClr val="tx1"/>
                </a:solidFill>
                <a:latin typeface="Calibri" panose="020F0502020204030204" pitchFamily="34" charset="0"/>
                <a:cs typeface="Calibri" panose="020F0502020204030204" pitchFamily="34" charset="0"/>
              </a:rPr>
              <a:t>Báo</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cáo</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này</a:t>
            </a:r>
            <a:r>
              <a:rPr lang="vi-VN" dirty="0">
                <a:solidFill>
                  <a:schemeClr val="tx1"/>
                </a:solidFill>
                <a:latin typeface="Calibri" panose="020F0502020204030204" pitchFamily="34" charset="0"/>
                <a:cs typeface="Calibri" panose="020F0502020204030204" pitchFamily="34" charset="0"/>
              </a:rPr>
              <a:t> cũng </a:t>
            </a:r>
            <a:r>
              <a:rPr lang="en-US" dirty="0" err="1">
                <a:solidFill>
                  <a:schemeClr val="tx1"/>
                </a:solidFill>
                <a:latin typeface="Calibri" panose="020F0502020204030204" pitchFamily="34" charset="0"/>
                <a:cs typeface="Calibri" panose="020F0502020204030204" pitchFamily="34" charset="0"/>
              </a:rPr>
              <a:t>có</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thể</a:t>
            </a:r>
            <a:r>
              <a:rPr lang="vi-VN" dirty="0">
                <a:solidFill>
                  <a:schemeClr val="tx1"/>
                </a:solidFill>
                <a:latin typeface="Calibri" panose="020F0502020204030204" pitchFamily="34" charset="0"/>
                <a:cs typeface="Calibri" panose="020F0502020204030204" pitchFamily="34" charset="0"/>
              </a:rPr>
              <a:t> được gọi bằng tên khác, </a:t>
            </a:r>
            <a:r>
              <a:rPr lang="en-US" dirty="0" err="1">
                <a:solidFill>
                  <a:schemeClr val="tx1"/>
                </a:solidFill>
                <a:latin typeface="Calibri" panose="020F0502020204030204" pitchFamily="34" charset="0"/>
                <a:cs typeface="Calibri" panose="020F0502020204030204" pitchFamily="34" charset="0"/>
              </a:rPr>
              <a:t>ví</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dụ</a:t>
            </a:r>
            <a:r>
              <a:rPr lang="en-US" baseline="0" dirty="0">
                <a:solidFill>
                  <a:schemeClr val="tx1"/>
                </a:solidFill>
                <a:latin typeface="Calibri" panose="020F0502020204030204" pitchFamily="34" charset="0"/>
                <a:cs typeface="Calibri" panose="020F0502020204030204" pitchFamily="34" charset="0"/>
              </a:rPr>
              <a:t> </a:t>
            </a:r>
            <a:r>
              <a:rPr lang="vi-VN" dirty="0">
                <a:solidFill>
                  <a:schemeClr val="tx1"/>
                </a:solidFill>
                <a:latin typeface="Calibri" panose="020F0502020204030204" pitchFamily="34" charset="0"/>
                <a:cs typeface="Calibri" panose="020F0502020204030204" pitchFamily="34" charset="0"/>
              </a:rPr>
              <a:t>như </a:t>
            </a:r>
            <a:r>
              <a:rPr lang="en-US" dirty="0">
                <a:solidFill>
                  <a:schemeClr val="tx1"/>
                </a:solidFill>
                <a:latin typeface="Calibri" panose="020F0502020204030204" pitchFamily="34" charset="0"/>
                <a:cs typeface="Calibri" panose="020F0502020204030204" pitchFamily="34" charset="0"/>
              </a:rPr>
              <a:t>“</a:t>
            </a:r>
            <a:r>
              <a:rPr lang="en-US" dirty="0" err="1">
                <a:solidFill>
                  <a:schemeClr val="tx1"/>
                </a:solidFill>
                <a:latin typeface="Calibri" panose="020F0502020204030204" pitchFamily="34" charset="0"/>
                <a:cs typeface="Calibri" panose="020F0502020204030204" pitchFamily="34" charset="0"/>
              </a:rPr>
              <a:t>Báo</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cáo</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Dịch</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vụ</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Được</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Cung</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cấp</a:t>
            </a:r>
            <a:r>
              <a:rPr lang="en-US" baseline="0" dirty="0">
                <a:solidFill>
                  <a:schemeClr val="tx1"/>
                </a:solidFill>
                <a:latin typeface="Calibri" panose="020F0502020204030204" pitchFamily="34" charset="0"/>
                <a:cs typeface="Calibri" panose="020F0502020204030204" pitchFamily="34" charset="0"/>
              </a:rPr>
              <a:t>”, v.v. </a:t>
            </a:r>
            <a:r>
              <a:rPr lang="en-US" baseline="0" dirty="0" err="1">
                <a:solidFill>
                  <a:schemeClr val="tx1"/>
                </a:solidFill>
                <a:latin typeface="Calibri" panose="020F0502020204030204" pitchFamily="34" charset="0"/>
                <a:cs typeface="Calibri" panose="020F0502020204030204" pitchFamily="34" charset="0"/>
              </a:rPr>
              <a:t>Bạn</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có</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thể</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yêu</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cầu</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điều</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phối</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viên</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dịch</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vụ</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của</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bạn</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cung</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cấp</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báo</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cáo</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đó</a:t>
            </a:r>
            <a:r>
              <a:rPr lang="en-US" baseline="0" dirty="0">
                <a:solidFill>
                  <a:schemeClr val="tx1"/>
                </a:solidFill>
                <a:latin typeface="Calibri" panose="020F0502020204030204" pitchFamily="34" charset="0"/>
                <a:cs typeface="Calibri" panose="020F0502020204030204" pitchFamily="34" charset="0"/>
              </a:rPr>
              <a:t>. </a:t>
            </a:r>
          </a:p>
          <a:p>
            <a:pPr marL="171450" indent="-171450">
              <a:buFont typeface="Arial" panose="020B0604020202020204" pitchFamily="34" charset="0"/>
              <a:buChar char="•"/>
            </a:pPr>
            <a:r>
              <a:rPr lang="vi-VN" dirty="0">
                <a:solidFill>
                  <a:schemeClr val="tx1"/>
                </a:solidFill>
                <a:latin typeface="Calibri" panose="020F0502020204030204" pitchFamily="34" charset="0"/>
                <a:cs typeface="Calibri" panose="020F0502020204030204" pitchFamily="34" charset="0"/>
              </a:rPr>
              <a:t>Một số khoản chi tiêu có thể không </a:t>
            </a:r>
            <a:r>
              <a:rPr lang="en-US" dirty="0" err="1">
                <a:solidFill>
                  <a:schemeClr val="tx1"/>
                </a:solidFill>
                <a:latin typeface="Calibri" panose="020F0502020204030204" pitchFamily="34" charset="0"/>
                <a:cs typeface="Calibri" panose="020F0502020204030204" pitchFamily="34" charset="0"/>
              </a:rPr>
              <a:t>thể</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hiện</a:t>
            </a:r>
            <a:r>
              <a:rPr lang="en-US" baseline="0" dirty="0">
                <a:solidFill>
                  <a:schemeClr val="tx1"/>
                </a:solidFill>
                <a:latin typeface="Calibri" panose="020F0502020204030204" pitchFamily="34" charset="0"/>
                <a:cs typeface="Calibri" panose="020F0502020204030204" pitchFamily="34" charset="0"/>
              </a:rPr>
              <a:t> </a:t>
            </a:r>
            <a:r>
              <a:rPr lang="vi-VN" dirty="0">
                <a:solidFill>
                  <a:schemeClr val="tx1"/>
                </a:solidFill>
                <a:latin typeface="Calibri" panose="020F0502020204030204" pitchFamily="34" charset="0"/>
                <a:cs typeface="Calibri" panose="020F0502020204030204" pitchFamily="34" charset="0"/>
              </a:rPr>
              <a:t>trên </a:t>
            </a:r>
            <a:r>
              <a:rPr lang="en-US" dirty="0" err="1">
                <a:solidFill>
                  <a:schemeClr val="tx1"/>
                </a:solidFill>
                <a:latin typeface="Calibri" panose="020F0502020204030204" pitchFamily="34" charset="0"/>
                <a:cs typeface="Calibri" panose="020F0502020204030204" pitchFamily="34" charset="0"/>
              </a:rPr>
              <a:t>báo</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cáo</a:t>
            </a:r>
            <a:r>
              <a:rPr lang="en-US" baseline="0" dirty="0">
                <a:solidFill>
                  <a:schemeClr val="tx1"/>
                </a:solidFill>
                <a:latin typeface="Calibri" panose="020F0502020204030204" pitchFamily="34" charset="0"/>
                <a:cs typeface="Calibri" panose="020F0502020204030204" pitchFamily="34" charset="0"/>
              </a:rPr>
              <a:t> </a:t>
            </a:r>
            <a:r>
              <a:rPr lang="vi-VN" dirty="0">
                <a:solidFill>
                  <a:schemeClr val="tx1"/>
                </a:solidFill>
                <a:latin typeface="Calibri" panose="020F0502020204030204" pitchFamily="34" charset="0"/>
                <a:cs typeface="Calibri" panose="020F0502020204030204" pitchFamily="34" charset="0"/>
              </a:rPr>
              <a:t>chi phí của bạn, </a:t>
            </a:r>
            <a:r>
              <a:rPr lang="en-US" dirty="0" err="1">
                <a:solidFill>
                  <a:schemeClr val="tx1"/>
                </a:solidFill>
                <a:latin typeface="Calibri" panose="020F0502020204030204" pitchFamily="34" charset="0"/>
                <a:cs typeface="Calibri" panose="020F0502020204030204" pitchFamily="34" charset="0"/>
              </a:rPr>
              <a:t>ví</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dụ</a:t>
            </a:r>
            <a:r>
              <a:rPr lang="en-US" baseline="0" dirty="0">
                <a:solidFill>
                  <a:schemeClr val="tx1"/>
                </a:solidFill>
                <a:latin typeface="Calibri" panose="020F0502020204030204" pitchFamily="34" charset="0"/>
                <a:cs typeface="Calibri" panose="020F0502020204030204" pitchFamily="34" charset="0"/>
              </a:rPr>
              <a:t> </a:t>
            </a:r>
            <a:r>
              <a:rPr lang="vi-VN" dirty="0">
                <a:solidFill>
                  <a:schemeClr val="tx1"/>
                </a:solidFill>
                <a:latin typeface="Calibri" panose="020F0502020204030204" pitchFamily="34" charset="0"/>
                <a:cs typeface="Calibri" panose="020F0502020204030204" pitchFamily="34" charset="0"/>
              </a:rPr>
              <a:t>như nhận dịch vụ vận chuyển theo nhóm. Đây là </a:t>
            </a:r>
            <a:r>
              <a:rPr lang="en-US" dirty="0">
                <a:solidFill>
                  <a:schemeClr val="tx1"/>
                </a:solidFill>
                <a:latin typeface="Calibri" panose="020F0502020204030204" pitchFamily="34" charset="0"/>
                <a:cs typeface="Calibri" panose="020F0502020204030204" pitchFamily="34" charset="0"/>
              </a:rPr>
              <a:t>chi </a:t>
            </a:r>
            <a:r>
              <a:rPr lang="en-US" dirty="0" err="1">
                <a:solidFill>
                  <a:schemeClr val="tx1"/>
                </a:solidFill>
                <a:latin typeface="Calibri" panose="020F0502020204030204" pitchFamily="34" charset="0"/>
                <a:cs typeface="Calibri" panose="020F0502020204030204" pitchFamily="34" charset="0"/>
              </a:rPr>
              <a:t>phí</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theo</a:t>
            </a:r>
            <a:r>
              <a:rPr lang="en-US" baseline="0" dirty="0">
                <a:solidFill>
                  <a:schemeClr val="tx1"/>
                </a:solidFill>
                <a:latin typeface="Calibri" panose="020F0502020204030204" pitchFamily="34" charset="0"/>
                <a:cs typeface="Calibri" panose="020F0502020204030204" pitchFamily="34" charset="0"/>
              </a:rPr>
              <a:t> </a:t>
            </a:r>
            <a:r>
              <a:rPr lang="vi-VN" dirty="0">
                <a:solidFill>
                  <a:schemeClr val="tx1"/>
                </a:solidFill>
                <a:latin typeface="Calibri" panose="020F0502020204030204" pitchFamily="34" charset="0"/>
                <a:cs typeface="Calibri" panose="020F0502020204030204" pitchFamily="34" charset="0"/>
              </a:rPr>
              <a:t>nhóm và sẽ không được </a:t>
            </a:r>
            <a:r>
              <a:rPr lang="en-US" dirty="0" err="1">
                <a:solidFill>
                  <a:schemeClr val="tx1"/>
                </a:solidFill>
                <a:latin typeface="Calibri" panose="020F0502020204030204" pitchFamily="34" charset="0"/>
                <a:cs typeface="Calibri" panose="020F0502020204030204" pitchFamily="34" charset="0"/>
              </a:rPr>
              <a:t>thể</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hiện</a:t>
            </a:r>
            <a:r>
              <a:rPr lang="en-US" baseline="0" dirty="0">
                <a:solidFill>
                  <a:schemeClr val="tx1"/>
                </a:solidFill>
                <a:latin typeface="Calibri" panose="020F0502020204030204" pitchFamily="34" charset="0"/>
                <a:cs typeface="Calibri" panose="020F0502020204030204" pitchFamily="34" charset="0"/>
              </a:rPr>
              <a:t> </a:t>
            </a:r>
            <a:r>
              <a:rPr lang="vi-VN" dirty="0">
                <a:solidFill>
                  <a:schemeClr val="tx1"/>
                </a:solidFill>
                <a:latin typeface="Calibri" panose="020F0502020204030204" pitchFamily="34" charset="0"/>
                <a:cs typeface="Calibri" panose="020F0502020204030204" pitchFamily="34" charset="0"/>
              </a:rPr>
              <a:t>trong </a:t>
            </a:r>
            <a:r>
              <a:rPr lang="en-US" dirty="0" err="1">
                <a:solidFill>
                  <a:schemeClr val="tx1"/>
                </a:solidFill>
                <a:latin typeface="Calibri" panose="020F0502020204030204" pitchFamily="34" charset="0"/>
                <a:cs typeface="Calibri" panose="020F0502020204030204" pitchFamily="34" charset="0"/>
              </a:rPr>
              <a:t>báo</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cáo</a:t>
            </a:r>
            <a:r>
              <a:rPr lang="en-US" baseline="0" dirty="0">
                <a:solidFill>
                  <a:schemeClr val="tx1"/>
                </a:solidFill>
                <a:latin typeface="Calibri" panose="020F0502020204030204" pitchFamily="34" charset="0"/>
                <a:cs typeface="Calibri" panose="020F0502020204030204" pitchFamily="34" charset="0"/>
              </a:rPr>
              <a:t> </a:t>
            </a:r>
            <a:r>
              <a:rPr lang="vi-VN" dirty="0">
                <a:solidFill>
                  <a:schemeClr val="tx1"/>
                </a:solidFill>
                <a:latin typeface="Calibri" panose="020F0502020204030204" pitchFamily="34" charset="0"/>
                <a:cs typeface="Calibri" panose="020F0502020204030204" pitchFamily="34" charset="0"/>
              </a:rPr>
              <a:t>này.</a:t>
            </a:r>
          </a:p>
          <a:p>
            <a:pPr marL="628650" lvl="1" indent="-171450">
              <a:buFont typeface="Arial" panose="020B0604020202020204" pitchFamily="34" charset="0"/>
              <a:buChar char="•"/>
            </a:pPr>
            <a:r>
              <a:rPr lang="vi-VN" dirty="0">
                <a:solidFill>
                  <a:schemeClr val="tx1"/>
                </a:solidFill>
                <a:latin typeface="Calibri" panose="020F0502020204030204" pitchFamily="34" charset="0"/>
                <a:cs typeface="Calibri" panose="020F0502020204030204" pitchFamily="34" charset="0"/>
              </a:rPr>
              <a:t>Nói chuyện với điều phối viên dịch vụ của bạn để xác định xem tất cả các dịch vụ của bạn có được </a:t>
            </a:r>
            <a:r>
              <a:rPr lang="en-US" dirty="0" err="1">
                <a:solidFill>
                  <a:schemeClr val="tx1"/>
                </a:solidFill>
                <a:latin typeface="Calibri" panose="020F0502020204030204" pitchFamily="34" charset="0"/>
                <a:cs typeface="Calibri" panose="020F0502020204030204" pitchFamily="34" charset="0"/>
              </a:rPr>
              <a:t>thể</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hiện</a:t>
            </a:r>
            <a:r>
              <a:rPr lang="vi-VN" dirty="0">
                <a:solidFill>
                  <a:schemeClr val="tx1"/>
                </a:solidFill>
                <a:latin typeface="Calibri" panose="020F0502020204030204" pitchFamily="34" charset="0"/>
                <a:cs typeface="Calibri" panose="020F0502020204030204" pitchFamily="34" charset="0"/>
              </a:rPr>
              <a:t> không.</a:t>
            </a:r>
          </a:p>
          <a:p>
            <a:pPr marL="628650" lvl="1" indent="-171450">
              <a:buFont typeface="Arial" panose="020B0604020202020204" pitchFamily="34" charset="0"/>
              <a:buChar char="•"/>
            </a:pPr>
            <a:r>
              <a:rPr lang="vi-VN" dirty="0">
                <a:solidFill>
                  <a:schemeClr val="tx1"/>
                </a:solidFill>
                <a:latin typeface="Calibri" panose="020F0502020204030204" pitchFamily="34" charset="0"/>
                <a:cs typeface="Calibri" panose="020F0502020204030204" pitchFamily="34" charset="0"/>
              </a:rPr>
              <a:t>Nếu không, điều phối viên dịch vụ của bạn sẽ giúp bạn tính toán số tiền </a:t>
            </a:r>
            <a:r>
              <a:rPr lang="en-US" dirty="0" err="1">
                <a:solidFill>
                  <a:schemeClr val="tx1"/>
                </a:solidFill>
                <a:latin typeface="Calibri" panose="020F0502020204030204" pitchFamily="34" charset="0"/>
                <a:cs typeface="Calibri" panose="020F0502020204030204" pitchFamily="34" charset="0"/>
              </a:rPr>
              <a:t>đã</a:t>
            </a:r>
            <a:r>
              <a:rPr lang="en-US" baseline="0" dirty="0">
                <a:solidFill>
                  <a:schemeClr val="tx1"/>
                </a:solidFill>
                <a:latin typeface="Calibri" panose="020F0502020204030204" pitchFamily="34" charset="0"/>
                <a:cs typeface="Calibri" panose="020F0502020204030204" pitchFamily="34" charset="0"/>
              </a:rPr>
              <a:t> </a:t>
            </a:r>
            <a:r>
              <a:rPr lang="vi-VN" dirty="0">
                <a:solidFill>
                  <a:schemeClr val="tx1"/>
                </a:solidFill>
                <a:latin typeface="Calibri" panose="020F0502020204030204" pitchFamily="34" charset="0"/>
                <a:cs typeface="Calibri" panose="020F0502020204030204" pitchFamily="34" charset="0"/>
              </a:rPr>
              <a:t>chi cho các dịch vụ của bạn.</a:t>
            </a:r>
            <a:endParaRPr lang="en-US" dirty="0">
              <a:solidFill>
                <a:schemeClr val="tx1"/>
              </a:solidFill>
              <a:latin typeface="Calibri" panose="020F0502020204030204" pitchFamily="34" charset="0"/>
              <a:cs typeface="Calibri" panose="020F0502020204030204" pitchFamily="34" charset="0"/>
            </a:endParaRPr>
          </a:p>
          <a:p>
            <a:pPr marL="0" indent="0">
              <a:buFont typeface="Arial" panose="020B0604020202020204" pitchFamily="34" charset="0"/>
              <a:buNone/>
            </a:pPr>
            <a:endParaRPr lang="en-US" dirty="0">
              <a:solidFill>
                <a:schemeClr val="tx1"/>
              </a:solidFill>
            </a:endParaRPr>
          </a:p>
        </p:txBody>
      </p:sp>
      <p:sp>
        <p:nvSpPr>
          <p:cNvPr id="4" name="Slide Number Placeholder 3"/>
          <p:cNvSpPr>
            <a:spLocks noGrp="1"/>
          </p:cNvSpPr>
          <p:nvPr>
            <p:ph type="sldNum" sz="quarter" idx="10"/>
          </p:nvPr>
        </p:nvSpPr>
        <p:spPr/>
        <p:txBody>
          <a:bodyPr/>
          <a:lstStyle/>
          <a:p>
            <a:fld id="{1C78673E-F29B-4593-BE77-BC78070867BB}" type="slidenum">
              <a:rPr lang="en-US" smtClean="0"/>
              <a:t>42</a:t>
            </a:fld>
            <a:endParaRPr lang="en-US" dirty="0"/>
          </a:p>
        </p:txBody>
      </p:sp>
    </p:spTree>
    <p:extLst>
      <p:ext uri="{BB962C8B-B14F-4D97-AF65-F5344CB8AC3E}">
        <p14:creationId xmlns:p14="http://schemas.microsoft.com/office/powerpoint/2010/main" val="505460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16860" lvl="1" indent="-168235"/>
            <a:endParaRPr lang="en-US" dirty="0">
              <a:solidFill>
                <a:schemeClr val="tx1"/>
              </a:solidFill>
            </a:endParaRPr>
          </a:p>
          <a:p>
            <a:pPr defTabSz="931774">
              <a:defRPr/>
            </a:pPr>
            <a:r>
              <a:rPr lang="en-US" b="1" i="1" dirty="0" err="1">
                <a:solidFill>
                  <a:schemeClr val="tx1"/>
                </a:solidFill>
              </a:rPr>
              <a:t>Đối</a:t>
            </a:r>
            <a:r>
              <a:rPr lang="en-US" b="1" i="1" baseline="0" dirty="0">
                <a:solidFill>
                  <a:schemeClr val="tx1"/>
                </a:solidFill>
              </a:rPr>
              <a:t> </a:t>
            </a:r>
            <a:r>
              <a:rPr lang="en-US" b="1" i="1" baseline="0" dirty="0" err="1">
                <a:solidFill>
                  <a:schemeClr val="tx1"/>
                </a:solidFill>
              </a:rPr>
              <a:t>với</a:t>
            </a:r>
            <a:r>
              <a:rPr lang="en-US" b="1" i="1" baseline="0" dirty="0">
                <a:solidFill>
                  <a:schemeClr val="tx1"/>
                </a:solidFill>
              </a:rPr>
              <a:t> </a:t>
            </a:r>
            <a:r>
              <a:rPr lang="en-US" b="1" i="1" baseline="0" dirty="0" err="1">
                <a:solidFill>
                  <a:schemeClr val="tx1"/>
                </a:solidFill>
              </a:rPr>
              <a:t>những</a:t>
            </a:r>
            <a:r>
              <a:rPr lang="en-US" b="1" i="1" baseline="0" dirty="0">
                <a:solidFill>
                  <a:schemeClr val="tx1"/>
                </a:solidFill>
              </a:rPr>
              <a:t> </a:t>
            </a:r>
            <a:r>
              <a:rPr lang="en-US" b="1" i="1" baseline="0" dirty="0" err="1">
                <a:solidFill>
                  <a:schemeClr val="tx1"/>
                </a:solidFill>
              </a:rPr>
              <a:t>người</a:t>
            </a:r>
            <a:r>
              <a:rPr lang="en-US" b="1" i="1" baseline="0" dirty="0">
                <a:solidFill>
                  <a:schemeClr val="tx1"/>
                </a:solidFill>
              </a:rPr>
              <a:t> </a:t>
            </a:r>
            <a:r>
              <a:rPr lang="en-US" b="1" i="1" baseline="0" dirty="0" err="1">
                <a:solidFill>
                  <a:schemeClr val="tx1"/>
                </a:solidFill>
              </a:rPr>
              <a:t>tiêu</a:t>
            </a:r>
            <a:r>
              <a:rPr lang="en-US" b="1" i="1" baseline="0" dirty="0">
                <a:solidFill>
                  <a:schemeClr val="tx1"/>
                </a:solidFill>
              </a:rPr>
              <a:t> </a:t>
            </a:r>
            <a:r>
              <a:rPr lang="en-US" b="1" i="1" baseline="0" dirty="0" err="1">
                <a:solidFill>
                  <a:schemeClr val="tx1"/>
                </a:solidFill>
              </a:rPr>
              <a:t>dùng</a:t>
            </a:r>
            <a:r>
              <a:rPr lang="en-US" b="1" i="1" baseline="0" dirty="0">
                <a:solidFill>
                  <a:schemeClr val="tx1"/>
                </a:solidFill>
              </a:rPr>
              <a:t> </a:t>
            </a:r>
            <a:r>
              <a:rPr lang="en-US" b="1" i="1" baseline="0" dirty="0" err="1">
                <a:solidFill>
                  <a:schemeClr val="tx1"/>
                </a:solidFill>
              </a:rPr>
              <a:t>mới</a:t>
            </a:r>
            <a:r>
              <a:rPr lang="en-US" b="1" i="1" baseline="0" dirty="0">
                <a:solidFill>
                  <a:schemeClr val="tx1"/>
                </a:solidFill>
              </a:rPr>
              <a:t> </a:t>
            </a:r>
            <a:r>
              <a:rPr lang="en-US" b="1" i="1" baseline="0" dirty="0" err="1">
                <a:solidFill>
                  <a:schemeClr val="tx1"/>
                </a:solidFill>
              </a:rPr>
              <a:t>của</a:t>
            </a:r>
            <a:r>
              <a:rPr lang="en-US" b="1" i="1" baseline="0" dirty="0">
                <a:solidFill>
                  <a:schemeClr val="tx1"/>
                </a:solidFill>
              </a:rPr>
              <a:t> </a:t>
            </a:r>
            <a:r>
              <a:rPr lang="en-US" b="1" i="1" baseline="0" dirty="0" err="1">
                <a:solidFill>
                  <a:schemeClr val="tx1"/>
                </a:solidFill>
              </a:rPr>
              <a:t>trung</a:t>
            </a:r>
            <a:r>
              <a:rPr lang="en-US" b="1" i="1" baseline="0" dirty="0">
                <a:solidFill>
                  <a:schemeClr val="tx1"/>
                </a:solidFill>
              </a:rPr>
              <a:t> </a:t>
            </a:r>
            <a:r>
              <a:rPr lang="en-US" b="1" i="1" baseline="0" dirty="0" err="1">
                <a:solidFill>
                  <a:schemeClr val="tx1"/>
                </a:solidFill>
              </a:rPr>
              <a:t>tâm</a:t>
            </a:r>
            <a:r>
              <a:rPr lang="en-US" b="1" i="1" baseline="0" dirty="0">
                <a:solidFill>
                  <a:schemeClr val="tx1"/>
                </a:solidFill>
              </a:rPr>
              <a:t> </a:t>
            </a:r>
            <a:r>
              <a:rPr lang="en-US" b="1" i="1" baseline="0" dirty="0" err="1">
                <a:solidFill>
                  <a:schemeClr val="tx1"/>
                </a:solidFill>
              </a:rPr>
              <a:t>vùng</a:t>
            </a:r>
            <a:r>
              <a:rPr lang="en-US" b="1" i="1" baseline="0" dirty="0">
                <a:solidFill>
                  <a:schemeClr val="tx1"/>
                </a:solidFill>
              </a:rPr>
              <a:t> </a:t>
            </a:r>
            <a:r>
              <a:rPr lang="en-US" b="1" i="1" baseline="0" dirty="0" err="1">
                <a:solidFill>
                  <a:schemeClr val="tx1"/>
                </a:solidFill>
              </a:rPr>
              <a:t>hoặc</a:t>
            </a:r>
            <a:r>
              <a:rPr lang="en-US" b="1" i="1" baseline="0" dirty="0">
                <a:solidFill>
                  <a:schemeClr val="tx1"/>
                </a:solidFill>
              </a:rPr>
              <a:t> </a:t>
            </a:r>
            <a:r>
              <a:rPr lang="en-US" b="1" i="1" baseline="0" dirty="0" err="1">
                <a:solidFill>
                  <a:schemeClr val="tx1"/>
                </a:solidFill>
              </a:rPr>
              <a:t>người</a:t>
            </a:r>
            <a:r>
              <a:rPr lang="en-US" b="1" i="1" baseline="0" dirty="0">
                <a:solidFill>
                  <a:schemeClr val="tx1"/>
                </a:solidFill>
              </a:rPr>
              <a:t> </a:t>
            </a:r>
            <a:r>
              <a:rPr lang="en-US" b="1" i="1" baseline="0" dirty="0" err="1">
                <a:solidFill>
                  <a:schemeClr val="tx1"/>
                </a:solidFill>
              </a:rPr>
              <a:t>tiêu</a:t>
            </a:r>
            <a:r>
              <a:rPr lang="en-US" b="1" i="1" baseline="0" dirty="0">
                <a:solidFill>
                  <a:schemeClr val="tx1"/>
                </a:solidFill>
              </a:rPr>
              <a:t> </a:t>
            </a:r>
            <a:r>
              <a:rPr lang="en-US" b="1" i="1" baseline="0" dirty="0" err="1">
                <a:solidFill>
                  <a:schemeClr val="tx1"/>
                </a:solidFill>
              </a:rPr>
              <a:t>dùng</a:t>
            </a:r>
            <a:r>
              <a:rPr lang="en-US" b="1" i="1" baseline="0" dirty="0">
                <a:solidFill>
                  <a:schemeClr val="tx1"/>
                </a:solidFill>
              </a:rPr>
              <a:t> </a:t>
            </a:r>
            <a:r>
              <a:rPr lang="en-US" b="1" i="1" baseline="0" dirty="0" err="1">
                <a:solidFill>
                  <a:schemeClr val="tx1"/>
                </a:solidFill>
              </a:rPr>
              <a:t>có</a:t>
            </a:r>
            <a:r>
              <a:rPr lang="en-US" b="1" i="1" baseline="0" dirty="0">
                <a:solidFill>
                  <a:schemeClr val="tx1"/>
                </a:solidFill>
              </a:rPr>
              <a:t> </a:t>
            </a:r>
            <a:r>
              <a:rPr lang="en-US" b="1" i="1" baseline="0" dirty="0" err="1">
                <a:solidFill>
                  <a:schemeClr val="tx1"/>
                </a:solidFill>
              </a:rPr>
              <a:t>ít</a:t>
            </a:r>
            <a:r>
              <a:rPr lang="en-US" b="1" i="1" baseline="0" dirty="0">
                <a:solidFill>
                  <a:schemeClr val="tx1"/>
                </a:solidFill>
              </a:rPr>
              <a:t> </a:t>
            </a:r>
            <a:r>
              <a:rPr lang="en-US" b="1" i="1" baseline="0" dirty="0" err="1">
                <a:solidFill>
                  <a:schemeClr val="tx1"/>
                </a:solidFill>
              </a:rPr>
              <a:t>hơn</a:t>
            </a:r>
            <a:r>
              <a:rPr lang="en-US" b="1" i="1" baseline="0" dirty="0">
                <a:solidFill>
                  <a:schemeClr val="tx1"/>
                </a:solidFill>
              </a:rPr>
              <a:t> 12 </a:t>
            </a:r>
            <a:r>
              <a:rPr lang="en-US" b="1" i="1" baseline="0" dirty="0" err="1">
                <a:solidFill>
                  <a:schemeClr val="tx1"/>
                </a:solidFill>
              </a:rPr>
              <a:t>tháng</a:t>
            </a:r>
            <a:r>
              <a:rPr lang="en-US" b="1" i="1" baseline="0" dirty="0">
                <a:solidFill>
                  <a:schemeClr val="tx1"/>
                </a:solidFill>
              </a:rPr>
              <a:t> </a:t>
            </a:r>
            <a:r>
              <a:rPr lang="en-US" b="1" i="1" baseline="0" dirty="0" err="1">
                <a:solidFill>
                  <a:schemeClr val="tx1"/>
                </a:solidFill>
              </a:rPr>
              <a:t>sử</a:t>
            </a:r>
            <a:r>
              <a:rPr lang="en-US" b="1" i="1" baseline="0" dirty="0">
                <a:solidFill>
                  <a:schemeClr val="tx1"/>
                </a:solidFill>
              </a:rPr>
              <a:t> </a:t>
            </a:r>
            <a:r>
              <a:rPr lang="en-US" b="1" i="1" baseline="0" dirty="0" err="1">
                <a:solidFill>
                  <a:schemeClr val="tx1"/>
                </a:solidFill>
              </a:rPr>
              <a:t>dụng</a:t>
            </a:r>
            <a:r>
              <a:rPr lang="en-US" b="1" i="1" baseline="0" dirty="0">
                <a:solidFill>
                  <a:schemeClr val="tx1"/>
                </a:solidFill>
              </a:rPr>
              <a:t> </a:t>
            </a:r>
            <a:r>
              <a:rPr lang="en-US" b="1" i="1" baseline="0" dirty="0" err="1">
                <a:solidFill>
                  <a:schemeClr val="tx1"/>
                </a:solidFill>
              </a:rPr>
              <a:t>dịch</a:t>
            </a:r>
            <a:r>
              <a:rPr lang="en-US" b="1" i="1" baseline="0" dirty="0">
                <a:solidFill>
                  <a:schemeClr val="tx1"/>
                </a:solidFill>
              </a:rPr>
              <a:t> </a:t>
            </a:r>
            <a:r>
              <a:rPr lang="en-US" b="1" i="1" baseline="0" dirty="0" err="1">
                <a:solidFill>
                  <a:schemeClr val="tx1"/>
                </a:solidFill>
              </a:rPr>
              <a:t>vụ</a:t>
            </a:r>
            <a:r>
              <a:rPr lang="en-US" b="1" i="1" baseline="0" dirty="0">
                <a:solidFill>
                  <a:schemeClr val="tx1"/>
                </a:solidFill>
              </a:rPr>
              <a:t>:</a:t>
            </a:r>
            <a:endParaRPr lang="en-US" b="1" i="1" dirty="0">
              <a:solidFill>
                <a:schemeClr val="tx1"/>
              </a:solidFill>
            </a:endParaRPr>
          </a:p>
          <a:p>
            <a:pPr defTabSz="931774">
              <a:defRPr/>
            </a:pPr>
            <a:endParaRPr lang="en-US" b="1" i="1" dirty="0">
              <a:solidFill>
                <a:schemeClr val="tx1"/>
              </a:solidFill>
            </a:endParaRPr>
          </a:p>
          <a:p>
            <a:pPr marL="228600" indent="-228600" defTabSz="931774">
              <a:buFont typeface="+mj-lt"/>
              <a:buAutoNum type="arabicParenR"/>
              <a:defRPr/>
            </a:pPr>
            <a:r>
              <a:rPr lang="en-US" dirty="0" err="1">
                <a:solidFill>
                  <a:schemeClr val="tx1"/>
                </a:solidFill>
              </a:rPr>
              <a:t>Nếu</a:t>
            </a:r>
            <a:r>
              <a:rPr lang="en-US" baseline="0" dirty="0">
                <a:solidFill>
                  <a:schemeClr val="tx1"/>
                </a:solidFill>
              </a:rPr>
              <a:t> </a:t>
            </a:r>
            <a:r>
              <a:rPr lang="en-US" baseline="0" dirty="0" err="1">
                <a:solidFill>
                  <a:schemeClr val="tx1"/>
                </a:solidFill>
              </a:rPr>
              <a:t>bạn</a:t>
            </a:r>
            <a:r>
              <a:rPr lang="en-US" baseline="0" dirty="0">
                <a:solidFill>
                  <a:schemeClr val="tx1"/>
                </a:solidFill>
              </a:rPr>
              <a:t> </a:t>
            </a:r>
            <a:r>
              <a:rPr lang="en-US" baseline="0" dirty="0" err="1">
                <a:solidFill>
                  <a:schemeClr val="tx1"/>
                </a:solidFill>
              </a:rPr>
              <a:t>không</a:t>
            </a:r>
            <a:r>
              <a:rPr lang="en-US" baseline="0" dirty="0">
                <a:solidFill>
                  <a:schemeClr val="tx1"/>
                </a:solidFill>
              </a:rPr>
              <a:t> </a:t>
            </a:r>
            <a:r>
              <a:rPr lang="en-US" baseline="0" dirty="0" err="1">
                <a:solidFill>
                  <a:schemeClr val="tx1"/>
                </a:solidFill>
              </a:rPr>
              <a:t>có</a:t>
            </a:r>
            <a:r>
              <a:rPr lang="en-US" baseline="0" dirty="0">
                <a:solidFill>
                  <a:schemeClr val="tx1"/>
                </a:solidFill>
              </a:rPr>
              <a:t> </a:t>
            </a:r>
            <a:r>
              <a:rPr lang="en-US" baseline="0" dirty="0" err="1">
                <a:solidFill>
                  <a:schemeClr val="tx1"/>
                </a:solidFill>
              </a:rPr>
              <a:t>đủ</a:t>
            </a:r>
            <a:r>
              <a:rPr lang="en-US" baseline="0" dirty="0">
                <a:solidFill>
                  <a:schemeClr val="tx1"/>
                </a:solidFill>
              </a:rPr>
              <a:t> 12 </a:t>
            </a:r>
            <a:r>
              <a:rPr lang="en-US" baseline="0" dirty="0" err="1">
                <a:solidFill>
                  <a:schemeClr val="tx1"/>
                </a:solidFill>
              </a:rPr>
              <a:t>tháng</a:t>
            </a:r>
            <a:r>
              <a:rPr lang="en-US" baseline="0" dirty="0">
                <a:solidFill>
                  <a:schemeClr val="tx1"/>
                </a:solidFill>
              </a:rPr>
              <a:t> </a:t>
            </a:r>
            <a:r>
              <a:rPr lang="en-US" baseline="0" dirty="0" err="1">
                <a:solidFill>
                  <a:schemeClr val="tx1"/>
                </a:solidFill>
              </a:rPr>
              <a:t>sử</a:t>
            </a:r>
            <a:r>
              <a:rPr lang="en-US" baseline="0" dirty="0">
                <a:solidFill>
                  <a:schemeClr val="tx1"/>
                </a:solidFill>
              </a:rPr>
              <a:t> </a:t>
            </a:r>
            <a:r>
              <a:rPr lang="en-US" baseline="0" dirty="0" err="1">
                <a:solidFill>
                  <a:schemeClr val="tx1"/>
                </a:solidFill>
              </a:rPr>
              <a:t>dụng</a:t>
            </a:r>
            <a:r>
              <a:rPr lang="en-US" baseline="0" dirty="0">
                <a:solidFill>
                  <a:schemeClr val="tx1"/>
                </a:solidFill>
              </a:rPr>
              <a:t> </a:t>
            </a:r>
            <a:r>
              <a:rPr lang="en-US" baseline="0" dirty="0" err="1">
                <a:solidFill>
                  <a:schemeClr val="tx1"/>
                </a:solidFill>
              </a:rPr>
              <a:t>dịch</a:t>
            </a:r>
            <a:r>
              <a:rPr lang="en-US" baseline="0" dirty="0">
                <a:solidFill>
                  <a:schemeClr val="tx1"/>
                </a:solidFill>
              </a:rPr>
              <a:t> </a:t>
            </a:r>
            <a:r>
              <a:rPr lang="en-US" baseline="0" dirty="0" err="1">
                <a:solidFill>
                  <a:schemeClr val="tx1"/>
                </a:solidFill>
              </a:rPr>
              <a:t>vụ</a:t>
            </a:r>
            <a:r>
              <a:rPr lang="en-US" baseline="0" dirty="0">
                <a:solidFill>
                  <a:schemeClr val="tx1"/>
                </a:solidFill>
              </a:rPr>
              <a:t> </a:t>
            </a:r>
            <a:r>
              <a:rPr lang="en-US" baseline="0" dirty="0" err="1">
                <a:solidFill>
                  <a:schemeClr val="tx1"/>
                </a:solidFill>
              </a:rPr>
              <a:t>của</a:t>
            </a:r>
            <a:r>
              <a:rPr lang="en-US" baseline="0" dirty="0">
                <a:solidFill>
                  <a:schemeClr val="tx1"/>
                </a:solidFill>
              </a:rPr>
              <a:t> </a:t>
            </a:r>
            <a:r>
              <a:rPr lang="en-US" baseline="0" dirty="0" err="1">
                <a:solidFill>
                  <a:schemeClr val="tx1"/>
                </a:solidFill>
              </a:rPr>
              <a:t>trung</a:t>
            </a:r>
            <a:r>
              <a:rPr lang="en-US" baseline="0" dirty="0">
                <a:solidFill>
                  <a:schemeClr val="tx1"/>
                </a:solidFill>
              </a:rPr>
              <a:t> </a:t>
            </a:r>
            <a:r>
              <a:rPr lang="en-US" baseline="0" dirty="0" err="1">
                <a:solidFill>
                  <a:schemeClr val="tx1"/>
                </a:solidFill>
              </a:rPr>
              <a:t>tâm</a:t>
            </a:r>
            <a:r>
              <a:rPr lang="en-US" baseline="0" dirty="0">
                <a:solidFill>
                  <a:schemeClr val="tx1"/>
                </a:solidFill>
              </a:rPr>
              <a:t> </a:t>
            </a:r>
            <a:r>
              <a:rPr lang="en-US" baseline="0" dirty="0" err="1">
                <a:solidFill>
                  <a:schemeClr val="tx1"/>
                </a:solidFill>
              </a:rPr>
              <a:t>vùng</a:t>
            </a:r>
            <a:r>
              <a:rPr lang="en-US" baseline="0" dirty="0">
                <a:solidFill>
                  <a:schemeClr val="tx1"/>
                </a:solidFill>
              </a:rPr>
              <a:t>, </a:t>
            </a:r>
            <a:r>
              <a:rPr lang="en-US" baseline="0" dirty="0" err="1">
                <a:solidFill>
                  <a:schemeClr val="tx1"/>
                </a:solidFill>
              </a:rPr>
              <a:t>ngân</a:t>
            </a:r>
            <a:r>
              <a:rPr lang="en-US" baseline="0" dirty="0">
                <a:solidFill>
                  <a:schemeClr val="tx1"/>
                </a:solidFill>
              </a:rPr>
              <a:t> </a:t>
            </a:r>
            <a:r>
              <a:rPr lang="en-US" baseline="0" dirty="0" err="1">
                <a:solidFill>
                  <a:schemeClr val="tx1"/>
                </a:solidFill>
              </a:rPr>
              <a:t>sách</a:t>
            </a:r>
            <a:r>
              <a:rPr lang="en-US" baseline="0" dirty="0">
                <a:solidFill>
                  <a:schemeClr val="tx1"/>
                </a:solidFill>
              </a:rPr>
              <a:t> </a:t>
            </a:r>
            <a:r>
              <a:rPr lang="en-US" baseline="0" dirty="0" err="1">
                <a:solidFill>
                  <a:schemeClr val="tx1"/>
                </a:solidFill>
              </a:rPr>
              <a:t>của</a:t>
            </a:r>
            <a:r>
              <a:rPr lang="en-US" baseline="0" dirty="0">
                <a:solidFill>
                  <a:schemeClr val="tx1"/>
                </a:solidFill>
              </a:rPr>
              <a:t> </a:t>
            </a:r>
            <a:r>
              <a:rPr lang="en-US" baseline="0" dirty="0" err="1">
                <a:solidFill>
                  <a:schemeClr val="tx1"/>
                </a:solidFill>
              </a:rPr>
              <a:t>bạn</a:t>
            </a:r>
            <a:r>
              <a:rPr lang="en-US" baseline="0" dirty="0">
                <a:solidFill>
                  <a:schemeClr val="tx1"/>
                </a:solidFill>
              </a:rPr>
              <a:t> </a:t>
            </a:r>
            <a:r>
              <a:rPr lang="en-US" baseline="0" dirty="0" err="1">
                <a:solidFill>
                  <a:schemeClr val="tx1"/>
                </a:solidFill>
              </a:rPr>
              <a:t>sẽ</a:t>
            </a:r>
            <a:r>
              <a:rPr lang="en-US" baseline="0" dirty="0">
                <a:solidFill>
                  <a:schemeClr val="tx1"/>
                </a:solidFill>
              </a:rPr>
              <a:t> </a:t>
            </a:r>
            <a:r>
              <a:rPr lang="en-US" baseline="0" dirty="0" err="1">
                <a:solidFill>
                  <a:schemeClr val="tx1"/>
                </a:solidFill>
              </a:rPr>
              <a:t>được</a:t>
            </a:r>
            <a:r>
              <a:rPr lang="en-US" baseline="0" dirty="0">
                <a:solidFill>
                  <a:schemeClr val="tx1"/>
                </a:solidFill>
              </a:rPr>
              <a:t> </a:t>
            </a:r>
            <a:r>
              <a:rPr lang="en-US" baseline="0" dirty="0" err="1">
                <a:solidFill>
                  <a:schemeClr val="tx1"/>
                </a:solidFill>
              </a:rPr>
              <a:t>dựa</a:t>
            </a:r>
            <a:r>
              <a:rPr lang="en-US" baseline="0" dirty="0">
                <a:solidFill>
                  <a:schemeClr val="tx1"/>
                </a:solidFill>
              </a:rPr>
              <a:t> </a:t>
            </a:r>
            <a:r>
              <a:rPr lang="en-US" baseline="0" dirty="0" err="1">
                <a:solidFill>
                  <a:schemeClr val="tx1"/>
                </a:solidFill>
              </a:rPr>
              <a:t>trên</a:t>
            </a:r>
            <a:r>
              <a:rPr lang="en-US" baseline="0" dirty="0">
                <a:solidFill>
                  <a:schemeClr val="tx1"/>
                </a:solidFill>
              </a:rPr>
              <a:t> </a:t>
            </a:r>
            <a:r>
              <a:rPr lang="en-US" baseline="0" dirty="0" err="1">
                <a:solidFill>
                  <a:schemeClr val="tx1"/>
                </a:solidFill>
              </a:rPr>
              <a:t>các</a:t>
            </a:r>
            <a:r>
              <a:rPr lang="en-US" baseline="0" dirty="0">
                <a:solidFill>
                  <a:schemeClr val="tx1"/>
                </a:solidFill>
              </a:rPr>
              <a:t> </a:t>
            </a:r>
            <a:r>
              <a:rPr lang="en-US" baseline="0" dirty="0" err="1">
                <a:solidFill>
                  <a:schemeClr val="tx1"/>
                </a:solidFill>
              </a:rPr>
              <a:t>dịch</a:t>
            </a:r>
            <a:r>
              <a:rPr lang="en-US" baseline="0" dirty="0">
                <a:solidFill>
                  <a:schemeClr val="tx1"/>
                </a:solidFill>
              </a:rPr>
              <a:t> </a:t>
            </a:r>
            <a:r>
              <a:rPr lang="en-US" baseline="0" dirty="0" err="1">
                <a:solidFill>
                  <a:schemeClr val="tx1"/>
                </a:solidFill>
              </a:rPr>
              <a:t>vụ</a:t>
            </a:r>
            <a:r>
              <a:rPr lang="en-US" baseline="0" dirty="0">
                <a:solidFill>
                  <a:schemeClr val="tx1"/>
                </a:solidFill>
              </a:rPr>
              <a:t> </a:t>
            </a:r>
            <a:r>
              <a:rPr lang="en-US" baseline="0" dirty="0" err="1">
                <a:solidFill>
                  <a:schemeClr val="tx1"/>
                </a:solidFill>
              </a:rPr>
              <a:t>và</a:t>
            </a:r>
            <a:r>
              <a:rPr lang="en-US" baseline="0" dirty="0">
                <a:solidFill>
                  <a:schemeClr val="tx1"/>
                </a:solidFill>
              </a:rPr>
              <a:t> </a:t>
            </a:r>
            <a:r>
              <a:rPr lang="en-US" baseline="0" dirty="0" err="1">
                <a:solidFill>
                  <a:schemeClr val="tx1"/>
                </a:solidFill>
              </a:rPr>
              <a:t>sự</a:t>
            </a:r>
            <a:r>
              <a:rPr lang="en-US" baseline="0" dirty="0">
                <a:solidFill>
                  <a:schemeClr val="tx1"/>
                </a:solidFill>
              </a:rPr>
              <a:t> </a:t>
            </a:r>
            <a:r>
              <a:rPr lang="en-US" baseline="0" dirty="0" err="1">
                <a:solidFill>
                  <a:schemeClr val="tx1"/>
                </a:solidFill>
              </a:rPr>
              <a:t>hỗ</a:t>
            </a:r>
            <a:r>
              <a:rPr lang="en-US" baseline="0" dirty="0">
                <a:solidFill>
                  <a:schemeClr val="tx1"/>
                </a:solidFill>
              </a:rPr>
              <a:t> </a:t>
            </a:r>
            <a:r>
              <a:rPr lang="en-US" baseline="0" dirty="0" err="1">
                <a:solidFill>
                  <a:schemeClr val="tx1"/>
                </a:solidFill>
              </a:rPr>
              <a:t>trợ</a:t>
            </a:r>
            <a:r>
              <a:rPr lang="en-US" baseline="0" dirty="0">
                <a:solidFill>
                  <a:schemeClr val="tx1"/>
                </a:solidFill>
              </a:rPr>
              <a:t> </a:t>
            </a:r>
            <a:r>
              <a:rPr lang="en-US" baseline="0" dirty="0" err="1">
                <a:solidFill>
                  <a:schemeClr val="tx1"/>
                </a:solidFill>
              </a:rPr>
              <a:t>bạn</a:t>
            </a:r>
            <a:r>
              <a:rPr lang="en-US" baseline="0" dirty="0">
                <a:solidFill>
                  <a:schemeClr val="tx1"/>
                </a:solidFill>
              </a:rPr>
              <a:t> </a:t>
            </a:r>
            <a:r>
              <a:rPr lang="en-US" baseline="0" dirty="0" err="1">
                <a:solidFill>
                  <a:schemeClr val="tx1"/>
                </a:solidFill>
              </a:rPr>
              <a:t>đã</a:t>
            </a:r>
            <a:r>
              <a:rPr lang="en-US" baseline="0" dirty="0">
                <a:solidFill>
                  <a:schemeClr val="tx1"/>
                </a:solidFill>
              </a:rPr>
              <a:t> </a:t>
            </a:r>
            <a:r>
              <a:rPr lang="en-US" baseline="0" dirty="0" err="1">
                <a:solidFill>
                  <a:schemeClr val="tx1"/>
                </a:solidFill>
              </a:rPr>
              <a:t>sử</a:t>
            </a:r>
            <a:r>
              <a:rPr lang="en-US" baseline="0" dirty="0">
                <a:solidFill>
                  <a:schemeClr val="tx1"/>
                </a:solidFill>
              </a:rPr>
              <a:t> </a:t>
            </a:r>
            <a:r>
              <a:rPr lang="en-US" baseline="0" dirty="0" err="1">
                <a:solidFill>
                  <a:schemeClr val="tx1"/>
                </a:solidFill>
              </a:rPr>
              <a:t>dụng</a:t>
            </a:r>
            <a:r>
              <a:rPr lang="en-US" baseline="0" dirty="0">
                <a:solidFill>
                  <a:schemeClr val="tx1"/>
                </a:solidFill>
              </a:rPr>
              <a:t> qua </a:t>
            </a:r>
            <a:r>
              <a:rPr lang="en-US" baseline="0" dirty="0" err="1">
                <a:solidFill>
                  <a:schemeClr val="tx1"/>
                </a:solidFill>
              </a:rPr>
              <a:t>hệ</a:t>
            </a:r>
            <a:r>
              <a:rPr lang="en-US" baseline="0" dirty="0">
                <a:solidFill>
                  <a:schemeClr val="tx1"/>
                </a:solidFill>
              </a:rPr>
              <a:t> </a:t>
            </a:r>
            <a:r>
              <a:rPr lang="en-US" baseline="0" dirty="0" err="1">
                <a:solidFill>
                  <a:schemeClr val="tx1"/>
                </a:solidFill>
              </a:rPr>
              <a:t>thống</a:t>
            </a:r>
            <a:r>
              <a:rPr lang="en-US" baseline="0" dirty="0">
                <a:solidFill>
                  <a:schemeClr val="tx1"/>
                </a:solidFill>
              </a:rPr>
              <a:t> </a:t>
            </a:r>
            <a:r>
              <a:rPr lang="en-US" baseline="0" dirty="0" err="1">
                <a:solidFill>
                  <a:schemeClr val="tx1"/>
                </a:solidFill>
              </a:rPr>
              <a:t>truyền</a:t>
            </a:r>
            <a:r>
              <a:rPr lang="en-US" baseline="0" dirty="0">
                <a:solidFill>
                  <a:schemeClr val="tx1"/>
                </a:solidFill>
              </a:rPr>
              <a:t> </a:t>
            </a:r>
            <a:r>
              <a:rPr lang="en-US" baseline="0" dirty="0" err="1">
                <a:solidFill>
                  <a:schemeClr val="tx1"/>
                </a:solidFill>
              </a:rPr>
              <a:t>thống</a:t>
            </a:r>
            <a:r>
              <a:rPr lang="en-US" dirty="0">
                <a:solidFill>
                  <a:schemeClr val="tx1"/>
                </a:solidFill>
              </a:rPr>
              <a:t>. </a:t>
            </a:r>
          </a:p>
          <a:p>
            <a:pPr marL="228600" indent="-228600" defTabSz="931774">
              <a:buFont typeface="+mj-lt"/>
              <a:buAutoNum type="arabicParenR"/>
              <a:defRPr/>
            </a:pPr>
            <a:endParaRPr lang="en-US" dirty="0">
              <a:solidFill>
                <a:schemeClr val="tx1"/>
              </a:solidFill>
            </a:endParaRPr>
          </a:p>
          <a:p>
            <a:pPr marL="228600" marR="0" lvl="0" indent="-228600" algn="l" defTabSz="931774" rtl="0" eaLnBrk="1" fontAlgn="auto" latinLnBrk="0" hangingPunct="1">
              <a:lnSpc>
                <a:spcPct val="100000"/>
              </a:lnSpc>
              <a:spcBef>
                <a:spcPts val="0"/>
              </a:spcBef>
              <a:spcAft>
                <a:spcPts val="0"/>
              </a:spcAft>
              <a:buClrTx/>
              <a:buSzTx/>
              <a:buFont typeface="+mj-lt"/>
              <a:buAutoNum type="arabicParenR"/>
              <a:tabLst/>
              <a:defRPr/>
            </a:pPr>
            <a:r>
              <a:rPr lang="en-US" sz="1200" b="0" i="0" u="none" strike="noStrike" kern="1200" baseline="0" dirty="0" err="1">
                <a:solidFill>
                  <a:schemeClr val="tx1"/>
                </a:solidFill>
                <a:latin typeface="+mn-lt"/>
                <a:ea typeface="+mn-ea"/>
                <a:cs typeface="+mn-cs"/>
              </a:rPr>
              <a:t>Trung</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tâm</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vùng</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sẽ</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tính</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toán</a:t>
            </a:r>
            <a:r>
              <a:rPr lang="en-US" sz="1200" b="0" i="0" u="none" strike="noStrike" kern="1200" baseline="0" dirty="0">
                <a:solidFill>
                  <a:schemeClr val="tx1"/>
                </a:solidFill>
                <a:latin typeface="+mn-lt"/>
                <a:ea typeface="+mn-ea"/>
                <a:cs typeface="+mn-cs"/>
              </a:rPr>
              <a:t> chi </a:t>
            </a:r>
            <a:r>
              <a:rPr lang="en-US" sz="1200" b="0" i="0" u="none" strike="noStrike" kern="1200" baseline="0" dirty="0" err="1">
                <a:solidFill>
                  <a:schemeClr val="tx1"/>
                </a:solidFill>
                <a:latin typeface="+mn-lt"/>
                <a:ea typeface="+mn-ea"/>
                <a:cs typeface="+mn-cs"/>
              </a:rPr>
              <a:t>phí</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cung</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cấp</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dịch</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vụ</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và</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hỗ</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trợ</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cần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thiết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của</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bạn</a:t>
            </a:r>
            <a:r>
              <a:rPr lang="en-US" sz="1200" b="0" i="0" u="none" strike="noStrike" kern="1200" baseline="0" dirty="0">
                <a:solidFill>
                  <a:schemeClr val="tx1"/>
                </a:solidFill>
                <a:latin typeface="+mn-lt"/>
                <a:ea typeface="+mn-ea"/>
                <a:cs typeface="+mn-cs"/>
              </a:rPr>
              <a:t>. </a:t>
            </a:r>
          </a:p>
          <a:p>
            <a:pPr marL="628650" marR="0" lvl="1" indent="-171450"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a:solidFill>
                  <a:schemeClr val="tx1"/>
                </a:solidFill>
                <a:latin typeface="+mn-lt"/>
                <a:ea typeface="+mn-ea"/>
                <a:cs typeface="+mn-cs"/>
              </a:rPr>
              <a:t>Chi </a:t>
            </a:r>
            <a:r>
              <a:rPr lang="en-US" sz="1200" b="0" i="0" u="none" strike="noStrike" kern="1200" baseline="0" dirty="0" err="1">
                <a:solidFill>
                  <a:schemeClr val="tx1"/>
                </a:solidFill>
                <a:latin typeface="+mn-lt"/>
                <a:ea typeface="+mn-ea"/>
                <a:cs typeface="+mn-cs"/>
              </a:rPr>
              <a:t>phí</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này</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được</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tính</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bằng</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cách</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sử</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dụng</a:t>
            </a:r>
            <a:r>
              <a:rPr lang="en-US" sz="1200" b="0" i="0" u="none" strike="noStrike" kern="1200" baseline="0" dirty="0">
                <a:solidFill>
                  <a:schemeClr val="tx1"/>
                </a:solidFill>
                <a:latin typeface="+mn-lt"/>
                <a:ea typeface="+mn-ea"/>
                <a:cs typeface="+mn-cs"/>
              </a:rPr>
              <a:t> chi </a:t>
            </a:r>
            <a:r>
              <a:rPr lang="en-US" sz="1200" b="0" i="0" u="none" strike="noStrike" kern="1200" baseline="0" dirty="0" err="1">
                <a:solidFill>
                  <a:schemeClr val="tx1"/>
                </a:solidFill>
                <a:latin typeface="+mn-lt"/>
                <a:ea typeface="+mn-ea"/>
                <a:cs typeface="+mn-cs"/>
              </a:rPr>
              <a:t>phí</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trung</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bình</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được</a:t>
            </a:r>
            <a:r>
              <a:rPr lang="en-US" sz="1200" b="0" i="0" u="none" strike="noStrike" kern="1200" baseline="0" dirty="0">
                <a:solidFill>
                  <a:schemeClr val="tx1"/>
                </a:solidFill>
                <a:latin typeface="+mn-lt"/>
                <a:ea typeface="+mn-ea"/>
                <a:cs typeface="+mn-cs"/>
              </a:rPr>
              <a:t> chi </a:t>
            </a:r>
            <a:r>
              <a:rPr lang="en-US" sz="1200" b="0" i="0" u="none" strike="noStrike" kern="1200" baseline="0" dirty="0" err="1">
                <a:solidFill>
                  <a:schemeClr val="tx1"/>
                </a:solidFill>
                <a:latin typeface="+mn-lt"/>
                <a:ea typeface="+mn-ea"/>
                <a:cs typeface="+mn-cs"/>
              </a:rPr>
              <a:t>cho</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mỗi</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một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dịch</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vụ</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và</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sự</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hỗ</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trợ</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được</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xác</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định</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của</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bạn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và</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tần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suất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mỗi</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dịch</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vụ</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và</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sự</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hỗ</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trợ</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được</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xác</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định</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là</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cần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thiết</a:t>
            </a:r>
            <a:r>
              <a:rPr lang="en-US" sz="1200" b="0" i="0" u="none" strike="noStrike" kern="1200" baseline="0" dirty="0">
                <a:solidFill>
                  <a:schemeClr val="tx1"/>
                </a:solidFill>
                <a:latin typeface="+mn-lt"/>
                <a:ea typeface="+mn-ea"/>
                <a:cs typeface="+mn-cs"/>
              </a:rPr>
              <a:t>. </a:t>
            </a:r>
          </a:p>
          <a:p>
            <a:pPr marL="628650" marR="0" lvl="1" indent="-171450"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a:solidFill>
                  <a:schemeClr val="tx1"/>
                </a:solidFill>
                <a:latin typeface="+mn-lt"/>
                <a:ea typeface="+mn-ea"/>
                <a:cs typeface="+mn-cs"/>
              </a:rPr>
              <a:t>Chi </a:t>
            </a:r>
            <a:r>
              <a:rPr lang="en-US" sz="1200" b="0" i="0" u="none" strike="noStrike" kern="1200" baseline="0" dirty="0" err="1">
                <a:solidFill>
                  <a:schemeClr val="tx1"/>
                </a:solidFill>
                <a:latin typeface="+mn-lt"/>
                <a:ea typeface="+mn-ea"/>
                <a:cs typeface="+mn-cs"/>
              </a:rPr>
              <a:t>phí</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này</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có</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thể</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được</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điều</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chỉnh</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nếu</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trung</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tâm</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vùng</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xác</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định</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người</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tham</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gia</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có</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nhu</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cầu</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đặc</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biệt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dẫn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đến</a:t>
            </a:r>
            <a:r>
              <a:rPr lang="en-US" sz="1200" b="0" i="0" u="none" strike="noStrike" kern="1200" baseline="0" dirty="0">
                <a:solidFill>
                  <a:schemeClr val="tx1"/>
                </a:solidFill>
                <a:latin typeface="+mn-lt"/>
                <a:ea typeface="+mn-ea"/>
                <a:cs typeface="+mn-cs"/>
              </a:rPr>
              <a:t> chi </a:t>
            </a:r>
            <a:r>
              <a:rPr lang="en-US" sz="1200" b="0" i="0" u="none" strike="noStrike" kern="1200" baseline="0" dirty="0" err="1">
                <a:solidFill>
                  <a:schemeClr val="tx1"/>
                </a:solidFill>
                <a:latin typeface="+mn-lt"/>
                <a:ea typeface="+mn-ea"/>
                <a:cs typeface="+mn-cs"/>
              </a:rPr>
              <a:t>phí</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cao</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hơn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hoặc</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thấp</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hơn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Nhu</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cầu</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đặc</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biệt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có</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thể</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bao</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gồm</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nhưng</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không</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giới</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hạn</a:t>
            </a:r>
            <a:r>
              <a:rPr lang="en-US" sz="1200" b="0" i="0" u="none" strike="noStrike" kern="1200" baseline="0" dirty="0">
                <a:solidFill>
                  <a:schemeClr val="tx1"/>
                </a:solidFill>
                <a:latin typeface="+mn-lt"/>
                <a:ea typeface="+mn-ea"/>
                <a:cs typeface="+mn-cs"/>
              </a:rPr>
              <a:t> ở, </a:t>
            </a:r>
            <a:r>
              <a:rPr lang="en-US" sz="1200" b="0" i="0" u="none" strike="noStrike" kern="1200" baseline="0" dirty="0" err="1">
                <a:solidFill>
                  <a:schemeClr val="tx1"/>
                </a:solidFill>
                <a:latin typeface="+mn-lt"/>
                <a:ea typeface="+mn-ea"/>
                <a:cs typeface="+mn-cs"/>
              </a:rPr>
              <a:t>ưu</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tiên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ngôn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ngữ</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hỗ</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trợ</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cho</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các</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nhu</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cầu</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về</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hành</a:t>
            </a:r>
            <a:r>
              <a:rPr lang="en-US" sz="1200" b="0" i="0" u="none" strike="noStrike" kern="1200" baseline="0" dirty="0">
                <a:solidFill>
                  <a:schemeClr val="tx1"/>
                </a:solidFill>
                <a:latin typeface="+mn-lt"/>
                <a:ea typeface="+mn-ea"/>
                <a:cs typeface="+mn-cs"/>
              </a:rPr>
              <a:t> vi/</a:t>
            </a:r>
            <a:r>
              <a:rPr lang="en-US" sz="1200" b="0" i="0" u="none" strike="noStrike" kern="1200" baseline="0" dirty="0" err="1">
                <a:solidFill>
                  <a:schemeClr val="tx1"/>
                </a:solidFill>
                <a:latin typeface="+mn-lt"/>
                <a:ea typeface="+mn-ea"/>
                <a:cs typeface="+mn-cs"/>
              </a:rPr>
              <a:t>sức</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khoẻ</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và</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vị</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trí</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của</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các</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dịch</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vụ</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có</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sẵn</a:t>
            </a:r>
            <a:r>
              <a:rPr lang="en-US" sz="1200" b="0" i="0" u="none" strike="noStrike" kern="1200" baseline="0" dirty="0">
                <a:solidFill>
                  <a:schemeClr val="tx1"/>
                </a:solidFill>
                <a:latin typeface="+mn-lt"/>
                <a:ea typeface="+mn-ea"/>
                <a:cs typeface="+mn-cs"/>
              </a:rPr>
              <a:t>. </a:t>
            </a:r>
            <a:endParaRPr lang="en-US" dirty="0">
              <a:solidFill>
                <a:schemeClr val="tx1"/>
              </a:solidFill>
            </a:endParaRPr>
          </a:p>
          <a:p>
            <a:pPr marL="0" indent="0" defTabSz="931774">
              <a:buFont typeface="+mj-lt"/>
              <a:buNone/>
              <a:defRPr/>
            </a:pPr>
            <a:r>
              <a:rPr lang="en-US" dirty="0" err="1">
                <a:solidFill>
                  <a:schemeClr val="tx1"/>
                </a:solidFill>
              </a:rPr>
              <a:t>Một</a:t>
            </a:r>
            <a:r>
              <a:rPr lang="en-US" baseline="0" dirty="0">
                <a:solidFill>
                  <a:schemeClr val="tx1"/>
                </a:solidFill>
              </a:rPr>
              <a:t> </a:t>
            </a:r>
            <a:r>
              <a:rPr lang="en-US" baseline="0" dirty="0" err="1">
                <a:solidFill>
                  <a:schemeClr val="tx1"/>
                </a:solidFill>
              </a:rPr>
              <a:t>lần</a:t>
            </a:r>
            <a:r>
              <a:rPr lang="en-US" baseline="0" dirty="0">
                <a:solidFill>
                  <a:schemeClr val="tx1"/>
                </a:solidFill>
              </a:rPr>
              <a:t> </a:t>
            </a:r>
            <a:r>
              <a:rPr lang="en-US" baseline="0" dirty="0" err="1">
                <a:solidFill>
                  <a:schemeClr val="tx1"/>
                </a:solidFill>
              </a:rPr>
              <a:t>nữa</a:t>
            </a:r>
            <a:r>
              <a:rPr lang="en-US" baseline="0" dirty="0">
                <a:solidFill>
                  <a:schemeClr val="tx1"/>
                </a:solidFill>
              </a:rPr>
              <a:t>, </a:t>
            </a:r>
            <a:r>
              <a:rPr lang="en-US" baseline="0" dirty="0" err="1">
                <a:solidFill>
                  <a:schemeClr val="tx1"/>
                </a:solidFill>
              </a:rPr>
              <a:t>việc</a:t>
            </a:r>
            <a:r>
              <a:rPr lang="en-US" baseline="0" dirty="0">
                <a:solidFill>
                  <a:schemeClr val="tx1"/>
                </a:solidFill>
              </a:rPr>
              <a:t> </a:t>
            </a:r>
            <a:r>
              <a:rPr lang="en-US" baseline="0" dirty="0" err="1">
                <a:solidFill>
                  <a:schemeClr val="tx1"/>
                </a:solidFill>
              </a:rPr>
              <a:t>này</a:t>
            </a:r>
            <a:r>
              <a:rPr lang="en-US" baseline="0" dirty="0">
                <a:solidFill>
                  <a:schemeClr val="tx1"/>
                </a:solidFill>
              </a:rPr>
              <a:t> </a:t>
            </a:r>
            <a:r>
              <a:rPr lang="en-US" baseline="0" dirty="0" err="1">
                <a:solidFill>
                  <a:schemeClr val="tx1"/>
                </a:solidFill>
              </a:rPr>
              <a:t>được</a:t>
            </a:r>
            <a:r>
              <a:rPr lang="en-US" baseline="0" dirty="0">
                <a:solidFill>
                  <a:schemeClr val="tx1"/>
                </a:solidFill>
              </a:rPr>
              <a:t> </a:t>
            </a:r>
            <a:r>
              <a:rPr lang="en-US" baseline="0" dirty="0" err="1">
                <a:solidFill>
                  <a:schemeClr val="tx1"/>
                </a:solidFill>
              </a:rPr>
              <a:t>thực</a:t>
            </a:r>
            <a:r>
              <a:rPr lang="en-US" baseline="0" dirty="0">
                <a:solidFill>
                  <a:schemeClr val="tx1"/>
                </a:solidFill>
              </a:rPr>
              <a:t> </a:t>
            </a:r>
            <a:r>
              <a:rPr lang="en-US" baseline="0" dirty="0" err="1">
                <a:solidFill>
                  <a:schemeClr val="tx1"/>
                </a:solidFill>
              </a:rPr>
              <a:t>hiện</a:t>
            </a:r>
            <a:r>
              <a:rPr lang="en-US" baseline="0" dirty="0">
                <a:solidFill>
                  <a:schemeClr val="tx1"/>
                </a:solidFill>
              </a:rPr>
              <a:t> </a:t>
            </a:r>
            <a:r>
              <a:rPr lang="en-US" baseline="0" dirty="0" err="1">
                <a:solidFill>
                  <a:schemeClr val="tx1"/>
                </a:solidFill>
              </a:rPr>
              <a:t>để</a:t>
            </a:r>
            <a:r>
              <a:rPr lang="en-US" baseline="0" dirty="0">
                <a:solidFill>
                  <a:schemeClr val="tx1"/>
                </a:solidFill>
              </a:rPr>
              <a:t> </a:t>
            </a:r>
            <a:r>
              <a:rPr lang="en-US" baseline="0" dirty="0" err="1">
                <a:solidFill>
                  <a:schemeClr val="tx1"/>
                </a:solidFill>
              </a:rPr>
              <a:t>xác</a:t>
            </a:r>
            <a:r>
              <a:rPr lang="en-US" baseline="0" dirty="0">
                <a:solidFill>
                  <a:schemeClr val="tx1"/>
                </a:solidFill>
              </a:rPr>
              <a:t> </a:t>
            </a:r>
            <a:r>
              <a:rPr lang="en-US" baseline="0" dirty="0" err="1">
                <a:solidFill>
                  <a:schemeClr val="tx1"/>
                </a:solidFill>
              </a:rPr>
              <a:t>định</a:t>
            </a:r>
            <a:r>
              <a:rPr lang="en-US" baseline="0" dirty="0">
                <a:solidFill>
                  <a:schemeClr val="tx1"/>
                </a:solidFill>
              </a:rPr>
              <a:t> chi </a:t>
            </a:r>
            <a:r>
              <a:rPr lang="en-US" baseline="0" dirty="0" err="1">
                <a:solidFill>
                  <a:schemeClr val="tx1"/>
                </a:solidFill>
              </a:rPr>
              <a:t>phí</a:t>
            </a:r>
            <a:r>
              <a:rPr lang="en-US" baseline="0" dirty="0">
                <a:solidFill>
                  <a:schemeClr val="tx1"/>
                </a:solidFill>
              </a:rPr>
              <a:t> </a:t>
            </a:r>
            <a:r>
              <a:rPr lang="en-US" baseline="0" dirty="0" err="1">
                <a:solidFill>
                  <a:schemeClr val="tx1"/>
                </a:solidFill>
              </a:rPr>
              <a:t>của</a:t>
            </a:r>
            <a:r>
              <a:rPr lang="en-US" baseline="0" dirty="0">
                <a:solidFill>
                  <a:schemeClr val="tx1"/>
                </a:solidFill>
              </a:rPr>
              <a:t> </a:t>
            </a:r>
            <a:r>
              <a:rPr lang="en-US" baseline="0" dirty="0" err="1">
                <a:solidFill>
                  <a:schemeClr val="tx1"/>
                </a:solidFill>
              </a:rPr>
              <a:t>các</a:t>
            </a:r>
            <a:r>
              <a:rPr lang="en-US" baseline="0" dirty="0">
                <a:solidFill>
                  <a:schemeClr val="tx1"/>
                </a:solidFill>
              </a:rPr>
              <a:t> </a:t>
            </a:r>
            <a:r>
              <a:rPr lang="en-US" baseline="0" dirty="0" err="1">
                <a:solidFill>
                  <a:schemeClr val="tx1"/>
                </a:solidFill>
              </a:rPr>
              <a:t>dịch</a:t>
            </a:r>
            <a:r>
              <a:rPr lang="en-US" baseline="0" dirty="0">
                <a:solidFill>
                  <a:schemeClr val="tx1"/>
                </a:solidFill>
              </a:rPr>
              <a:t> </a:t>
            </a:r>
            <a:r>
              <a:rPr lang="en-US" baseline="0" dirty="0" err="1">
                <a:solidFill>
                  <a:schemeClr val="tx1"/>
                </a:solidFill>
              </a:rPr>
              <a:t>vụ</a:t>
            </a:r>
            <a:r>
              <a:rPr lang="en-US" baseline="0" dirty="0">
                <a:solidFill>
                  <a:schemeClr val="tx1"/>
                </a:solidFill>
              </a:rPr>
              <a:t> </a:t>
            </a:r>
            <a:r>
              <a:rPr lang="en-US" baseline="0" dirty="0" err="1">
                <a:solidFill>
                  <a:schemeClr val="tx1"/>
                </a:solidFill>
              </a:rPr>
              <a:t>và</a:t>
            </a:r>
            <a:r>
              <a:rPr lang="en-US" baseline="0" dirty="0">
                <a:solidFill>
                  <a:schemeClr val="tx1"/>
                </a:solidFill>
              </a:rPr>
              <a:t> </a:t>
            </a:r>
            <a:r>
              <a:rPr lang="en-US" baseline="0" dirty="0" err="1">
                <a:solidFill>
                  <a:schemeClr val="tx1"/>
                </a:solidFill>
              </a:rPr>
              <a:t>sự</a:t>
            </a:r>
            <a:r>
              <a:rPr lang="en-US" baseline="0" dirty="0">
                <a:solidFill>
                  <a:schemeClr val="tx1"/>
                </a:solidFill>
              </a:rPr>
              <a:t> </a:t>
            </a:r>
            <a:r>
              <a:rPr lang="en-US" baseline="0" dirty="0" err="1">
                <a:solidFill>
                  <a:schemeClr val="tx1"/>
                </a:solidFill>
              </a:rPr>
              <a:t>hỗ</a:t>
            </a:r>
            <a:r>
              <a:rPr lang="en-US" baseline="0" dirty="0">
                <a:solidFill>
                  <a:schemeClr val="tx1"/>
                </a:solidFill>
              </a:rPr>
              <a:t> </a:t>
            </a:r>
            <a:r>
              <a:rPr lang="en-US" baseline="0" dirty="0" err="1">
                <a:solidFill>
                  <a:schemeClr val="tx1"/>
                </a:solidFill>
              </a:rPr>
              <a:t>trợ</a:t>
            </a:r>
            <a:r>
              <a:rPr lang="en-US" baseline="0" dirty="0">
                <a:solidFill>
                  <a:schemeClr val="tx1"/>
                </a:solidFill>
              </a:rPr>
              <a:t> </a:t>
            </a:r>
            <a:r>
              <a:rPr lang="en-US" baseline="0" dirty="0" err="1">
                <a:solidFill>
                  <a:schemeClr val="tx1"/>
                </a:solidFill>
              </a:rPr>
              <a:t>được</a:t>
            </a:r>
            <a:r>
              <a:rPr lang="en-US" baseline="0" dirty="0">
                <a:solidFill>
                  <a:schemeClr val="tx1"/>
                </a:solidFill>
              </a:rPr>
              <a:t> chi </a:t>
            </a:r>
            <a:r>
              <a:rPr lang="en-US" baseline="0" dirty="0" err="1">
                <a:solidFill>
                  <a:schemeClr val="tx1"/>
                </a:solidFill>
              </a:rPr>
              <a:t>cho</a:t>
            </a:r>
            <a:r>
              <a:rPr lang="en-US" baseline="0" dirty="0">
                <a:solidFill>
                  <a:schemeClr val="tx1"/>
                </a:solidFill>
              </a:rPr>
              <a:t> </a:t>
            </a:r>
            <a:r>
              <a:rPr lang="en-US" u="sng" baseline="0" dirty="0" err="1">
                <a:solidFill>
                  <a:schemeClr val="tx1"/>
                </a:solidFill>
              </a:rPr>
              <a:t>bạn</a:t>
            </a:r>
            <a:r>
              <a:rPr lang="en-US" baseline="0" dirty="0">
                <a:solidFill>
                  <a:schemeClr val="tx1"/>
                </a:solidFill>
              </a:rPr>
              <a:t>, </a:t>
            </a:r>
            <a:r>
              <a:rPr lang="en-US" baseline="0" dirty="0" err="1">
                <a:solidFill>
                  <a:schemeClr val="tx1"/>
                </a:solidFill>
              </a:rPr>
              <a:t>vì</a:t>
            </a:r>
            <a:r>
              <a:rPr lang="en-US" baseline="0" dirty="0">
                <a:solidFill>
                  <a:schemeClr val="tx1"/>
                </a:solidFill>
              </a:rPr>
              <a:t> </a:t>
            </a:r>
            <a:r>
              <a:rPr lang="en-US" baseline="0" dirty="0" err="1">
                <a:solidFill>
                  <a:schemeClr val="tx1"/>
                </a:solidFill>
              </a:rPr>
              <a:t>vậy</a:t>
            </a:r>
            <a:r>
              <a:rPr lang="en-US" baseline="0" dirty="0">
                <a:solidFill>
                  <a:schemeClr val="tx1"/>
                </a:solidFill>
              </a:rPr>
              <a:t> chi </a:t>
            </a:r>
            <a:r>
              <a:rPr lang="en-US" baseline="0" dirty="0" err="1">
                <a:solidFill>
                  <a:schemeClr val="tx1"/>
                </a:solidFill>
              </a:rPr>
              <a:t>phí</a:t>
            </a:r>
            <a:r>
              <a:rPr lang="en-US" baseline="0" dirty="0">
                <a:solidFill>
                  <a:schemeClr val="tx1"/>
                </a:solidFill>
              </a:rPr>
              <a:t> </a:t>
            </a:r>
            <a:r>
              <a:rPr lang="en-US" baseline="0" dirty="0" err="1">
                <a:solidFill>
                  <a:schemeClr val="tx1"/>
                </a:solidFill>
              </a:rPr>
              <a:t>trung</a:t>
            </a:r>
            <a:r>
              <a:rPr lang="en-US" baseline="0" dirty="0">
                <a:solidFill>
                  <a:schemeClr val="tx1"/>
                </a:solidFill>
              </a:rPr>
              <a:t> </a:t>
            </a:r>
            <a:r>
              <a:rPr lang="en-US" baseline="0" dirty="0" err="1">
                <a:solidFill>
                  <a:schemeClr val="tx1"/>
                </a:solidFill>
              </a:rPr>
              <a:t>bình</a:t>
            </a:r>
            <a:r>
              <a:rPr lang="en-US" baseline="0" dirty="0">
                <a:solidFill>
                  <a:schemeClr val="tx1"/>
                </a:solidFill>
              </a:rPr>
              <a:t> </a:t>
            </a:r>
            <a:r>
              <a:rPr lang="en-US" baseline="0" dirty="0" err="1">
                <a:solidFill>
                  <a:schemeClr val="tx1"/>
                </a:solidFill>
              </a:rPr>
              <a:t>sẽ</a:t>
            </a:r>
            <a:r>
              <a:rPr lang="en-US" baseline="0" dirty="0">
                <a:solidFill>
                  <a:schemeClr val="tx1"/>
                </a:solidFill>
              </a:rPr>
              <a:t> </a:t>
            </a:r>
            <a:r>
              <a:rPr lang="en-US" baseline="0" dirty="0" err="1">
                <a:solidFill>
                  <a:schemeClr val="tx1"/>
                </a:solidFill>
              </a:rPr>
              <a:t>thể</a:t>
            </a:r>
            <a:r>
              <a:rPr lang="en-US" baseline="0" dirty="0">
                <a:solidFill>
                  <a:schemeClr val="tx1"/>
                </a:solidFill>
              </a:rPr>
              <a:t> </a:t>
            </a:r>
            <a:r>
              <a:rPr lang="en-US" baseline="0" dirty="0" err="1">
                <a:solidFill>
                  <a:schemeClr val="tx1"/>
                </a:solidFill>
              </a:rPr>
              <a:t>hiện</a:t>
            </a:r>
            <a:r>
              <a:rPr lang="en-US" baseline="0" dirty="0">
                <a:solidFill>
                  <a:schemeClr val="tx1"/>
                </a:solidFill>
              </a:rPr>
              <a:t> </a:t>
            </a:r>
            <a:r>
              <a:rPr lang="en-US" baseline="0" dirty="0" err="1">
                <a:solidFill>
                  <a:schemeClr val="tx1"/>
                </a:solidFill>
              </a:rPr>
              <a:t>các</a:t>
            </a:r>
            <a:r>
              <a:rPr lang="en-US" baseline="0" dirty="0">
                <a:solidFill>
                  <a:schemeClr val="tx1"/>
                </a:solidFill>
              </a:rPr>
              <a:t> </a:t>
            </a:r>
            <a:r>
              <a:rPr lang="en-US" baseline="0" dirty="0" err="1">
                <a:solidFill>
                  <a:schemeClr val="tx1"/>
                </a:solidFill>
              </a:rPr>
              <a:t>dịch</a:t>
            </a:r>
            <a:r>
              <a:rPr lang="en-US" baseline="0" dirty="0">
                <a:solidFill>
                  <a:schemeClr val="tx1"/>
                </a:solidFill>
              </a:rPr>
              <a:t> </a:t>
            </a:r>
            <a:r>
              <a:rPr lang="en-US" baseline="0" dirty="0" err="1">
                <a:solidFill>
                  <a:schemeClr val="tx1"/>
                </a:solidFill>
              </a:rPr>
              <a:t>vụ</a:t>
            </a:r>
            <a:r>
              <a:rPr lang="en-US" baseline="0" dirty="0">
                <a:solidFill>
                  <a:schemeClr val="tx1"/>
                </a:solidFill>
              </a:rPr>
              <a:t> </a:t>
            </a:r>
            <a:r>
              <a:rPr lang="en-US" baseline="0" dirty="0" err="1">
                <a:solidFill>
                  <a:schemeClr val="tx1"/>
                </a:solidFill>
              </a:rPr>
              <a:t>và</a:t>
            </a:r>
            <a:r>
              <a:rPr lang="en-US" baseline="0" dirty="0">
                <a:solidFill>
                  <a:schemeClr val="tx1"/>
                </a:solidFill>
              </a:rPr>
              <a:t> </a:t>
            </a:r>
            <a:r>
              <a:rPr lang="en-US" baseline="0" dirty="0" err="1">
                <a:solidFill>
                  <a:schemeClr val="tx1"/>
                </a:solidFill>
              </a:rPr>
              <a:t>sự</a:t>
            </a:r>
            <a:r>
              <a:rPr lang="en-US" baseline="0" dirty="0">
                <a:solidFill>
                  <a:schemeClr val="tx1"/>
                </a:solidFill>
              </a:rPr>
              <a:t> </a:t>
            </a:r>
            <a:r>
              <a:rPr lang="en-US" baseline="0" dirty="0" err="1">
                <a:solidFill>
                  <a:schemeClr val="tx1"/>
                </a:solidFill>
              </a:rPr>
              <a:t>hỗ</a:t>
            </a:r>
            <a:r>
              <a:rPr lang="en-US" baseline="0" dirty="0">
                <a:solidFill>
                  <a:schemeClr val="tx1"/>
                </a:solidFill>
              </a:rPr>
              <a:t> </a:t>
            </a:r>
            <a:r>
              <a:rPr lang="en-US" baseline="0" dirty="0" err="1">
                <a:solidFill>
                  <a:schemeClr val="tx1"/>
                </a:solidFill>
              </a:rPr>
              <a:t>trợ</a:t>
            </a:r>
            <a:r>
              <a:rPr lang="en-US" baseline="0" dirty="0">
                <a:solidFill>
                  <a:schemeClr val="tx1"/>
                </a:solidFill>
              </a:rPr>
              <a:t> </a:t>
            </a:r>
            <a:r>
              <a:rPr lang="en-US" baseline="0" dirty="0" err="1">
                <a:solidFill>
                  <a:schemeClr val="tx1"/>
                </a:solidFill>
              </a:rPr>
              <a:t>bạn</a:t>
            </a:r>
            <a:r>
              <a:rPr lang="en-US" baseline="0" dirty="0">
                <a:solidFill>
                  <a:schemeClr val="tx1"/>
                </a:solidFill>
              </a:rPr>
              <a:t> </a:t>
            </a:r>
            <a:r>
              <a:rPr lang="en-US" baseline="0" dirty="0" err="1">
                <a:solidFill>
                  <a:schemeClr val="tx1"/>
                </a:solidFill>
              </a:rPr>
              <a:t>đã</a:t>
            </a:r>
            <a:r>
              <a:rPr lang="en-US" baseline="0" dirty="0">
                <a:solidFill>
                  <a:schemeClr val="tx1"/>
                </a:solidFill>
              </a:rPr>
              <a:t> </a:t>
            </a:r>
            <a:r>
              <a:rPr lang="en-US" baseline="0" dirty="0" err="1">
                <a:solidFill>
                  <a:schemeClr val="tx1"/>
                </a:solidFill>
              </a:rPr>
              <a:t>sử</a:t>
            </a:r>
            <a:r>
              <a:rPr lang="en-US" baseline="0" dirty="0">
                <a:solidFill>
                  <a:schemeClr val="tx1"/>
                </a:solidFill>
              </a:rPr>
              <a:t> </a:t>
            </a:r>
            <a:r>
              <a:rPr lang="en-US" baseline="0" dirty="0" err="1">
                <a:solidFill>
                  <a:schemeClr val="tx1"/>
                </a:solidFill>
              </a:rPr>
              <a:t>dụng</a:t>
            </a:r>
            <a:r>
              <a:rPr lang="en-US" baseline="0" dirty="0">
                <a:solidFill>
                  <a:schemeClr val="tx1"/>
                </a:solidFill>
              </a:rPr>
              <a:t> </a:t>
            </a:r>
            <a:r>
              <a:rPr lang="en-US" baseline="0" dirty="0" err="1">
                <a:solidFill>
                  <a:schemeClr val="tx1"/>
                </a:solidFill>
              </a:rPr>
              <a:t>cho</a:t>
            </a:r>
            <a:r>
              <a:rPr lang="en-US" baseline="0" dirty="0">
                <a:solidFill>
                  <a:schemeClr val="tx1"/>
                </a:solidFill>
              </a:rPr>
              <a:t> </a:t>
            </a:r>
            <a:r>
              <a:rPr lang="en-US" baseline="0" dirty="0" err="1">
                <a:solidFill>
                  <a:schemeClr val="tx1"/>
                </a:solidFill>
              </a:rPr>
              <a:t>các</a:t>
            </a:r>
            <a:r>
              <a:rPr lang="en-US" baseline="0" dirty="0">
                <a:solidFill>
                  <a:schemeClr val="tx1"/>
                </a:solidFill>
              </a:rPr>
              <a:t> </a:t>
            </a:r>
            <a:r>
              <a:rPr lang="en-US" baseline="0" dirty="0" err="1">
                <a:solidFill>
                  <a:schemeClr val="tx1"/>
                </a:solidFill>
              </a:rPr>
              <a:t>nhu</a:t>
            </a:r>
            <a:r>
              <a:rPr lang="en-US" baseline="0" dirty="0">
                <a:solidFill>
                  <a:schemeClr val="tx1"/>
                </a:solidFill>
              </a:rPr>
              <a:t> </a:t>
            </a:r>
            <a:r>
              <a:rPr lang="en-US" baseline="0" dirty="0" err="1">
                <a:solidFill>
                  <a:schemeClr val="tx1"/>
                </a:solidFill>
              </a:rPr>
              <a:t>cầu</a:t>
            </a:r>
            <a:r>
              <a:rPr lang="en-US" baseline="0" dirty="0">
                <a:solidFill>
                  <a:schemeClr val="tx1"/>
                </a:solidFill>
              </a:rPr>
              <a:t> </a:t>
            </a:r>
            <a:r>
              <a:rPr lang="en-US" baseline="0" dirty="0" err="1">
                <a:solidFill>
                  <a:schemeClr val="tx1"/>
                </a:solidFill>
              </a:rPr>
              <a:t>được</a:t>
            </a:r>
            <a:r>
              <a:rPr lang="en-US" baseline="0" dirty="0">
                <a:solidFill>
                  <a:schemeClr val="tx1"/>
                </a:solidFill>
              </a:rPr>
              <a:t> </a:t>
            </a:r>
            <a:r>
              <a:rPr lang="en-US" baseline="0" dirty="0" err="1">
                <a:solidFill>
                  <a:schemeClr val="tx1"/>
                </a:solidFill>
              </a:rPr>
              <a:t>xác</a:t>
            </a:r>
            <a:r>
              <a:rPr lang="en-US" baseline="0" dirty="0">
                <a:solidFill>
                  <a:schemeClr val="tx1"/>
                </a:solidFill>
              </a:rPr>
              <a:t> </a:t>
            </a:r>
            <a:r>
              <a:rPr lang="en-US" baseline="0" dirty="0" err="1">
                <a:solidFill>
                  <a:schemeClr val="tx1"/>
                </a:solidFill>
              </a:rPr>
              <a:t>định</a:t>
            </a:r>
            <a:r>
              <a:rPr lang="en-US" baseline="0" dirty="0">
                <a:solidFill>
                  <a:schemeClr val="tx1"/>
                </a:solidFill>
              </a:rPr>
              <a:t> </a:t>
            </a:r>
            <a:r>
              <a:rPr lang="en-US" baseline="0" dirty="0" err="1">
                <a:solidFill>
                  <a:schemeClr val="tx1"/>
                </a:solidFill>
              </a:rPr>
              <a:t>trong</a:t>
            </a:r>
            <a:r>
              <a:rPr lang="en-US" baseline="0" dirty="0">
                <a:solidFill>
                  <a:schemeClr val="tx1"/>
                </a:solidFill>
              </a:rPr>
              <a:t> </a:t>
            </a:r>
            <a:r>
              <a:rPr lang="en-US" baseline="0" dirty="0" err="1">
                <a:solidFill>
                  <a:schemeClr val="tx1"/>
                </a:solidFill>
              </a:rPr>
              <a:t>hệ</a:t>
            </a:r>
            <a:r>
              <a:rPr lang="en-US" baseline="0" dirty="0">
                <a:solidFill>
                  <a:schemeClr val="tx1"/>
                </a:solidFill>
              </a:rPr>
              <a:t> </a:t>
            </a:r>
            <a:r>
              <a:rPr lang="en-US" baseline="0" dirty="0" err="1">
                <a:solidFill>
                  <a:schemeClr val="tx1"/>
                </a:solidFill>
              </a:rPr>
              <a:t>thống</a:t>
            </a:r>
            <a:r>
              <a:rPr lang="en-US" baseline="0" dirty="0">
                <a:solidFill>
                  <a:schemeClr val="tx1"/>
                </a:solidFill>
              </a:rPr>
              <a:t> </a:t>
            </a:r>
            <a:r>
              <a:rPr lang="en-US" baseline="0" dirty="0" err="1">
                <a:solidFill>
                  <a:schemeClr val="tx1"/>
                </a:solidFill>
              </a:rPr>
              <a:t>dịch</a:t>
            </a:r>
            <a:r>
              <a:rPr lang="en-US" baseline="0" dirty="0">
                <a:solidFill>
                  <a:schemeClr val="tx1"/>
                </a:solidFill>
              </a:rPr>
              <a:t> </a:t>
            </a:r>
            <a:r>
              <a:rPr lang="en-US" baseline="0" dirty="0" err="1">
                <a:solidFill>
                  <a:schemeClr val="tx1"/>
                </a:solidFill>
              </a:rPr>
              <a:t>vụ</a:t>
            </a:r>
            <a:r>
              <a:rPr lang="en-US" baseline="0" dirty="0">
                <a:solidFill>
                  <a:schemeClr val="tx1"/>
                </a:solidFill>
              </a:rPr>
              <a:t> </a:t>
            </a:r>
            <a:r>
              <a:rPr lang="en-US" baseline="0" dirty="0" err="1">
                <a:solidFill>
                  <a:schemeClr val="tx1"/>
                </a:solidFill>
              </a:rPr>
              <a:t>truyền</a:t>
            </a:r>
            <a:r>
              <a:rPr lang="en-US" baseline="0" dirty="0">
                <a:solidFill>
                  <a:schemeClr val="tx1"/>
                </a:solidFill>
              </a:rPr>
              <a:t> </a:t>
            </a:r>
            <a:r>
              <a:rPr lang="en-US" baseline="0" dirty="0" err="1">
                <a:solidFill>
                  <a:schemeClr val="tx1"/>
                </a:solidFill>
              </a:rPr>
              <a:t>thống</a:t>
            </a:r>
            <a:r>
              <a:rPr lang="en-US" baseline="0" dirty="0">
                <a:solidFill>
                  <a:schemeClr val="tx1"/>
                </a:solidFill>
              </a:rPr>
              <a:t>.</a:t>
            </a:r>
            <a:endParaRPr lang="en-US" dirty="0">
              <a:solidFill>
                <a:schemeClr val="tx1"/>
              </a:solidFill>
            </a:endParaRPr>
          </a:p>
        </p:txBody>
      </p:sp>
      <p:sp>
        <p:nvSpPr>
          <p:cNvPr id="4" name="Slide Number Placeholder 3"/>
          <p:cNvSpPr>
            <a:spLocks noGrp="1"/>
          </p:cNvSpPr>
          <p:nvPr>
            <p:ph type="sldNum" sz="quarter" idx="10"/>
          </p:nvPr>
        </p:nvSpPr>
        <p:spPr/>
        <p:txBody>
          <a:bodyPr/>
          <a:lstStyle/>
          <a:p>
            <a:fld id="{1C78673E-F29B-4593-BE77-BC78070867BB}" type="slidenum">
              <a:rPr lang="en-US" smtClean="0"/>
              <a:t>43</a:t>
            </a:fld>
            <a:endParaRPr lang="en-US" dirty="0"/>
          </a:p>
        </p:txBody>
      </p:sp>
    </p:spTree>
    <p:extLst>
      <p:ext uri="{BB962C8B-B14F-4D97-AF65-F5344CB8AC3E}">
        <p14:creationId xmlns:p14="http://schemas.microsoft.com/office/powerpoint/2010/main" val="36155013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dirty="0" err="1">
                <a:solidFill>
                  <a:schemeClr val="tx1"/>
                </a:solidFill>
              </a:rPr>
              <a:t>Các</a:t>
            </a:r>
            <a:r>
              <a:rPr lang="en-US" b="1" baseline="0" dirty="0">
                <a:solidFill>
                  <a:schemeClr val="tx1"/>
                </a:solidFill>
              </a:rPr>
              <a:t> </a:t>
            </a:r>
            <a:r>
              <a:rPr lang="en-US" b="1" baseline="0" dirty="0" err="1">
                <a:solidFill>
                  <a:schemeClr val="tx1"/>
                </a:solidFill>
              </a:rPr>
              <a:t>nhu</a:t>
            </a:r>
            <a:r>
              <a:rPr lang="en-US" b="1" baseline="0" dirty="0">
                <a:solidFill>
                  <a:schemeClr val="tx1"/>
                </a:solidFill>
              </a:rPr>
              <a:t> </a:t>
            </a:r>
            <a:r>
              <a:rPr lang="en-US" b="1" baseline="0" dirty="0" err="1">
                <a:solidFill>
                  <a:schemeClr val="tx1"/>
                </a:solidFill>
              </a:rPr>
              <a:t>cầu</a:t>
            </a:r>
            <a:r>
              <a:rPr lang="en-US" b="1" baseline="0" dirty="0">
                <a:solidFill>
                  <a:schemeClr val="tx1"/>
                </a:solidFill>
              </a:rPr>
              <a:t> </a:t>
            </a:r>
            <a:r>
              <a:rPr lang="en-US" b="1" baseline="0" dirty="0" err="1">
                <a:solidFill>
                  <a:schemeClr val="tx1"/>
                </a:solidFill>
              </a:rPr>
              <a:t>chưa</a:t>
            </a:r>
            <a:r>
              <a:rPr lang="en-US" b="1" baseline="0" dirty="0">
                <a:solidFill>
                  <a:schemeClr val="tx1"/>
                </a:solidFill>
              </a:rPr>
              <a:t> </a:t>
            </a:r>
            <a:r>
              <a:rPr lang="en-US" b="1" baseline="0" dirty="0" err="1">
                <a:solidFill>
                  <a:schemeClr val="tx1"/>
                </a:solidFill>
              </a:rPr>
              <a:t>được</a:t>
            </a:r>
            <a:r>
              <a:rPr lang="en-US" b="1" baseline="0" dirty="0">
                <a:solidFill>
                  <a:schemeClr val="tx1"/>
                </a:solidFill>
              </a:rPr>
              <a:t> </a:t>
            </a:r>
            <a:r>
              <a:rPr lang="en-US" b="1" baseline="0" dirty="0" err="1">
                <a:solidFill>
                  <a:schemeClr val="tx1"/>
                </a:solidFill>
              </a:rPr>
              <a:t>đáp</a:t>
            </a:r>
            <a:r>
              <a:rPr lang="en-US" b="1" baseline="0" dirty="0">
                <a:solidFill>
                  <a:schemeClr val="tx1"/>
                </a:solidFill>
              </a:rPr>
              <a:t> </a:t>
            </a:r>
            <a:r>
              <a:rPr lang="en-US" b="1" baseline="0" dirty="0" err="1">
                <a:solidFill>
                  <a:schemeClr val="tx1"/>
                </a:solidFill>
              </a:rPr>
              <a:t>ứng</a:t>
            </a:r>
            <a:r>
              <a:rPr lang="en-US" b="1" dirty="0">
                <a:solidFill>
                  <a:schemeClr val="tx1"/>
                </a:solidFill>
              </a:rPr>
              <a:t>: </a:t>
            </a:r>
            <a:endParaRPr lang="en-US" dirty="0">
              <a:solidFill>
                <a:schemeClr val="tx1"/>
              </a:solidFill>
            </a:endParaRPr>
          </a:p>
          <a:p>
            <a:r>
              <a:rPr lang="en-US" dirty="0" err="1">
                <a:solidFill>
                  <a:schemeClr val="tx1"/>
                </a:solidFill>
              </a:rPr>
              <a:t>Một</a:t>
            </a:r>
            <a:r>
              <a:rPr lang="en-US" baseline="0" dirty="0">
                <a:solidFill>
                  <a:schemeClr val="tx1"/>
                </a:solidFill>
              </a:rPr>
              <a:t> </a:t>
            </a:r>
            <a:r>
              <a:rPr lang="en-US" baseline="0" dirty="0" err="1">
                <a:solidFill>
                  <a:schemeClr val="tx1"/>
                </a:solidFill>
              </a:rPr>
              <a:t>số</a:t>
            </a:r>
            <a:r>
              <a:rPr lang="en-US" baseline="0" dirty="0">
                <a:solidFill>
                  <a:schemeClr val="tx1"/>
                </a:solidFill>
              </a:rPr>
              <a:t> </a:t>
            </a:r>
            <a:r>
              <a:rPr lang="en-US" baseline="0" dirty="0" err="1">
                <a:solidFill>
                  <a:schemeClr val="tx1"/>
                </a:solidFill>
              </a:rPr>
              <a:t>ví</a:t>
            </a:r>
            <a:r>
              <a:rPr lang="en-US" baseline="0" dirty="0">
                <a:solidFill>
                  <a:schemeClr val="tx1"/>
                </a:solidFill>
              </a:rPr>
              <a:t> </a:t>
            </a:r>
            <a:r>
              <a:rPr lang="en-US" baseline="0" dirty="0" err="1">
                <a:solidFill>
                  <a:schemeClr val="tx1"/>
                </a:solidFill>
              </a:rPr>
              <a:t>dụ</a:t>
            </a:r>
            <a:r>
              <a:rPr lang="en-US" baseline="0" dirty="0">
                <a:solidFill>
                  <a:schemeClr val="tx1"/>
                </a:solidFill>
              </a:rPr>
              <a:t> </a:t>
            </a:r>
            <a:r>
              <a:rPr lang="en-US" baseline="0" dirty="0" err="1">
                <a:solidFill>
                  <a:schemeClr val="tx1"/>
                </a:solidFill>
              </a:rPr>
              <a:t>về</a:t>
            </a:r>
            <a:r>
              <a:rPr lang="en-US" baseline="0" dirty="0">
                <a:solidFill>
                  <a:schemeClr val="tx1"/>
                </a:solidFill>
              </a:rPr>
              <a:t> </a:t>
            </a:r>
            <a:r>
              <a:rPr lang="en-US" baseline="0" dirty="0" err="1">
                <a:solidFill>
                  <a:schemeClr val="tx1"/>
                </a:solidFill>
              </a:rPr>
              <a:t>các</a:t>
            </a:r>
            <a:r>
              <a:rPr lang="en-US" baseline="0" dirty="0">
                <a:solidFill>
                  <a:schemeClr val="tx1"/>
                </a:solidFill>
              </a:rPr>
              <a:t> </a:t>
            </a:r>
            <a:r>
              <a:rPr lang="en-US" baseline="0" dirty="0" err="1">
                <a:solidFill>
                  <a:schemeClr val="tx1"/>
                </a:solidFill>
              </a:rPr>
              <a:t>nhu</a:t>
            </a:r>
            <a:r>
              <a:rPr lang="en-US" baseline="0" dirty="0">
                <a:solidFill>
                  <a:schemeClr val="tx1"/>
                </a:solidFill>
              </a:rPr>
              <a:t> </a:t>
            </a:r>
            <a:r>
              <a:rPr lang="en-US" baseline="0" dirty="0" err="1">
                <a:solidFill>
                  <a:schemeClr val="tx1"/>
                </a:solidFill>
              </a:rPr>
              <a:t>cầu</a:t>
            </a:r>
            <a:r>
              <a:rPr lang="en-US" baseline="0" dirty="0">
                <a:solidFill>
                  <a:schemeClr val="tx1"/>
                </a:solidFill>
              </a:rPr>
              <a:t> </a:t>
            </a:r>
            <a:r>
              <a:rPr lang="en-US" baseline="0" dirty="0" err="1">
                <a:solidFill>
                  <a:schemeClr val="tx1"/>
                </a:solidFill>
              </a:rPr>
              <a:t>chưa</a:t>
            </a:r>
            <a:r>
              <a:rPr lang="en-US" baseline="0" dirty="0">
                <a:solidFill>
                  <a:schemeClr val="tx1"/>
                </a:solidFill>
              </a:rPr>
              <a:t> </a:t>
            </a:r>
            <a:r>
              <a:rPr lang="en-US" baseline="0" dirty="0" err="1">
                <a:solidFill>
                  <a:schemeClr val="tx1"/>
                </a:solidFill>
              </a:rPr>
              <a:t>được</a:t>
            </a:r>
            <a:r>
              <a:rPr lang="en-US" baseline="0" dirty="0">
                <a:solidFill>
                  <a:schemeClr val="tx1"/>
                </a:solidFill>
              </a:rPr>
              <a:t> </a:t>
            </a:r>
            <a:r>
              <a:rPr lang="en-US" baseline="0" dirty="0" err="1">
                <a:solidFill>
                  <a:schemeClr val="tx1"/>
                </a:solidFill>
              </a:rPr>
              <a:t>đáp</a:t>
            </a:r>
            <a:r>
              <a:rPr lang="en-US" baseline="0" dirty="0">
                <a:solidFill>
                  <a:schemeClr val="tx1"/>
                </a:solidFill>
              </a:rPr>
              <a:t> </a:t>
            </a:r>
            <a:r>
              <a:rPr lang="en-US" baseline="0" dirty="0" err="1">
                <a:solidFill>
                  <a:schemeClr val="tx1"/>
                </a:solidFill>
              </a:rPr>
              <a:t>ứng</a:t>
            </a:r>
            <a:r>
              <a:rPr lang="en-US" baseline="0" dirty="0">
                <a:solidFill>
                  <a:schemeClr val="tx1"/>
                </a:solidFill>
              </a:rPr>
              <a:t> </a:t>
            </a:r>
            <a:r>
              <a:rPr lang="en-US" baseline="0" dirty="0" err="1">
                <a:solidFill>
                  <a:schemeClr val="tx1"/>
                </a:solidFill>
              </a:rPr>
              <a:t>có</a:t>
            </a:r>
            <a:r>
              <a:rPr lang="en-US" baseline="0" dirty="0">
                <a:solidFill>
                  <a:schemeClr val="tx1"/>
                </a:solidFill>
              </a:rPr>
              <a:t> </a:t>
            </a:r>
            <a:r>
              <a:rPr lang="en-US" baseline="0" dirty="0" err="1">
                <a:solidFill>
                  <a:schemeClr val="tx1"/>
                </a:solidFill>
              </a:rPr>
              <a:t>thể</a:t>
            </a:r>
            <a:r>
              <a:rPr lang="en-US" baseline="0" dirty="0">
                <a:solidFill>
                  <a:schemeClr val="tx1"/>
                </a:solidFill>
              </a:rPr>
              <a:t> </a:t>
            </a:r>
            <a:r>
              <a:rPr lang="en-US" baseline="0" dirty="0" err="1">
                <a:solidFill>
                  <a:schemeClr val="tx1"/>
                </a:solidFill>
              </a:rPr>
              <a:t>bao</a:t>
            </a:r>
            <a:r>
              <a:rPr lang="en-US" baseline="0" dirty="0">
                <a:solidFill>
                  <a:schemeClr val="tx1"/>
                </a:solidFill>
              </a:rPr>
              <a:t> </a:t>
            </a:r>
            <a:r>
              <a:rPr lang="en-US" baseline="0" dirty="0" err="1">
                <a:solidFill>
                  <a:schemeClr val="tx1"/>
                </a:solidFill>
              </a:rPr>
              <a:t>gồm</a:t>
            </a:r>
            <a:r>
              <a:rPr lang="en-US" dirty="0">
                <a:solidFill>
                  <a:schemeClr val="tx1"/>
                </a:solidFill>
              </a:rPr>
              <a:t>:</a:t>
            </a:r>
          </a:p>
          <a:p>
            <a:pPr marL="171450" indent="-171450">
              <a:buFont typeface="Arial" panose="020B0604020202020204" pitchFamily="34" charset="0"/>
              <a:buChar char="•"/>
            </a:pPr>
            <a:r>
              <a:rPr lang="en-US" dirty="0" err="1">
                <a:solidFill>
                  <a:schemeClr val="tx1"/>
                </a:solidFill>
              </a:rPr>
              <a:t>Nhà</a:t>
            </a:r>
            <a:r>
              <a:rPr lang="en-US" baseline="0" dirty="0">
                <a:solidFill>
                  <a:schemeClr val="tx1"/>
                </a:solidFill>
              </a:rPr>
              <a:t> </a:t>
            </a:r>
            <a:r>
              <a:rPr lang="en-US" baseline="0" dirty="0" err="1">
                <a:solidFill>
                  <a:schemeClr val="tx1"/>
                </a:solidFill>
              </a:rPr>
              <a:t>cung</a:t>
            </a:r>
            <a:r>
              <a:rPr lang="en-US" baseline="0" dirty="0">
                <a:solidFill>
                  <a:schemeClr val="tx1"/>
                </a:solidFill>
              </a:rPr>
              <a:t> </a:t>
            </a:r>
            <a:r>
              <a:rPr lang="en-US" baseline="0" dirty="0" err="1">
                <a:solidFill>
                  <a:schemeClr val="tx1"/>
                </a:solidFill>
              </a:rPr>
              <a:t>cấp</a:t>
            </a:r>
            <a:r>
              <a:rPr lang="en-US" baseline="0" dirty="0">
                <a:solidFill>
                  <a:schemeClr val="tx1"/>
                </a:solidFill>
              </a:rPr>
              <a:t> </a:t>
            </a:r>
            <a:r>
              <a:rPr lang="en-US" baseline="0" dirty="0" err="1">
                <a:solidFill>
                  <a:schemeClr val="tx1"/>
                </a:solidFill>
              </a:rPr>
              <a:t>không</a:t>
            </a:r>
            <a:r>
              <a:rPr lang="en-US" baseline="0" dirty="0">
                <a:solidFill>
                  <a:schemeClr val="tx1"/>
                </a:solidFill>
              </a:rPr>
              <a:t> </a:t>
            </a:r>
            <a:r>
              <a:rPr lang="en-US" baseline="0" dirty="0" err="1">
                <a:solidFill>
                  <a:schemeClr val="tx1"/>
                </a:solidFill>
              </a:rPr>
              <a:t>có</a:t>
            </a:r>
            <a:r>
              <a:rPr lang="en-US" baseline="0" dirty="0">
                <a:solidFill>
                  <a:schemeClr val="tx1"/>
                </a:solidFill>
              </a:rPr>
              <a:t> </a:t>
            </a:r>
            <a:r>
              <a:rPr lang="en-US" baseline="0" dirty="0" err="1">
                <a:solidFill>
                  <a:schemeClr val="tx1"/>
                </a:solidFill>
              </a:rPr>
              <a:t>nhân</a:t>
            </a:r>
            <a:r>
              <a:rPr lang="en-US" baseline="0" dirty="0">
                <a:solidFill>
                  <a:schemeClr val="tx1"/>
                </a:solidFill>
              </a:rPr>
              <a:t> </a:t>
            </a:r>
            <a:r>
              <a:rPr lang="en-US" baseline="0" dirty="0" err="1">
                <a:solidFill>
                  <a:schemeClr val="tx1"/>
                </a:solidFill>
              </a:rPr>
              <a:t>viên</a:t>
            </a:r>
            <a:r>
              <a:rPr lang="en-US" baseline="0" dirty="0">
                <a:solidFill>
                  <a:schemeClr val="tx1"/>
                </a:solidFill>
              </a:rPr>
              <a:t> </a:t>
            </a:r>
            <a:r>
              <a:rPr lang="en-US" baseline="0" dirty="0" err="1">
                <a:solidFill>
                  <a:schemeClr val="tx1"/>
                </a:solidFill>
              </a:rPr>
              <a:t>nói</a:t>
            </a:r>
            <a:r>
              <a:rPr lang="en-US" baseline="0" dirty="0">
                <a:solidFill>
                  <a:schemeClr val="tx1"/>
                </a:solidFill>
              </a:rPr>
              <a:t> </a:t>
            </a:r>
            <a:r>
              <a:rPr lang="en-US" baseline="0" dirty="0" err="1">
                <a:solidFill>
                  <a:schemeClr val="tx1"/>
                </a:solidFill>
              </a:rPr>
              <a:t>ngôn</a:t>
            </a:r>
            <a:r>
              <a:rPr lang="en-US" baseline="0" dirty="0">
                <a:solidFill>
                  <a:schemeClr val="tx1"/>
                </a:solidFill>
              </a:rPr>
              <a:t> </a:t>
            </a:r>
            <a:r>
              <a:rPr lang="en-US" baseline="0" dirty="0" err="1">
                <a:solidFill>
                  <a:schemeClr val="tx1"/>
                </a:solidFill>
              </a:rPr>
              <a:t>ngữ</a:t>
            </a:r>
            <a:r>
              <a:rPr lang="en-US" baseline="0" dirty="0">
                <a:solidFill>
                  <a:schemeClr val="tx1"/>
                </a:solidFill>
              </a:rPr>
              <a:t> </a:t>
            </a:r>
            <a:r>
              <a:rPr lang="en-US" baseline="0" dirty="0" err="1">
                <a:solidFill>
                  <a:schemeClr val="tx1"/>
                </a:solidFill>
              </a:rPr>
              <a:t>của</a:t>
            </a:r>
            <a:r>
              <a:rPr lang="en-US" baseline="0" dirty="0">
                <a:solidFill>
                  <a:schemeClr val="tx1"/>
                </a:solidFill>
              </a:rPr>
              <a:t> </a:t>
            </a:r>
            <a:r>
              <a:rPr lang="en-US" baseline="0" dirty="0" err="1">
                <a:solidFill>
                  <a:schemeClr val="tx1"/>
                </a:solidFill>
              </a:rPr>
              <a:t>bạn</a:t>
            </a:r>
            <a:r>
              <a:rPr lang="en-US" baseline="0" dirty="0">
                <a:solidFill>
                  <a:schemeClr val="tx1"/>
                </a:solidFill>
              </a:rPr>
              <a:t> </a:t>
            </a:r>
            <a:r>
              <a:rPr lang="en-US" baseline="0" dirty="0" err="1">
                <a:solidFill>
                  <a:schemeClr val="tx1"/>
                </a:solidFill>
              </a:rPr>
              <a:t>nên</a:t>
            </a:r>
            <a:r>
              <a:rPr lang="en-US" baseline="0" dirty="0">
                <a:solidFill>
                  <a:schemeClr val="tx1"/>
                </a:solidFill>
              </a:rPr>
              <a:t> </a:t>
            </a:r>
            <a:r>
              <a:rPr lang="en-US" baseline="0" dirty="0" err="1">
                <a:solidFill>
                  <a:schemeClr val="tx1"/>
                </a:solidFill>
              </a:rPr>
              <a:t>bạn</a:t>
            </a:r>
            <a:r>
              <a:rPr lang="en-US" baseline="0" dirty="0">
                <a:solidFill>
                  <a:schemeClr val="tx1"/>
                </a:solidFill>
              </a:rPr>
              <a:t> </a:t>
            </a:r>
            <a:r>
              <a:rPr lang="en-US" baseline="0" dirty="0" err="1">
                <a:solidFill>
                  <a:schemeClr val="tx1"/>
                </a:solidFill>
              </a:rPr>
              <a:t>không</a:t>
            </a:r>
            <a:r>
              <a:rPr lang="en-US" baseline="0" dirty="0">
                <a:solidFill>
                  <a:schemeClr val="tx1"/>
                </a:solidFill>
              </a:rPr>
              <a:t> </a:t>
            </a:r>
            <a:r>
              <a:rPr lang="en-US" baseline="0" dirty="0" err="1">
                <a:solidFill>
                  <a:schemeClr val="tx1"/>
                </a:solidFill>
              </a:rPr>
              <a:t>thể</a:t>
            </a:r>
            <a:r>
              <a:rPr lang="en-US" baseline="0" dirty="0">
                <a:solidFill>
                  <a:schemeClr val="tx1"/>
                </a:solidFill>
              </a:rPr>
              <a:t> </a:t>
            </a:r>
            <a:r>
              <a:rPr lang="en-US" baseline="0" dirty="0" err="1">
                <a:solidFill>
                  <a:schemeClr val="tx1"/>
                </a:solidFill>
              </a:rPr>
              <a:t>sử</a:t>
            </a:r>
            <a:r>
              <a:rPr lang="en-US" baseline="0" dirty="0">
                <a:solidFill>
                  <a:schemeClr val="tx1"/>
                </a:solidFill>
              </a:rPr>
              <a:t> </a:t>
            </a:r>
            <a:r>
              <a:rPr lang="en-US" baseline="0" dirty="0" err="1">
                <a:solidFill>
                  <a:schemeClr val="tx1"/>
                </a:solidFill>
              </a:rPr>
              <a:t>dụng</a:t>
            </a:r>
            <a:r>
              <a:rPr lang="en-US" baseline="0" dirty="0">
                <a:solidFill>
                  <a:schemeClr val="tx1"/>
                </a:solidFill>
              </a:rPr>
              <a:t> </a:t>
            </a:r>
            <a:r>
              <a:rPr lang="en-US" baseline="0" dirty="0" err="1">
                <a:solidFill>
                  <a:schemeClr val="tx1"/>
                </a:solidFill>
              </a:rPr>
              <a:t>dịch</a:t>
            </a:r>
            <a:r>
              <a:rPr lang="en-US" baseline="0" dirty="0">
                <a:solidFill>
                  <a:schemeClr val="tx1"/>
                </a:solidFill>
              </a:rPr>
              <a:t> </a:t>
            </a:r>
            <a:r>
              <a:rPr lang="en-US" baseline="0" dirty="0" err="1">
                <a:solidFill>
                  <a:schemeClr val="tx1"/>
                </a:solidFill>
              </a:rPr>
              <a:t>vụ</a:t>
            </a:r>
            <a:r>
              <a:rPr lang="en-US" baseline="0" dirty="0">
                <a:solidFill>
                  <a:schemeClr val="tx1"/>
                </a:solidFill>
              </a:rPr>
              <a:t> </a:t>
            </a:r>
            <a:r>
              <a:rPr lang="en-US" baseline="0" dirty="0" err="1">
                <a:solidFill>
                  <a:schemeClr val="tx1"/>
                </a:solidFill>
              </a:rPr>
              <a:t>đó</a:t>
            </a:r>
            <a:r>
              <a:rPr lang="en-US" baseline="0" dirty="0">
                <a:solidFill>
                  <a:schemeClr val="tx1"/>
                </a:solidFill>
              </a:rPr>
              <a:t>.</a:t>
            </a:r>
          </a:p>
          <a:p>
            <a:pPr marL="171450" indent="-171450">
              <a:buFont typeface="Arial" panose="020B0604020202020204" pitchFamily="34" charset="0"/>
              <a:buChar char="•"/>
            </a:pPr>
            <a:r>
              <a:rPr lang="en-US" baseline="0" dirty="0" err="1">
                <a:solidFill>
                  <a:schemeClr val="tx1"/>
                </a:solidFill>
              </a:rPr>
              <a:t>Nhà</a:t>
            </a:r>
            <a:r>
              <a:rPr lang="en-US" baseline="0" dirty="0">
                <a:solidFill>
                  <a:schemeClr val="tx1"/>
                </a:solidFill>
              </a:rPr>
              <a:t> </a:t>
            </a:r>
            <a:r>
              <a:rPr lang="en-US" baseline="0" dirty="0" err="1">
                <a:solidFill>
                  <a:schemeClr val="tx1"/>
                </a:solidFill>
              </a:rPr>
              <a:t>cung</a:t>
            </a:r>
            <a:r>
              <a:rPr lang="en-US" baseline="0" dirty="0">
                <a:solidFill>
                  <a:schemeClr val="tx1"/>
                </a:solidFill>
              </a:rPr>
              <a:t> </a:t>
            </a:r>
            <a:r>
              <a:rPr lang="en-US" baseline="0" dirty="0" err="1">
                <a:solidFill>
                  <a:schemeClr val="tx1"/>
                </a:solidFill>
              </a:rPr>
              <a:t>cấp</a:t>
            </a:r>
            <a:r>
              <a:rPr lang="en-US" baseline="0" dirty="0">
                <a:solidFill>
                  <a:schemeClr val="tx1"/>
                </a:solidFill>
              </a:rPr>
              <a:t> </a:t>
            </a:r>
            <a:r>
              <a:rPr lang="en-US" baseline="0" dirty="0" err="1">
                <a:solidFill>
                  <a:schemeClr val="tx1"/>
                </a:solidFill>
              </a:rPr>
              <a:t>cách</a:t>
            </a:r>
            <a:r>
              <a:rPr lang="en-US" baseline="0" dirty="0">
                <a:solidFill>
                  <a:schemeClr val="tx1"/>
                </a:solidFill>
              </a:rPr>
              <a:t> </a:t>
            </a:r>
            <a:r>
              <a:rPr lang="en-US" baseline="0" dirty="0" err="1">
                <a:solidFill>
                  <a:schemeClr val="tx1"/>
                </a:solidFill>
              </a:rPr>
              <a:t>xa</a:t>
            </a:r>
            <a:r>
              <a:rPr lang="en-US" baseline="0" dirty="0">
                <a:solidFill>
                  <a:schemeClr val="tx1"/>
                </a:solidFill>
              </a:rPr>
              <a:t> </a:t>
            </a:r>
            <a:r>
              <a:rPr lang="en-US" baseline="0" dirty="0" err="1">
                <a:solidFill>
                  <a:schemeClr val="tx1"/>
                </a:solidFill>
              </a:rPr>
              <a:t>nhà</a:t>
            </a:r>
            <a:r>
              <a:rPr lang="en-US" baseline="0" dirty="0">
                <a:solidFill>
                  <a:schemeClr val="tx1"/>
                </a:solidFill>
              </a:rPr>
              <a:t> </a:t>
            </a:r>
            <a:r>
              <a:rPr lang="en-US" baseline="0" dirty="0" err="1">
                <a:solidFill>
                  <a:schemeClr val="tx1"/>
                </a:solidFill>
              </a:rPr>
              <a:t>của</a:t>
            </a:r>
            <a:r>
              <a:rPr lang="en-US" baseline="0" dirty="0">
                <a:solidFill>
                  <a:schemeClr val="tx1"/>
                </a:solidFill>
              </a:rPr>
              <a:t> </a:t>
            </a:r>
            <a:r>
              <a:rPr lang="en-US" baseline="0" dirty="0" err="1">
                <a:solidFill>
                  <a:schemeClr val="tx1"/>
                </a:solidFill>
              </a:rPr>
              <a:t>bạn</a:t>
            </a:r>
            <a:r>
              <a:rPr lang="en-US" baseline="0" dirty="0">
                <a:solidFill>
                  <a:schemeClr val="tx1"/>
                </a:solidFill>
              </a:rPr>
              <a:t> </a:t>
            </a:r>
            <a:r>
              <a:rPr lang="en-US" baseline="0" dirty="0" err="1">
                <a:solidFill>
                  <a:schemeClr val="tx1"/>
                </a:solidFill>
              </a:rPr>
              <a:t>nên</a:t>
            </a:r>
            <a:r>
              <a:rPr lang="en-US" baseline="0" dirty="0">
                <a:solidFill>
                  <a:schemeClr val="tx1"/>
                </a:solidFill>
              </a:rPr>
              <a:t> </a:t>
            </a:r>
            <a:r>
              <a:rPr lang="en-US" baseline="0" dirty="0" err="1">
                <a:solidFill>
                  <a:schemeClr val="tx1"/>
                </a:solidFill>
              </a:rPr>
              <a:t>rất</a:t>
            </a:r>
            <a:r>
              <a:rPr lang="en-US" baseline="0" dirty="0">
                <a:solidFill>
                  <a:schemeClr val="tx1"/>
                </a:solidFill>
              </a:rPr>
              <a:t> </a:t>
            </a:r>
            <a:r>
              <a:rPr lang="en-US" baseline="0" dirty="0" err="1">
                <a:solidFill>
                  <a:schemeClr val="tx1"/>
                </a:solidFill>
              </a:rPr>
              <a:t>khó</a:t>
            </a:r>
            <a:r>
              <a:rPr lang="en-US" baseline="0" dirty="0">
                <a:solidFill>
                  <a:schemeClr val="tx1"/>
                </a:solidFill>
              </a:rPr>
              <a:t> </a:t>
            </a:r>
            <a:r>
              <a:rPr lang="en-US" baseline="0" dirty="0" err="1">
                <a:solidFill>
                  <a:schemeClr val="tx1"/>
                </a:solidFill>
              </a:rPr>
              <a:t>khăn</a:t>
            </a:r>
            <a:r>
              <a:rPr lang="en-US" baseline="0" dirty="0">
                <a:solidFill>
                  <a:schemeClr val="tx1"/>
                </a:solidFill>
              </a:rPr>
              <a:t> </a:t>
            </a:r>
            <a:r>
              <a:rPr lang="en-US" baseline="0" dirty="0" err="1">
                <a:solidFill>
                  <a:schemeClr val="tx1"/>
                </a:solidFill>
              </a:rPr>
              <a:t>cho</a:t>
            </a:r>
            <a:r>
              <a:rPr lang="en-US" baseline="0" dirty="0">
                <a:solidFill>
                  <a:schemeClr val="tx1"/>
                </a:solidFill>
              </a:rPr>
              <a:t> </a:t>
            </a:r>
            <a:r>
              <a:rPr lang="en-US" baseline="0" dirty="0" err="1">
                <a:solidFill>
                  <a:schemeClr val="tx1"/>
                </a:solidFill>
              </a:rPr>
              <a:t>bạn</a:t>
            </a:r>
            <a:r>
              <a:rPr lang="en-US" baseline="0" dirty="0">
                <a:solidFill>
                  <a:schemeClr val="tx1"/>
                </a:solidFill>
              </a:rPr>
              <a:t> </a:t>
            </a:r>
            <a:r>
              <a:rPr lang="en-US" baseline="0" dirty="0" err="1">
                <a:solidFill>
                  <a:schemeClr val="tx1"/>
                </a:solidFill>
              </a:rPr>
              <a:t>để</a:t>
            </a:r>
            <a:r>
              <a:rPr lang="en-US" baseline="0" dirty="0">
                <a:solidFill>
                  <a:schemeClr val="tx1"/>
                </a:solidFill>
              </a:rPr>
              <a:t> </a:t>
            </a:r>
            <a:r>
              <a:rPr lang="en-US" baseline="0" dirty="0" err="1">
                <a:solidFill>
                  <a:schemeClr val="tx1"/>
                </a:solidFill>
              </a:rPr>
              <a:t>sử</a:t>
            </a:r>
            <a:r>
              <a:rPr lang="en-US" baseline="0" dirty="0">
                <a:solidFill>
                  <a:schemeClr val="tx1"/>
                </a:solidFill>
              </a:rPr>
              <a:t> </a:t>
            </a:r>
            <a:r>
              <a:rPr lang="en-US" baseline="0" dirty="0" err="1">
                <a:solidFill>
                  <a:schemeClr val="tx1"/>
                </a:solidFill>
              </a:rPr>
              <a:t>dụng</a:t>
            </a:r>
            <a:r>
              <a:rPr lang="en-US" baseline="0" dirty="0">
                <a:solidFill>
                  <a:schemeClr val="tx1"/>
                </a:solidFill>
              </a:rPr>
              <a:t> </a:t>
            </a:r>
            <a:r>
              <a:rPr lang="en-US" baseline="0" dirty="0" err="1">
                <a:solidFill>
                  <a:schemeClr val="tx1"/>
                </a:solidFill>
              </a:rPr>
              <a:t>dịch</a:t>
            </a:r>
            <a:r>
              <a:rPr lang="en-US" baseline="0" dirty="0">
                <a:solidFill>
                  <a:schemeClr val="tx1"/>
                </a:solidFill>
              </a:rPr>
              <a:t> </a:t>
            </a:r>
            <a:r>
              <a:rPr lang="en-US" baseline="0" dirty="0" err="1">
                <a:solidFill>
                  <a:schemeClr val="tx1"/>
                </a:solidFill>
              </a:rPr>
              <a:t>vụ</a:t>
            </a:r>
            <a:r>
              <a:rPr lang="en-US" baseline="0" dirty="0">
                <a:solidFill>
                  <a:schemeClr val="tx1"/>
                </a:solidFill>
              </a:rPr>
              <a:t> </a:t>
            </a:r>
            <a:r>
              <a:rPr lang="en-US" baseline="0" dirty="0" err="1">
                <a:solidFill>
                  <a:schemeClr val="tx1"/>
                </a:solidFill>
              </a:rPr>
              <a:t>đó</a:t>
            </a:r>
            <a:r>
              <a:rPr lang="en-US" baseline="0" dirty="0">
                <a:solidFill>
                  <a:schemeClr val="tx1"/>
                </a:solidFill>
              </a:rPr>
              <a:t>.</a:t>
            </a:r>
          </a:p>
          <a:p>
            <a:pPr marL="171450" indent="-171450">
              <a:buFont typeface="Arial" panose="020B0604020202020204" pitchFamily="34" charset="0"/>
              <a:buChar char="•"/>
            </a:pPr>
            <a:r>
              <a:rPr lang="en-US" baseline="0" dirty="0" err="1">
                <a:solidFill>
                  <a:schemeClr val="tx1"/>
                </a:solidFill>
              </a:rPr>
              <a:t>Bạn</a:t>
            </a:r>
            <a:r>
              <a:rPr lang="en-US" baseline="0" dirty="0">
                <a:solidFill>
                  <a:schemeClr val="tx1"/>
                </a:solidFill>
              </a:rPr>
              <a:t> </a:t>
            </a:r>
            <a:r>
              <a:rPr lang="en-US" baseline="0" dirty="0" err="1">
                <a:solidFill>
                  <a:schemeClr val="tx1"/>
                </a:solidFill>
              </a:rPr>
              <a:t>đang</a:t>
            </a:r>
            <a:r>
              <a:rPr lang="en-US" baseline="0" dirty="0">
                <a:solidFill>
                  <a:schemeClr val="tx1"/>
                </a:solidFill>
              </a:rPr>
              <a:t> </a:t>
            </a:r>
            <a:r>
              <a:rPr lang="en-US" baseline="0" dirty="0" err="1">
                <a:solidFill>
                  <a:schemeClr val="tx1"/>
                </a:solidFill>
              </a:rPr>
              <a:t>chờ</a:t>
            </a:r>
            <a:r>
              <a:rPr lang="en-US" baseline="0" dirty="0">
                <a:solidFill>
                  <a:schemeClr val="tx1"/>
                </a:solidFill>
              </a:rPr>
              <a:t> </a:t>
            </a:r>
            <a:r>
              <a:rPr lang="en-US" baseline="0" dirty="0" err="1">
                <a:solidFill>
                  <a:schemeClr val="tx1"/>
                </a:solidFill>
              </a:rPr>
              <a:t>nhà</a:t>
            </a:r>
            <a:r>
              <a:rPr lang="en-US" baseline="0" dirty="0">
                <a:solidFill>
                  <a:schemeClr val="tx1"/>
                </a:solidFill>
              </a:rPr>
              <a:t> </a:t>
            </a:r>
            <a:r>
              <a:rPr lang="en-US" baseline="0" dirty="0" err="1">
                <a:solidFill>
                  <a:schemeClr val="tx1"/>
                </a:solidFill>
              </a:rPr>
              <a:t>cung</a:t>
            </a:r>
            <a:r>
              <a:rPr lang="en-US" baseline="0" dirty="0">
                <a:solidFill>
                  <a:schemeClr val="tx1"/>
                </a:solidFill>
              </a:rPr>
              <a:t> </a:t>
            </a:r>
            <a:r>
              <a:rPr lang="en-US" baseline="0" dirty="0" err="1">
                <a:solidFill>
                  <a:schemeClr val="tx1"/>
                </a:solidFill>
              </a:rPr>
              <a:t>cấp</a:t>
            </a:r>
            <a:r>
              <a:rPr lang="en-US" baseline="0" dirty="0">
                <a:solidFill>
                  <a:schemeClr val="tx1"/>
                </a:solidFill>
              </a:rPr>
              <a:t> </a:t>
            </a:r>
            <a:r>
              <a:rPr lang="en-US" baseline="0" dirty="0" err="1">
                <a:solidFill>
                  <a:schemeClr val="tx1"/>
                </a:solidFill>
              </a:rPr>
              <a:t>để</a:t>
            </a:r>
            <a:r>
              <a:rPr lang="en-US" baseline="0" dirty="0">
                <a:solidFill>
                  <a:schemeClr val="tx1"/>
                </a:solidFill>
              </a:rPr>
              <a:t> </a:t>
            </a:r>
            <a:r>
              <a:rPr lang="en-US" baseline="0" dirty="0" err="1">
                <a:solidFill>
                  <a:schemeClr val="tx1"/>
                </a:solidFill>
              </a:rPr>
              <a:t>có</a:t>
            </a:r>
            <a:r>
              <a:rPr lang="en-US" baseline="0" dirty="0">
                <a:solidFill>
                  <a:schemeClr val="tx1"/>
                </a:solidFill>
              </a:rPr>
              <a:t> </a:t>
            </a:r>
            <a:r>
              <a:rPr lang="en-US" baseline="0" dirty="0" err="1">
                <a:solidFill>
                  <a:schemeClr val="tx1"/>
                </a:solidFill>
              </a:rPr>
              <a:t>vị</a:t>
            </a:r>
            <a:r>
              <a:rPr lang="en-US" baseline="0" dirty="0">
                <a:solidFill>
                  <a:schemeClr val="tx1"/>
                </a:solidFill>
              </a:rPr>
              <a:t> </a:t>
            </a:r>
            <a:r>
              <a:rPr lang="en-US" baseline="0" dirty="0" err="1">
                <a:solidFill>
                  <a:schemeClr val="tx1"/>
                </a:solidFill>
              </a:rPr>
              <a:t>trí</a:t>
            </a:r>
            <a:r>
              <a:rPr lang="en-US" baseline="0" dirty="0">
                <a:solidFill>
                  <a:schemeClr val="tx1"/>
                </a:solidFill>
              </a:rPr>
              <a:t> </a:t>
            </a:r>
            <a:r>
              <a:rPr lang="en-US" baseline="0" dirty="0" err="1">
                <a:solidFill>
                  <a:schemeClr val="tx1"/>
                </a:solidFill>
              </a:rPr>
              <a:t>trống</a:t>
            </a:r>
            <a:r>
              <a:rPr lang="en-US" baseline="0" dirty="0">
                <a:solidFill>
                  <a:schemeClr val="tx1"/>
                </a:solidFill>
              </a:rPr>
              <a:t> </a:t>
            </a:r>
            <a:r>
              <a:rPr lang="en-US" baseline="0" dirty="0" err="1">
                <a:solidFill>
                  <a:schemeClr val="tx1"/>
                </a:solidFill>
              </a:rPr>
              <a:t>trong</a:t>
            </a:r>
            <a:r>
              <a:rPr lang="en-US" baseline="0" dirty="0">
                <a:solidFill>
                  <a:schemeClr val="tx1"/>
                </a:solidFill>
              </a:rPr>
              <a:t> </a:t>
            </a:r>
            <a:r>
              <a:rPr lang="en-US" baseline="0" dirty="0" err="1">
                <a:solidFill>
                  <a:schemeClr val="tx1"/>
                </a:solidFill>
              </a:rPr>
              <a:t>chương</a:t>
            </a:r>
            <a:r>
              <a:rPr lang="en-US" baseline="0" dirty="0">
                <a:solidFill>
                  <a:schemeClr val="tx1"/>
                </a:solidFill>
              </a:rPr>
              <a:t> </a:t>
            </a:r>
            <a:r>
              <a:rPr lang="en-US" baseline="0" dirty="0" err="1">
                <a:solidFill>
                  <a:schemeClr val="tx1"/>
                </a:solidFill>
              </a:rPr>
              <a:t>trình</a:t>
            </a:r>
            <a:r>
              <a:rPr lang="en-US" baseline="0" dirty="0">
                <a:solidFill>
                  <a:schemeClr val="tx1"/>
                </a:solidFill>
              </a:rPr>
              <a:t> </a:t>
            </a:r>
            <a:r>
              <a:rPr lang="en-US" baseline="0" dirty="0" err="1">
                <a:solidFill>
                  <a:schemeClr val="tx1"/>
                </a:solidFill>
              </a:rPr>
              <a:t>của</a:t>
            </a:r>
            <a:r>
              <a:rPr lang="en-US" baseline="0" dirty="0">
                <a:solidFill>
                  <a:schemeClr val="tx1"/>
                </a:solidFill>
              </a:rPr>
              <a:t> </a:t>
            </a:r>
            <a:r>
              <a:rPr lang="en-US" baseline="0" dirty="0" err="1">
                <a:solidFill>
                  <a:schemeClr val="tx1"/>
                </a:solidFill>
              </a:rPr>
              <a:t>họ</a:t>
            </a:r>
            <a:r>
              <a:rPr lang="en-US" baseline="0" dirty="0">
                <a:solidFill>
                  <a:schemeClr val="tx1"/>
                </a:solidFill>
              </a:rPr>
              <a:t>.</a:t>
            </a:r>
          </a:p>
          <a:p>
            <a:pPr marL="174708" indent="-174708">
              <a:buFont typeface="Arial" panose="020B0604020202020204" pitchFamily="34" charset="0"/>
              <a:buChar char="•"/>
            </a:pPr>
            <a:r>
              <a:rPr lang="en-US" dirty="0" err="1">
                <a:solidFill>
                  <a:schemeClr val="tx1"/>
                </a:solidFill>
              </a:rPr>
              <a:t>Bạn</a:t>
            </a:r>
            <a:r>
              <a:rPr lang="en-US" baseline="0" dirty="0">
                <a:solidFill>
                  <a:schemeClr val="tx1"/>
                </a:solidFill>
              </a:rPr>
              <a:t> </a:t>
            </a:r>
            <a:r>
              <a:rPr lang="en-US" baseline="0" dirty="0" err="1">
                <a:solidFill>
                  <a:schemeClr val="tx1"/>
                </a:solidFill>
              </a:rPr>
              <a:t>không</a:t>
            </a:r>
            <a:r>
              <a:rPr lang="en-US" baseline="0" dirty="0">
                <a:solidFill>
                  <a:schemeClr val="tx1"/>
                </a:solidFill>
              </a:rPr>
              <a:t> </a:t>
            </a:r>
            <a:r>
              <a:rPr lang="en-US" baseline="0" dirty="0" err="1">
                <a:solidFill>
                  <a:schemeClr val="tx1"/>
                </a:solidFill>
              </a:rPr>
              <a:t>thể</a:t>
            </a:r>
            <a:r>
              <a:rPr lang="en-US" baseline="0" dirty="0">
                <a:solidFill>
                  <a:schemeClr val="tx1"/>
                </a:solidFill>
              </a:rPr>
              <a:t> </a:t>
            </a:r>
            <a:r>
              <a:rPr lang="en-US" baseline="0" dirty="0" err="1">
                <a:solidFill>
                  <a:schemeClr val="tx1"/>
                </a:solidFill>
              </a:rPr>
              <a:t>tìm</a:t>
            </a:r>
            <a:r>
              <a:rPr lang="en-US" baseline="0" dirty="0">
                <a:solidFill>
                  <a:schemeClr val="tx1"/>
                </a:solidFill>
              </a:rPr>
              <a:t> </a:t>
            </a:r>
            <a:r>
              <a:rPr lang="en-US" baseline="0" dirty="0" err="1">
                <a:solidFill>
                  <a:schemeClr val="tx1"/>
                </a:solidFill>
              </a:rPr>
              <a:t>được</a:t>
            </a:r>
            <a:r>
              <a:rPr lang="en-US" baseline="0" dirty="0">
                <a:solidFill>
                  <a:schemeClr val="tx1"/>
                </a:solidFill>
              </a:rPr>
              <a:t> </a:t>
            </a:r>
            <a:r>
              <a:rPr lang="en-US" baseline="0" dirty="0" err="1">
                <a:solidFill>
                  <a:schemeClr val="tx1"/>
                </a:solidFill>
              </a:rPr>
              <a:t>nhà</a:t>
            </a:r>
            <a:r>
              <a:rPr lang="en-US" baseline="0" dirty="0">
                <a:solidFill>
                  <a:schemeClr val="tx1"/>
                </a:solidFill>
              </a:rPr>
              <a:t> </a:t>
            </a:r>
            <a:r>
              <a:rPr lang="en-US" baseline="0" dirty="0" err="1">
                <a:solidFill>
                  <a:schemeClr val="tx1"/>
                </a:solidFill>
              </a:rPr>
              <a:t>cung</a:t>
            </a:r>
            <a:r>
              <a:rPr lang="en-US" baseline="0" dirty="0">
                <a:solidFill>
                  <a:schemeClr val="tx1"/>
                </a:solidFill>
              </a:rPr>
              <a:t> </a:t>
            </a:r>
            <a:r>
              <a:rPr lang="en-US" baseline="0" dirty="0" err="1">
                <a:solidFill>
                  <a:schemeClr val="tx1"/>
                </a:solidFill>
              </a:rPr>
              <a:t>cấp</a:t>
            </a:r>
            <a:r>
              <a:rPr lang="en-US" baseline="0" dirty="0">
                <a:solidFill>
                  <a:schemeClr val="tx1"/>
                </a:solidFill>
              </a:rPr>
              <a:t> </a:t>
            </a:r>
            <a:r>
              <a:rPr lang="en-US" baseline="0" dirty="0" err="1">
                <a:solidFill>
                  <a:schemeClr val="tx1"/>
                </a:solidFill>
              </a:rPr>
              <a:t>thời</a:t>
            </a:r>
            <a:r>
              <a:rPr lang="en-US" baseline="0" dirty="0">
                <a:solidFill>
                  <a:schemeClr val="tx1"/>
                </a:solidFill>
              </a:rPr>
              <a:t> </a:t>
            </a:r>
            <a:r>
              <a:rPr lang="en-US" baseline="0" dirty="0" err="1">
                <a:solidFill>
                  <a:schemeClr val="tx1"/>
                </a:solidFill>
              </a:rPr>
              <a:t>vụ</a:t>
            </a:r>
            <a:r>
              <a:rPr lang="en-US" baseline="0" dirty="0">
                <a:solidFill>
                  <a:schemeClr val="tx1"/>
                </a:solidFill>
              </a:rPr>
              <a:t> </a:t>
            </a:r>
            <a:r>
              <a:rPr lang="en-US" baseline="0" dirty="0" err="1">
                <a:solidFill>
                  <a:schemeClr val="tx1"/>
                </a:solidFill>
              </a:rPr>
              <a:t>có</a:t>
            </a:r>
            <a:r>
              <a:rPr lang="en-US" baseline="0" dirty="0">
                <a:solidFill>
                  <a:schemeClr val="tx1"/>
                </a:solidFill>
              </a:rPr>
              <a:t> </a:t>
            </a:r>
            <a:r>
              <a:rPr lang="en-US" baseline="0" dirty="0" err="1">
                <a:solidFill>
                  <a:schemeClr val="tx1"/>
                </a:solidFill>
              </a:rPr>
              <a:t>thể</a:t>
            </a:r>
            <a:r>
              <a:rPr lang="en-US" baseline="0" dirty="0">
                <a:solidFill>
                  <a:schemeClr val="tx1"/>
                </a:solidFill>
              </a:rPr>
              <a:t> </a:t>
            </a:r>
            <a:r>
              <a:rPr lang="en-US" baseline="0" dirty="0" err="1">
                <a:solidFill>
                  <a:schemeClr val="tx1"/>
                </a:solidFill>
              </a:rPr>
              <a:t>làm</a:t>
            </a:r>
            <a:r>
              <a:rPr lang="en-US" baseline="0" dirty="0">
                <a:solidFill>
                  <a:schemeClr val="tx1"/>
                </a:solidFill>
              </a:rPr>
              <a:t> </a:t>
            </a:r>
            <a:r>
              <a:rPr lang="en-US" baseline="0" dirty="0" err="1">
                <a:solidFill>
                  <a:schemeClr val="tx1"/>
                </a:solidFill>
              </a:rPr>
              <a:t>việc</a:t>
            </a:r>
            <a:r>
              <a:rPr lang="en-US" baseline="0" dirty="0">
                <a:solidFill>
                  <a:schemeClr val="tx1"/>
                </a:solidFill>
              </a:rPr>
              <a:t> </a:t>
            </a:r>
            <a:r>
              <a:rPr lang="en-US" baseline="0" dirty="0" err="1">
                <a:solidFill>
                  <a:schemeClr val="tx1"/>
                </a:solidFill>
              </a:rPr>
              <a:t>theo</a:t>
            </a:r>
            <a:r>
              <a:rPr lang="en-US" baseline="0" dirty="0">
                <a:solidFill>
                  <a:schemeClr val="tx1"/>
                </a:solidFill>
              </a:rPr>
              <a:t> </a:t>
            </a:r>
            <a:r>
              <a:rPr lang="en-US" baseline="0" dirty="0" err="1">
                <a:solidFill>
                  <a:schemeClr val="tx1"/>
                </a:solidFill>
              </a:rPr>
              <a:t>số</a:t>
            </a:r>
            <a:r>
              <a:rPr lang="en-US" baseline="0" dirty="0">
                <a:solidFill>
                  <a:schemeClr val="tx1"/>
                </a:solidFill>
              </a:rPr>
              <a:t> </a:t>
            </a:r>
            <a:r>
              <a:rPr lang="en-US" baseline="0" dirty="0" err="1">
                <a:solidFill>
                  <a:schemeClr val="tx1"/>
                </a:solidFill>
              </a:rPr>
              <a:t>giờ</a:t>
            </a:r>
            <a:r>
              <a:rPr lang="en-US" baseline="0" dirty="0">
                <a:solidFill>
                  <a:schemeClr val="tx1"/>
                </a:solidFill>
              </a:rPr>
              <a:t> </a:t>
            </a:r>
            <a:r>
              <a:rPr lang="en-US" baseline="0" dirty="0" err="1">
                <a:solidFill>
                  <a:schemeClr val="tx1"/>
                </a:solidFill>
              </a:rPr>
              <a:t>bạn</a:t>
            </a:r>
            <a:r>
              <a:rPr lang="en-US" baseline="0" dirty="0">
                <a:solidFill>
                  <a:schemeClr val="tx1"/>
                </a:solidFill>
              </a:rPr>
              <a:t> </a:t>
            </a:r>
            <a:r>
              <a:rPr lang="en-US" baseline="0" dirty="0" err="1">
                <a:solidFill>
                  <a:schemeClr val="tx1"/>
                </a:solidFill>
              </a:rPr>
              <a:t>cần</a:t>
            </a:r>
            <a:r>
              <a:rPr lang="en-US" baseline="0" dirty="0">
                <a:solidFill>
                  <a:schemeClr val="tx1"/>
                </a:solidFill>
              </a:rPr>
              <a:t>. </a:t>
            </a:r>
          </a:p>
          <a:p>
            <a:pPr marL="0" indent="0">
              <a:buFont typeface="Arial" panose="020B0604020202020204" pitchFamily="34" charset="0"/>
              <a:buNone/>
            </a:pPr>
            <a:r>
              <a:rPr lang="en-US" b="1" baseline="0" dirty="0" err="1">
                <a:solidFill>
                  <a:schemeClr val="tx1"/>
                </a:solidFill>
              </a:rPr>
              <a:t>Thay</a:t>
            </a:r>
            <a:r>
              <a:rPr lang="en-US" b="1" baseline="0" dirty="0">
                <a:solidFill>
                  <a:schemeClr val="tx1"/>
                </a:solidFill>
              </a:rPr>
              <a:t> </a:t>
            </a:r>
            <a:r>
              <a:rPr lang="en-US" b="1" baseline="0" dirty="0" err="1">
                <a:solidFill>
                  <a:schemeClr val="tx1"/>
                </a:solidFill>
              </a:rPr>
              <a:t>đổi</a:t>
            </a:r>
            <a:r>
              <a:rPr lang="en-US" b="1" baseline="0" dirty="0">
                <a:solidFill>
                  <a:schemeClr val="tx1"/>
                </a:solidFill>
              </a:rPr>
              <a:t> </a:t>
            </a:r>
            <a:r>
              <a:rPr lang="en-US" b="1" baseline="0" dirty="0" err="1">
                <a:solidFill>
                  <a:schemeClr val="tx1"/>
                </a:solidFill>
              </a:rPr>
              <a:t>về</a:t>
            </a:r>
            <a:r>
              <a:rPr lang="en-US" b="1" baseline="0" dirty="0">
                <a:solidFill>
                  <a:schemeClr val="tx1"/>
                </a:solidFill>
              </a:rPr>
              <a:t> </a:t>
            </a:r>
            <a:r>
              <a:rPr lang="en-US" b="1" baseline="0" dirty="0" err="1">
                <a:solidFill>
                  <a:schemeClr val="tx1"/>
                </a:solidFill>
              </a:rPr>
              <a:t>hoàn</a:t>
            </a:r>
            <a:r>
              <a:rPr lang="en-US" b="1" baseline="0" dirty="0">
                <a:solidFill>
                  <a:schemeClr val="tx1"/>
                </a:solidFill>
              </a:rPr>
              <a:t> </a:t>
            </a:r>
            <a:r>
              <a:rPr lang="en-US" b="1" baseline="0" dirty="0" err="1">
                <a:solidFill>
                  <a:schemeClr val="tx1"/>
                </a:solidFill>
              </a:rPr>
              <a:t>cảnh</a:t>
            </a:r>
            <a:r>
              <a:rPr lang="en-US" b="1" dirty="0">
                <a:solidFill>
                  <a:schemeClr val="tx1"/>
                </a:solidFill>
              </a:rPr>
              <a:t>:</a:t>
            </a:r>
            <a:r>
              <a:rPr lang="en-US" dirty="0">
                <a:solidFill>
                  <a:schemeClr val="tx1"/>
                </a:solidFill>
              </a:rPr>
              <a:t> </a:t>
            </a:r>
          </a:p>
          <a:p>
            <a:pPr marL="224312" indent="-224312"/>
            <a:r>
              <a:rPr lang="en-US" dirty="0" err="1">
                <a:solidFill>
                  <a:schemeClr val="tx1"/>
                </a:solidFill>
              </a:rPr>
              <a:t>Một</a:t>
            </a:r>
            <a:r>
              <a:rPr lang="en-US" baseline="0" dirty="0">
                <a:solidFill>
                  <a:schemeClr val="tx1"/>
                </a:solidFill>
              </a:rPr>
              <a:t> </a:t>
            </a:r>
            <a:r>
              <a:rPr lang="en-US" baseline="0" dirty="0" err="1">
                <a:solidFill>
                  <a:schemeClr val="tx1"/>
                </a:solidFill>
              </a:rPr>
              <a:t>số</a:t>
            </a:r>
            <a:r>
              <a:rPr lang="en-US" baseline="0" dirty="0">
                <a:solidFill>
                  <a:schemeClr val="tx1"/>
                </a:solidFill>
              </a:rPr>
              <a:t> </a:t>
            </a:r>
            <a:r>
              <a:rPr lang="en-US" baseline="0" dirty="0" err="1">
                <a:solidFill>
                  <a:schemeClr val="tx1"/>
                </a:solidFill>
              </a:rPr>
              <a:t>ví</a:t>
            </a:r>
            <a:r>
              <a:rPr lang="en-US" baseline="0" dirty="0">
                <a:solidFill>
                  <a:schemeClr val="tx1"/>
                </a:solidFill>
              </a:rPr>
              <a:t> </a:t>
            </a:r>
            <a:r>
              <a:rPr lang="en-US" baseline="0" dirty="0" err="1">
                <a:solidFill>
                  <a:schemeClr val="tx1"/>
                </a:solidFill>
              </a:rPr>
              <a:t>dụ</a:t>
            </a:r>
            <a:r>
              <a:rPr lang="en-US" baseline="0" dirty="0">
                <a:solidFill>
                  <a:schemeClr val="tx1"/>
                </a:solidFill>
              </a:rPr>
              <a:t> </a:t>
            </a:r>
            <a:r>
              <a:rPr lang="en-US" baseline="0" dirty="0" err="1">
                <a:solidFill>
                  <a:schemeClr val="tx1"/>
                </a:solidFill>
              </a:rPr>
              <a:t>về</a:t>
            </a:r>
            <a:r>
              <a:rPr lang="en-US" baseline="0" dirty="0">
                <a:solidFill>
                  <a:schemeClr val="tx1"/>
                </a:solidFill>
              </a:rPr>
              <a:t> </a:t>
            </a:r>
            <a:r>
              <a:rPr lang="en-US" baseline="0" dirty="0" err="1">
                <a:solidFill>
                  <a:schemeClr val="tx1"/>
                </a:solidFill>
              </a:rPr>
              <a:t>hoàn</a:t>
            </a:r>
            <a:r>
              <a:rPr lang="en-US" baseline="0" dirty="0">
                <a:solidFill>
                  <a:schemeClr val="tx1"/>
                </a:solidFill>
              </a:rPr>
              <a:t> </a:t>
            </a:r>
            <a:r>
              <a:rPr lang="en-US" baseline="0" dirty="0" err="1">
                <a:solidFill>
                  <a:schemeClr val="tx1"/>
                </a:solidFill>
              </a:rPr>
              <a:t>cảnh</a:t>
            </a:r>
            <a:r>
              <a:rPr lang="en-US" baseline="0" dirty="0">
                <a:solidFill>
                  <a:schemeClr val="tx1"/>
                </a:solidFill>
              </a:rPr>
              <a:t> </a:t>
            </a:r>
            <a:r>
              <a:rPr lang="en-US" baseline="0" dirty="0" err="1">
                <a:solidFill>
                  <a:schemeClr val="tx1"/>
                </a:solidFill>
              </a:rPr>
              <a:t>thay</a:t>
            </a:r>
            <a:r>
              <a:rPr lang="en-US" baseline="0" dirty="0">
                <a:solidFill>
                  <a:schemeClr val="tx1"/>
                </a:solidFill>
              </a:rPr>
              <a:t> </a:t>
            </a:r>
            <a:r>
              <a:rPr lang="en-US" baseline="0" dirty="0" err="1">
                <a:solidFill>
                  <a:schemeClr val="tx1"/>
                </a:solidFill>
              </a:rPr>
              <a:t>đổi</a:t>
            </a:r>
            <a:r>
              <a:rPr lang="en-US" baseline="0" dirty="0">
                <a:solidFill>
                  <a:schemeClr val="tx1"/>
                </a:solidFill>
              </a:rPr>
              <a:t> </a:t>
            </a:r>
            <a:r>
              <a:rPr lang="en-US" baseline="0" dirty="0" err="1">
                <a:solidFill>
                  <a:schemeClr val="tx1"/>
                </a:solidFill>
              </a:rPr>
              <a:t>có</a:t>
            </a:r>
            <a:r>
              <a:rPr lang="en-US" baseline="0" dirty="0">
                <a:solidFill>
                  <a:schemeClr val="tx1"/>
                </a:solidFill>
              </a:rPr>
              <a:t> </a:t>
            </a:r>
            <a:r>
              <a:rPr lang="en-US" baseline="0" dirty="0" err="1">
                <a:solidFill>
                  <a:schemeClr val="tx1"/>
                </a:solidFill>
              </a:rPr>
              <a:t>thể</a:t>
            </a:r>
            <a:r>
              <a:rPr lang="en-US" baseline="0" dirty="0">
                <a:solidFill>
                  <a:schemeClr val="tx1"/>
                </a:solidFill>
              </a:rPr>
              <a:t> </a:t>
            </a:r>
            <a:r>
              <a:rPr lang="en-US" baseline="0" dirty="0" err="1">
                <a:solidFill>
                  <a:schemeClr val="tx1"/>
                </a:solidFill>
              </a:rPr>
              <a:t>bao</a:t>
            </a:r>
            <a:r>
              <a:rPr lang="en-US" baseline="0" dirty="0">
                <a:solidFill>
                  <a:schemeClr val="tx1"/>
                </a:solidFill>
              </a:rPr>
              <a:t> </a:t>
            </a:r>
            <a:r>
              <a:rPr lang="en-US" baseline="0" dirty="0" err="1">
                <a:solidFill>
                  <a:schemeClr val="tx1"/>
                </a:solidFill>
              </a:rPr>
              <a:t>gồm</a:t>
            </a:r>
            <a:r>
              <a:rPr lang="en-US" dirty="0">
                <a:solidFill>
                  <a:schemeClr val="tx1"/>
                </a:solidFill>
              </a:rPr>
              <a:t>:</a:t>
            </a:r>
          </a:p>
          <a:p>
            <a:pPr marL="224312" indent="-224312">
              <a:buFont typeface="Arial" panose="020B0604020202020204" pitchFamily="34" charset="0"/>
              <a:buChar char="•"/>
            </a:pPr>
            <a:r>
              <a:rPr lang="en-US" dirty="0" err="1">
                <a:solidFill>
                  <a:schemeClr val="tx1"/>
                </a:solidFill>
              </a:rPr>
              <a:t>Bỏ</a:t>
            </a:r>
            <a:r>
              <a:rPr lang="en-US" baseline="0" dirty="0">
                <a:solidFill>
                  <a:schemeClr val="tx1"/>
                </a:solidFill>
              </a:rPr>
              <a:t> </a:t>
            </a:r>
            <a:r>
              <a:rPr lang="en-US" baseline="0" dirty="0" err="1">
                <a:solidFill>
                  <a:schemeClr val="tx1"/>
                </a:solidFill>
              </a:rPr>
              <a:t>học</a:t>
            </a:r>
            <a:r>
              <a:rPr lang="en-US" baseline="0" dirty="0">
                <a:solidFill>
                  <a:schemeClr val="tx1"/>
                </a:solidFill>
              </a:rPr>
              <a:t> </a:t>
            </a:r>
            <a:r>
              <a:rPr lang="en-US" baseline="0" dirty="0" err="1">
                <a:solidFill>
                  <a:schemeClr val="tx1"/>
                </a:solidFill>
              </a:rPr>
              <a:t>hoặc</a:t>
            </a:r>
            <a:r>
              <a:rPr lang="en-US" baseline="0" dirty="0">
                <a:solidFill>
                  <a:schemeClr val="tx1"/>
                </a:solidFill>
              </a:rPr>
              <a:t> </a:t>
            </a:r>
            <a:r>
              <a:rPr lang="en-US" baseline="0" dirty="0" err="1">
                <a:solidFill>
                  <a:schemeClr val="tx1"/>
                </a:solidFill>
              </a:rPr>
              <a:t>đi</a:t>
            </a:r>
            <a:r>
              <a:rPr lang="en-US" baseline="0" dirty="0">
                <a:solidFill>
                  <a:schemeClr val="tx1"/>
                </a:solidFill>
              </a:rPr>
              <a:t> </a:t>
            </a:r>
            <a:r>
              <a:rPr lang="en-US" baseline="0" dirty="0" err="1">
                <a:solidFill>
                  <a:schemeClr val="tx1"/>
                </a:solidFill>
              </a:rPr>
              <a:t>học</a:t>
            </a:r>
            <a:r>
              <a:rPr lang="en-US" dirty="0">
                <a:solidFill>
                  <a:schemeClr val="tx1"/>
                </a:solidFill>
              </a:rPr>
              <a:t>.</a:t>
            </a:r>
          </a:p>
          <a:p>
            <a:pPr marL="224312" indent="-224312">
              <a:buFont typeface="Arial" panose="020B0604020202020204" pitchFamily="34" charset="0"/>
              <a:buChar char="•"/>
            </a:pPr>
            <a:r>
              <a:rPr lang="en-US" dirty="0" err="1">
                <a:solidFill>
                  <a:schemeClr val="tx1"/>
                </a:solidFill>
              </a:rPr>
              <a:t>Mất</a:t>
            </a:r>
            <a:r>
              <a:rPr lang="en-US" baseline="0" dirty="0">
                <a:solidFill>
                  <a:schemeClr val="tx1"/>
                </a:solidFill>
              </a:rPr>
              <a:t> </a:t>
            </a:r>
            <a:r>
              <a:rPr lang="en-US" baseline="0" dirty="0" err="1">
                <a:solidFill>
                  <a:schemeClr val="tx1"/>
                </a:solidFill>
              </a:rPr>
              <a:t>việc</a:t>
            </a:r>
            <a:r>
              <a:rPr lang="en-US" baseline="0" dirty="0">
                <a:solidFill>
                  <a:schemeClr val="tx1"/>
                </a:solidFill>
              </a:rPr>
              <a:t> </a:t>
            </a:r>
            <a:r>
              <a:rPr lang="en-US" baseline="0" dirty="0" err="1">
                <a:solidFill>
                  <a:schemeClr val="tx1"/>
                </a:solidFill>
              </a:rPr>
              <a:t>hoặc</a:t>
            </a:r>
            <a:r>
              <a:rPr lang="en-US" baseline="0" dirty="0">
                <a:solidFill>
                  <a:schemeClr val="tx1"/>
                </a:solidFill>
              </a:rPr>
              <a:t> </a:t>
            </a:r>
            <a:r>
              <a:rPr lang="en-US" baseline="0" dirty="0" err="1">
                <a:solidFill>
                  <a:schemeClr val="tx1"/>
                </a:solidFill>
              </a:rPr>
              <a:t>có</a:t>
            </a:r>
            <a:r>
              <a:rPr lang="en-US" baseline="0" dirty="0">
                <a:solidFill>
                  <a:schemeClr val="tx1"/>
                </a:solidFill>
              </a:rPr>
              <a:t> </a:t>
            </a:r>
            <a:r>
              <a:rPr lang="en-US" baseline="0" dirty="0" err="1">
                <a:solidFill>
                  <a:schemeClr val="tx1"/>
                </a:solidFill>
              </a:rPr>
              <a:t>việc</a:t>
            </a:r>
            <a:r>
              <a:rPr lang="en-US" dirty="0">
                <a:solidFill>
                  <a:schemeClr val="tx1"/>
                </a:solidFill>
              </a:rPr>
              <a:t>.</a:t>
            </a:r>
          </a:p>
          <a:p>
            <a:pPr marL="224312" indent="-224312">
              <a:buFont typeface="Arial" panose="020B0604020202020204" pitchFamily="34" charset="0"/>
              <a:buChar char="•"/>
            </a:pPr>
            <a:r>
              <a:rPr lang="en-US" dirty="0" err="1">
                <a:solidFill>
                  <a:schemeClr val="tx1"/>
                </a:solidFill>
              </a:rPr>
              <a:t>Bị</a:t>
            </a:r>
            <a:r>
              <a:rPr lang="en-US" baseline="0" dirty="0">
                <a:solidFill>
                  <a:schemeClr val="tx1"/>
                </a:solidFill>
              </a:rPr>
              <a:t> </a:t>
            </a:r>
            <a:r>
              <a:rPr lang="en-US" baseline="0" dirty="0" err="1">
                <a:solidFill>
                  <a:schemeClr val="tx1"/>
                </a:solidFill>
              </a:rPr>
              <a:t>ốm</a:t>
            </a:r>
            <a:r>
              <a:rPr lang="en-US" baseline="0" dirty="0">
                <a:solidFill>
                  <a:schemeClr val="tx1"/>
                </a:solidFill>
              </a:rPr>
              <a:t> </a:t>
            </a:r>
            <a:r>
              <a:rPr lang="en-US" baseline="0" dirty="0" err="1">
                <a:solidFill>
                  <a:schemeClr val="tx1"/>
                </a:solidFill>
              </a:rPr>
              <a:t>nặng</a:t>
            </a:r>
            <a:r>
              <a:rPr lang="en-US" baseline="0" dirty="0">
                <a:solidFill>
                  <a:schemeClr val="tx1"/>
                </a:solidFill>
              </a:rPr>
              <a:t> </a:t>
            </a:r>
            <a:r>
              <a:rPr lang="en-US" baseline="0" dirty="0" err="1">
                <a:solidFill>
                  <a:schemeClr val="tx1"/>
                </a:solidFill>
              </a:rPr>
              <a:t>hoặc</a:t>
            </a:r>
            <a:r>
              <a:rPr lang="en-US" baseline="0" dirty="0">
                <a:solidFill>
                  <a:schemeClr val="tx1"/>
                </a:solidFill>
              </a:rPr>
              <a:t> </a:t>
            </a:r>
            <a:r>
              <a:rPr lang="en-US" baseline="0" dirty="0" err="1">
                <a:solidFill>
                  <a:schemeClr val="tx1"/>
                </a:solidFill>
              </a:rPr>
              <a:t>đang</a:t>
            </a:r>
            <a:r>
              <a:rPr lang="en-US" baseline="0" dirty="0">
                <a:solidFill>
                  <a:schemeClr val="tx1"/>
                </a:solidFill>
              </a:rPr>
              <a:t> </a:t>
            </a:r>
            <a:r>
              <a:rPr lang="en-US" baseline="0" dirty="0" err="1">
                <a:solidFill>
                  <a:schemeClr val="tx1"/>
                </a:solidFill>
              </a:rPr>
              <a:t>hồi</a:t>
            </a:r>
            <a:r>
              <a:rPr lang="en-US" baseline="0" dirty="0">
                <a:solidFill>
                  <a:schemeClr val="tx1"/>
                </a:solidFill>
              </a:rPr>
              <a:t> </a:t>
            </a:r>
            <a:r>
              <a:rPr lang="en-US" baseline="0" dirty="0" err="1">
                <a:solidFill>
                  <a:schemeClr val="tx1"/>
                </a:solidFill>
              </a:rPr>
              <a:t>phục</a:t>
            </a:r>
            <a:r>
              <a:rPr lang="en-US" dirty="0">
                <a:solidFill>
                  <a:schemeClr val="tx1"/>
                </a:solidFill>
              </a:rPr>
              <a:t>.</a:t>
            </a:r>
          </a:p>
          <a:p>
            <a:pPr marL="224312" indent="-224312">
              <a:buFont typeface="Arial" panose="020B0604020202020204" pitchFamily="34" charset="0"/>
              <a:buChar char="•"/>
            </a:pPr>
            <a:r>
              <a:rPr lang="en-US" dirty="0" err="1">
                <a:solidFill>
                  <a:schemeClr val="tx1"/>
                </a:solidFill>
              </a:rPr>
              <a:t>Chuyến</a:t>
            </a:r>
            <a:r>
              <a:rPr lang="en-US" baseline="0" dirty="0">
                <a:solidFill>
                  <a:schemeClr val="tx1"/>
                </a:solidFill>
              </a:rPr>
              <a:t> </a:t>
            </a:r>
            <a:r>
              <a:rPr lang="en-US" baseline="0" dirty="0" err="1">
                <a:solidFill>
                  <a:schemeClr val="tx1"/>
                </a:solidFill>
              </a:rPr>
              <a:t>đến</a:t>
            </a:r>
            <a:r>
              <a:rPr lang="en-US" baseline="0" dirty="0">
                <a:solidFill>
                  <a:schemeClr val="tx1"/>
                </a:solidFill>
              </a:rPr>
              <a:t> </a:t>
            </a:r>
            <a:r>
              <a:rPr lang="en-US" baseline="0" dirty="0" err="1">
                <a:solidFill>
                  <a:schemeClr val="tx1"/>
                </a:solidFill>
              </a:rPr>
              <a:t>căn</a:t>
            </a:r>
            <a:r>
              <a:rPr lang="en-US" baseline="0" dirty="0">
                <a:solidFill>
                  <a:schemeClr val="tx1"/>
                </a:solidFill>
              </a:rPr>
              <a:t> </a:t>
            </a:r>
            <a:r>
              <a:rPr lang="en-US" baseline="0" dirty="0" err="1">
                <a:solidFill>
                  <a:schemeClr val="tx1"/>
                </a:solidFill>
              </a:rPr>
              <a:t>hộ</a:t>
            </a:r>
            <a:r>
              <a:rPr lang="en-US" baseline="0" dirty="0">
                <a:solidFill>
                  <a:schemeClr val="tx1"/>
                </a:solidFill>
              </a:rPr>
              <a:t> </a:t>
            </a:r>
            <a:r>
              <a:rPr lang="en-US" baseline="0" dirty="0" err="1">
                <a:solidFill>
                  <a:schemeClr val="tx1"/>
                </a:solidFill>
              </a:rPr>
              <a:t>riêng</a:t>
            </a:r>
            <a:r>
              <a:rPr lang="en-US" baseline="0" dirty="0">
                <a:solidFill>
                  <a:schemeClr val="tx1"/>
                </a:solidFill>
              </a:rPr>
              <a:t> </a:t>
            </a:r>
            <a:r>
              <a:rPr lang="en-US" baseline="0" dirty="0" err="1">
                <a:solidFill>
                  <a:schemeClr val="tx1"/>
                </a:solidFill>
              </a:rPr>
              <a:t>hoặc</a:t>
            </a:r>
            <a:r>
              <a:rPr lang="en-US" baseline="0" dirty="0">
                <a:solidFill>
                  <a:schemeClr val="tx1"/>
                </a:solidFill>
              </a:rPr>
              <a:t> </a:t>
            </a:r>
            <a:r>
              <a:rPr lang="en-US" baseline="0" dirty="0" err="1">
                <a:solidFill>
                  <a:schemeClr val="tx1"/>
                </a:solidFill>
              </a:rPr>
              <a:t>chuyển</a:t>
            </a:r>
            <a:r>
              <a:rPr lang="en-US" baseline="0" dirty="0">
                <a:solidFill>
                  <a:schemeClr val="tx1"/>
                </a:solidFill>
              </a:rPr>
              <a:t> </a:t>
            </a:r>
            <a:r>
              <a:rPr lang="en-US" baseline="0" dirty="0" err="1">
                <a:solidFill>
                  <a:schemeClr val="tx1"/>
                </a:solidFill>
              </a:rPr>
              <a:t>về</a:t>
            </a:r>
            <a:r>
              <a:rPr lang="en-US" baseline="0" dirty="0">
                <a:solidFill>
                  <a:schemeClr val="tx1"/>
                </a:solidFill>
              </a:rPr>
              <a:t> </a:t>
            </a:r>
            <a:r>
              <a:rPr lang="en-US" baseline="0" dirty="0" err="1">
                <a:solidFill>
                  <a:schemeClr val="tx1"/>
                </a:solidFill>
              </a:rPr>
              <a:t>nhà</a:t>
            </a:r>
            <a:r>
              <a:rPr lang="en-US" baseline="0" dirty="0">
                <a:solidFill>
                  <a:schemeClr val="tx1"/>
                </a:solidFill>
              </a:rPr>
              <a:t> </a:t>
            </a:r>
            <a:r>
              <a:rPr lang="en-US" baseline="0" dirty="0" err="1">
                <a:solidFill>
                  <a:schemeClr val="tx1"/>
                </a:solidFill>
              </a:rPr>
              <a:t>với</a:t>
            </a:r>
            <a:r>
              <a:rPr lang="en-US" baseline="0" dirty="0">
                <a:solidFill>
                  <a:schemeClr val="tx1"/>
                </a:solidFill>
              </a:rPr>
              <a:t> </a:t>
            </a:r>
            <a:r>
              <a:rPr lang="en-US" baseline="0" dirty="0" err="1">
                <a:solidFill>
                  <a:schemeClr val="tx1"/>
                </a:solidFill>
              </a:rPr>
              <a:t>gia</a:t>
            </a:r>
            <a:r>
              <a:rPr lang="en-US" baseline="0" dirty="0">
                <a:solidFill>
                  <a:schemeClr val="tx1"/>
                </a:solidFill>
              </a:rPr>
              <a:t> </a:t>
            </a:r>
            <a:r>
              <a:rPr lang="en-US" baseline="0" dirty="0" err="1">
                <a:solidFill>
                  <a:schemeClr val="tx1"/>
                </a:solidFill>
              </a:rPr>
              <a:t>đình</a:t>
            </a:r>
            <a:r>
              <a:rPr lang="en-US" dirty="0">
                <a:solidFill>
                  <a:schemeClr val="tx1"/>
                </a:solidFill>
              </a:rPr>
              <a:t>.</a:t>
            </a:r>
          </a:p>
          <a:p>
            <a:pPr marL="224312" indent="-224312">
              <a:buFont typeface="Arial" panose="020B0604020202020204" pitchFamily="34" charset="0"/>
              <a:buChar char="•"/>
            </a:pPr>
            <a:r>
              <a:rPr lang="en-US" dirty="0">
                <a:solidFill>
                  <a:schemeClr val="tx1"/>
                </a:solidFill>
              </a:rPr>
              <a:t>Qua </a:t>
            </a:r>
            <a:r>
              <a:rPr lang="en-US" dirty="0" err="1">
                <a:solidFill>
                  <a:schemeClr val="tx1"/>
                </a:solidFill>
              </a:rPr>
              <a:t>quá</a:t>
            </a:r>
            <a:r>
              <a:rPr lang="en-US" baseline="0" dirty="0">
                <a:solidFill>
                  <a:schemeClr val="tx1"/>
                </a:solidFill>
              </a:rPr>
              <a:t> </a:t>
            </a:r>
            <a:r>
              <a:rPr lang="en-US" baseline="0" dirty="0" err="1">
                <a:solidFill>
                  <a:schemeClr val="tx1"/>
                </a:solidFill>
              </a:rPr>
              <a:t>trình</a:t>
            </a:r>
            <a:r>
              <a:rPr lang="en-US" baseline="0" dirty="0">
                <a:solidFill>
                  <a:schemeClr val="tx1"/>
                </a:solidFill>
              </a:rPr>
              <a:t> </a:t>
            </a:r>
            <a:r>
              <a:rPr lang="en-US" baseline="0" dirty="0" err="1">
                <a:solidFill>
                  <a:schemeClr val="tx1"/>
                </a:solidFill>
              </a:rPr>
              <a:t>lập</a:t>
            </a:r>
            <a:r>
              <a:rPr lang="en-US" baseline="0" dirty="0">
                <a:solidFill>
                  <a:schemeClr val="tx1"/>
                </a:solidFill>
              </a:rPr>
              <a:t> </a:t>
            </a:r>
            <a:r>
              <a:rPr lang="en-US" baseline="0" dirty="0" err="1">
                <a:solidFill>
                  <a:schemeClr val="tx1"/>
                </a:solidFill>
              </a:rPr>
              <a:t>kế</a:t>
            </a:r>
            <a:r>
              <a:rPr lang="en-US" baseline="0" dirty="0">
                <a:solidFill>
                  <a:schemeClr val="tx1"/>
                </a:solidFill>
              </a:rPr>
              <a:t> </a:t>
            </a:r>
            <a:r>
              <a:rPr lang="en-US" baseline="0" dirty="0" err="1">
                <a:solidFill>
                  <a:schemeClr val="tx1"/>
                </a:solidFill>
              </a:rPr>
              <a:t>hoạch</a:t>
            </a:r>
            <a:r>
              <a:rPr lang="en-US" baseline="0" dirty="0">
                <a:solidFill>
                  <a:schemeClr val="tx1"/>
                </a:solidFill>
              </a:rPr>
              <a:t> </a:t>
            </a:r>
            <a:r>
              <a:rPr lang="en-US" baseline="0" dirty="0" err="1">
                <a:solidFill>
                  <a:schemeClr val="tx1"/>
                </a:solidFill>
              </a:rPr>
              <a:t>tập</a:t>
            </a:r>
            <a:r>
              <a:rPr lang="en-US" baseline="0" dirty="0">
                <a:solidFill>
                  <a:schemeClr val="tx1"/>
                </a:solidFill>
              </a:rPr>
              <a:t> </a:t>
            </a:r>
            <a:r>
              <a:rPr lang="en-US" baseline="0" dirty="0" err="1">
                <a:solidFill>
                  <a:schemeClr val="tx1"/>
                </a:solidFill>
              </a:rPr>
              <a:t>trung</a:t>
            </a:r>
            <a:r>
              <a:rPr lang="en-US" baseline="0" dirty="0">
                <a:solidFill>
                  <a:schemeClr val="tx1"/>
                </a:solidFill>
              </a:rPr>
              <a:t> </a:t>
            </a:r>
            <a:r>
              <a:rPr lang="en-US" baseline="0" dirty="0" err="1">
                <a:solidFill>
                  <a:schemeClr val="tx1"/>
                </a:solidFill>
              </a:rPr>
              <a:t>vào</a:t>
            </a:r>
            <a:r>
              <a:rPr lang="en-US" baseline="0" dirty="0">
                <a:solidFill>
                  <a:schemeClr val="tx1"/>
                </a:solidFill>
              </a:rPr>
              <a:t> con </a:t>
            </a:r>
            <a:r>
              <a:rPr lang="en-US" baseline="0" dirty="0" err="1">
                <a:solidFill>
                  <a:schemeClr val="tx1"/>
                </a:solidFill>
              </a:rPr>
              <a:t>người</a:t>
            </a:r>
            <a:r>
              <a:rPr lang="en-US" baseline="0" dirty="0">
                <a:solidFill>
                  <a:schemeClr val="tx1"/>
                </a:solidFill>
              </a:rPr>
              <a:t>, </a:t>
            </a:r>
            <a:r>
              <a:rPr lang="en-US" baseline="0" dirty="0" err="1">
                <a:solidFill>
                  <a:schemeClr val="tx1"/>
                </a:solidFill>
              </a:rPr>
              <a:t>bạn</a:t>
            </a:r>
            <a:r>
              <a:rPr lang="en-US" baseline="0" dirty="0">
                <a:solidFill>
                  <a:schemeClr val="tx1"/>
                </a:solidFill>
              </a:rPr>
              <a:t> </a:t>
            </a:r>
            <a:r>
              <a:rPr lang="en-US" baseline="0" dirty="0" err="1">
                <a:solidFill>
                  <a:schemeClr val="tx1"/>
                </a:solidFill>
              </a:rPr>
              <a:t>xác</a:t>
            </a:r>
            <a:r>
              <a:rPr lang="en-US" baseline="0" dirty="0">
                <a:solidFill>
                  <a:schemeClr val="tx1"/>
                </a:solidFill>
              </a:rPr>
              <a:t> </a:t>
            </a:r>
            <a:r>
              <a:rPr lang="en-US" baseline="0" dirty="0" err="1">
                <a:solidFill>
                  <a:schemeClr val="tx1"/>
                </a:solidFill>
              </a:rPr>
              <a:t>định</a:t>
            </a:r>
            <a:r>
              <a:rPr lang="en-US" baseline="0" dirty="0">
                <a:solidFill>
                  <a:schemeClr val="tx1"/>
                </a:solidFill>
              </a:rPr>
              <a:t> </a:t>
            </a:r>
            <a:r>
              <a:rPr lang="en-US" baseline="0" dirty="0" err="1">
                <a:solidFill>
                  <a:schemeClr val="tx1"/>
                </a:solidFill>
              </a:rPr>
              <a:t>nhu</a:t>
            </a:r>
            <a:r>
              <a:rPr lang="en-US" baseline="0" dirty="0">
                <a:solidFill>
                  <a:schemeClr val="tx1"/>
                </a:solidFill>
              </a:rPr>
              <a:t> </a:t>
            </a:r>
            <a:r>
              <a:rPr lang="en-US" baseline="0" dirty="0" err="1">
                <a:solidFill>
                  <a:schemeClr val="tx1"/>
                </a:solidFill>
              </a:rPr>
              <a:t>cầu</a:t>
            </a:r>
            <a:r>
              <a:rPr lang="en-US" baseline="0" dirty="0">
                <a:solidFill>
                  <a:schemeClr val="tx1"/>
                </a:solidFill>
              </a:rPr>
              <a:t> </a:t>
            </a:r>
            <a:r>
              <a:rPr lang="en-US" baseline="0" dirty="0" err="1">
                <a:solidFill>
                  <a:schemeClr val="tx1"/>
                </a:solidFill>
              </a:rPr>
              <a:t>đối</a:t>
            </a:r>
            <a:r>
              <a:rPr lang="en-US" baseline="0" dirty="0">
                <a:solidFill>
                  <a:schemeClr val="tx1"/>
                </a:solidFill>
              </a:rPr>
              <a:t> </a:t>
            </a:r>
            <a:r>
              <a:rPr lang="en-US" baseline="0" dirty="0" err="1">
                <a:solidFill>
                  <a:schemeClr val="tx1"/>
                </a:solidFill>
              </a:rPr>
              <a:t>với</a:t>
            </a:r>
            <a:r>
              <a:rPr lang="en-US" baseline="0" dirty="0">
                <a:solidFill>
                  <a:schemeClr val="tx1"/>
                </a:solidFill>
              </a:rPr>
              <a:t> </a:t>
            </a:r>
            <a:r>
              <a:rPr lang="en-US" baseline="0" dirty="0" err="1">
                <a:solidFill>
                  <a:schemeClr val="tx1"/>
                </a:solidFill>
              </a:rPr>
              <a:t>một</a:t>
            </a:r>
            <a:r>
              <a:rPr lang="en-US" baseline="0" dirty="0">
                <a:solidFill>
                  <a:schemeClr val="tx1"/>
                </a:solidFill>
              </a:rPr>
              <a:t> </a:t>
            </a:r>
            <a:r>
              <a:rPr lang="en-US" baseline="0" dirty="0" err="1">
                <a:solidFill>
                  <a:schemeClr val="tx1"/>
                </a:solidFill>
              </a:rPr>
              <a:t>dịch</a:t>
            </a:r>
            <a:r>
              <a:rPr lang="en-US" baseline="0" dirty="0">
                <a:solidFill>
                  <a:schemeClr val="tx1"/>
                </a:solidFill>
              </a:rPr>
              <a:t> </a:t>
            </a:r>
            <a:r>
              <a:rPr lang="en-US" baseline="0" dirty="0" err="1">
                <a:solidFill>
                  <a:schemeClr val="tx1"/>
                </a:solidFill>
              </a:rPr>
              <a:t>vụ</a:t>
            </a:r>
            <a:r>
              <a:rPr lang="en-US" baseline="0" dirty="0">
                <a:solidFill>
                  <a:schemeClr val="tx1"/>
                </a:solidFill>
              </a:rPr>
              <a:t> </a:t>
            </a:r>
            <a:r>
              <a:rPr lang="en-US" baseline="0" dirty="0" err="1">
                <a:solidFill>
                  <a:schemeClr val="tx1"/>
                </a:solidFill>
              </a:rPr>
              <a:t>chưa</a:t>
            </a:r>
            <a:r>
              <a:rPr lang="en-US" baseline="0" dirty="0">
                <a:solidFill>
                  <a:schemeClr val="tx1"/>
                </a:solidFill>
              </a:rPr>
              <a:t> </a:t>
            </a:r>
            <a:r>
              <a:rPr lang="en-US" baseline="0" dirty="0" err="1">
                <a:solidFill>
                  <a:schemeClr val="tx1"/>
                </a:solidFill>
              </a:rPr>
              <a:t>được</a:t>
            </a:r>
            <a:r>
              <a:rPr lang="en-US" baseline="0" dirty="0">
                <a:solidFill>
                  <a:schemeClr val="tx1"/>
                </a:solidFill>
              </a:rPr>
              <a:t> </a:t>
            </a:r>
            <a:r>
              <a:rPr lang="en-US" baseline="0" dirty="0" err="1">
                <a:solidFill>
                  <a:schemeClr val="tx1"/>
                </a:solidFill>
              </a:rPr>
              <a:t>xác</a:t>
            </a:r>
            <a:r>
              <a:rPr lang="en-US" baseline="0" dirty="0">
                <a:solidFill>
                  <a:schemeClr val="tx1"/>
                </a:solidFill>
              </a:rPr>
              <a:t> </a:t>
            </a:r>
            <a:r>
              <a:rPr lang="en-US" baseline="0" dirty="0" err="1">
                <a:solidFill>
                  <a:schemeClr val="tx1"/>
                </a:solidFill>
              </a:rPr>
              <a:t>định</a:t>
            </a:r>
            <a:r>
              <a:rPr lang="en-US" baseline="0" dirty="0">
                <a:solidFill>
                  <a:schemeClr val="tx1"/>
                </a:solidFill>
              </a:rPr>
              <a:t> </a:t>
            </a:r>
            <a:r>
              <a:rPr lang="en-US" baseline="0" dirty="0" err="1">
                <a:solidFill>
                  <a:schemeClr val="tx1"/>
                </a:solidFill>
              </a:rPr>
              <a:t>trước</a:t>
            </a:r>
            <a:r>
              <a:rPr lang="en-US" baseline="0" dirty="0">
                <a:solidFill>
                  <a:schemeClr val="tx1"/>
                </a:solidFill>
              </a:rPr>
              <a:t> </a:t>
            </a:r>
            <a:r>
              <a:rPr lang="en-US" baseline="0" dirty="0" err="1">
                <a:solidFill>
                  <a:schemeClr val="tx1"/>
                </a:solidFill>
              </a:rPr>
              <a:t>đó</a:t>
            </a:r>
            <a:r>
              <a:rPr lang="en-US" baseline="0" dirty="0">
                <a:solidFill>
                  <a:schemeClr val="tx1"/>
                </a:solidFill>
              </a:rPr>
              <a:t>.</a:t>
            </a:r>
            <a:endParaRPr lang="en-US" dirty="0">
              <a:solidFill>
                <a:schemeClr val="tx1"/>
              </a:solidFill>
            </a:endParaRPr>
          </a:p>
          <a:p>
            <a:pPr marL="224312" indent="-224312">
              <a:buFont typeface="Arial" panose="020B0604020202020204" pitchFamily="34" charset="0"/>
              <a:buChar char="•"/>
            </a:pPr>
            <a:r>
              <a:rPr lang="en-US" dirty="0" err="1">
                <a:solidFill>
                  <a:schemeClr val="tx1"/>
                </a:solidFill>
              </a:rPr>
              <a:t>Hoặc</a:t>
            </a:r>
            <a:r>
              <a:rPr lang="en-US" baseline="0" dirty="0">
                <a:solidFill>
                  <a:schemeClr val="tx1"/>
                </a:solidFill>
              </a:rPr>
              <a:t> </a:t>
            </a:r>
            <a:r>
              <a:rPr lang="en-US" baseline="0" dirty="0" err="1">
                <a:solidFill>
                  <a:schemeClr val="tx1"/>
                </a:solidFill>
              </a:rPr>
              <a:t>bạn</a:t>
            </a:r>
            <a:r>
              <a:rPr lang="en-US" baseline="0" dirty="0">
                <a:solidFill>
                  <a:schemeClr val="tx1"/>
                </a:solidFill>
              </a:rPr>
              <a:t> </a:t>
            </a:r>
            <a:r>
              <a:rPr lang="en-US" baseline="0" dirty="0" err="1">
                <a:solidFill>
                  <a:schemeClr val="tx1"/>
                </a:solidFill>
              </a:rPr>
              <a:t>xác</a:t>
            </a:r>
            <a:r>
              <a:rPr lang="en-US" baseline="0" dirty="0">
                <a:solidFill>
                  <a:schemeClr val="tx1"/>
                </a:solidFill>
              </a:rPr>
              <a:t> </a:t>
            </a:r>
            <a:r>
              <a:rPr lang="en-US" baseline="0" dirty="0" err="1">
                <a:solidFill>
                  <a:schemeClr val="tx1"/>
                </a:solidFill>
              </a:rPr>
              <a:t>định</a:t>
            </a:r>
            <a:r>
              <a:rPr lang="en-US" baseline="0" dirty="0">
                <a:solidFill>
                  <a:schemeClr val="tx1"/>
                </a:solidFill>
              </a:rPr>
              <a:t> </a:t>
            </a:r>
            <a:r>
              <a:rPr lang="en-US" baseline="0" dirty="0" err="1">
                <a:solidFill>
                  <a:schemeClr val="tx1"/>
                </a:solidFill>
              </a:rPr>
              <a:t>một</a:t>
            </a:r>
            <a:r>
              <a:rPr lang="en-US" baseline="0" dirty="0">
                <a:solidFill>
                  <a:schemeClr val="tx1"/>
                </a:solidFill>
              </a:rPr>
              <a:t> </a:t>
            </a:r>
            <a:r>
              <a:rPr lang="en-US" baseline="0" dirty="0" err="1">
                <a:solidFill>
                  <a:schemeClr val="tx1"/>
                </a:solidFill>
              </a:rPr>
              <a:t>dịch</a:t>
            </a:r>
            <a:r>
              <a:rPr lang="en-US" baseline="0" dirty="0">
                <a:solidFill>
                  <a:schemeClr val="tx1"/>
                </a:solidFill>
              </a:rPr>
              <a:t> </a:t>
            </a:r>
            <a:r>
              <a:rPr lang="en-US" baseline="0" dirty="0" err="1">
                <a:solidFill>
                  <a:schemeClr val="tx1"/>
                </a:solidFill>
              </a:rPr>
              <a:t>vụ</a:t>
            </a:r>
            <a:r>
              <a:rPr lang="en-US" baseline="0" dirty="0">
                <a:solidFill>
                  <a:schemeClr val="tx1"/>
                </a:solidFill>
              </a:rPr>
              <a:t> </a:t>
            </a:r>
            <a:r>
              <a:rPr lang="en-US" baseline="0" dirty="0" err="1">
                <a:solidFill>
                  <a:schemeClr val="tx1"/>
                </a:solidFill>
              </a:rPr>
              <a:t>bạn</a:t>
            </a:r>
            <a:r>
              <a:rPr lang="en-US" baseline="0" dirty="0">
                <a:solidFill>
                  <a:schemeClr val="tx1"/>
                </a:solidFill>
              </a:rPr>
              <a:t> </a:t>
            </a:r>
            <a:r>
              <a:rPr lang="en-US" baseline="0" dirty="0" err="1">
                <a:solidFill>
                  <a:schemeClr val="tx1"/>
                </a:solidFill>
              </a:rPr>
              <a:t>có</a:t>
            </a:r>
            <a:r>
              <a:rPr lang="en-US" baseline="0" dirty="0">
                <a:solidFill>
                  <a:schemeClr val="tx1"/>
                </a:solidFill>
              </a:rPr>
              <a:t> </a:t>
            </a:r>
            <a:r>
              <a:rPr lang="en-US" baseline="0" dirty="0" err="1">
                <a:solidFill>
                  <a:schemeClr val="tx1"/>
                </a:solidFill>
              </a:rPr>
              <a:t>trước</a:t>
            </a:r>
            <a:r>
              <a:rPr lang="en-US" baseline="0" dirty="0">
                <a:solidFill>
                  <a:schemeClr val="tx1"/>
                </a:solidFill>
              </a:rPr>
              <a:t> </a:t>
            </a:r>
            <a:r>
              <a:rPr lang="en-US" baseline="0" dirty="0" err="1">
                <a:solidFill>
                  <a:schemeClr val="tx1"/>
                </a:solidFill>
              </a:rPr>
              <a:t>kia</a:t>
            </a:r>
            <a:r>
              <a:rPr lang="en-US" baseline="0" dirty="0">
                <a:solidFill>
                  <a:schemeClr val="tx1"/>
                </a:solidFill>
              </a:rPr>
              <a:t> </a:t>
            </a:r>
            <a:r>
              <a:rPr lang="en-US" baseline="0" dirty="0" err="1">
                <a:solidFill>
                  <a:schemeClr val="tx1"/>
                </a:solidFill>
              </a:rPr>
              <a:t>nhưng</a:t>
            </a:r>
            <a:r>
              <a:rPr lang="en-US" baseline="0" dirty="0">
                <a:solidFill>
                  <a:schemeClr val="tx1"/>
                </a:solidFill>
              </a:rPr>
              <a:t> </a:t>
            </a:r>
            <a:r>
              <a:rPr lang="en-US" baseline="0" dirty="0" err="1">
                <a:solidFill>
                  <a:schemeClr val="tx1"/>
                </a:solidFill>
              </a:rPr>
              <a:t>không</a:t>
            </a:r>
            <a:r>
              <a:rPr lang="en-US" baseline="0" dirty="0">
                <a:solidFill>
                  <a:schemeClr val="tx1"/>
                </a:solidFill>
              </a:rPr>
              <a:t> </a:t>
            </a:r>
            <a:r>
              <a:rPr lang="en-US" baseline="0" dirty="0" err="1">
                <a:solidFill>
                  <a:schemeClr val="tx1"/>
                </a:solidFill>
              </a:rPr>
              <a:t>có</a:t>
            </a:r>
            <a:r>
              <a:rPr lang="en-US" baseline="0" dirty="0">
                <a:solidFill>
                  <a:schemeClr val="tx1"/>
                </a:solidFill>
              </a:rPr>
              <a:t> </a:t>
            </a:r>
            <a:r>
              <a:rPr lang="en-US" baseline="0" dirty="0" err="1">
                <a:solidFill>
                  <a:schemeClr val="tx1"/>
                </a:solidFill>
              </a:rPr>
              <a:t>nhu</a:t>
            </a:r>
            <a:r>
              <a:rPr lang="en-US" baseline="0" dirty="0">
                <a:solidFill>
                  <a:schemeClr val="tx1"/>
                </a:solidFill>
              </a:rPr>
              <a:t> </a:t>
            </a:r>
            <a:r>
              <a:rPr lang="en-US" baseline="0" dirty="0" err="1">
                <a:solidFill>
                  <a:schemeClr val="tx1"/>
                </a:solidFill>
              </a:rPr>
              <a:t>cầu</a:t>
            </a:r>
            <a:r>
              <a:rPr lang="en-US" baseline="0" dirty="0">
                <a:solidFill>
                  <a:schemeClr val="tx1"/>
                </a:solidFill>
              </a:rPr>
              <a:t> </a:t>
            </a:r>
            <a:r>
              <a:rPr lang="en-US" baseline="0" dirty="0" err="1">
                <a:solidFill>
                  <a:schemeClr val="tx1"/>
                </a:solidFill>
              </a:rPr>
              <a:t>nữa</a:t>
            </a:r>
            <a:r>
              <a:rPr lang="en-US" baseline="0" dirty="0">
                <a:solidFill>
                  <a:schemeClr val="tx1"/>
                </a:solidFill>
              </a:rPr>
              <a:t>. </a:t>
            </a:r>
            <a:endParaRPr lang="en-US" dirty="0">
              <a:solidFill>
                <a:schemeClr val="tx1"/>
              </a:solidFill>
            </a:endParaRPr>
          </a:p>
          <a:p>
            <a:pPr marL="171450" indent="-171450">
              <a:buFont typeface="Wingdings" pitchFamily="2" charset="2"/>
              <a:buChar char="ü"/>
            </a:pPr>
            <a:r>
              <a:rPr lang="en-US" dirty="0" err="1">
                <a:solidFill>
                  <a:schemeClr val="tx1"/>
                </a:solidFill>
              </a:rPr>
              <a:t>Xác</a:t>
            </a:r>
            <a:r>
              <a:rPr lang="en-US" baseline="0" dirty="0">
                <a:solidFill>
                  <a:schemeClr val="tx1"/>
                </a:solidFill>
              </a:rPr>
              <a:t> </a:t>
            </a:r>
            <a:r>
              <a:rPr lang="en-US" baseline="0" dirty="0" err="1">
                <a:solidFill>
                  <a:schemeClr val="tx1"/>
                </a:solidFill>
              </a:rPr>
              <a:t>định</a:t>
            </a:r>
            <a:r>
              <a:rPr lang="en-US" baseline="0" dirty="0">
                <a:solidFill>
                  <a:schemeClr val="tx1"/>
                </a:solidFill>
              </a:rPr>
              <a:t> </a:t>
            </a:r>
            <a:r>
              <a:rPr lang="en-US" baseline="0" dirty="0" err="1">
                <a:solidFill>
                  <a:schemeClr val="tx1"/>
                </a:solidFill>
              </a:rPr>
              <a:t>xem</a:t>
            </a:r>
            <a:r>
              <a:rPr lang="en-US" baseline="0" dirty="0">
                <a:solidFill>
                  <a:schemeClr val="tx1"/>
                </a:solidFill>
              </a:rPr>
              <a:t> </a:t>
            </a:r>
            <a:r>
              <a:rPr lang="en-US" baseline="0" dirty="0" err="1">
                <a:solidFill>
                  <a:schemeClr val="tx1"/>
                </a:solidFill>
              </a:rPr>
              <a:t>liệu</a:t>
            </a:r>
            <a:r>
              <a:rPr lang="en-US" baseline="0" dirty="0">
                <a:solidFill>
                  <a:schemeClr val="tx1"/>
                </a:solidFill>
              </a:rPr>
              <a:t> </a:t>
            </a:r>
            <a:r>
              <a:rPr lang="en-US" baseline="0" dirty="0" err="1">
                <a:solidFill>
                  <a:schemeClr val="tx1"/>
                </a:solidFill>
              </a:rPr>
              <a:t>số</a:t>
            </a:r>
            <a:r>
              <a:rPr lang="en-US" baseline="0" dirty="0">
                <a:solidFill>
                  <a:schemeClr val="tx1"/>
                </a:solidFill>
              </a:rPr>
              <a:t> </a:t>
            </a:r>
            <a:r>
              <a:rPr lang="en-US" baseline="0" dirty="0" err="1">
                <a:solidFill>
                  <a:schemeClr val="tx1"/>
                </a:solidFill>
              </a:rPr>
              <a:t>tiền</a:t>
            </a:r>
            <a:r>
              <a:rPr lang="en-US" baseline="0" dirty="0">
                <a:solidFill>
                  <a:schemeClr val="tx1"/>
                </a:solidFill>
              </a:rPr>
              <a:t> </a:t>
            </a:r>
            <a:r>
              <a:rPr lang="en-US" baseline="0" dirty="0" err="1">
                <a:solidFill>
                  <a:schemeClr val="tx1"/>
                </a:solidFill>
              </a:rPr>
              <a:t>trong</a:t>
            </a:r>
            <a:r>
              <a:rPr lang="en-US" baseline="0" dirty="0">
                <a:solidFill>
                  <a:schemeClr val="tx1"/>
                </a:solidFill>
              </a:rPr>
              <a:t> </a:t>
            </a:r>
            <a:r>
              <a:rPr lang="en-US" baseline="0" dirty="0" err="1">
                <a:solidFill>
                  <a:schemeClr val="tx1"/>
                </a:solidFill>
              </a:rPr>
              <a:t>ngân</a:t>
            </a:r>
            <a:r>
              <a:rPr lang="en-US" baseline="0" dirty="0">
                <a:solidFill>
                  <a:schemeClr val="tx1"/>
                </a:solidFill>
              </a:rPr>
              <a:t> </a:t>
            </a:r>
            <a:r>
              <a:rPr lang="en-US" baseline="0" dirty="0" err="1">
                <a:solidFill>
                  <a:schemeClr val="tx1"/>
                </a:solidFill>
              </a:rPr>
              <a:t>sách</a:t>
            </a:r>
            <a:r>
              <a:rPr lang="en-US" baseline="0" dirty="0">
                <a:solidFill>
                  <a:schemeClr val="tx1"/>
                </a:solidFill>
              </a:rPr>
              <a:t> </a:t>
            </a:r>
            <a:r>
              <a:rPr lang="en-US" baseline="0" dirty="0" err="1">
                <a:solidFill>
                  <a:schemeClr val="tx1"/>
                </a:solidFill>
              </a:rPr>
              <a:t>cá</a:t>
            </a:r>
            <a:r>
              <a:rPr lang="en-US" baseline="0" dirty="0">
                <a:solidFill>
                  <a:schemeClr val="tx1"/>
                </a:solidFill>
              </a:rPr>
              <a:t> </a:t>
            </a:r>
            <a:r>
              <a:rPr lang="en-US" baseline="0" dirty="0" err="1">
                <a:solidFill>
                  <a:schemeClr val="tx1"/>
                </a:solidFill>
              </a:rPr>
              <a:t>nhân</a:t>
            </a:r>
            <a:r>
              <a:rPr lang="en-US" baseline="0" dirty="0">
                <a:solidFill>
                  <a:schemeClr val="tx1"/>
                </a:solidFill>
              </a:rPr>
              <a:t> </a:t>
            </a:r>
            <a:r>
              <a:rPr lang="en-US" baseline="0" dirty="0" err="1">
                <a:solidFill>
                  <a:schemeClr val="tx1"/>
                </a:solidFill>
              </a:rPr>
              <a:t>của</a:t>
            </a:r>
            <a:r>
              <a:rPr lang="en-US" baseline="0" dirty="0">
                <a:solidFill>
                  <a:schemeClr val="tx1"/>
                </a:solidFill>
              </a:rPr>
              <a:t> </a:t>
            </a:r>
            <a:r>
              <a:rPr lang="en-US" baseline="0" dirty="0" err="1">
                <a:solidFill>
                  <a:schemeClr val="tx1"/>
                </a:solidFill>
              </a:rPr>
              <a:t>bạn</a:t>
            </a:r>
            <a:r>
              <a:rPr lang="en-US" baseline="0" dirty="0">
                <a:solidFill>
                  <a:schemeClr val="tx1"/>
                </a:solidFill>
              </a:rPr>
              <a:t> </a:t>
            </a:r>
            <a:r>
              <a:rPr lang="en-US" baseline="0" dirty="0" err="1">
                <a:solidFill>
                  <a:schemeClr val="tx1"/>
                </a:solidFill>
              </a:rPr>
              <a:t>thay</a:t>
            </a:r>
            <a:r>
              <a:rPr lang="en-US" baseline="0" dirty="0">
                <a:solidFill>
                  <a:schemeClr val="tx1"/>
                </a:solidFill>
              </a:rPr>
              <a:t> </a:t>
            </a:r>
            <a:r>
              <a:rPr lang="en-US" baseline="0" dirty="0" err="1">
                <a:solidFill>
                  <a:schemeClr val="tx1"/>
                </a:solidFill>
              </a:rPr>
              <a:t>đổi</a:t>
            </a:r>
            <a:r>
              <a:rPr lang="en-US" baseline="0" dirty="0">
                <a:solidFill>
                  <a:schemeClr val="tx1"/>
                </a:solidFill>
              </a:rPr>
              <a:t> </a:t>
            </a:r>
            <a:r>
              <a:rPr lang="en-US" baseline="0" dirty="0" err="1">
                <a:solidFill>
                  <a:schemeClr val="tx1"/>
                </a:solidFill>
              </a:rPr>
              <a:t>theo</a:t>
            </a:r>
            <a:r>
              <a:rPr lang="en-US" baseline="0" dirty="0">
                <a:solidFill>
                  <a:schemeClr val="tx1"/>
                </a:solidFill>
              </a:rPr>
              <a:t> </a:t>
            </a:r>
            <a:r>
              <a:rPr lang="en-US" baseline="0" dirty="0" err="1">
                <a:solidFill>
                  <a:schemeClr val="tx1"/>
                </a:solidFill>
              </a:rPr>
              <a:t>các</a:t>
            </a:r>
            <a:r>
              <a:rPr lang="en-US" baseline="0" dirty="0">
                <a:solidFill>
                  <a:schemeClr val="tx1"/>
                </a:solidFill>
              </a:rPr>
              <a:t> </a:t>
            </a:r>
            <a:r>
              <a:rPr lang="en-US" baseline="0" dirty="0" err="1">
                <a:solidFill>
                  <a:schemeClr val="tx1"/>
                </a:solidFill>
              </a:rPr>
              <a:t>định</a:t>
            </a:r>
            <a:r>
              <a:rPr lang="en-US" baseline="0" dirty="0">
                <a:solidFill>
                  <a:schemeClr val="tx1"/>
                </a:solidFill>
              </a:rPr>
              <a:t> </a:t>
            </a:r>
            <a:r>
              <a:rPr lang="en-US" baseline="0" dirty="0" err="1">
                <a:solidFill>
                  <a:schemeClr val="tx1"/>
                </a:solidFill>
              </a:rPr>
              <a:t>nghĩa</a:t>
            </a:r>
            <a:r>
              <a:rPr lang="en-US" baseline="0" dirty="0">
                <a:solidFill>
                  <a:schemeClr val="tx1"/>
                </a:solidFill>
              </a:rPr>
              <a:t> </a:t>
            </a:r>
            <a:r>
              <a:rPr lang="en-US" baseline="0" dirty="0" err="1">
                <a:solidFill>
                  <a:schemeClr val="tx1"/>
                </a:solidFill>
              </a:rPr>
              <a:t>của</a:t>
            </a:r>
            <a:r>
              <a:rPr lang="en-US" baseline="0" dirty="0">
                <a:solidFill>
                  <a:schemeClr val="tx1"/>
                </a:solidFill>
              </a:rPr>
              <a:t> </a:t>
            </a:r>
            <a:r>
              <a:rPr lang="en-US" baseline="0" dirty="0" err="1">
                <a:solidFill>
                  <a:schemeClr val="tx1"/>
                </a:solidFill>
              </a:rPr>
              <a:t>nhu</a:t>
            </a:r>
            <a:r>
              <a:rPr lang="en-US" baseline="0" dirty="0">
                <a:solidFill>
                  <a:schemeClr val="tx1"/>
                </a:solidFill>
              </a:rPr>
              <a:t> </a:t>
            </a:r>
            <a:r>
              <a:rPr lang="en-US" baseline="0" dirty="0" err="1">
                <a:solidFill>
                  <a:schemeClr val="tx1"/>
                </a:solidFill>
              </a:rPr>
              <a:t>cầu</a:t>
            </a:r>
            <a:r>
              <a:rPr lang="en-US" baseline="0" dirty="0">
                <a:solidFill>
                  <a:schemeClr val="tx1"/>
                </a:solidFill>
              </a:rPr>
              <a:t> </a:t>
            </a:r>
            <a:r>
              <a:rPr lang="en-US" baseline="0" dirty="0" err="1">
                <a:solidFill>
                  <a:schemeClr val="tx1"/>
                </a:solidFill>
              </a:rPr>
              <a:t>chưa</a:t>
            </a:r>
            <a:r>
              <a:rPr lang="en-US" baseline="0" dirty="0">
                <a:solidFill>
                  <a:schemeClr val="tx1"/>
                </a:solidFill>
              </a:rPr>
              <a:t> </a:t>
            </a:r>
            <a:r>
              <a:rPr lang="en-US" baseline="0" dirty="0" err="1">
                <a:solidFill>
                  <a:schemeClr val="tx1"/>
                </a:solidFill>
              </a:rPr>
              <a:t>được</a:t>
            </a:r>
            <a:r>
              <a:rPr lang="en-US" baseline="0" dirty="0">
                <a:solidFill>
                  <a:schemeClr val="tx1"/>
                </a:solidFill>
              </a:rPr>
              <a:t> </a:t>
            </a:r>
            <a:r>
              <a:rPr lang="en-US" baseline="0" dirty="0" err="1">
                <a:solidFill>
                  <a:schemeClr val="tx1"/>
                </a:solidFill>
              </a:rPr>
              <a:t>đáp</a:t>
            </a:r>
            <a:r>
              <a:rPr lang="en-US" baseline="0" dirty="0">
                <a:solidFill>
                  <a:schemeClr val="tx1"/>
                </a:solidFill>
              </a:rPr>
              <a:t> </a:t>
            </a:r>
            <a:r>
              <a:rPr lang="en-US" baseline="0" dirty="0" err="1">
                <a:solidFill>
                  <a:schemeClr val="tx1"/>
                </a:solidFill>
              </a:rPr>
              <a:t>ứng</a:t>
            </a:r>
            <a:r>
              <a:rPr lang="en-US" baseline="0" dirty="0">
                <a:solidFill>
                  <a:schemeClr val="tx1"/>
                </a:solidFill>
              </a:rPr>
              <a:t> hay </a:t>
            </a:r>
            <a:r>
              <a:rPr lang="en-US" baseline="0" dirty="0" err="1">
                <a:solidFill>
                  <a:schemeClr val="tx1"/>
                </a:solidFill>
              </a:rPr>
              <a:t>thay</a:t>
            </a:r>
            <a:r>
              <a:rPr lang="en-US" baseline="0" dirty="0">
                <a:solidFill>
                  <a:schemeClr val="tx1"/>
                </a:solidFill>
              </a:rPr>
              <a:t> </a:t>
            </a:r>
            <a:r>
              <a:rPr lang="en-US" baseline="0" dirty="0" err="1">
                <a:solidFill>
                  <a:schemeClr val="tx1"/>
                </a:solidFill>
              </a:rPr>
              <a:t>đổi</a:t>
            </a:r>
            <a:r>
              <a:rPr lang="en-US" baseline="0" dirty="0">
                <a:solidFill>
                  <a:schemeClr val="tx1"/>
                </a:solidFill>
              </a:rPr>
              <a:t> </a:t>
            </a:r>
            <a:r>
              <a:rPr lang="en-US" baseline="0" dirty="0" err="1">
                <a:solidFill>
                  <a:schemeClr val="tx1"/>
                </a:solidFill>
              </a:rPr>
              <a:t>về</a:t>
            </a:r>
            <a:r>
              <a:rPr lang="en-US" baseline="0" dirty="0">
                <a:solidFill>
                  <a:schemeClr val="tx1"/>
                </a:solidFill>
              </a:rPr>
              <a:t> </a:t>
            </a:r>
            <a:r>
              <a:rPr lang="en-US" baseline="0" dirty="0" err="1">
                <a:solidFill>
                  <a:schemeClr val="tx1"/>
                </a:solidFill>
              </a:rPr>
              <a:t>hoàn</a:t>
            </a:r>
            <a:r>
              <a:rPr lang="en-US" baseline="0" dirty="0">
                <a:solidFill>
                  <a:schemeClr val="tx1"/>
                </a:solidFill>
              </a:rPr>
              <a:t> </a:t>
            </a:r>
            <a:r>
              <a:rPr lang="en-US" baseline="0" dirty="0" err="1">
                <a:solidFill>
                  <a:schemeClr val="tx1"/>
                </a:solidFill>
              </a:rPr>
              <a:t>cảnh</a:t>
            </a:r>
            <a:r>
              <a:rPr lang="en-US" baseline="0" dirty="0">
                <a:solidFill>
                  <a:schemeClr val="tx1"/>
                </a:solidFill>
              </a:rPr>
              <a:t>.</a:t>
            </a:r>
          </a:p>
          <a:p>
            <a:pPr marL="171450" indent="-171450">
              <a:buFont typeface="Wingdings" pitchFamily="2" charset="2"/>
              <a:buChar char="ü"/>
            </a:pPr>
            <a:r>
              <a:rPr lang="en-US" dirty="0" err="1">
                <a:solidFill>
                  <a:schemeClr val="tx1"/>
                </a:solidFill>
              </a:rPr>
              <a:t>Hầu</a:t>
            </a:r>
            <a:r>
              <a:rPr lang="en-US" baseline="0" dirty="0">
                <a:solidFill>
                  <a:schemeClr val="tx1"/>
                </a:solidFill>
              </a:rPr>
              <a:t> </a:t>
            </a:r>
            <a:r>
              <a:rPr lang="en-US" baseline="0" dirty="0" err="1">
                <a:solidFill>
                  <a:schemeClr val="tx1"/>
                </a:solidFill>
              </a:rPr>
              <a:t>hết</a:t>
            </a:r>
            <a:r>
              <a:rPr lang="en-US" baseline="0" dirty="0">
                <a:solidFill>
                  <a:schemeClr val="tx1"/>
                </a:solidFill>
              </a:rPr>
              <a:t> </a:t>
            </a:r>
            <a:r>
              <a:rPr lang="en-US" baseline="0" dirty="0" err="1">
                <a:solidFill>
                  <a:schemeClr val="tx1"/>
                </a:solidFill>
              </a:rPr>
              <a:t>các</a:t>
            </a:r>
            <a:r>
              <a:rPr lang="en-US" baseline="0" dirty="0">
                <a:solidFill>
                  <a:schemeClr val="tx1"/>
                </a:solidFill>
              </a:rPr>
              <a:t> </a:t>
            </a:r>
            <a:r>
              <a:rPr lang="en-US" baseline="0" dirty="0" err="1">
                <a:solidFill>
                  <a:schemeClr val="tx1"/>
                </a:solidFill>
              </a:rPr>
              <a:t>ngân</a:t>
            </a:r>
            <a:r>
              <a:rPr lang="en-US" baseline="0" dirty="0">
                <a:solidFill>
                  <a:schemeClr val="tx1"/>
                </a:solidFill>
              </a:rPr>
              <a:t> </a:t>
            </a:r>
            <a:r>
              <a:rPr lang="en-US" baseline="0" dirty="0" err="1">
                <a:solidFill>
                  <a:schemeClr val="tx1"/>
                </a:solidFill>
              </a:rPr>
              <a:t>sách</a:t>
            </a:r>
            <a:r>
              <a:rPr lang="en-US" baseline="0" dirty="0">
                <a:solidFill>
                  <a:schemeClr val="tx1"/>
                </a:solidFill>
              </a:rPr>
              <a:t> </a:t>
            </a:r>
            <a:r>
              <a:rPr lang="en-US" baseline="0" dirty="0" err="1">
                <a:solidFill>
                  <a:schemeClr val="tx1"/>
                </a:solidFill>
              </a:rPr>
              <a:t>đều</a:t>
            </a:r>
            <a:r>
              <a:rPr lang="en-US" baseline="0" dirty="0">
                <a:solidFill>
                  <a:schemeClr val="tx1"/>
                </a:solidFill>
              </a:rPr>
              <a:t> </a:t>
            </a:r>
            <a:r>
              <a:rPr lang="en-US" baseline="0" dirty="0" err="1">
                <a:solidFill>
                  <a:schemeClr val="tx1"/>
                </a:solidFill>
              </a:rPr>
              <a:t>sẽ</a:t>
            </a:r>
            <a:r>
              <a:rPr lang="en-US" baseline="0" dirty="0">
                <a:solidFill>
                  <a:schemeClr val="tx1"/>
                </a:solidFill>
              </a:rPr>
              <a:t> </a:t>
            </a:r>
            <a:r>
              <a:rPr lang="en-US" baseline="0" dirty="0" err="1">
                <a:solidFill>
                  <a:schemeClr val="tx1"/>
                </a:solidFill>
              </a:rPr>
              <a:t>không</a:t>
            </a:r>
            <a:r>
              <a:rPr lang="en-US" baseline="0" dirty="0">
                <a:solidFill>
                  <a:schemeClr val="tx1"/>
                </a:solidFill>
              </a:rPr>
              <a:t> </a:t>
            </a:r>
            <a:r>
              <a:rPr lang="en-US" baseline="0" dirty="0" err="1">
                <a:solidFill>
                  <a:schemeClr val="tx1"/>
                </a:solidFill>
              </a:rPr>
              <a:t>thay</a:t>
            </a:r>
            <a:r>
              <a:rPr lang="en-US" baseline="0" dirty="0">
                <a:solidFill>
                  <a:schemeClr val="tx1"/>
                </a:solidFill>
              </a:rPr>
              <a:t> </a:t>
            </a:r>
            <a:r>
              <a:rPr lang="en-US" baseline="0" dirty="0" err="1">
                <a:solidFill>
                  <a:schemeClr val="tx1"/>
                </a:solidFill>
              </a:rPr>
              <a:t>đổi</a:t>
            </a:r>
            <a:r>
              <a:rPr lang="en-US" baseline="0" dirty="0">
                <a:solidFill>
                  <a:schemeClr val="tx1"/>
                </a:solidFill>
              </a:rPr>
              <a:t>, </a:t>
            </a:r>
            <a:r>
              <a:rPr lang="en-US" baseline="0" dirty="0" err="1">
                <a:solidFill>
                  <a:schemeClr val="tx1"/>
                </a:solidFill>
              </a:rPr>
              <a:t>nhưng</a:t>
            </a:r>
            <a:r>
              <a:rPr lang="en-US" baseline="0" dirty="0">
                <a:solidFill>
                  <a:schemeClr val="tx1"/>
                </a:solidFill>
              </a:rPr>
              <a:t> </a:t>
            </a:r>
            <a:r>
              <a:rPr lang="en-US" baseline="0" dirty="0" err="1">
                <a:solidFill>
                  <a:schemeClr val="tx1"/>
                </a:solidFill>
              </a:rPr>
              <a:t>nếu</a:t>
            </a:r>
            <a:r>
              <a:rPr lang="en-US" baseline="0" dirty="0">
                <a:solidFill>
                  <a:schemeClr val="tx1"/>
                </a:solidFill>
              </a:rPr>
              <a:t> </a:t>
            </a:r>
            <a:r>
              <a:rPr lang="en-US" baseline="0" dirty="0" err="1">
                <a:solidFill>
                  <a:schemeClr val="tx1"/>
                </a:solidFill>
              </a:rPr>
              <a:t>có</a:t>
            </a:r>
            <a:r>
              <a:rPr lang="en-US" baseline="0" dirty="0">
                <a:solidFill>
                  <a:schemeClr val="tx1"/>
                </a:solidFill>
              </a:rPr>
              <a:t>, </a:t>
            </a:r>
            <a:r>
              <a:rPr lang="en-US" baseline="0" dirty="0" err="1">
                <a:solidFill>
                  <a:schemeClr val="tx1"/>
                </a:solidFill>
              </a:rPr>
              <a:t>điều</a:t>
            </a:r>
            <a:r>
              <a:rPr lang="en-US" baseline="0" dirty="0">
                <a:solidFill>
                  <a:schemeClr val="tx1"/>
                </a:solidFill>
              </a:rPr>
              <a:t> </a:t>
            </a:r>
            <a:r>
              <a:rPr lang="en-US" baseline="0" dirty="0" err="1">
                <a:solidFill>
                  <a:schemeClr val="tx1"/>
                </a:solidFill>
              </a:rPr>
              <a:t>phối</a:t>
            </a:r>
            <a:r>
              <a:rPr lang="en-US" baseline="0" dirty="0">
                <a:solidFill>
                  <a:schemeClr val="tx1"/>
                </a:solidFill>
              </a:rPr>
              <a:t> </a:t>
            </a:r>
            <a:r>
              <a:rPr lang="en-US" baseline="0" dirty="0" err="1">
                <a:solidFill>
                  <a:schemeClr val="tx1"/>
                </a:solidFill>
              </a:rPr>
              <a:t>viên</a:t>
            </a:r>
            <a:r>
              <a:rPr lang="en-US" baseline="0" dirty="0">
                <a:solidFill>
                  <a:schemeClr val="tx1"/>
                </a:solidFill>
              </a:rPr>
              <a:t> </a:t>
            </a:r>
            <a:r>
              <a:rPr lang="en-US" baseline="0" dirty="0" err="1">
                <a:solidFill>
                  <a:schemeClr val="tx1"/>
                </a:solidFill>
              </a:rPr>
              <a:t>dịch</a:t>
            </a:r>
            <a:r>
              <a:rPr lang="en-US" baseline="0" dirty="0">
                <a:solidFill>
                  <a:schemeClr val="tx1"/>
                </a:solidFill>
              </a:rPr>
              <a:t> </a:t>
            </a:r>
            <a:r>
              <a:rPr lang="en-US" baseline="0" dirty="0" err="1">
                <a:solidFill>
                  <a:schemeClr val="tx1"/>
                </a:solidFill>
              </a:rPr>
              <a:t>vụ</a:t>
            </a:r>
            <a:r>
              <a:rPr lang="en-US" baseline="0" dirty="0">
                <a:solidFill>
                  <a:schemeClr val="tx1"/>
                </a:solidFill>
              </a:rPr>
              <a:t> </a:t>
            </a:r>
            <a:r>
              <a:rPr lang="en-US" baseline="0" dirty="0" err="1">
                <a:solidFill>
                  <a:schemeClr val="tx1"/>
                </a:solidFill>
              </a:rPr>
              <a:t>của</a:t>
            </a:r>
            <a:r>
              <a:rPr lang="en-US" baseline="0" dirty="0">
                <a:solidFill>
                  <a:schemeClr val="tx1"/>
                </a:solidFill>
              </a:rPr>
              <a:t> </a:t>
            </a:r>
            <a:r>
              <a:rPr lang="en-US" baseline="0" dirty="0" err="1">
                <a:solidFill>
                  <a:schemeClr val="tx1"/>
                </a:solidFill>
              </a:rPr>
              <a:t>bạn</a:t>
            </a:r>
            <a:r>
              <a:rPr lang="en-US" baseline="0" dirty="0">
                <a:solidFill>
                  <a:schemeClr val="tx1"/>
                </a:solidFill>
              </a:rPr>
              <a:t> </a:t>
            </a:r>
            <a:r>
              <a:rPr lang="en-US" baseline="0" dirty="0" err="1">
                <a:solidFill>
                  <a:schemeClr val="tx1"/>
                </a:solidFill>
              </a:rPr>
              <a:t>sẽ</a:t>
            </a:r>
            <a:r>
              <a:rPr lang="en-US" baseline="0" dirty="0">
                <a:solidFill>
                  <a:schemeClr val="tx1"/>
                </a:solidFill>
              </a:rPr>
              <a:t> </a:t>
            </a:r>
            <a:r>
              <a:rPr lang="en-US" baseline="0" dirty="0" err="1">
                <a:solidFill>
                  <a:schemeClr val="tx1"/>
                </a:solidFill>
              </a:rPr>
              <a:t>giúp</a:t>
            </a:r>
            <a:r>
              <a:rPr lang="en-US" baseline="0" dirty="0">
                <a:solidFill>
                  <a:schemeClr val="tx1"/>
                </a:solidFill>
              </a:rPr>
              <a:t> </a:t>
            </a:r>
            <a:r>
              <a:rPr lang="en-US" baseline="0" dirty="0" err="1">
                <a:solidFill>
                  <a:schemeClr val="tx1"/>
                </a:solidFill>
              </a:rPr>
              <a:t>đảm</a:t>
            </a:r>
            <a:r>
              <a:rPr lang="en-US" baseline="0" dirty="0">
                <a:solidFill>
                  <a:schemeClr val="tx1"/>
                </a:solidFill>
              </a:rPr>
              <a:t> </a:t>
            </a:r>
            <a:r>
              <a:rPr lang="en-US" baseline="0" dirty="0" err="1">
                <a:solidFill>
                  <a:schemeClr val="tx1"/>
                </a:solidFill>
              </a:rPr>
              <a:t>bảo</a:t>
            </a:r>
            <a:r>
              <a:rPr lang="en-US" baseline="0" dirty="0">
                <a:solidFill>
                  <a:schemeClr val="tx1"/>
                </a:solidFill>
              </a:rPr>
              <a:t> </a:t>
            </a:r>
            <a:r>
              <a:rPr lang="en-US" baseline="0" dirty="0" err="1">
                <a:solidFill>
                  <a:schemeClr val="tx1"/>
                </a:solidFill>
              </a:rPr>
              <a:t>bổ</a:t>
            </a:r>
            <a:r>
              <a:rPr lang="en-US" baseline="0" dirty="0">
                <a:solidFill>
                  <a:schemeClr val="tx1"/>
                </a:solidFill>
              </a:rPr>
              <a:t> sung </a:t>
            </a:r>
            <a:r>
              <a:rPr lang="en-US" baseline="0" dirty="0" err="1">
                <a:solidFill>
                  <a:schemeClr val="tx1"/>
                </a:solidFill>
              </a:rPr>
              <a:t>số</a:t>
            </a:r>
            <a:r>
              <a:rPr lang="en-US" baseline="0" dirty="0">
                <a:solidFill>
                  <a:schemeClr val="tx1"/>
                </a:solidFill>
              </a:rPr>
              <a:t> </a:t>
            </a:r>
            <a:r>
              <a:rPr lang="en-US" baseline="0" dirty="0" err="1">
                <a:solidFill>
                  <a:schemeClr val="tx1"/>
                </a:solidFill>
              </a:rPr>
              <a:t>tiền</a:t>
            </a:r>
            <a:r>
              <a:rPr lang="en-US" baseline="0" dirty="0">
                <a:solidFill>
                  <a:schemeClr val="tx1"/>
                </a:solidFill>
              </a:rPr>
              <a:t> </a:t>
            </a:r>
            <a:r>
              <a:rPr lang="en-US" baseline="0" dirty="0" err="1">
                <a:solidFill>
                  <a:schemeClr val="tx1"/>
                </a:solidFill>
              </a:rPr>
              <a:t>đã</a:t>
            </a:r>
            <a:r>
              <a:rPr lang="en-US" baseline="0" dirty="0">
                <a:solidFill>
                  <a:schemeClr val="tx1"/>
                </a:solidFill>
              </a:rPr>
              <a:t> chi </a:t>
            </a:r>
            <a:r>
              <a:rPr lang="en-US" baseline="0" dirty="0" err="1">
                <a:solidFill>
                  <a:schemeClr val="tx1"/>
                </a:solidFill>
              </a:rPr>
              <a:t>cho</a:t>
            </a:r>
            <a:r>
              <a:rPr lang="en-US" baseline="0" dirty="0">
                <a:solidFill>
                  <a:schemeClr val="tx1"/>
                </a:solidFill>
              </a:rPr>
              <a:t> </a:t>
            </a:r>
            <a:r>
              <a:rPr lang="en-US" baseline="0" dirty="0" err="1">
                <a:solidFill>
                  <a:schemeClr val="tx1"/>
                </a:solidFill>
              </a:rPr>
              <a:t>các</a:t>
            </a:r>
            <a:r>
              <a:rPr lang="en-US" baseline="0" dirty="0">
                <a:solidFill>
                  <a:schemeClr val="tx1"/>
                </a:solidFill>
              </a:rPr>
              <a:t> </a:t>
            </a:r>
            <a:r>
              <a:rPr lang="en-US" baseline="0" dirty="0" err="1">
                <a:solidFill>
                  <a:schemeClr val="tx1"/>
                </a:solidFill>
              </a:rPr>
              <a:t>nhu</a:t>
            </a:r>
            <a:r>
              <a:rPr lang="en-US" baseline="0" dirty="0">
                <a:solidFill>
                  <a:schemeClr val="tx1"/>
                </a:solidFill>
              </a:rPr>
              <a:t> </a:t>
            </a:r>
            <a:r>
              <a:rPr lang="en-US" baseline="0" dirty="0" err="1">
                <a:solidFill>
                  <a:schemeClr val="tx1"/>
                </a:solidFill>
              </a:rPr>
              <a:t>cầu</a:t>
            </a:r>
            <a:r>
              <a:rPr lang="en-US" baseline="0" dirty="0">
                <a:solidFill>
                  <a:schemeClr val="tx1"/>
                </a:solidFill>
              </a:rPr>
              <a:t> </a:t>
            </a:r>
            <a:r>
              <a:rPr lang="en-US" baseline="0" dirty="0" err="1">
                <a:solidFill>
                  <a:schemeClr val="tx1"/>
                </a:solidFill>
              </a:rPr>
              <a:t>chưa</a:t>
            </a:r>
            <a:r>
              <a:rPr lang="en-US" baseline="0" dirty="0">
                <a:solidFill>
                  <a:schemeClr val="tx1"/>
                </a:solidFill>
              </a:rPr>
              <a:t> </a:t>
            </a:r>
            <a:r>
              <a:rPr lang="en-US" baseline="0" dirty="0" err="1">
                <a:solidFill>
                  <a:schemeClr val="tx1"/>
                </a:solidFill>
              </a:rPr>
              <a:t>được</a:t>
            </a:r>
            <a:r>
              <a:rPr lang="en-US" baseline="0" dirty="0">
                <a:solidFill>
                  <a:schemeClr val="tx1"/>
                </a:solidFill>
              </a:rPr>
              <a:t> </a:t>
            </a:r>
            <a:r>
              <a:rPr lang="en-US" baseline="0" dirty="0" err="1">
                <a:solidFill>
                  <a:schemeClr val="tx1"/>
                </a:solidFill>
              </a:rPr>
              <a:t>đáp</a:t>
            </a:r>
            <a:r>
              <a:rPr lang="en-US" baseline="0" dirty="0">
                <a:solidFill>
                  <a:schemeClr val="tx1"/>
                </a:solidFill>
              </a:rPr>
              <a:t> </a:t>
            </a:r>
            <a:r>
              <a:rPr lang="en-US" baseline="0" dirty="0" err="1">
                <a:solidFill>
                  <a:schemeClr val="tx1"/>
                </a:solidFill>
              </a:rPr>
              <a:t>ứng</a:t>
            </a:r>
            <a:r>
              <a:rPr lang="en-US" baseline="0" dirty="0">
                <a:solidFill>
                  <a:schemeClr val="tx1"/>
                </a:solidFill>
              </a:rPr>
              <a:t> </a:t>
            </a:r>
            <a:r>
              <a:rPr lang="en-US" baseline="0" dirty="0" err="1">
                <a:solidFill>
                  <a:schemeClr val="tx1"/>
                </a:solidFill>
              </a:rPr>
              <a:t>và</a:t>
            </a:r>
            <a:r>
              <a:rPr lang="en-US" baseline="0" dirty="0">
                <a:solidFill>
                  <a:schemeClr val="tx1"/>
                </a:solidFill>
              </a:rPr>
              <a:t> </a:t>
            </a:r>
            <a:r>
              <a:rPr lang="en-US" baseline="0" dirty="0" err="1">
                <a:solidFill>
                  <a:schemeClr val="tx1"/>
                </a:solidFill>
              </a:rPr>
              <a:t>tính</a:t>
            </a:r>
            <a:r>
              <a:rPr lang="en-US" baseline="0" dirty="0">
                <a:solidFill>
                  <a:schemeClr val="tx1"/>
                </a:solidFill>
              </a:rPr>
              <a:t> </a:t>
            </a:r>
            <a:r>
              <a:rPr lang="en-US" baseline="0" dirty="0" err="1">
                <a:solidFill>
                  <a:schemeClr val="tx1"/>
                </a:solidFill>
              </a:rPr>
              <a:t>đến</a:t>
            </a:r>
            <a:r>
              <a:rPr lang="en-US" baseline="0" dirty="0">
                <a:solidFill>
                  <a:schemeClr val="tx1"/>
                </a:solidFill>
              </a:rPr>
              <a:t> </a:t>
            </a:r>
            <a:r>
              <a:rPr lang="en-US" baseline="0" dirty="0" err="1">
                <a:solidFill>
                  <a:schemeClr val="tx1"/>
                </a:solidFill>
              </a:rPr>
              <a:t>bất</a:t>
            </a:r>
            <a:r>
              <a:rPr lang="en-US" baseline="0" dirty="0">
                <a:solidFill>
                  <a:schemeClr val="tx1"/>
                </a:solidFill>
              </a:rPr>
              <a:t> </a:t>
            </a:r>
            <a:r>
              <a:rPr lang="en-US" baseline="0" dirty="0" err="1">
                <a:solidFill>
                  <a:schemeClr val="tx1"/>
                </a:solidFill>
              </a:rPr>
              <a:t>cứ</a:t>
            </a:r>
            <a:r>
              <a:rPr lang="en-US" baseline="0" dirty="0">
                <a:solidFill>
                  <a:schemeClr val="tx1"/>
                </a:solidFill>
              </a:rPr>
              <a:t> </a:t>
            </a:r>
            <a:r>
              <a:rPr lang="vi-VN" baseline="0" dirty="0">
                <a:solidFill>
                  <a:schemeClr val="tx1"/>
                </a:solidFill>
              </a:rPr>
              <a:t>thay đổi </a:t>
            </a:r>
            <a:r>
              <a:rPr lang="en-US" baseline="0" dirty="0" err="1">
                <a:solidFill>
                  <a:schemeClr val="tx1"/>
                </a:solidFill>
              </a:rPr>
              <a:t>nào</a:t>
            </a:r>
            <a:r>
              <a:rPr lang="en-US" baseline="0" dirty="0">
                <a:solidFill>
                  <a:schemeClr val="tx1"/>
                </a:solidFill>
              </a:rPr>
              <a:t> </a:t>
            </a:r>
            <a:r>
              <a:rPr lang="vi-VN" baseline="0" dirty="0">
                <a:solidFill>
                  <a:schemeClr val="tx1"/>
                </a:solidFill>
              </a:rPr>
              <a:t>trong hoàn cảnh của bạn bằng cách thêm hoặc </a:t>
            </a:r>
            <a:r>
              <a:rPr lang="en-US" baseline="0" dirty="0" err="1">
                <a:solidFill>
                  <a:schemeClr val="tx1"/>
                </a:solidFill>
              </a:rPr>
              <a:t>bớt</a:t>
            </a:r>
            <a:r>
              <a:rPr lang="en-US" baseline="0" dirty="0">
                <a:solidFill>
                  <a:schemeClr val="tx1"/>
                </a:solidFill>
              </a:rPr>
              <a:t> </a:t>
            </a:r>
            <a:r>
              <a:rPr lang="vi-VN" baseline="0" dirty="0">
                <a:solidFill>
                  <a:schemeClr val="tx1"/>
                </a:solidFill>
              </a:rPr>
              <a:t>các chi phí </a:t>
            </a:r>
            <a:r>
              <a:rPr lang="en-US" baseline="0" dirty="0" err="1">
                <a:solidFill>
                  <a:schemeClr val="tx1"/>
                </a:solidFill>
              </a:rPr>
              <a:t>đã</a:t>
            </a:r>
            <a:r>
              <a:rPr lang="en-US" baseline="0" dirty="0">
                <a:solidFill>
                  <a:schemeClr val="tx1"/>
                </a:solidFill>
              </a:rPr>
              <a:t> </a:t>
            </a:r>
            <a:r>
              <a:rPr lang="vi-VN" baseline="0" dirty="0">
                <a:solidFill>
                  <a:schemeClr val="tx1"/>
                </a:solidFill>
              </a:rPr>
              <a:t>được xác định</a:t>
            </a:r>
            <a:r>
              <a:rPr lang="en-US" baseline="0" dirty="0">
                <a:solidFill>
                  <a:schemeClr val="tx1"/>
                </a:solidFill>
              </a:rPr>
              <a:t>. </a:t>
            </a:r>
          </a:p>
          <a:p>
            <a:pPr marL="171450" indent="-171450">
              <a:buFont typeface="Wingdings" pitchFamily="2" charset="2"/>
              <a:buChar char="ü"/>
            </a:pPr>
            <a:r>
              <a:rPr lang="vi-VN" baseline="0" dirty="0">
                <a:solidFill>
                  <a:schemeClr val="tx1"/>
                </a:solidFill>
              </a:rPr>
              <a:t>Điều phối viên dịch vụ của bạn sẽ có thể giải thích </a:t>
            </a:r>
            <a:r>
              <a:rPr lang="en-US" baseline="0" dirty="0" err="1">
                <a:solidFill>
                  <a:schemeClr val="tx1"/>
                </a:solidFill>
              </a:rPr>
              <a:t>cách</a:t>
            </a:r>
            <a:r>
              <a:rPr lang="en-US" baseline="0" dirty="0">
                <a:solidFill>
                  <a:schemeClr val="tx1"/>
                </a:solidFill>
              </a:rPr>
              <a:t> </a:t>
            </a:r>
            <a:r>
              <a:rPr lang="en-US" baseline="0" dirty="0" err="1">
                <a:solidFill>
                  <a:schemeClr val="tx1"/>
                </a:solidFill>
              </a:rPr>
              <a:t>thực</a:t>
            </a:r>
            <a:r>
              <a:rPr lang="en-US" baseline="0" dirty="0">
                <a:solidFill>
                  <a:schemeClr val="tx1"/>
                </a:solidFill>
              </a:rPr>
              <a:t> </a:t>
            </a:r>
            <a:r>
              <a:rPr lang="en-US" baseline="0" dirty="0" err="1">
                <a:solidFill>
                  <a:schemeClr val="tx1"/>
                </a:solidFill>
              </a:rPr>
              <a:t>hiện</a:t>
            </a:r>
            <a:r>
              <a:rPr lang="en-US" baseline="0" dirty="0">
                <a:solidFill>
                  <a:schemeClr val="tx1"/>
                </a:solidFill>
              </a:rPr>
              <a:t> </a:t>
            </a:r>
            <a:r>
              <a:rPr lang="en-US" baseline="0" dirty="0" err="1">
                <a:solidFill>
                  <a:schemeClr val="tx1"/>
                </a:solidFill>
              </a:rPr>
              <a:t>điều</a:t>
            </a:r>
            <a:r>
              <a:rPr lang="en-US" baseline="0" dirty="0">
                <a:solidFill>
                  <a:schemeClr val="tx1"/>
                </a:solidFill>
              </a:rPr>
              <a:t> </a:t>
            </a:r>
            <a:r>
              <a:rPr lang="en-US" baseline="0" dirty="0" err="1">
                <a:solidFill>
                  <a:schemeClr val="tx1"/>
                </a:solidFill>
              </a:rPr>
              <a:t>này</a:t>
            </a:r>
            <a:r>
              <a:rPr lang="en-US" baseline="0" dirty="0">
                <a:solidFill>
                  <a:schemeClr val="tx1"/>
                </a:solidFill>
              </a:rPr>
              <a:t>. </a:t>
            </a:r>
            <a:r>
              <a:rPr lang="vi-VN" baseline="0" dirty="0">
                <a:solidFill>
                  <a:schemeClr val="tx1"/>
                </a:solidFill>
              </a:rPr>
              <a:t>Về cơ bản, họ xác định số tiền đã được sử dụng để tính đến </a:t>
            </a:r>
            <a:r>
              <a:rPr lang="en-US" baseline="0" dirty="0" err="1">
                <a:solidFill>
                  <a:schemeClr val="tx1"/>
                </a:solidFill>
              </a:rPr>
              <a:t>bất</a:t>
            </a:r>
            <a:r>
              <a:rPr lang="en-US" baseline="0" dirty="0">
                <a:solidFill>
                  <a:schemeClr val="tx1"/>
                </a:solidFill>
              </a:rPr>
              <a:t> </a:t>
            </a:r>
            <a:r>
              <a:rPr lang="en-US" baseline="0" dirty="0" err="1">
                <a:solidFill>
                  <a:schemeClr val="tx1"/>
                </a:solidFill>
              </a:rPr>
              <a:t>cứ</a:t>
            </a:r>
            <a:r>
              <a:rPr lang="vi-VN" baseline="0" dirty="0">
                <a:solidFill>
                  <a:schemeClr val="tx1"/>
                </a:solidFill>
              </a:rPr>
              <a:t> điều chỉnh</a:t>
            </a:r>
            <a:r>
              <a:rPr lang="en-US" baseline="0" dirty="0">
                <a:solidFill>
                  <a:schemeClr val="tx1"/>
                </a:solidFill>
              </a:rPr>
              <a:t> </a:t>
            </a:r>
            <a:r>
              <a:rPr lang="en-US" baseline="0" dirty="0" err="1">
                <a:solidFill>
                  <a:schemeClr val="tx1"/>
                </a:solidFill>
              </a:rPr>
              <a:t>nào</a:t>
            </a:r>
            <a:r>
              <a:rPr lang="vi-VN" baseline="0" dirty="0">
                <a:solidFill>
                  <a:schemeClr val="tx1"/>
                </a:solidFill>
              </a:rPr>
              <a:t>.</a:t>
            </a:r>
          </a:p>
          <a:p>
            <a:pPr marL="171450" indent="-171450">
              <a:buFont typeface="Wingdings" pitchFamily="2" charset="2"/>
              <a:buChar char="ü"/>
            </a:pPr>
            <a:r>
              <a:rPr lang="vi-VN" baseline="0" dirty="0">
                <a:solidFill>
                  <a:schemeClr val="tx1"/>
                </a:solidFill>
              </a:rPr>
              <a:t>Hãy tin tưởng - Đây không phải là cơ hội duy nhất của bạn để</a:t>
            </a:r>
            <a:r>
              <a:rPr lang="en-US" baseline="0" dirty="0">
                <a:solidFill>
                  <a:schemeClr val="tx1"/>
                </a:solidFill>
              </a:rPr>
              <a:t> </a:t>
            </a:r>
            <a:r>
              <a:rPr lang="en-US" baseline="0" dirty="0" err="1">
                <a:solidFill>
                  <a:schemeClr val="tx1"/>
                </a:solidFill>
              </a:rPr>
              <a:t>xét</a:t>
            </a:r>
            <a:r>
              <a:rPr lang="en-US" baseline="0" dirty="0">
                <a:solidFill>
                  <a:schemeClr val="tx1"/>
                </a:solidFill>
              </a:rPr>
              <a:t> </a:t>
            </a:r>
            <a:r>
              <a:rPr lang="en-US" baseline="0" dirty="0" err="1">
                <a:solidFill>
                  <a:schemeClr val="tx1"/>
                </a:solidFill>
              </a:rPr>
              <a:t>duyệt</a:t>
            </a:r>
            <a:r>
              <a:rPr lang="en-US" baseline="0" dirty="0">
                <a:solidFill>
                  <a:schemeClr val="tx1"/>
                </a:solidFill>
              </a:rPr>
              <a:t> </a:t>
            </a:r>
            <a:r>
              <a:rPr lang="vi-VN" baseline="0" dirty="0">
                <a:solidFill>
                  <a:schemeClr val="tx1"/>
                </a:solidFill>
              </a:rPr>
              <a:t>nhu cầu và ngân sách của bạn. Nếu bạn có</a:t>
            </a:r>
            <a:r>
              <a:rPr lang="en-US" baseline="0" dirty="0">
                <a:solidFill>
                  <a:schemeClr val="tx1"/>
                </a:solidFill>
              </a:rPr>
              <a:t> </a:t>
            </a:r>
            <a:r>
              <a:rPr lang="en-US" baseline="0" dirty="0" err="1">
                <a:solidFill>
                  <a:schemeClr val="tx1"/>
                </a:solidFill>
              </a:rPr>
              <a:t>sự</a:t>
            </a:r>
            <a:r>
              <a:rPr lang="vi-VN" baseline="0" dirty="0">
                <a:solidFill>
                  <a:schemeClr val="tx1"/>
                </a:solidFill>
              </a:rPr>
              <a:t> thay đổi trong cuộc sống, nhóm của bạn sẽ t</a:t>
            </a:r>
            <a:r>
              <a:rPr lang="en-US" baseline="0" dirty="0">
                <a:solidFill>
                  <a:schemeClr val="tx1"/>
                </a:solidFill>
              </a:rPr>
              <a:t>ụ </a:t>
            </a:r>
            <a:r>
              <a:rPr lang="en-US" baseline="0" dirty="0" err="1">
                <a:solidFill>
                  <a:schemeClr val="tx1"/>
                </a:solidFill>
              </a:rPr>
              <a:t>họp</a:t>
            </a:r>
            <a:r>
              <a:rPr lang="en-US" baseline="0" dirty="0">
                <a:solidFill>
                  <a:schemeClr val="tx1"/>
                </a:solidFill>
              </a:rPr>
              <a:t> </a:t>
            </a:r>
            <a:r>
              <a:rPr lang="en-US" baseline="0" dirty="0" err="1">
                <a:solidFill>
                  <a:schemeClr val="tx1"/>
                </a:solidFill>
              </a:rPr>
              <a:t>lại</a:t>
            </a:r>
            <a:r>
              <a:rPr lang="en-US" baseline="0" dirty="0">
                <a:solidFill>
                  <a:schemeClr val="tx1"/>
                </a:solidFill>
              </a:rPr>
              <a:t> </a:t>
            </a:r>
            <a:r>
              <a:rPr lang="vi-VN" baseline="0" dirty="0">
                <a:solidFill>
                  <a:schemeClr val="tx1"/>
                </a:solidFill>
              </a:rPr>
              <a:t>với bạn và hỗ trợ nhu cầu của bạn.</a:t>
            </a:r>
            <a:endParaRPr lang="en-US" baseline="0" dirty="0">
              <a:solidFill>
                <a:schemeClr val="tx1"/>
              </a:solidFill>
            </a:endParaRPr>
          </a:p>
          <a:p>
            <a:pPr defTabSz="931774">
              <a:defRPr/>
            </a:pPr>
            <a:r>
              <a:rPr lang="en-US" dirty="0" err="1">
                <a:solidFill>
                  <a:schemeClr val="tx1"/>
                </a:solidFill>
              </a:rPr>
              <a:t>Số</a:t>
            </a:r>
            <a:r>
              <a:rPr lang="en-US" baseline="0" dirty="0">
                <a:solidFill>
                  <a:schemeClr val="tx1"/>
                </a:solidFill>
              </a:rPr>
              <a:t> </a:t>
            </a:r>
            <a:r>
              <a:rPr lang="en-US" baseline="0" dirty="0" err="1">
                <a:solidFill>
                  <a:schemeClr val="tx1"/>
                </a:solidFill>
              </a:rPr>
              <a:t>tiền</a:t>
            </a:r>
            <a:r>
              <a:rPr lang="en-US" baseline="0" dirty="0">
                <a:solidFill>
                  <a:schemeClr val="tx1"/>
                </a:solidFill>
              </a:rPr>
              <a:t> </a:t>
            </a:r>
            <a:r>
              <a:rPr lang="en-US" baseline="0" dirty="0" err="1">
                <a:solidFill>
                  <a:schemeClr val="tx1"/>
                </a:solidFill>
              </a:rPr>
              <a:t>trong</a:t>
            </a:r>
            <a:r>
              <a:rPr lang="en-US" baseline="0" dirty="0">
                <a:solidFill>
                  <a:schemeClr val="tx1"/>
                </a:solidFill>
              </a:rPr>
              <a:t> </a:t>
            </a:r>
            <a:r>
              <a:rPr lang="en-US" baseline="0" dirty="0" err="1">
                <a:solidFill>
                  <a:schemeClr val="tx1"/>
                </a:solidFill>
              </a:rPr>
              <a:t>ngân</a:t>
            </a:r>
            <a:r>
              <a:rPr lang="en-US" baseline="0" dirty="0">
                <a:solidFill>
                  <a:schemeClr val="tx1"/>
                </a:solidFill>
              </a:rPr>
              <a:t> </a:t>
            </a:r>
            <a:r>
              <a:rPr lang="en-US" baseline="0" dirty="0" err="1">
                <a:solidFill>
                  <a:schemeClr val="tx1"/>
                </a:solidFill>
              </a:rPr>
              <a:t>sách</a:t>
            </a:r>
            <a:r>
              <a:rPr lang="en-US" baseline="0" dirty="0">
                <a:solidFill>
                  <a:schemeClr val="tx1"/>
                </a:solidFill>
              </a:rPr>
              <a:t> </a:t>
            </a:r>
            <a:r>
              <a:rPr lang="en-US" baseline="0" dirty="0" err="1">
                <a:solidFill>
                  <a:schemeClr val="tx1"/>
                </a:solidFill>
              </a:rPr>
              <a:t>cá</a:t>
            </a:r>
            <a:r>
              <a:rPr lang="en-US" baseline="0" dirty="0">
                <a:solidFill>
                  <a:schemeClr val="tx1"/>
                </a:solidFill>
              </a:rPr>
              <a:t> </a:t>
            </a:r>
            <a:r>
              <a:rPr lang="en-US" baseline="0" dirty="0" err="1">
                <a:solidFill>
                  <a:schemeClr val="tx1"/>
                </a:solidFill>
              </a:rPr>
              <a:t>nhân</a:t>
            </a:r>
            <a:r>
              <a:rPr lang="en-US" baseline="0" dirty="0">
                <a:solidFill>
                  <a:schemeClr val="tx1"/>
                </a:solidFill>
              </a:rPr>
              <a:t>:</a:t>
            </a:r>
          </a:p>
          <a:p>
            <a:pPr marL="171450" indent="-171450" defTabSz="931774">
              <a:buFont typeface="Arial" panose="020B0604020202020204" pitchFamily="34" charset="0"/>
              <a:buChar char="•"/>
              <a:defRPr/>
            </a:pPr>
            <a:r>
              <a:rPr lang="vi-VN" dirty="0">
                <a:solidFill>
                  <a:schemeClr val="tx1"/>
                </a:solidFill>
              </a:rPr>
              <a:t>Bắt đầu với số tiền mà trung tâm </a:t>
            </a:r>
            <a:r>
              <a:rPr lang="en-US" dirty="0" err="1">
                <a:solidFill>
                  <a:schemeClr val="tx1"/>
                </a:solidFill>
              </a:rPr>
              <a:t>vùng</a:t>
            </a:r>
            <a:r>
              <a:rPr lang="en-US" baseline="0" dirty="0">
                <a:solidFill>
                  <a:schemeClr val="tx1"/>
                </a:solidFill>
              </a:rPr>
              <a:t> </a:t>
            </a:r>
            <a:r>
              <a:rPr lang="vi-VN" dirty="0">
                <a:solidFill>
                  <a:schemeClr val="tx1"/>
                </a:solidFill>
              </a:rPr>
              <a:t>đã chi cho các dịch vụ của bạn trong 12 tháng qua;</a:t>
            </a:r>
          </a:p>
          <a:p>
            <a:pPr marL="171450" indent="-171450" defTabSz="931774">
              <a:buFont typeface="Arial" panose="020B0604020202020204" pitchFamily="34" charset="0"/>
              <a:buChar char="•"/>
              <a:defRPr/>
            </a:pPr>
            <a:r>
              <a:rPr lang="vi-VN" dirty="0">
                <a:solidFill>
                  <a:schemeClr val="tx1"/>
                </a:solidFill>
              </a:rPr>
              <a:t>Phản ánh bất </a:t>
            </a:r>
            <a:r>
              <a:rPr lang="en-US" dirty="0" err="1">
                <a:solidFill>
                  <a:schemeClr val="tx1"/>
                </a:solidFill>
              </a:rPr>
              <a:t>cứ</a:t>
            </a:r>
            <a:r>
              <a:rPr lang="vi-VN" dirty="0">
                <a:solidFill>
                  <a:schemeClr val="tx1"/>
                </a:solidFill>
              </a:rPr>
              <a:t> chi phí bổ sung nào đã được chi cho bất kỳ nhu cầu chưa được đáp ứng nào; và</a:t>
            </a:r>
          </a:p>
          <a:p>
            <a:pPr marL="171450" indent="-171450" defTabSz="931774">
              <a:buFont typeface="Arial" panose="020B0604020202020204" pitchFamily="34" charset="0"/>
              <a:buChar char="•"/>
              <a:defRPr/>
            </a:pPr>
            <a:r>
              <a:rPr lang="vi-VN" dirty="0">
                <a:solidFill>
                  <a:schemeClr val="tx1"/>
                </a:solidFill>
              </a:rPr>
              <a:t>Phản ánh việc bổ sung hoặc khấu trừ chi phí cho các dịch vụ do sự thay đổi </a:t>
            </a:r>
            <a:r>
              <a:rPr lang="en-US" dirty="0" err="1">
                <a:solidFill>
                  <a:schemeClr val="tx1"/>
                </a:solidFill>
              </a:rPr>
              <a:t>về</a:t>
            </a:r>
            <a:r>
              <a:rPr lang="vi-VN" dirty="0">
                <a:solidFill>
                  <a:schemeClr val="tx1"/>
                </a:solidFill>
              </a:rPr>
              <a:t> hoàn cảnh của bạn.</a:t>
            </a:r>
          </a:p>
          <a:p>
            <a:pPr marL="171450" indent="-171450" defTabSz="931774">
              <a:buFont typeface="Arial" panose="020B0604020202020204" pitchFamily="34" charset="0"/>
              <a:buChar char="•"/>
              <a:defRPr/>
            </a:pPr>
            <a:endParaRPr lang="vi-VN" dirty="0">
              <a:solidFill>
                <a:schemeClr val="tx1"/>
              </a:solidFill>
            </a:endParaRPr>
          </a:p>
          <a:p>
            <a:pPr marL="0" indent="0" defTabSz="931774">
              <a:buFont typeface="Arial" panose="020B0604020202020204" pitchFamily="34" charset="0"/>
              <a:buNone/>
              <a:defRPr/>
            </a:pPr>
            <a:r>
              <a:rPr lang="vi-VN" dirty="0">
                <a:solidFill>
                  <a:schemeClr val="tx1"/>
                </a:solidFill>
              </a:rPr>
              <a:t>Các thay đổi đối với ngân sách cá nhân của bạn phản ánh </a:t>
            </a:r>
            <a:r>
              <a:rPr lang="en-US" dirty="0" err="1">
                <a:solidFill>
                  <a:schemeClr val="tx1"/>
                </a:solidFill>
              </a:rPr>
              <a:t>những</a:t>
            </a:r>
            <a:r>
              <a:rPr lang="en-US" baseline="0" dirty="0">
                <a:solidFill>
                  <a:schemeClr val="tx1"/>
                </a:solidFill>
              </a:rPr>
              <a:t> </a:t>
            </a:r>
            <a:r>
              <a:rPr lang="en-US" baseline="0" dirty="0" err="1">
                <a:solidFill>
                  <a:schemeClr val="tx1"/>
                </a:solidFill>
              </a:rPr>
              <a:t>gì</a:t>
            </a:r>
            <a:r>
              <a:rPr lang="en-US" baseline="0" dirty="0">
                <a:solidFill>
                  <a:schemeClr val="tx1"/>
                </a:solidFill>
              </a:rPr>
              <a:t> </a:t>
            </a:r>
            <a:r>
              <a:rPr lang="en-US" baseline="0" dirty="0" err="1">
                <a:solidFill>
                  <a:schemeClr val="tx1"/>
                </a:solidFill>
              </a:rPr>
              <a:t>trung</a:t>
            </a:r>
            <a:r>
              <a:rPr lang="en-US" baseline="0" dirty="0">
                <a:solidFill>
                  <a:schemeClr val="tx1"/>
                </a:solidFill>
              </a:rPr>
              <a:t> </a:t>
            </a:r>
            <a:r>
              <a:rPr lang="en-US" baseline="0" dirty="0" err="1">
                <a:solidFill>
                  <a:schemeClr val="tx1"/>
                </a:solidFill>
              </a:rPr>
              <a:t>tâm</a:t>
            </a:r>
            <a:r>
              <a:rPr lang="en-US" baseline="0" dirty="0">
                <a:solidFill>
                  <a:schemeClr val="tx1"/>
                </a:solidFill>
              </a:rPr>
              <a:t> </a:t>
            </a:r>
            <a:r>
              <a:rPr lang="en-US" baseline="0" dirty="0" err="1">
                <a:solidFill>
                  <a:schemeClr val="tx1"/>
                </a:solidFill>
              </a:rPr>
              <a:t>vùng</a:t>
            </a:r>
            <a:r>
              <a:rPr lang="en-US" baseline="0" dirty="0">
                <a:solidFill>
                  <a:schemeClr val="tx1"/>
                </a:solidFill>
              </a:rPr>
              <a:t> </a:t>
            </a:r>
            <a:r>
              <a:rPr lang="en-US" baseline="0" dirty="0" err="1">
                <a:solidFill>
                  <a:schemeClr val="tx1"/>
                </a:solidFill>
              </a:rPr>
              <a:t>đã</a:t>
            </a:r>
            <a:r>
              <a:rPr lang="en-US" baseline="0" dirty="0">
                <a:solidFill>
                  <a:schemeClr val="tx1"/>
                </a:solidFill>
              </a:rPr>
              <a:t> chi</a:t>
            </a:r>
            <a:r>
              <a:rPr lang="vi-VN" dirty="0">
                <a:solidFill>
                  <a:schemeClr val="tx1"/>
                </a:solidFill>
              </a:rPr>
              <a:t>, bao gồm các nhu cầu chưa được đáp ứng và thay đổi </a:t>
            </a:r>
            <a:r>
              <a:rPr lang="en-US" dirty="0" err="1">
                <a:solidFill>
                  <a:schemeClr val="tx1"/>
                </a:solidFill>
              </a:rPr>
              <a:t>về</a:t>
            </a:r>
            <a:r>
              <a:rPr lang="vi-VN" dirty="0">
                <a:solidFill>
                  <a:schemeClr val="tx1"/>
                </a:solidFill>
              </a:rPr>
              <a:t> hoàn cảnh, bất kể bạn chọn tham gia SDP </a:t>
            </a:r>
            <a:r>
              <a:rPr lang="en-US" dirty="0">
                <a:solidFill>
                  <a:schemeClr val="tx1"/>
                </a:solidFill>
              </a:rPr>
              <a:t>hay</a:t>
            </a:r>
            <a:r>
              <a:rPr lang="en-US" baseline="0" dirty="0">
                <a:solidFill>
                  <a:schemeClr val="tx1"/>
                </a:solidFill>
              </a:rPr>
              <a:t> </a:t>
            </a:r>
            <a:r>
              <a:rPr lang="en-US" baseline="0" dirty="0" err="1">
                <a:solidFill>
                  <a:schemeClr val="tx1"/>
                </a:solidFill>
              </a:rPr>
              <a:t>không</a:t>
            </a:r>
            <a:r>
              <a:rPr lang="vi-VN" dirty="0">
                <a:solidFill>
                  <a:schemeClr val="tx1"/>
                </a:solidFill>
              </a:rPr>
              <a:t>.</a:t>
            </a:r>
            <a:endParaRPr lang="en-US" dirty="0">
              <a:solidFill>
                <a:schemeClr val="tx1"/>
              </a:solidFill>
            </a:endParaRPr>
          </a:p>
          <a:p>
            <a:pPr marL="0" indent="0" defTabSz="931774">
              <a:buFont typeface="Arial" panose="020B0604020202020204" pitchFamily="34" charset="0"/>
              <a:buNone/>
              <a:defRPr/>
            </a:pPr>
            <a:endParaRPr lang="en-US" dirty="0">
              <a:solidFill>
                <a:schemeClr val="tx1"/>
              </a:solidFill>
            </a:endParaRPr>
          </a:p>
        </p:txBody>
      </p:sp>
      <p:sp>
        <p:nvSpPr>
          <p:cNvPr id="4" name="Slide Number Placeholder 3"/>
          <p:cNvSpPr>
            <a:spLocks noGrp="1"/>
          </p:cNvSpPr>
          <p:nvPr>
            <p:ph type="sldNum" sz="quarter" idx="10"/>
          </p:nvPr>
        </p:nvSpPr>
        <p:spPr/>
        <p:txBody>
          <a:bodyPr/>
          <a:lstStyle/>
          <a:p>
            <a:fld id="{1C78673E-F29B-4593-BE77-BC78070867BB}" type="slidenum">
              <a:rPr lang="en-US" smtClean="0"/>
              <a:t>44</a:t>
            </a:fld>
            <a:endParaRPr lang="en-US" dirty="0"/>
          </a:p>
        </p:txBody>
      </p:sp>
    </p:spTree>
    <p:extLst>
      <p:ext uri="{BB962C8B-B14F-4D97-AF65-F5344CB8AC3E}">
        <p14:creationId xmlns:p14="http://schemas.microsoft.com/office/powerpoint/2010/main" val="21685934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200" dirty="0" err="1">
                <a:solidFill>
                  <a:schemeClr val="tx1"/>
                </a:solidFill>
                <a:latin typeface="+mn-lt"/>
              </a:rPr>
              <a:t>Có</a:t>
            </a:r>
            <a:r>
              <a:rPr lang="en-US" sz="1200" baseline="0" dirty="0">
                <a:solidFill>
                  <a:schemeClr val="tx1"/>
                </a:solidFill>
                <a:latin typeface="+mn-lt"/>
              </a:rPr>
              <a:t> </a:t>
            </a:r>
            <a:r>
              <a:rPr lang="en-US" sz="1200" baseline="0" dirty="0" err="1">
                <a:solidFill>
                  <a:schemeClr val="tx1"/>
                </a:solidFill>
                <a:latin typeface="+mn-lt"/>
              </a:rPr>
              <a:t>một</a:t>
            </a:r>
            <a:r>
              <a:rPr lang="en-US" sz="1200" baseline="0" dirty="0">
                <a:solidFill>
                  <a:schemeClr val="tx1"/>
                </a:solidFill>
                <a:latin typeface="+mn-lt"/>
              </a:rPr>
              <a:t> </a:t>
            </a:r>
            <a:r>
              <a:rPr lang="en-US" sz="1200" baseline="0" dirty="0" err="1">
                <a:solidFill>
                  <a:schemeClr val="tx1"/>
                </a:solidFill>
                <a:latin typeface="+mn-lt"/>
              </a:rPr>
              <a:t>số</a:t>
            </a:r>
            <a:r>
              <a:rPr lang="en-US" sz="1200" baseline="0" dirty="0">
                <a:solidFill>
                  <a:schemeClr val="tx1"/>
                </a:solidFill>
                <a:latin typeface="+mn-lt"/>
              </a:rPr>
              <a:t> </a:t>
            </a:r>
            <a:r>
              <a:rPr lang="en-US" sz="1200" baseline="0" dirty="0" err="1">
                <a:solidFill>
                  <a:schemeClr val="tx1"/>
                </a:solidFill>
                <a:latin typeface="+mn-lt"/>
              </a:rPr>
              <a:t>điều</a:t>
            </a:r>
            <a:r>
              <a:rPr lang="en-US" sz="1200" baseline="0" dirty="0">
                <a:solidFill>
                  <a:schemeClr val="tx1"/>
                </a:solidFill>
                <a:latin typeface="+mn-lt"/>
              </a:rPr>
              <a:t>, </a:t>
            </a:r>
            <a:r>
              <a:rPr lang="en-US" sz="1200" baseline="0" dirty="0" err="1">
                <a:solidFill>
                  <a:schemeClr val="tx1"/>
                </a:solidFill>
                <a:latin typeface="+mn-lt"/>
              </a:rPr>
              <a:t>theo</a:t>
            </a:r>
            <a:r>
              <a:rPr lang="en-US" sz="1200" baseline="0" dirty="0">
                <a:solidFill>
                  <a:schemeClr val="tx1"/>
                </a:solidFill>
                <a:latin typeface="+mn-lt"/>
              </a:rPr>
              <a:t> </a:t>
            </a:r>
            <a:r>
              <a:rPr lang="en-US" sz="1200" baseline="0" dirty="0" err="1">
                <a:solidFill>
                  <a:schemeClr val="tx1"/>
                </a:solidFill>
                <a:latin typeface="+mn-lt"/>
              </a:rPr>
              <a:t>luật</a:t>
            </a:r>
            <a:r>
              <a:rPr lang="en-US" sz="1200" baseline="0" dirty="0">
                <a:solidFill>
                  <a:schemeClr val="tx1"/>
                </a:solidFill>
                <a:latin typeface="+mn-lt"/>
              </a:rPr>
              <a:t> </a:t>
            </a:r>
            <a:r>
              <a:rPr lang="en-US" sz="1200" baseline="0" dirty="0" err="1">
                <a:solidFill>
                  <a:schemeClr val="tx1"/>
                </a:solidFill>
                <a:latin typeface="+mn-lt"/>
              </a:rPr>
              <a:t>của</a:t>
            </a:r>
            <a:r>
              <a:rPr lang="en-US" sz="1200" baseline="0" dirty="0">
                <a:solidFill>
                  <a:schemeClr val="tx1"/>
                </a:solidFill>
                <a:latin typeface="+mn-lt"/>
              </a:rPr>
              <a:t> SDP, </a:t>
            </a:r>
            <a:r>
              <a:rPr lang="en-US" sz="1200" baseline="0" dirty="0" err="1">
                <a:solidFill>
                  <a:schemeClr val="tx1"/>
                </a:solidFill>
                <a:latin typeface="+mn-lt"/>
              </a:rPr>
              <a:t>không</a:t>
            </a:r>
            <a:r>
              <a:rPr lang="en-US" sz="1200" baseline="0" dirty="0">
                <a:solidFill>
                  <a:schemeClr val="tx1"/>
                </a:solidFill>
                <a:latin typeface="+mn-lt"/>
              </a:rPr>
              <a:t> </a:t>
            </a:r>
            <a:r>
              <a:rPr lang="en-US" sz="1200" baseline="0" dirty="0" err="1">
                <a:solidFill>
                  <a:schemeClr val="tx1"/>
                </a:solidFill>
                <a:latin typeface="+mn-lt"/>
              </a:rPr>
              <a:t>thể</a:t>
            </a:r>
            <a:r>
              <a:rPr lang="en-US" sz="1200" baseline="0" dirty="0">
                <a:solidFill>
                  <a:schemeClr val="tx1"/>
                </a:solidFill>
                <a:latin typeface="+mn-lt"/>
              </a:rPr>
              <a:t> </a:t>
            </a:r>
            <a:r>
              <a:rPr lang="en-US" sz="1200" baseline="0" dirty="0" err="1">
                <a:solidFill>
                  <a:schemeClr val="tx1"/>
                </a:solidFill>
                <a:latin typeface="+mn-lt"/>
              </a:rPr>
              <a:t>được</a:t>
            </a:r>
            <a:r>
              <a:rPr lang="en-US" sz="1200" baseline="0" dirty="0">
                <a:solidFill>
                  <a:schemeClr val="tx1"/>
                </a:solidFill>
                <a:latin typeface="+mn-lt"/>
              </a:rPr>
              <a:t> </a:t>
            </a:r>
            <a:r>
              <a:rPr lang="en-US" sz="1200" baseline="0" dirty="0" err="1">
                <a:solidFill>
                  <a:schemeClr val="tx1"/>
                </a:solidFill>
                <a:latin typeface="+mn-lt"/>
              </a:rPr>
              <a:t>xem</a:t>
            </a:r>
            <a:r>
              <a:rPr lang="en-US" sz="1200" baseline="0" dirty="0">
                <a:solidFill>
                  <a:schemeClr val="tx1"/>
                </a:solidFill>
                <a:latin typeface="+mn-lt"/>
              </a:rPr>
              <a:t> </a:t>
            </a:r>
            <a:r>
              <a:rPr lang="en-US" sz="1200" baseline="0" dirty="0" err="1">
                <a:solidFill>
                  <a:schemeClr val="tx1"/>
                </a:solidFill>
                <a:latin typeface="+mn-lt"/>
              </a:rPr>
              <a:t>là</a:t>
            </a:r>
            <a:r>
              <a:rPr lang="en-US" sz="1200" baseline="0" dirty="0">
                <a:solidFill>
                  <a:schemeClr val="tx1"/>
                </a:solidFill>
                <a:latin typeface="+mn-lt"/>
              </a:rPr>
              <a:t> </a:t>
            </a:r>
            <a:r>
              <a:rPr lang="en-US" sz="1200" baseline="0" dirty="0" err="1">
                <a:solidFill>
                  <a:schemeClr val="tx1"/>
                </a:solidFill>
                <a:latin typeface="+mn-lt"/>
              </a:rPr>
              <a:t>nhu</a:t>
            </a:r>
            <a:r>
              <a:rPr lang="en-US" sz="1200" baseline="0" dirty="0">
                <a:solidFill>
                  <a:schemeClr val="tx1"/>
                </a:solidFill>
                <a:latin typeface="+mn-lt"/>
              </a:rPr>
              <a:t> </a:t>
            </a:r>
            <a:r>
              <a:rPr lang="en-US" sz="1200" baseline="0" dirty="0" err="1">
                <a:solidFill>
                  <a:schemeClr val="tx1"/>
                </a:solidFill>
                <a:latin typeface="+mn-lt"/>
              </a:rPr>
              <a:t>cầu</a:t>
            </a:r>
            <a:r>
              <a:rPr lang="en-US" sz="1200" baseline="0" dirty="0">
                <a:solidFill>
                  <a:schemeClr val="tx1"/>
                </a:solidFill>
                <a:latin typeface="+mn-lt"/>
              </a:rPr>
              <a:t> </a:t>
            </a:r>
            <a:r>
              <a:rPr lang="en-US" sz="1200" baseline="0" dirty="0" err="1">
                <a:solidFill>
                  <a:schemeClr val="tx1"/>
                </a:solidFill>
                <a:latin typeface="+mn-lt"/>
              </a:rPr>
              <a:t>chưa</a:t>
            </a:r>
            <a:r>
              <a:rPr lang="en-US" sz="1200" baseline="0" dirty="0">
                <a:solidFill>
                  <a:schemeClr val="tx1"/>
                </a:solidFill>
                <a:latin typeface="+mn-lt"/>
              </a:rPr>
              <a:t> </a:t>
            </a:r>
            <a:r>
              <a:rPr lang="en-US" sz="1200" baseline="0" dirty="0" err="1">
                <a:solidFill>
                  <a:schemeClr val="tx1"/>
                </a:solidFill>
                <a:latin typeface="+mn-lt"/>
              </a:rPr>
              <a:t>được</a:t>
            </a:r>
            <a:r>
              <a:rPr lang="en-US" sz="1200" baseline="0" dirty="0">
                <a:solidFill>
                  <a:schemeClr val="tx1"/>
                </a:solidFill>
                <a:latin typeface="+mn-lt"/>
              </a:rPr>
              <a:t> </a:t>
            </a:r>
            <a:r>
              <a:rPr lang="en-US" sz="1200" baseline="0" dirty="0" err="1">
                <a:solidFill>
                  <a:schemeClr val="tx1"/>
                </a:solidFill>
                <a:latin typeface="+mn-lt"/>
              </a:rPr>
              <a:t>thỏa</a:t>
            </a:r>
            <a:r>
              <a:rPr lang="en-US" sz="1200" baseline="0" dirty="0">
                <a:solidFill>
                  <a:schemeClr val="tx1"/>
                </a:solidFill>
                <a:latin typeface="+mn-lt"/>
              </a:rPr>
              <a:t> </a:t>
            </a:r>
            <a:r>
              <a:rPr lang="en-US" sz="1200" baseline="0" dirty="0" err="1">
                <a:solidFill>
                  <a:schemeClr val="tx1"/>
                </a:solidFill>
                <a:latin typeface="+mn-lt"/>
              </a:rPr>
              <a:t>mãn</a:t>
            </a:r>
            <a:r>
              <a:rPr lang="en-US" sz="1200" baseline="0" dirty="0">
                <a:solidFill>
                  <a:schemeClr val="tx1"/>
                </a:solidFill>
                <a:latin typeface="+mn-lt"/>
              </a:rPr>
              <a:t> hay </a:t>
            </a:r>
            <a:r>
              <a:rPr lang="en-US" sz="1200" baseline="0" dirty="0" err="1">
                <a:solidFill>
                  <a:schemeClr val="tx1"/>
                </a:solidFill>
                <a:latin typeface="+mn-lt"/>
              </a:rPr>
              <a:t>thay</a:t>
            </a:r>
            <a:r>
              <a:rPr lang="en-US" sz="1200" baseline="0" dirty="0">
                <a:solidFill>
                  <a:schemeClr val="tx1"/>
                </a:solidFill>
                <a:latin typeface="+mn-lt"/>
              </a:rPr>
              <a:t> </a:t>
            </a:r>
            <a:r>
              <a:rPr lang="en-US" sz="1200" baseline="0" dirty="0" err="1">
                <a:solidFill>
                  <a:schemeClr val="tx1"/>
                </a:solidFill>
                <a:latin typeface="+mn-lt"/>
              </a:rPr>
              <a:t>đổi</a:t>
            </a:r>
            <a:r>
              <a:rPr lang="en-US" sz="1200" baseline="0" dirty="0">
                <a:solidFill>
                  <a:schemeClr val="tx1"/>
                </a:solidFill>
                <a:latin typeface="+mn-lt"/>
              </a:rPr>
              <a:t> </a:t>
            </a:r>
            <a:r>
              <a:rPr lang="en-US" sz="1200" baseline="0" dirty="0" err="1">
                <a:solidFill>
                  <a:schemeClr val="tx1"/>
                </a:solidFill>
                <a:latin typeface="+mn-lt"/>
              </a:rPr>
              <a:t>về</a:t>
            </a:r>
            <a:r>
              <a:rPr lang="en-US" sz="1200" baseline="0" dirty="0">
                <a:solidFill>
                  <a:schemeClr val="tx1"/>
                </a:solidFill>
                <a:latin typeface="+mn-lt"/>
              </a:rPr>
              <a:t> </a:t>
            </a:r>
            <a:r>
              <a:rPr lang="en-US" sz="1200" baseline="0" dirty="0" err="1">
                <a:solidFill>
                  <a:schemeClr val="tx1"/>
                </a:solidFill>
                <a:latin typeface="+mn-lt"/>
              </a:rPr>
              <a:t>hoàn</a:t>
            </a:r>
            <a:r>
              <a:rPr lang="en-US" sz="1200" baseline="0" dirty="0">
                <a:solidFill>
                  <a:schemeClr val="tx1"/>
                </a:solidFill>
                <a:latin typeface="+mn-lt"/>
              </a:rPr>
              <a:t> </a:t>
            </a:r>
            <a:r>
              <a:rPr lang="en-US" sz="1200" baseline="0" dirty="0" err="1">
                <a:solidFill>
                  <a:schemeClr val="tx1"/>
                </a:solidFill>
                <a:latin typeface="+mn-lt"/>
              </a:rPr>
              <a:t>cảnh</a:t>
            </a:r>
            <a:r>
              <a:rPr lang="en-US" sz="1200" baseline="0" dirty="0">
                <a:solidFill>
                  <a:schemeClr val="tx1"/>
                </a:solidFill>
                <a:latin typeface="+mn-lt"/>
              </a:rPr>
              <a:t> </a:t>
            </a:r>
            <a:r>
              <a:rPr lang="en-US" sz="1200" baseline="0" dirty="0" err="1">
                <a:solidFill>
                  <a:schemeClr val="tx1"/>
                </a:solidFill>
                <a:latin typeface="+mn-lt"/>
              </a:rPr>
              <a:t>và</a:t>
            </a:r>
            <a:r>
              <a:rPr lang="en-US" sz="1200" baseline="0" dirty="0">
                <a:solidFill>
                  <a:schemeClr val="tx1"/>
                </a:solidFill>
                <a:latin typeface="+mn-lt"/>
              </a:rPr>
              <a:t> </a:t>
            </a:r>
            <a:r>
              <a:rPr lang="en-US" sz="1200" baseline="0" dirty="0" err="1">
                <a:solidFill>
                  <a:schemeClr val="tx1"/>
                </a:solidFill>
                <a:latin typeface="+mn-lt"/>
              </a:rPr>
              <a:t>vì</a:t>
            </a:r>
            <a:r>
              <a:rPr lang="en-US" sz="1200" baseline="0" dirty="0">
                <a:solidFill>
                  <a:schemeClr val="tx1"/>
                </a:solidFill>
                <a:latin typeface="+mn-lt"/>
              </a:rPr>
              <a:t> </a:t>
            </a:r>
            <a:r>
              <a:rPr lang="en-US" sz="1200" baseline="0" dirty="0" err="1">
                <a:solidFill>
                  <a:schemeClr val="tx1"/>
                </a:solidFill>
                <a:latin typeface="+mn-lt"/>
              </a:rPr>
              <a:t>thế</a:t>
            </a:r>
            <a:r>
              <a:rPr lang="en-US" sz="1200" baseline="0" dirty="0">
                <a:solidFill>
                  <a:schemeClr val="tx1"/>
                </a:solidFill>
                <a:latin typeface="+mn-lt"/>
              </a:rPr>
              <a:t>, </a:t>
            </a:r>
            <a:r>
              <a:rPr lang="en-US" sz="1200" baseline="0" dirty="0" err="1">
                <a:solidFill>
                  <a:schemeClr val="tx1"/>
                </a:solidFill>
                <a:latin typeface="+mn-lt"/>
              </a:rPr>
              <a:t>đây</a:t>
            </a:r>
            <a:r>
              <a:rPr lang="en-US" sz="1200" baseline="0" dirty="0">
                <a:solidFill>
                  <a:schemeClr val="tx1"/>
                </a:solidFill>
                <a:latin typeface="+mn-lt"/>
              </a:rPr>
              <a:t> </a:t>
            </a:r>
            <a:r>
              <a:rPr lang="en-US" sz="1200" baseline="0" dirty="0" err="1">
                <a:solidFill>
                  <a:schemeClr val="tx1"/>
                </a:solidFill>
                <a:latin typeface="+mn-lt"/>
              </a:rPr>
              <a:t>là</a:t>
            </a:r>
            <a:r>
              <a:rPr lang="en-US" sz="1200" baseline="0" dirty="0">
                <a:solidFill>
                  <a:schemeClr val="tx1"/>
                </a:solidFill>
                <a:latin typeface="+mn-lt"/>
              </a:rPr>
              <a:t> </a:t>
            </a:r>
            <a:r>
              <a:rPr lang="en-US" sz="1200" baseline="0" dirty="0" err="1">
                <a:solidFill>
                  <a:schemeClr val="tx1"/>
                </a:solidFill>
                <a:latin typeface="+mn-lt"/>
              </a:rPr>
              <a:t>những</a:t>
            </a:r>
            <a:r>
              <a:rPr lang="en-US" sz="1200" baseline="0" dirty="0">
                <a:solidFill>
                  <a:schemeClr val="tx1"/>
                </a:solidFill>
                <a:latin typeface="+mn-lt"/>
              </a:rPr>
              <a:t> </a:t>
            </a:r>
            <a:r>
              <a:rPr lang="en-US" sz="1200" baseline="0" dirty="0" err="1">
                <a:solidFill>
                  <a:schemeClr val="tx1"/>
                </a:solidFill>
                <a:latin typeface="+mn-lt"/>
              </a:rPr>
              <a:t>điều</a:t>
            </a:r>
            <a:r>
              <a:rPr lang="en-US" sz="1200" baseline="0" dirty="0">
                <a:solidFill>
                  <a:schemeClr val="tx1"/>
                </a:solidFill>
                <a:latin typeface="+mn-lt"/>
              </a:rPr>
              <a:t> </a:t>
            </a:r>
            <a:r>
              <a:rPr lang="en-US" sz="1200" baseline="0" dirty="0" err="1">
                <a:solidFill>
                  <a:schemeClr val="tx1"/>
                </a:solidFill>
                <a:latin typeface="+mn-lt"/>
              </a:rPr>
              <a:t>không</a:t>
            </a:r>
            <a:r>
              <a:rPr lang="en-US" sz="1200" baseline="0" dirty="0">
                <a:solidFill>
                  <a:schemeClr val="tx1"/>
                </a:solidFill>
                <a:latin typeface="+mn-lt"/>
              </a:rPr>
              <a:t> </a:t>
            </a:r>
            <a:r>
              <a:rPr lang="en-US" sz="1200" baseline="0" dirty="0" err="1">
                <a:solidFill>
                  <a:schemeClr val="tx1"/>
                </a:solidFill>
                <a:latin typeface="+mn-lt"/>
              </a:rPr>
              <a:t>thể</a:t>
            </a:r>
            <a:r>
              <a:rPr lang="en-US" sz="1200" baseline="0" dirty="0">
                <a:solidFill>
                  <a:schemeClr val="tx1"/>
                </a:solidFill>
                <a:latin typeface="+mn-lt"/>
              </a:rPr>
              <a:t> </a:t>
            </a:r>
            <a:r>
              <a:rPr lang="en-US" sz="1200" baseline="0" dirty="0" err="1">
                <a:solidFill>
                  <a:schemeClr val="tx1"/>
                </a:solidFill>
                <a:latin typeface="+mn-lt"/>
              </a:rPr>
              <a:t>làm</a:t>
            </a:r>
            <a:r>
              <a:rPr lang="en-US" sz="1200" baseline="0" dirty="0">
                <a:solidFill>
                  <a:schemeClr val="tx1"/>
                </a:solidFill>
                <a:latin typeface="+mn-lt"/>
              </a:rPr>
              <a:t> </a:t>
            </a:r>
            <a:r>
              <a:rPr lang="en-US" sz="1200" baseline="0" dirty="0" err="1">
                <a:solidFill>
                  <a:schemeClr val="tx1"/>
                </a:solidFill>
                <a:latin typeface="+mn-lt"/>
              </a:rPr>
              <a:t>tăng</a:t>
            </a:r>
            <a:r>
              <a:rPr lang="en-US" sz="1200" baseline="0" dirty="0">
                <a:solidFill>
                  <a:schemeClr val="tx1"/>
                </a:solidFill>
                <a:latin typeface="+mn-lt"/>
              </a:rPr>
              <a:t> </a:t>
            </a:r>
            <a:r>
              <a:rPr lang="en-US" sz="1200" baseline="0" dirty="0" err="1">
                <a:solidFill>
                  <a:schemeClr val="tx1"/>
                </a:solidFill>
                <a:latin typeface="+mn-lt"/>
              </a:rPr>
              <a:t>ngân</a:t>
            </a:r>
            <a:r>
              <a:rPr lang="en-US" sz="1200" baseline="0" dirty="0">
                <a:solidFill>
                  <a:schemeClr val="tx1"/>
                </a:solidFill>
                <a:latin typeface="+mn-lt"/>
              </a:rPr>
              <a:t> </a:t>
            </a:r>
            <a:r>
              <a:rPr lang="en-US" sz="1200" baseline="0" dirty="0" err="1">
                <a:solidFill>
                  <a:schemeClr val="tx1"/>
                </a:solidFill>
                <a:latin typeface="+mn-lt"/>
              </a:rPr>
              <a:t>sách</a:t>
            </a:r>
            <a:r>
              <a:rPr lang="en-US" sz="1200" baseline="0" dirty="0">
                <a:solidFill>
                  <a:schemeClr val="tx1"/>
                </a:solidFill>
                <a:latin typeface="+mn-lt"/>
              </a:rPr>
              <a:t> </a:t>
            </a:r>
            <a:r>
              <a:rPr lang="en-US" sz="1200" baseline="0" dirty="0" err="1">
                <a:solidFill>
                  <a:schemeClr val="tx1"/>
                </a:solidFill>
                <a:latin typeface="+mn-lt"/>
              </a:rPr>
              <a:t>cá</a:t>
            </a:r>
            <a:r>
              <a:rPr lang="en-US" sz="1200" baseline="0" dirty="0">
                <a:solidFill>
                  <a:schemeClr val="tx1"/>
                </a:solidFill>
                <a:latin typeface="+mn-lt"/>
              </a:rPr>
              <a:t> </a:t>
            </a:r>
            <a:r>
              <a:rPr lang="en-US" sz="1200" baseline="0" dirty="0" err="1">
                <a:solidFill>
                  <a:schemeClr val="tx1"/>
                </a:solidFill>
                <a:latin typeface="+mn-lt"/>
              </a:rPr>
              <a:t>nhân</a:t>
            </a:r>
            <a:r>
              <a:rPr lang="en-US" sz="1200" baseline="0" dirty="0">
                <a:solidFill>
                  <a:schemeClr val="tx1"/>
                </a:solidFill>
                <a:latin typeface="+mn-lt"/>
              </a:rPr>
              <a:t> </a:t>
            </a:r>
            <a:r>
              <a:rPr lang="en-US" sz="1200" baseline="0" dirty="0" err="1">
                <a:solidFill>
                  <a:schemeClr val="tx1"/>
                </a:solidFill>
                <a:latin typeface="+mn-lt"/>
              </a:rPr>
              <a:t>của</a:t>
            </a:r>
            <a:r>
              <a:rPr lang="en-US" sz="1200" baseline="0" dirty="0">
                <a:solidFill>
                  <a:schemeClr val="tx1"/>
                </a:solidFill>
                <a:latin typeface="+mn-lt"/>
              </a:rPr>
              <a:t> </a:t>
            </a:r>
            <a:r>
              <a:rPr lang="en-US" sz="1200" baseline="0" dirty="0" err="1">
                <a:solidFill>
                  <a:schemeClr val="tx1"/>
                </a:solidFill>
                <a:latin typeface="+mn-lt"/>
              </a:rPr>
              <a:t>bạn</a:t>
            </a:r>
            <a:r>
              <a:rPr lang="en-US" sz="1200" baseline="0" dirty="0">
                <a:solidFill>
                  <a:schemeClr val="tx1"/>
                </a:solidFill>
                <a:latin typeface="+mn-lt"/>
              </a:rPr>
              <a:t>.</a:t>
            </a:r>
            <a:endParaRPr lang="en-US" sz="1200" dirty="0">
              <a:solidFill>
                <a:schemeClr val="tx1"/>
              </a:solidFill>
              <a:latin typeface="+mn-lt"/>
            </a:endParaRPr>
          </a:p>
          <a:p>
            <a:pPr marL="457200" indent="-457200">
              <a:lnSpc>
                <a:spcPct val="90000"/>
              </a:lnSpc>
              <a:spcBef>
                <a:spcPct val="0"/>
              </a:spcBef>
              <a:buFont typeface="Wingdings" panose="05000000000000000000" pitchFamily="2" charset="2"/>
              <a:buChar char="ü"/>
            </a:pPr>
            <a:r>
              <a:rPr lang="en-US" sz="1200" kern="1200" dirty="0" err="1">
                <a:solidFill>
                  <a:schemeClr val="tx1"/>
                </a:solidFill>
                <a:latin typeface="+mn-lt"/>
                <a:ea typeface="+mn-ea"/>
                <a:cs typeface="+mn-cs"/>
              </a:rPr>
              <a:t>Thanh</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toán</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Dịch</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vụ</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Quản</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lý</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Tài</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chính</a:t>
            </a:r>
            <a:endParaRPr lang="en-US" sz="1200" dirty="0">
              <a:solidFill>
                <a:schemeClr val="tx1"/>
              </a:solidFill>
              <a:latin typeface="+mn-lt"/>
            </a:endParaRPr>
          </a:p>
          <a:p>
            <a:pPr marL="457200" indent="-457200">
              <a:lnSpc>
                <a:spcPct val="90000"/>
              </a:lnSpc>
              <a:spcBef>
                <a:spcPct val="0"/>
              </a:spcBef>
              <a:buFont typeface="Wingdings" panose="05000000000000000000" pitchFamily="2" charset="2"/>
              <a:buChar char="ü"/>
            </a:pPr>
            <a:r>
              <a:rPr lang="en-US" sz="1200" kern="1200" dirty="0" err="1">
                <a:solidFill>
                  <a:schemeClr val="tx1"/>
                </a:solidFill>
                <a:latin typeface="+mn-lt"/>
                <a:ea typeface="+mn-ea"/>
                <a:cs typeface="+mn-cs"/>
              </a:rPr>
              <a:t>Thanh</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toán</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cho</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cố</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vấn</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riêng</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nếu</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được</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thuê</a:t>
            </a:r>
            <a:r>
              <a:rPr lang="en-US" sz="1200" kern="1200" dirty="0">
                <a:solidFill>
                  <a:schemeClr val="tx1"/>
                </a:solidFill>
                <a:latin typeface="+mn-lt"/>
                <a:ea typeface="+mn-ea"/>
                <a:cs typeface="+mn-cs"/>
              </a:rPr>
              <a:t>).</a:t>
            </a:r>
          </a:p>
          <a:p>
            <a:pPr marL="0" indent="0">
              <a:lnSpc>
                <a:spcPct val="90000"/>
              </a:lnSpc>
              <a:spcBef>
                <a:spcPct val="0"/>
              </a:spcBef>
              <a:buFont typeface="Wingdings" panose="05000000000000000000" pitchFamily="2" charset="2"/>
              <a:buNone/>
            </a:pPr>
            <a:r>
              <a:rPr lang="en-US" sz="1200" dirty="0" err="1">
                <a:solidFill>
                  <a:schemeClr val="tx1"/>
                </a:solidFill>
                <a:latin typeface="+mn-lt"/>
              </a:rPr>
              <a:t>Các</a:t>
            </a:r>
            <a:r>
              <a:rPr lang="en-US" sz="1200" baseline="0" dirty="0">
                <a:solidFill>
                  <a:schemeClr val="tx1"/>
                </a:solidFill>
                <a:latin typeface="+mn-lt"/>
              </a:rPr>
              <a:t> </a:t>
            </a:r>
            <a:r>
              <a:rPr lang="en-US" sz="1200" baseline="0" dirty="0" err="1">
                <a:solidFill>
                  <a:schemeClr val="tx1"/>
                </a:solidFill>
                <a:latin typeface="+mn-lt"/>
              </a:rPr>
              <a:t>dịch</a:t>
            </a:r>
            <a:r>
              <a:rPr lang="en-US" sz="1200" baseline="0" dirty="0">
                <a:solidFill>
                  <a:schemeClr val="tx1"/>
                </a:solidFill>
                <a:latin typeface="+mn-lt"/>
              </a:rPr>
              <a:t> </a:t>
            </a:r>
            <a:r>
              <a:rPr lang="en-US" sz="1200" baseline="0" dirty="0" err="1">
                <a:solidFill>
                  <a:schemeClr val="tx1"/>
                </a:solidFill>
                <a:latin typeface="+mn-lt"/>
              </a:rPr>
              <a:t>vụ</a:t>
            </a:r>
            <a:r>
              <a:rPr lang="en-US" sz="1200" baseline="0" dirty="0">
                <a:solidFill>
                  <a:schemeClr val="tx1"/>
                </a:solidFill>
                <a:latin typeface="+mn-lt"/>
              </a:rPr>
              <a:t> </a:t>
            </a:r>
            <a:r>
              <a:rPr lang="en-US" sz="1200" baseline="0" dirty="0" err="1">
                <a:solidFill>
                  <a:schemeClr val="tx1"/>
                </a:solidFill>
                <a:latin typeface="+mn-lt"/>
              </a:rPr>
              <a:t>không</a:t>
            </a:r>
            <a:r>
              <a:rPr lang="en-US" sz="1200" baseline="0" dirty="0">
                <a:solidFill>
                  <a:schemeClr val="tx1"/>
                </a:solidFill>
                <a:latin typeface="+mn-lt"/>
              </a:rPr>
              <a:t> </a:t>
            </a:r>
            <a:r>
              <a:rPr lang="en-US" sz="1200" baseline="0" dirty="0" err="1">
                <a:solidFill>
                  <a:schemeClr val="tx1"/>
                </a:solidFill>
                <a:latin typeface="+mn-lt"/>
              </a:rPr>
              <a:t>có</a:t>
            </a:r>
            <a:r>
              <a:rPr lang="en-US" sz="1200" baseline="0" dirty="0">
                <a:solidFill>
                  <a:schemeClr val="tx1"/>
                </a:solidFill>
                <a:latin typeface="+mn-lt"/>
              </a:rPr>
              <a:t> </a:t>
            </a:r>
            <a:r>
              <a:rPr lang="en-US" sz="1200" baseline="0" dirty="0" err="1">
                <a:solidFill>
                  <a:schemeClr val="tx1"/>
                </a:solidFill>
                <a:latin typeface="+mn-lt"/>
              </a:rPr>
              <a:t>sẵn</a:t>
            </a:r>
            <a:r>
              <a:rPr lang="en-US" sz="1200" baseline="0" dirty="0">
                <a:solidFill>
                  <a:schemeClr val="tx1"/>
                </a:solidFill>
                <a:latin typeface="+mn-lt"/>
              </a:rPr>
              <a:t> qua </a:t>
            </a:r>
            <a:r>
              <a:rPr lang="en-US" sz="1200" baseline="0" dirty="0" err="1">
                <a:solidFill>
                  <a:schemeClr val="tx1"/>
                </a:solidFill>
                <a:latin typeface="+mn-lt"/>
              </a:rPr>
              <a:t>hệ</a:t>
            </a:r>
            <a:r>
              <a:rPr lang="en-US" sz="1200" baseline="0" dirty="0">
                <a:solidFill>
                  <a:schemeClr val="tx1"/>
                </a:solidFill>
                <a:latin typeface="+mn-lt"/>
              </a:rPr>
              <a:t> </a:t>
            </a:r>
            <a:r>
              <a:rPr lang="en-US" sz="1200" baseline="0" dirty="0" err="1">
                <a:solidFill>
                  <a:schemeClr val="tx1"/>
                </a:solidFill>
                <a:latin typeface="+mn-lt"/>
              </a:rPr>
              <a:t>thống</a:t>
            </a:r>
            <a:r>
              <a:rPr lang="en-US" sz="1200" baseline="0" dirty="0">
                <a:solidFill>
                  <a:schemeClr val="tx1"/>
                </a:solidFill>
                <a:latin typeface="+mn-lt"/>
              </a:rPr>
              <a:t> </a:t>
            </a:r>
            <a:r>
              <a:rPr lang="en-US" sz="1200" baseline="0" dirty="0" err="1">
                <a:solidFill>
                  <a:schemeClr val="tx1"/>
                </a:solidFill>
                <a:latin typeface="+mn-lt"/>
              </a:rPr>
              <a:t>dịch</a:t>
            </a:r>
            <a:r>
              <a:rPr lang="en-US" sz="1200" baseline="0" dirty="0">
                <a:solidFill>
                  <a:schemeClr val="tx1"/>
                </a:solidFill>
                <a:latin typeface="+mn-lt"/>
              </a:rPr>
              <a:t> </a:t>
            </a:r>
            <a:r>
              <a:rPr lang="en-US" sz="1200" baseline="0" dirty="0" err="1">
                <a:solidFill>
                  <a:schemeClr val="tx1"/>
                </a:solidFill>
                <a:latin typeface="+mn-lt"/>
              </a:rPr>
              <a:t>vụ</a:t>
            </a:r>
            <a:r>
              <a:rPr lang="en-US" sz="1200" baseline="0" dirty="0">
                <a:solidFill>
                  <a:schemeClr val="tx1"/>
                </a:solidFill>
                <a:latin typeface="+mn-lt"/>
              </a:rPr>
              <a:t> </a:t>
            </a:r>
            <a:r>
              <a:rPr lang="en-US" sz="1200" baseline="0" dirty="0" err="1">
                <a:solidFill>
                  <a:schemeClr val="tx1"/>
                </a:solidFill>
                <a:latin typeface="+mn-lt"/>
              </a:rPr>
              <a:t>truyền</a:t>
            </a:r>
            <a:r>
              <a:rPr lang="en-US" sz="1200" baseline="0" dirty="0">
                <a:solidFill>
                  <a:schemeClr val="tx1"/>
                </a:solidFill>
                <a:latin typeface="+mn-lt"/>
              </a:rPr>
              <a:t> </a:t>
            </a:r>
            <a:r>
              <a:rPr lang="en-US" sz="1200" baseline="0" dirty="0" err="1">
                <a:solidFill>
                  <a:schemeClr val="tx1"/>
                </a:solidFill>
                <a:latin typeface="+mn-lt"/>
              </a:rPr>
              <a:t>thống</a:t>
            </a:r>
            <a:r>
              <a:rPr lang="en-US" sz="1200" baseline="0" dirty="0">
                <a:solidFill>
                  <a:schemeClr val="tx1"/>
                </a:solidFill>
                <a:latin typeface="+mn-lt"/>
              </a:rPr>
              <a:t> </a:t>
            </a:r>
            <a:r>
              <a:rPr lang="en-US" sz="1200" baseline="0" dirty="0" err="1">
                <a:solidFill>
                  <a:schemeClr val="tx1"/>
                </a:solidFill>
                <a:latin typeface="+mn-lt"/>
              </a:rPr>
              <a:t>không</a:t>
            </a:r>
            <a:r>
              <a:rPr lang="en-US" sz="1200" baseline="0" dirty="0">
                <a:solidFill>
                  <a:schemeClr val="tx1"/>
                </a:solidFill>
                <a:latin typeface="+mn-lt"/>
              </a:rPr>
              <a:t> </a:t>
            </a:r>
            <a:r>
              <a:rPr lang="en-US" sz="1200" baseline="0" dirty="0" err="1">
                <a:solidFill>
                  <a:schemeClr val="tx1"/>
                </a:solidFill>
                <a:latin typeface="+mn-lt"/>
              </a:rPr>
              <a:t>thể</a:t>
            </a:r>
            <a:r>
              <a:rPr lang="en-US" sz="1200" baseline="0" dirty="0">
                <a:solidFill>
                  <a:schemeClr val="tx1"/>
                </a:solidFill>
                <a:latin typeface="+mn-lt"/>
              </a:rPr>
              <a:t> </a:t>
            </a:r>
            <a:r>
              <a:rPr lang="en-US" sz="1200" baseline="0" dirty="0" err="1">
                <a:solidFill>
                  <a:schemeClr val="tx1"/>
                </a:solidFill>
                <a:latin typeface="+mn-lt"/>
              </a:rPr>
              <a:t>được</a:t>
            </a:r>
            <a:r>
              <a:rPr lang="en-US" sz="1200" baseline="0" dirty="0">
                <a:solidFill>
                  <a:schemeClr val="tx1"/>
                </a:solidFill>
                <a:latin typeface="+mn-lt"/>
              </a:rPr>
              <a:t> </a:t>
            </a:r>
            <a:r>
              <a:rPr lang="en-US" sz="1200" baseline="0" dirty="0" err="1">
                <a:solidFill>
                  <a:schemeClr val="tx1"/>
                </a:solidFill>
                <a:latin typeface="+mn-lt"/>
              </a:rPr>
              <a:t>sử</a:t>
            </a:r>
            <a:r>
              <a:rPr lang="en-US" sz="1200" baseline="0" dirty="0">
                <a:solidFill>
                  <a:schemeClr val="tx1"/>
                </a:solidFill>
                <a:latin typeface="+mn-lt"/>
              </a:rPr>
              <a:t> </a:t>
            </a:r>
            <a:r>
              <a:rPr lang="en-US" sz="1200" baseline="0" dirty="0" err="1">
                <a:solidFill>
                  <a:schemeClr val="tx1"/>
                </a:solidFill>
                <a:latin typeface="+mn-lt"/>
              </a:rPr>
              <a:t>dụng</a:t>
            </a:r>
            <a:r>
              <a:rPr lang="en-US" sz="1200" baseline="0" dirty="0">
                <a:solidFill>
                  <a:schemeClr val="tx1"/>
                </a:solidFill>
                <a:latin typeface="+mn-lt"/>
              </a:rPr>
              <a:t> </a:t>
            </a:r>
            <a:r>
              <a:rPr lang="en-US" sz="1200" baseline="0" dirty="0" err="1">
                <a:solidFill>
                  <a:schemeClr val="tx1"/>
                </a:solidFill>
                <a:latin typeface="+mn-lt"/>
              </a:rPr>
              <a:t>như</a:t>
            </a:r>
            <a:r>
              <a:rPr lang="en-US" sz="1200" baseline="0" dirty="0">
                <a:solidFill>
                  <a:schemeClr val="tx1"/>
                </a:solidFill>
                <a:latin typeface="+mn-lt"/>
              </a:rPr>
              <a:t> </a:t>
            </a:r>
            <a:r>
              <a:rPr lang="en-US" sz="1200" baseline="0" dirty="0" err="1">
                <a:solidFill>
                  <a:schemeClr val="tx1"/>
                </a:solidFill>
                <a:latin typeface="+mn-lt"/>
              </a:rPr>
              <a:t>nhu</a:t>
            </a:r>
            <a:r>
              <a:rPr lang="en-US" sz="1200" baseline="0" dirty="0">
                <a:solidFill>
                  <a:schemeClr val="tx1"/>
                </a:solidFill>
                <a:latin typeface="+mn-lt"/>
              </a:rPr>
              <a:t> </a:t>
            </a:r>
            <a:r>
              <a:rPr lang="en-US" sz="1200" baseline="0" dirty="0" err="1">
                <a:solidFill>
                  <a:schemeClr val="tx1"/>
                </a:solidFill>
                <a:latin typeface="+mn-lt"/>
              </a:rPr>
              <a:t>cầu</a:t>
            </a:r>
            <a:r>
              <a:rPr lang="en-US" sz="1200" baseline="0" dirty="0">
                <a:solidFill>
                  <a:schemeClr val="tx1"/>
                </a:solidFill>
                <a:latin typeface="+mn-lt"/>
              </a:rPr>
              <a:t> </a:t>
            </a:r>
            <a:r>
              <a:rPr lang="en-US" sz="1200" baseline="0" dirty="0" err="1">
                <a:solidFill>
                  <a:schemeClr val="tx1"/>
                </a:solidFill>
                <a:latin typeface="+mn-lt"/>
              </a:rPr>
              <a:t>chưa</a:t>
            </a:r>
            <a:r>
              <a:rPr lang="en-US" sz="1200" baseline="0" dirty="0">
                <a:solidFill>
                  <a:schemeClr val="tx1"/>
                </a:solidFill>
                <a:latin typeface="+mn-lt"/>
              </a:rPr>
              <a:t> </a:t>
            </a:r>
            <a:r>
              <a:rPr lang="en-US" sz="1200" baseline="0" dirty="0" err="1">
                <a:solidFill>
                  <a:schemeClr val="tx1"/>
                </a:solidFill>
                <a:latin typeface="+mn-lt"/>
              </a:rPr>
              <a:t>thỏa</a:t>
            </a:r>
            <a:r>
              <a:rPr lang="en-US" sz="1200" baseline="0" dirty="0">
                <a:solidFill>
                  <a:schemeClr val="tx1"/>
                </a:solidFill>
                <a:latin typeface="+mn-lt"/>
              </a:rPr>
              <a:t> </a:t>
            </a:r>
            <a:r>
              <a:rPr lang="en-US" sz="1200" baseline="0" dirty="0" err="1">
                <a:solidFill>
                  <a:schemeClr val="tx1"/>
                </a:solidFill>
                <a:latin typeface="+mn-lt"/>
              </a:rPr>
              <a:t>mãn</a:t>
            </a:r>
            <a:r>
              <a:rPr lang="en-US" sz="1200" baseline="0" dirty="0">
                <a:solidFill>
                  <a:schemeClr val="tx1"/>
                </a:solidFill>
                <a:latin typeface="+mn-lt"/>
              </a:rPr>
              <a:t> </a:t>
            </a:r>
            <a:r>
              <a:rPr lang="en-US" sz="1200" baseline="0" dirty="0" err="1">
                <a:solidFill>
                  <a:schemeClr val="tx1"/>
                </a:solidFill>
                <a:latin typeface="+mn-lt"/>
              </a:rPr>
              <a:t>để</a:t>
            </a:r>
            <a:r>
              <a:rPr lang="en-US" sz="1200" baseline="0" dirty="0">
                <a:solidFill>
                  <a:schemeClr val="tx1"/>
                </a:solidFill>
                <a:latin typeface="+mn-lt"/>
              </a:rPr>
              <a:t> </a:t>
            </a:r>
            <a:r>
              <a:rPr lang="en-US" sz="1200" baseline="0" dirty="0" err="1">
                <a:solidFill>
                  <a:schemeClr val="tx1"/>
                </a:solidFill>
                <a:latin typeface="+mn-lt"/>
              </a:rPr>
              <a:t>thay</a:t>
            </a:r>
            <a:r>
              <a:rPr lang="en-US" sz="1200" baseline="0" dirty="0">
                <a:solidFill>
                  <a:schemeClr val="tx1"/>
                </a:solidFill>
                <a:latin typeface="+mn-lt"/>
              </a:rPr>
              <a:t> </a:t>
            </a:r>
            <a:r>
              <a:rPr lang="en-US" sz="1200" baseline="0" dirty="0" err="1">
                <a:solidFill>
                  <a:schemeClr val="tx1"/>
                </a:solidFill>
                <a:latin typeface="+mn-lt"/>
              </a:rPr>
              <a:t>đổi</a:t>
            </a:r>
            <a:r>
              <a:rPr lang="en-US" sz="1200" baseline="0" dirty="0">
                <a:solidFill>
                  <a:schemeClr val="tx1"/>
                </a:solidFill>
                <a:latin typeface="+mn-lt"/>
              </a:rPr>
              <a:t> </a:t>
            </a:r>
            <a:r>
              <a:rPr lang="en-US" sz="1200" baseline="0" dirty="0" err="1">
                <a:solidFill>
                  <a:schemeClr val="tx1"/>
                </a:solidFill>
                <a:latin typeface="+mn-lt"/>
              </a:rPr>
              <a:t>số</a:t>
            </a:r>
            <a:r>
              <a:rPr lang="en-US" sz="1200" baseline="0" dirty="0">
                <a:solidFill>
                  <a:schemeClr val="tx1"/>
                </a:solidFill>
                <a:latin typeface="+mn-lt"/>
              </a:rPr>
              <a:t> </a:t>
            </a:r>
            <a:r>
              <a:rPr lang="en-US" sz="1200" baseline="0" dirty="0" err="1">
                <a:solidFill>
                  <a:schemeClr val="tx1"/>
                </a:solidFill>
                <a:latin typeface="+mn-lt"/>
              </a:rPr>
              <a:t>tiền</a:t>
            </a:r>
            <a:r>
              <a:rPr lang="en-US" sz="1200" baseline="0" dirty="0">
                <a:solidFill>
                  <a:schemeClr val="tx1"/>
                </a:solidFill>
                <a:latin typeface="+mn-lt"/>
              </a:rPr>
              <a:t> </a:t>
            </a:r>
            <a:r>
              <a:rPr lang="en-US" sz="1200" baseline="0" dirty="0" err="1">
                <a:solidFill>
                  <a:schemeClr val="tx1"/>
                </a:solidFill>
                <a:latin typeface="+mn-lt"/>
              </a:rPr>
              <a:t>trong</a:t>
            </a:r>
            <a:r>
              <a:rPr lang="en-US" sz="1200" baseline="0" dirty="0">
                <a:solidFill>
                  <a:schemeClr val="tx1"/>
                </a:solidFill>
                <a:latin typeface="+mn-lt"/>
              </a:rPr>
              <a:t> </a:t>
            </a:r>
            <a:r>
              <a:rPr lang="en-US" sz="1200" baseline="0" dirty="0" err="1">
                <a:solidFill>
                  <a:schemeClr val="tx1"/>
                </a:solidFill>
                <a:latin typeface="+mn-lt"/>
              </a:rPr>
              <a:t>ngân</a:t>
            </a:r>
            <a:r>
              <a:rPr lang="en-US" sz="1200" baseline="0" dirty="0">
                <a:solidFill>
                  <a:schemeClr val="tx1"/>
                </a:solidFill>
                <a:latin typeface="+mn-lt"/>
              </a:rPr>
              <a:t> </a:t>
            </a:r>
            <a:r>
              <a:rPr lang="en-US" sz="1200" baseline="0" dirty="0" err="1">
                <a:solidFill>
                  <a:schemeClr val="tx1"/>
                </a:solidFill>
                <a:latin typeface="+mn-lt"/>
              </a:rPr>
              <a:t>sách</a:t>
            </a:r>
            <a:r>
              <a:rPr lang="en-US" sz="1200" baseline="0" dirty="0">
                <a:solidFill>
                  <a:schemeClr val="tx1"/>
                </a:solidFill>
                <a:latin typeface="+mn-lt"/>
              </a:rPr>
              <a:t> </a:t>
            </a:r>
            <a:r>
              <a:rPr lang="en-US" sz="1200" baseline="0" dirty="0" err="1">
                <a:solidFill>
                  <a:schemeClr val="tx1"/>
                </a:solidFill>
                <a:latin typeface="+mn-lt"/>
              </a:rPr>
              <a:t>cá</a:t>
            </a:r>
            <a:r>
              <a:rPr lang="en-US" sz="1200" baseline="0" dirty="0">
                <a:solidFill>
                  <a:schemeClr val="tx1"/>
                </a:solidFill>
                <a:latin typeface="+mn-lt"/>
              </a:rPr>
              <a:t> </a:t>
            </a:r>
            <a:r>
              <a:rPr lang="en-US" sz="1200" baseline="0" dirty="0" err="1">
                <a:solidFill>
                  <a:schemeClr val="tx1"/>
                </a:solidFill>
                <a:latin typeface="+mn-lt"/>
              </a:rPr>
              <a:t>nhân</a:t>
            </a:r>
            <a:r>
              <a:rPr lang="en-US" sz="1200" baseline="0" dirty="0">
                <a:solidFill>
                  <a:schemeClr val="tx1"/>
                </a:solidFill>
                <a:latin typeface="+mn-lt"/>
              </a:rPr>
              <a:t> </a:t>
            </a:r>
            <a:r>
              <a:rPr lang="en-US" sz="1200" baseline="0" dirty="0" err="1">
                <a:solidFill>
                  <a:schemeClr val="tx1"/>
                </a:solidFill>
                <a:latin typeface="+mn-lt"/>
              </a:rPr>
              <a:t>của</a:t>
            </a:r>
            <a:r>
              <a:rPr lang="en-US" sz="1200" baseline="0" dirty="0">
                <a:solidFill>
                  <a:schemeClr val="tx1"/>
                </a:solidFill>
                <a:latin typeface="+mn-lt"/>
              </a:rPr>
              <a:t> </a:t>
            </a:r>
            <a:r>
              <a:rPr lang="en-US" sz="1200" baseline="0" dirty="0" err="1">
                <a:solidFill>
                  <a:schemeClr val="tx1"/>
                </a:solidFill>
                <a:latin typeface="+mn-lt"/>
              </a:rPr>
              <a:t>bạn</a:t>
            </a:r>
            <a:r>
              <a:rPr lang="en-US" sz="1200" baseline="0" dirty="0">
                <a:solidFill>
                  <a:schemeClr val="tx1"/>
                </a:solidFill>
                <a:latin typeface="+mn-lt"/>
              </a:rPr>
              <a:t>. </a:t>
            </a:r>
            <a:r>
              <a:rPr lang="en-US" sz="1200" baseline="0" dirty="0" err="1">
                <a:solidFill>
                  <a:schemeClr val="tx1"/>
                </a:solidFill>
                <a:latin typeface="+mn-lt"/>
              </a:rPr>
              <a:t>Bạn</a:t>
            </a:r>
            <a:r>
              <a:rPr lang="en-US" sz="1200" baseline="0" dirty="0">
                <a:solidFill>
                  <a:schemeClr val="tx1"/>
                </a:solidFill>
                <a:latin typeface="+mn-lt"/>
              </a:rPr>
              <a:t> </a:t>
            </a:r>
            <a:r>
              <a:rPr lang="en-US" sz="1200" baseline="0" dirty="0" err="1">
                <a:solidFill>
                  <a:schemeClr val="tx1"/>
                </a:solidFill>
                <a:latin typeface="+mn-lt"/>
              </a:rPr>
              <a:t>có</a:t>
            </a:r>
            <a:r>
              <a:rPr lang="en-US" sz="1200" baseline="0" dirty="0">
                <a:solidFill>
                  <a:schemeClr val="tx1"/>
                </a:solidFill>
                <a:latin typeface="+mn-lt"/>
              </a:rPr>
              <a:t> </a:t>
            </a:r>
            <a:r>
              <a:rPr lang="en-US" sz="1200" baseline="0" dirty="0" err="1">
                <a:solidFill>
                  <a:schemeClr val="tx1"/>
                </a:solidFill>
                <a:latin typeface="+mn-lt"/>
              </a:rPr>
              <a:t>thể</a:t>
            </a:r>
            <a:r>
              <a:rPr lang="en-US" sz="1200" baseline="0" dirty="0">
                <a:solidFill>
                  <a:schemeClr val="tx1"/>
                </a:solidFill>
                <a:latin typeface="+mn-lt"/>
              </a:rPr>
              <a:t> </a:t>
            </a:r>
            <a:r>
              <a:rPr lang="en-US" sz="1200" baseline="0" dirty="0" err="1">
                <a:solidFill>
                  <a:schemeClr val="tx1"/>
                </a:solidFill>
                <a:latin typeface="+mn-lt"/>
              </a:rPr>
              <a:t>thanh</a:t>
            </a:r>
            <a:r>
              <a:rPr lang="en-US" sz="1200" baseline="0" dirty="0">
                <a:solidFill>
                  <a:schemeClr val="tx1"/>
                </a:solidFill>
                <a:latin typeface="+mn-lt"/>
              </a:rPr>
              <a:t> </a:t>
            </a:r>
            <a:r>
              <a:rPr lang="en-US" sz="1200" baseline="0" dirty="0" err="1">
                <a:solidFill>
                  <a:schemeClr val="tx1"/>
                </a:solidFill>
                <a:latin typeface="+mn-lt"/>
              </a:rPr>
              <a:t>toán</a:t>
            </a:r>
            <a:r>
              <a:rPr lang="en-US" sz="1200" baseline="0" dirty="0">
                <a:solidFill>
                  <a:schemeClr val="tx1"/>
                </a:solidFill>
                <a:latin typeface="+mn-lt"/>
              </a:rPr>
              <a:t> </a:t>
            </a:r>
            <a:r>
              <a:rPr lang="en-US" sz="1200" baseline="0" dirty="0" err="1">
                <a:solidFill>
                  <a:schemeClr val="tx1"/>
                </a:solidFill>
                <a:latin typeface="+mn-lt"/>
              </a:rPr>
              <a:t>những</a:t>
            </a:r>
            <a:r>
              <a:rPr lang="en-US" sz="1200" baseline="0" dirty="0">
                <a:solidFill>
                  <a:schemeClr val="tx1"/>
                </a:solidFill>
                <a:latin typeface="+mn-lt"/>
              </a:rPr>
              <a:t> </a:t>
            </a:r>
            <a:r>
              <a:rPr lang="en-US" sz="1200" baseline="0" dirty="0" err="1">
                <a:solidFill>
                  <a:schemeClr val="tx1"/>
                </a:solidFill>
                <a:latin typeface="+mn-lt"/>
              </a:rPr>
              <a:t>dịch</a:t>
            </a:r>
            <a:r>
              <a:rPr lang="en-US" sz="1200" baseline="0" dirty="0">
                <a:solidFill>
                  <a:schemeClr val="tx1"/>
                </a:solidFill>
                <a:latin typeface="+mn-lt"/>
              </a:rPr>
              <a:t> </a:t>
            </a:r>
            <a:r>
              <a:rPr lang="en-US" sz="1200" baseline="0" dirty="0" err="1">
                <a:solidFill>
                  <a:schemeClr val="tx1"/>
                </a:solidFill>
                <a:latin typeface="+mn-lt"/>
              </a:rPr>
              <a:t>vụ</a:t>
            </a:r>
            <a:r>
              <a:rPr lang="en-US" sz="1200" baseline="0" dirty="0">
                <a:solidFill>
                  <a:schemeClr val="tx1"/>
                </a:solidFill>
                <a:latin typeface="+mn-lt"/>
              </a:rPr>
              <a:t> </a:t>
            </a:r>
            <a:r>
              <a:rPr lang="en-US" sz="1200" baseline="0" dirty="0" err="1">
                <a:solidFill>
                  <a:schemeClr val="tx1"/>
                </a:solidFill>
                <a:latin typeface="+mn-lt"/>
              </a:rPr>
              <a:t>này</a:t>
            </a:r>
            <a:r>
              <a:rPr lang="en-US" sz="1200" baseline="0" dirty="0">
                <a:solidFill>
                  <a:schemeClr val="tx1"/>
                </a:solidFill>
                <a:latin typeface="+mn-lt"/>
              </a:rPr>
              <a:t> </a:t>
            </a:r>
            <a:r>
              <a:rPr lang="en-US" sz="1200" baseline="0" dirty="0" err="1">
                <a:solidFill>
                  <a:schemeClr val="tx1"/>
                </a:solidFill>
                <a:latin typeface="+mn-lt"/>
              </a:rPr>
              <a:t>trong</a:t>
            </a:r>
            <a:r>
              <a:rPr lang="en-US" sz="1200" baseline="0" dirty="0">
                <a:solidFill>
                  <a:schemeClr val="tx1"/>
                </a:solidFill>
                <a:latin typeface="+mn-lt"/>
              </a:rPr>
              <a:t> SDP, </a:t>
            </a:r>
            <a:r>
              <a:rPr lang="en-US" sz="1200" baseline="0" dirty="0" err="1">
                <a:solidFill>
                  <a:schemeClr val="tx1"/>
                </a:solidFill>
                <a:latin typeface="+mn-lt"/>
              </a:rPr>
              <a:t>nhưng</a:t>
            </a:r>
            <a:r>
              <a:rPr lang="en-US" sz="1200" baseline="0" dirty="0">
                <a:solidFill>
                  <a:schemeClr val="tx1"/>
                </a:solidFill>
                <a:latin typeface="+mn-lt"/>
              </a:rPr>
              <a:t> </a:t>
            </a:r>
            <a:r>
              <a:rPr lang="en-US" sz="1200" baseline="0" dirty="0" err="1">
                <a:solidFill>
                  <a:schemeClr val="tx1"/>
                </a:solidFill>
                <a:latin typeface="+mn-lt"/>
              </a:rPr>
              <a:t>bạn</a:t>
            </a:r>
            <a:r>
              <a:rPr lang="en-US" sz="1200" baseline="0" dirty="0">
                <a:solidFill>
                  <a:schemeClr val="tx1"/>
                </a:solidFill>
                <a:latin typeface="+mn-lt"/>
              </a:rPr>
              <a:t> </a:t>
            </a:r>
            <a:r>
              <a:rPr lang="en-US" sz="1200" baseline="0" dirty="0" err="1">
                <a:solidFill>
                  <a:schemeClr val="tx1"/>
                </a:solidFill>
                <a:latin typeface="+mn-lt"/>
              </a:rPr>
              <a:t>không</a:t>
            </a:r>
            <a:r>
              <a:rPr lang="en-US" sz="1200" baseline="0" dirty="0">
                <a:solidFill>
                  <a:schemeClr val="tx1"/>
                </a:solidFill>
                <a:latin typeface="+mn-lt"/>
              </a:rPr>
              <a:t> </a:t>
            </a:r>
            <a:r>
              <a:rPr lang="en-US" sz="1200" baseline="0" dirty="0" err="1">
                <a:solidFill>
                  <a:schemeClr val="tx1"/>
                </a:solidFill>
                <a:latin typeface="+mn-lt"/>
              </a:rPr>
              <a:t>thể</a:t>
            </a:r>
            <a:r>
              <a:rPr lang="en-US" sz="1200" baseline="0" dirty="0">
                <a:solidFill>
                  <a:schemeClr val="tx1"/>
                </a:solidFill>
                <a:latin typeface="+mn-lt"/>
              </a:rPr>
              <a:t> </a:t>
            </a:r>
            <a:r>
              <a:rPr lang="en-US" sz="1200" baseline="0" dirty="0" err="1">
                <a:solidFill>
                  <a:schemeClr val="tx1"/>
                </a:solidFill>
                <a:latin typeface="+mn-lt"/>
              </a:rPr>
              <a:t>thay</a:t>
            </a:r>
            <a:r>
              <a:rPr lang="en-US" sz="1200" baseline="0" dirty="0">
                <a:solidFill>
                  <a:schemeClr val="tx1"/>
                </a:solidFill>
                <a:latin typeface="+mn-lt"/>
              </a:rPr>
              <a:t> </a:t>
            </a:r>
            <a:r>
              <a:rPr lang="en-US" sz="1200" baseline="0" dirty="0" err="1">
                <a:solidFill>
                  <a:schemeClr val="tx1"/>
                </a:solidFill>
                <a:latin typeface="+mn-lt"/>
              </a:rPr>
              <a:t>đổi</a:t>
            </a:r>
            <a:r>
              <a:rPr lang="en-US" sz="1200" baseline="0" dirty="0">
                <a:solidFill>
                  <a:schemeClr val="tx1"/>
                </a:solidFill>
                <a:latin typeface="+mn-lt"/>
              </a:rPr>
              <a:t> </a:t>
            </a:r>
            <a:r>
              <a:rPr lang="en-US" sz="1200" baseline="0" dirty="0" err="1">
                <a:solidFill>
                  <a:schemeClr val="tx1"/>
                </a:solidFill>
                <a:latin typeface="+mn-lt"/>
              </a:rPr>
              <a:t>ngân</a:t>
            </a:r>
            <a:r>
              <a:rPr lang="en-US" sz="1200" baseline="0" dirty="0">
                <a:solidFill>
                  <a:schemeClr val="tx1"/>
                </a:solidFill>
                <a:latin typeface="+mn-lt"/>
              </a:rPr>
              <a:t> </a:t>
            </a:r>
            <a:r>
              <a:rPr lang="en-US" sz="1200" baseline="0" dirty="0" err="1">
                <a:solidFill>
                  <a:schemeClr val="tx1"/>
                </a:solidFill>
                <a:latin typeface="+mn-lt"/>
              </a:rPr>
              <a:t>sách</a:t>
            </a:r>
            <a:r>
              <a:rPr lang="en-US" sz="1200" baseline="0" dirty="0">
                <a:solidFill>
                  <a:schemeClr val="tx1"/>
                </a:solidFill>
                <a:latin typeface="+mn-lt"/>
              </a:rPr>
              <a:t> </a:t>
            </a:r>
            <a:r>
              <a:rPr lang="en-US" sz="1200" baseline="0" dirty="0" err="1">
                <a:solidFill>
                  <a:schemeClr val="tx1"/>
                </a:solidFill>
                <a:latin typeface="+mn-lt"/>
              </a:rPr>
              <a:t>để</a:t>
            </a:r>
            <a:r>
              <a:rPr lang="en-US" sz="1200" baseline="0" dirty="0">
                <a:solidFill>
                  <a:schemeClr val="tx1"/>
                </a:solidFill>
                <a:latin typeface="+mn-lt"/>
              </a:rPr>
              <a:t> </a:t>
            </a:r>
            <a:r>
              <a:rPr lang="en-US" sz="1200" baseline="0" dirty="0" err="1">
                <a:solidFill>
                  <a:schemeClr val="tx1"/>
                </a:solidFill>
                <a:latin typeface="+mn-lt"/>
              </a:rPr>
              <a:t>bao</a:t>
            </a:r>
            <a:r>
              <a:rPr lang="en-US" sz="1200" baseline="0" dirty="0">
                <a:solidFill>
                  <a:schemeClr val="tx1"/>
                </a:solidFill>
                <a:latin typeface="+mn-lt"/>
              </a:rPr>
              <a:t> </a:t>
            </a:r>
            <a:r>
              <a:rPr lang="en-US" sz="1200" baseline="0" dirty="0" err="1">
                <a:solidFill>
                  <a:schemeClr val="tx1"/>
                </a:solidFill>
                <a:latin typeface="+mn-lt"/>
              </a:rPr>
              <a:t>gồm</a:t>
            </a:r>
            <a:r>
              <a:rPr lang="en-US" sz="1200" baseline="0" dirty="0">
                <a:solidFill>
                  <a:schemeClr val="tx1"/>
                </a:solidFill>
                <a:latin typeface="+mn-lt"/>
              </a:rPr>
              <a:t> </a:t>
            </a:r>
            <a:r>
              <a:rPr lang="en-US" sz="1200" baseline="0" dirty="0" err="1">
                <a:solidFill>
                  <a:schemeClr val="tx1"/>
                </a:solidFill>
                <a:latin typeface="+mn-lt"/>
              </a:rPr>
              <a:t>chúng</a:t>
            </a:r>
            <a:r>
              <a:rPr lang="en-US" sz="1200" dirty="0">
                <a:solidFill>
                  <a:schemeClr val="tx1"/>
                </a:solidFill>
                <a:latin typeface="+mn-lt"/>
              </a:rPr>
              <a:t>. </a:t>
            </a:r>
          </a:p>
          <a:p>
            <a:pPr marL="457200" indent="-457200">
              <a:lnSpc>
                <a:spcPct val="90000"/>
              </a:lnSpc>
              <a:spcBef>
                <a:spcPct val="0"/>
              </a:spcBef>
              <a:buFont typeface="Wingdings" panose="05000000000000000000" pitchFamily="2" charset="2"/>
              <a:buChar char="ü"/>
            </a:pPr>
            <a:r>
              <a:rPr lang="en-US" sz="1200" dirty="0" err="1">
                <a:solidFill>
                  <a:schemeClr val="tx1"/>
                </a:solidFill>
                <a:latin typeface="+mn-lt"/>
              </a:rPr>
              <a:t>Trung</a:t>
            </a:r>
            <a:r>
              <a:rPr lang="en-US" sz="1200" baseline="0" dirty="0">
                <a:solidFill>
                  <a:schemeClr val="tx1"/>
                </a:solidFill>
                <a:latin typeface="+mn-lt"/>
              </a:rPr>
              <a:t> </a:t>
            </a:r>
            <a:r>
              <a:rPr lang="en-US" sz="1200" baseline="0" dirty="0" err="1">
                <a:solidFill>
                  <a:schemeClr val="tx1"/>
                </a:solidFill>
                <a:latin typeface="+mn-lt"/>
              </a:rPr>
              <a:t>tâm</a:t>
            </a:r>
            <a:r>
              <a:rPr lang="en-US" sz="1200" baseline="0" dirty="0">
                <a:solidFill>
                  <a:schemeClr val="tx1"/>
                </a:solidFill>
                <a:latin typeface="+mn-lt"/>
              </a:rPr>
              <a:t> </a:t>
            </a:r>
            <a:r>
              <a:rPr lang="en-US" sz="1200" baseline="0" dirty="0" err="1">
                <a:solidFill>
                  <a:schemeClr val="tx1"/>
                </a:solidFill>
                <a:latin typeface="+mn-lt"/>
              </a:rPr>
              <a:t>vùng</a:t>
            </a:r>
            <a:r>
              <a:rPr lang="en-US" sz="1200" baseline="0" dirty="0">
                <a:solidFill>
                  <a:schemeClr val="tx1"/>
                </a:solidFill>
                <a:latin typeface="+mn-lt"/>
              </a:rPr>
              <a:t> </a:t>
            </a:r>
            <a:r>
              <a:rPr lang="en-US" sz="1200" baseline="0" dirty="0" err="1">
                <a:solidFill>
                  <a:schemeClr val="tx1"/>
                </a:solidFill>
                <a:latin typeface="+mn-lt"/>
              </a:rPr>
              <a:t>phải</a:t>
            </a:r>
            <a:r>
              <a:rPr lang="en-US" sz="1200" baseline="0" dirty="0">
                <a:solidFill>
                  <a:schemeClr val="tx1"/>
                </a:solidFill>
                <a:latin typeface="+mn-lt"/>
              </a:rPr>
              <a:t> </a:t>
            </a:r>
            <a:r>
              <a:rPr lang="en-US" sz="1200" baseline="0" dirty="0" err="1">
                <a:solidFill>
                  <a:schemeClr val="tx1"/>
                </a:solidFill>
                <a:latin typeface="+mn-lt"/>
              </a:rPr>
              <a:t>xác</a:t>
            </a:r>
            <a:r>
              <a:rPr lang="en-US" sz="1200" baseline="0" dirty="0">
                <a:solidFill>
                  <a:schemeClr val="tx1"/>
                </a:solidFill>
                <a:latin typeface="+mn-lt"/>
              </a:rPr>
              <a:t> </a:t>
            </a:r>
            <a:r>
              <a:rPr lang="en-US" sz="1200" baseline="0" dirty="0" err="1">
                <a:solidFill>
                  <a:schemeClr val="tx1"/>
                </a:solidFill>
                <a:latin typeface="+mn-lt"/>
              </a:rPr>
              <a:t>nhận</a:t>
            </a:r>
            <a:r>
              <a:rPr lang="en-US" sz="1200" baseline="0" dirty="0">
                <a:solidFill>
                  <a:schemeClr val="tx1"/>
                </a:solidFill>
                <a:latin typeface="+mn-lt"/>
              </a:rPr>
              <a:t> </a:t>
            </a:r>
            <a:r>
              <a:rPr lang="en-US" sz="1200" baseline="0" dirty="0" err="1">
                <a:solidFill>
                  <a:schemeClr val="tx1"/>
                </a:solidFill>
                <a:latin typeface="+mn-lt"/>
              </a:rPr>
              <a:t>ngân</a:t>
            </a:r>
            <a:r>
              <a:rPr lang="en-US" sz="1200" baseline="0" dirty="0">
                <a:solidFill>
                  <a:schemeClr val="tx1"/>
                </a:solidFill>
                <a:latin typeface="+mn-lt"/>
              </a:rPr>
              <a:t> </a:t>
            </a:r>
            <a:r>
              <a:rPr lang="en-US" sz="1200" baseline="0" dirty="0" err="1">
                <a:solidFill>
                  <a:schemeClr val="tx1"/>
                </a:solidFill>
                <a:latin typeface="+mn-lt"/>
              </a:rPr>
              <a:t>sách</a:t>
            </a:r>
            <a:r>
              <a:rPr lang="en-US" sz="1200" baseline="0" dirty="0">
                <a:solidFill>
                  <a:schemeClr val="tx1"/>
                </a:solidFill>
                <a:latin typeface="+mn-lt"/>
              </a:rPr>
              <a:t> </a:t>
            </a:r>
            <a:r>
              <a:rPr lang="en-US" sz="1200" baseline="0" dirty="0" err="1">
                <a:solidFill>
                  <a:schemeClr val="tx1"/>
                </a:solidFill>
                <a:latin typeface="+mn-lt"/>
              </a:rPr>
              <a:t>cá</a:t>
            </a:r>
            <a:r>
              <a:rPr lang="en-US" sz="1200" baseline="0" dirty="0">
                <a:solidFill>
                  <a:schemeClr val="tx1"/>
                </a:solidFill>
                <a:latin typeface="+mn-lt"/>
              </a:rPr>
              <a:t> </a:t>
            </a:r>
            <a:r>
              <a:rPr lang="en-US" sz="1200" baseline="0" dirty="0" err="1">
                <a:solidFill>
                  <a:schemeClr val="tx1"/>
                </a:solidFill>
                <a:latin typeface="+mn-lt"/>
              </a:rPr>
              <a:t>nhân</a:t>
            </a:r>
            <a:r>
              <a:rPr lang="en-US" sz="1200" baseline="0" dirty="0">
                <a:solidFill>
                  <a:schemeClr val="tx1"/>
                </a:solidFill>
                <a:latin typeface="+mn-lt"/>
              </a:rPr>
              <a:t> </a:t>
            </a:r>
            <a:r>
              <a:rPr lang="en-US" sz="1200" baseline="0" dirty="0" err="1">
                <a:solidFill>
                  <a:schemeClr val="tx1"/>
                </a:solidFill>
                <a:latin typeface="+mn-lt"/>
              </a:rPr>
              <a:t>của</a:t>
            </a:r>
            <a:r>
              <a:rPr lang="en-US" sz="1200" baseline="0" dirty="0">
                <a:solidFill>
                  <a:schemeClr val="tx1"/>
                </a:solidFill>
                <a:latin typeface="+mn-lt"/>
              </a:rPr>
              <a:t> </a:t>
            </a:r>
            <a:r>
              <a:rPr lang="en-US" sz="1200" baseline="0" dirty="0" err="1">
                <a:solidFill>
                  <a:schemeClr val="tx1"/>
                </a:solidFill>
                <a:latin typeface="+mn-lt"/>
              </a:rPr>
              <a:t>bạn</a:t>
            </a:r>
            <a:r>
              <a:rPr lang="en-US" sz="1200" baseline="0" dirty="0">
                <a:solidFill>
                  <a:schemeClr val="tx1"/>
                </a:solidFill>
                <a:latin typeface="+mn-lt"/>
              </a:rPr>
              <a:t>. </a:t>
            </a:r>
          </a:p>
          <a:p>
            <a:pPr marL="914400" lvl="1" indent="-457200">
              <a:lnSpc>
                <a:spcPct val="90000"/>
              </a:lnSpc>
              <a:spcBef>
                <a:spcPct val="0"/>
              </a:spcBef>
              <a:buFont typeface="Wingdings" panose="05000000000000000000" pitchFamily="2" charset="2"/>
              <a:buChar char="ü"/>
            </a:pPr>
            <a:r>
              <a:rPr lang="vi-VN" sz="1200" dirty="0">
                <a:solidFill>
                  <a:schemeClr val="tx1"/>
                </a:solidFill>
                <a:latin typeface="+mn-lt"/>
              </a:rPr>
              <a:t>Điều này có nghĩa là trung tâm </a:t>
            </a:r>
            <a:r>
              <a:rPr lang="en-US" sz="1200" dirty="0" err="1">
                <a:solidFill>
                  <a:schemeClr val="tx1"/>
                </a:solidFill>
                <a:latin typeface="+mn-lt"/>
              </a:rPr>
              <a:t>vùng</a:t>
            </a:r>
            <a:r>
              <a:rPr lang="en-US" sz="1200" baseline="0" dirty="0">
                <a:solidFill>
                  <a:schemeClr val="tx1"/>
                </a:solidFill>
                <a:latin typeface="+mn-lt"/>
              </a:rPr>
              <a:t> </a:t>
            </a:r>
            <a:r>
              <a:rPr lang="vi-VN" sz="1200" dirty="0">
                <a:solidFill>
                  <a:schemeClr val="tx1"/>
                </a:solidFill>
                <a:latin typeface="+mn-lt"/>
              </a:rPr>
              <a:t>của bạn </a:t>
            </a:r>
            <a:r>
              <a:rPr lang="en-US" sz="1200" dirty="0" err="1">
                <a:solidFill>
                  <a:schemeClr val="tx1"/>
                </a:solidFill>
                <a:latin typeface="+mn-lt"/>
              </a:rPr>
              <a:t>phải</a:t>
            </a:r>
            <a:r>
              <a:rPr lang="en-US" sz="1200" baseline="0" dirty="0">
                <a:solidFill>
                  <a:schemeClr val="tx1"/>
                </a:solidFill>
                <a:latin typeface="+mn-lt"/>
              </a:rPr>
              <a:t> </a:t>
            </a:r>
            <a:r>
              <a:rPr lang="vi-VN" sz="1200" dirty="0">
                <a:solidFill>
                  <a:schemeClr val="tx1"/>
                </a:solidFill>
                <a:latin typeface="+mn-lt"/>
              </a:rPr>
              <a:t>xác nhận rằng số tiền</a:t>
            </a:r>
            <a:r>
              <a:rPr lang="en-US" sz="1200" dirty="0">
                <a:solidFill>
                  <a:schemeClr val="tx1"/>
                </a:solidFill>
                <a:latin typeface="+mn-lt"/>
              </a:rPr>
              <a:t> </a:t>
            </a:r>
            <a:r>
              <a:rPr lang="en-US" sz="1200" dirty="0" err="1">
                <a:solidFill>
                  <a:schemeClr val="tx1"/>
                </a:solidFill>
                <a:latin typeface="+mn-lt"/>
              </a:rPr>
              <a:t>trong</a:t>
            </a:r>
            <a:r>
              <a:rPr lang="vi-VN" sz="1200" dirty="0">
                <a:solidFill>
                  <a:schemeClr val="tx1"/>
                </a:solidFill>
                <a:latin typeface="+mn-lt"/>
              </a:rPr>
              <a:t> ngân sách cá nhân </a:t>
            </a:r>
            <a:r>
              <a:rPr lang="en-US" sz="1200" dirty="0" err="1">
                <a:solidFill>
                  <a:schemeClr val="tx1"/>
                </a:solidFill>
                <a:latin typeface="+mn-lt"/>
              </a:rPr>
              <a:t>là</a:t>
            </a:r>
            <a:r>
              <a:rPr lang="en-US" sz="1200" baseline="0" dirty="0">
                <a:solidFill>
                  <a:schemeClr val="tx1"/>
                </a:solidFill>
                <a:latin typeface="+mn-lt"/>
              </a:rPr>
              <a:t> </a:t>
            </a:r>
            <a:r>
              <a:rPr lang="en-US" sz="1200" baseline="0" dirty="0" err="1">
                <a:solidFill>
                  <a:schemeClr val="tx1"/>
                </a:solidFill>
                <a:latin typeface="+mn-lt"/>
              </a:rPr>
              <a:t>số</a:t>
            </a:r>
            <a:r>
              <a:rPr lang="en-US" sz="1200" baseline="0" dirty="0">
                <a:solidFill>
                  <a:schemeClr val="tx1"/>
                </a:solidFill>
                <a:latin typeface="+mn-lt"/>
              </a:rPr>
              <a:t> </a:t>
            </a:r>
            <a:r>
              <a:rPr lang="en-US" sz="1200" baseline="0" dirty="0" err="1">
                <a:solidFill>
                  <a:schemeClr val="tx1"/>
                </a:solidFill>
                <a:latin typeface="+mn-lt"/>
              </a:rPr>
              <a:t>tiền</a:t>
            </a:r>
            <a:r>
              <a:rPr lang="en-US" sz="1200" baseline="0" dirty="0">
                <a:solidFill>
                  <a:schemeClr val="tx1"/>
                </a:solidFill>
                <a:latin typeface="+mn-lt"/>
              </a:rPr>
              <a:t> </a:t>
            </a:r>
            <a:r>
              <a:rPr lang="en-US" sz="1200" baseline="0" dirty="0" err="1">
                <a:solidFill>
                  <a:schemeClr val="tx1"/>
                </a:solidFill>
                <a:latin typeface="+mn-lt"/>
              </a:rPr>
              <a:t>mà</a:t>
            </a:r>
            <a:r>
              <a:rPr lang="en-US" sz="1200" baseline="0" dirty="0">
                <a:solidFill>
                  <a:schemeClr val="tx1"/>
                </a:solidFill>
                <a:latin typeface="+mn-lt"/>
              </a:rPr>
              <a:t> </a:t>
            </a:r>
            <a:r>
              <a:rPr lang="vi-VN" sz="1200" dirty="0">
                <a:solidFill>
                  <a:schemeClr val="tx1"/>
                </a:solidFill>
                <a:latin typeface="+mn-lt"/>
              </a:rPr>
              <a:t>trung tâm </a:t>
            </a:r>
            <a:r>
              <a:rPr lang="en-US" sz="1200" dirty="0" err="1">
                <a:solidFill>
                  <a:schemeClr val="tx1"/>
                </a:solidFill>
                <a:latin typeface="+mn-lt"/>
              </a:rPr>
              <a:t>vùng</a:t>
            </a:r>
            <a:r>
              <a:rPr lang="en-US" sz="1200" baseline="0" dirty="0">
                <a:solidFill>
                  <a:schemeClr val="tx1"/>
                </a:solidFill>
                <a:latin typeface="+mn-lt"/>
              </a:rPr>
              <a:t> </a:t>
            </a:r>
            <a:r>
              <a:rPr lang="en-US" sz="1200" baseline="0" dirty="0" err="1">
                <a:solidFill>
                  <a:schemeClr val="tx1"/>
                </a:solidFill>
                <a:latin typeface="+mn-lt"/>
              </a:rPr>
              <a:t>đã</a:t>
            </a:r>
            <a:r>
              <a:rPr lang="en-US" sz="1200" baseline="0" dirty="0">
                <a:solidFill>
                  <a:schemeClr val="tx1"/>
                </a:solidFill>
                <a:latin typeface="+mn-lt"/>
              </a:rPr>
              <a:t> chi</a:t>
            </a:r>
            <a:r>
              <a:rPr lang="vi-VN" sz="1200" dirty="0">
                <a:solidFill>
                  <a:schemeClr val="tx1"/>
                </a:solidFill>
                <a:latin typeface="+mn-lt"/>
              </a:rPr>
              <a:t>, bao gồm </a:t>
            </a:r>
            <a:r>
              <a:rPr lang="en-US" sz="1200" dirty="0" err="1">
                <a:solidFill>
                  <a:schemeClr val="tx1"/>
                </a:solidFill>
                <a:latin typeface="+mn-lt"/>
              </a:rPr>
              <a:t>bất</a:t>
            </a:r>
            <a:r>
              <a:rPr lang="en-US" sz="1200" baseline="0" dirty="0">
                <a:solidFill>
                  <a:schemeClr val="tx1"/>
                </a:solidFill>
                <a:latin typeface="+mn-lt"/>
              </a:rPr>
              <a:t> </a:t>
            </a:r>
            <a:r>
              <a:rPr lang="en-US" sz="1200" baseline="0" dirty="0" err="1">
                <a:solidFill>
                  <a:schemeClr val="tx1"/>
                </a:solidFill>
                <a:latin typeface="+mn-lt"/>
              </a:rPr>
              <a:t>cứ</a:t>
            </a:r>
            <a:r>
              <a:rPr lang="vi-VN" sz="1200" dirty="0">
                <a:solidFill>
                  <a:schemeClr val="tx1"/>
                </a:solidFill>
                <a:latin typeface="+mn-lt"/>
              </a:rPr>
              <a:t> điều chỉnh </a:t>
            </a:r>
            <a:r>
              <a:rPr lang="en-US" sz="1200" dirty="0" err="1">
                <a:solidFill>
                  <a:schemeClr val="tx1"/>
                </a:solidFill>
                <a:latin typeface="+mn-lt"/>
              </a:rPr>
              <a:t>nào</a:t>
            </a:r>
            <a:r>
              <a:rPr lang="en-US" sz="1200" baseline="0" dirty="0">
                <a:solidFill>
                  <a:schemeClr val="tx1"/>
                </a:solidFill>
                <a:latin typeface="+mn-lt"/>
              </a:rPr>
              <a:t> </a:t>
            </a:r>
            <a:r>
              <a:rPr lang="en-US" sz="1200" baseline="0" dirty="0" err="1">
                <a:solidFill>
                  <a:schemeClr val="tx1"/>
                </a:solidFill>
                <a:latin typeface="+mn-lt"/>
              </a:rPr>
              <a:t>với</a:t>
            </a:r>
            <a:r>
              <a:rPr lang="vi-VN" sz="1200" dirty="0">
                <a:solidFill>
                  <a:schemeClr val="tx1"/>
                </a:solidFill>
                <a:latin typeface="+mn-lt"/>
              </a:rPr>
              <a:t> nhu cầu chưa được đáp ứng hoặc thay đổi </a:t>
            </a:r>
            <a:r>
              <a:rPr lang="en-US" sz="1200" dirty="0" err="1">
                <a:solidFill>
                  <a:schemeClr val="tx1"/>
                </a:solidFill>
                <a:latin typeface="+mn-lt"/>
              </a:rPr>
              <a:t>về</a:t>
            </a:r>
            <a:r>
              <a:rPr lang="en-US" sz="1200" baseline="0" dirty="0">
                <a:solidFill>
                  <a:schemeClr val="tx1"/>
                </a:solidFill>
                <a:latin typeface="+mn-lt"/>
              </a:rPr>
              <a:t> </a:t>
            </a:r>
            <a:r>
              <a:rPr lang="vi-VN" sz="1200" dirty="0">
                <a:solidFill>
                  <a:schemeClr val="tx1"/>
                </a:solidFill>
                <a:latin typeface="+mn-lt"/>
              </a:rPr>
              <a:t>hoàn cảnh, bất kể bạn chọn tham gia SDP</a:t>
            </a:r>
            <a:r>
              <a:rPr lang="en-US" sz="1200" dirty="0">
                <a:solidFill>
                  <a:schemeClr val="tx1"/>
                </a:solidFill>
                <a:latin typeface="+mn-lt"/>
              </a:rPr>
              <a:t> hay </a:t>
            </a:r>
            <a:r>
              <a:rPr lang="en-US" sz="1200" dirty="0" err="1">
                <a:solidFill>
                  <a:schemeClr val="tx1"/>
                </a:solidFill>
                <a:latin typeface="+mn-lt"/>
              </a:rPr>
              <a:t>không</a:t>
            </a:r>
            <a:r>
              <a:rPr lang="vi-VN" sz="1200" dirty="0">
                <a:solidFill>
                  <a:schemeClr val="tx1"/>
                </a:solidFill>
                <a:latin typeface="+mn-lt"/>
              </a:rPr>
              <a:t>.</a:t>
            </a:r>
            <a:endParaRPr lang="en-US" sz="1200" dirty="0">
              <a:solidFill>
                <a:schemeClr val="tx1"/>
              </a:solidFill>
              <a:latin typeface="+mn-lt"/>
            </a:endParaRPr>
          </a:p>
        </p:txBody>
      </p:sp>
      <p:sp>
        <p:nvSpPr>
          <p:cNvPr id="4" name="Slide Number Placeholder 3"/>
          <p:cNvSpPr>
            <a:spLocks noGrp="1"/>
          </p:cNvSpPr>
          <p:nvPr>
            <p:ph type="sldNum" sz="quarter" idx="10"/>
          </p:nvPr>
        </p:nvSpPr>
        <p:spPr/>
        <p:txBody>
          <a:bodyPr/>
          <a:lstStyle/>
          <a:p>
            <a:fld id="{1C78673E-F29B-4593-BE77-BC78070867BB}" type="slidenum">
              <a:rPr lang="en-US" smtClean="0"/>
              <a:t>45</a:t>
            </a:fld>
            <a:endParaRPr lang="en-US" dirty="0"/>
          </a:p>
        </p:txBody>
      </p:sp>
    </p:spTree>
    <p:extLst>
      <p:ext uri="{BB962C8B-B14F-4D97-AF65-F5344CB8AC3E}">
        <p14:creationId xmlns:p14="http://schemas.microsoft.com/office/powerpoint/2010/main" val="48222280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i="1" dirty="0" err="1">
                <a:solidFill>
                  <a:schemeClr val="tx1"/>
                </a:solidFill>
              </a:rPr>
              <a:t>Tài</a:t>
            </a:r>
            <a:r>
              <a:rPr lang="en-US" i="1" baseline="0" dirty="0">
                <a:solidFill>
                  <a:schemeClr val="tx1"/>
                </a:solidFill>
              </a:rPr>
              <a:t> </a:t>
            </a:r>
            <a:r>
              <a:rPr lang="en-US" i="1" baseline="0" dirty="0" err="1">
                <a:solidFill>
                  <a:schemeClr val="tx1"/>
                </a:solidFill>
              </a:rPr>
              <a:t>liệu</a:t>
            </a:r>
            <a:r>
              <a:rPr lang="en-US" dirty="0">
                <a:solidFill>
                  <a:schemeClr val="tx1"/>
                </a:solidFill>
              </a:rPr>
              <a:t> –</a:t>
            </a:r>
            <a:r>
              <a:rPr lang="en-US" baseline="0" dirty="0">
                <a:solidFill>
                  <a:schemeClr val="tx1"/>
                </a:solidFill>
              </a:rPr>
              <a:t> </a:t>
            </a:r>
            <a:r>
              <a:rPr lang="en-US" b="1" baseline="0" dirty="0" err="1">
                <a:solidFill>
                  <a:schemeClr val="tx1"/>
                </a:solidFill>
              </a:rPr>
              <a:t>Ngân</a:t>
            </a:r>
            <a:r>
              <a:rPr lang="en-US" b="1" baseline="0" dirty="0">
                <a:solidFill>
                  <a:schemeClr val="tx1"/>
                </a:solidFill>
              </a:rPr>
              <a:t> </a:t>
            </a:r>
            <a:r>
              <a:rPr lang="en-US" b="1" baseline="0" dirty="0" err="1">
                <a:solidFill>
                  <a:schemeClr val="tx1"/>
                </a:solidFill>
              </a:rPr>
              <a:t>sách</a:t>
            </a:r>
            <a:r>
              <a:rPr lang="en-US" b="1" baseline="0" dirty="0">
                <a:solidFill>
                  <a:schemeClr val="tx1"/>
                </a:solidFill>
              </a:rPr>
              <a:t> </a:t>
            </a:r>
            <a:r>
              <a:rPr lang="en-US" b="1" baseline="0" dirty="0" err="1">
                <a:solidFill>
                  <a:schemeClr val="tx1"/>
                </a:solidFill>
              </a:rPr>
              <a:t>Cá</a:t>
            </a:r>
            <a:r>
              <a:rPr lang="en-US" b="1" baseline="0" dirty="0">
                <a:solidFill>
                  <a:schemeClr val="tx1"/>
                </a:solidFill>
              </a:rPr>
              <a:t> </a:t>
            </a:r>
            <a:r>
              <a:rPr lang="en-US" b="1" baseline="0" dirty="0" err="1">
                <a:solidFill>
                  <a:schemeClr val="tx1"/>
                </a:solidFill>
              </a:rPr>
              <a:t>nhân</a:t>
            </a:r>
            <a:r>
              <a:rPr lang="en-US" b="1" baseline="0" dirty="0">
                <a:solidFill>
                  <a:schemeClr val="tx1"/>
                </a:solidFill>
              </a:rPr>
              <a:t> </a:t>
            </a:r>
            <a:r>
              <a:rPr lang="en-US" b="1" baseline="0" dirty="0" err="1">
                <a:solidFill>
                  <a:schemeClr val="tx1"/>
                </a:solidFill>
              </a:rPr>
              <a:t>của</a:t>
            </a:r>
            <a:r>
              <a:rPr lang="en-US" b="1" baseline="0" dirty="0">
                <a:solidFill>
                  <a:schemeClr val="tx1"/>
                </a:solidFill>
              </a:rPr>
              <a:t> </a:t>
            </a:r>
            <a:r>
              <a:rPr lang="en-US" b="1" dirty="0">
                <a:solidFill>
                  <a:schemeClr val="tx1"/>
                </a:solidFill>
              </a:rPr>
              <a:t>Jason &amp; Sofia (</a:t>
            </a:r>
            <a:r>
              <a:rPr lang="en-US" b="1" dirty="0" err="1">
                <a:solidFill>
                  <a:schemeClr val="tx1"/>
                </a:solidFill>
              </a:rPr>
              <a:t>trang</a:t>
            </a:r>
            <a:r>
              <a:rPr lang="en-US" b="1" dirty="0">
                <a:solidFill>
                  <a:schemeClr val="tx1"/>
                </a:solidFill>
              </a:rPr>
              <a:t> 5 </a:t>
            </a:r>
            <a:r>
              <a:rPr lang="en-US" b="1" dirty="0" err="1">
                <a:solidFill>
                  <a:schemeClr val="tx1"/>
                </a:solidFill>
              </a:rPr>
              <a:t>trong</a:t>
            </a:r>
            <a:r>
              <a:rPr lang="en-US" b="1" dirty="0">
                <a:solidFill>
                  <a:schemeClr val="tx1"/>
                </a:solidFill>
              </a:rPr>
              <a:t> </a:t>
            </a:r>
            <a:r>
              <a:rPr lang="en-US" b="1" dirty="0" err="1">
                <a:solidFill>
                  <a:schemeClr val="tx1"/>
                </a:solidFill>
              </a:rPr>
              <a:t>tập</a:t>
            </a:r>
            <a:r>
              <a:rPr lang="en-US" b="1" baseline="0" dirty="0">
                <a:solidFill>
                  <a:schemeClr val="tx1"/>
                </a:solidFill>
              </a:rPr>
              <a:t> </a:t>
            </a:r>
            <a:r>
              <a:rPr lang="en-US" b="1" baseline="0" dirty="0" err="1">
                <a:solidFill>
                  <a:schemeClr val="tx1"/>
                </a:solidFill>
              </a:rPr>
              <a:t>tài</a:t>
            </a:r>
            <a:r>
              <a:rPr lang="en-US" b="1" baseline="0" dirty="0">
                <a:solidFill>
                  <a:schemeClr val="tx1"/>
                </a:solidFill>
              </a:rPr>
              <a:t> </a:t>
            </a:r>
            <a:r>
              <a:rPr lang="en-US" b="1" baseline="0" dirty="0" err="1">
                <a:solidFill>
                  <a:schemeClr val="tx1"/>
                </a:solidFill>
              </a:rPr>
              <a:t>liệu</a:t>
            </a:r>
            <a:r>
              <a:rPr lang="en-US" b="1" dirty="0">
                <a:solidFill>
                  <a:schemeClr val="tx1"/>
                </a:solidFill>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vi-VN" dirty="0">
                <a:solidFill>
                  <a:schemeClr val="tx1"/>
                </a:solidFill>
              </a:rPr>
              <a:t>Hãy</a:t>
            </a:r>
            <a:r>
              <a:rPr lang="en-US" baseline="0" dirty="0">
                <a:solidFill>
                  <a:schemeClr val="tx1"/>
                </a:solidFill>
              </a:rPr>
              <a:t> </a:t>
            </a:r>
            <a:r>
              <a:rPr lang="en-US" baseline="0" dirty="0" err="1">
                <a:solidFill>
                  <a:schemeClr val="tx1"/>
                </a:solidFill>
              </a:rPr>
              <a:t>nhìn</a:t>
            </a:r>
            <a:r>
              <a:rPr lang="en-US" baseline="0" dirty="0">
                <a:solidFill>
                  <a:schemeClr val="tx1"/>
                </a:solidFill>
              </a:rPr>
              <a:t> </a:t>
            </a:r>
            <a:r>
              <a:rPr lang="en-US" baseline="0" dirty="0" err="1">
                <a:solidFill>
                  <a:schemeClr val="tx1"/>
                </a:solidFill>
              </a:rPr>
              <a:t>vào</a:t>
            </a:r>
            <a:r>
              <a:rPr lang="en-US" baseline="0" dirty="0">
                <a:solidFill>
                  <a:schemeClr val="tx1"/>
                </a:solidFill>
              </a:rPr>
              <a:t> </a:t>
            </a:r>
            <a:r>
              <a:rPr lang="en-US" baseline="0" dirty="0" err="1">
                <a:solidFill>
                  <a:schemeClr val="tx1"/>
                </a:solidFill>
              </a:rPr>
              <a:t>trường</a:t>
            </a:r>
            <a:r>
              <a:rPr lang="en-US" baseline="0" dirty="0">
                <a:solidFill>
                  <a:schemeClr val="tx1"/>
                </a:solidFill>
              </a:rPr>
              <a:t> </a:t>
            </a:r>
            <a:r>
              <a:rPr lang="en-US" baseline="0" dirty="0" err="1">
                <a:solidFill>
                  <a:schemeClr val="tx1"/>
                </a:solidFill>
              </a:rPr>
              <a:t>hợp</a:t>
            </a:r>
            <a:r>
              <a:rPr lang="en-US" baseline="0" dirty="0">
                <a:solidFill>
                  <a:schemeClr val="tx1"/>
                </a:solidFill>
              </a:rPr>
              <a:t> </a:t>
            </a:r>
            <a:r>
              <a:rPr lang="en-US" baseline="0" dirty="0" err="1">
                <a:solidFill>
                  <a:schemeClr val="tx1"/>
                </a:solidFill>
              </a:rPr>
              <a:t>của</a:t>
            </a:r>
            <a:r>
              <a:rPr lang="en-US" baseline="0" dirty="0">
                <a:solidFill>
                  <a:schemeClr val="tx1"/>
                </a:solidFill>
              </a:rPr>
              <a:t> Jason</a:t>
            </a:r>
            <a:r>
              <a:rPr lang="vi-VN" dirty="0">
                <a:solidFill>
                  <a:schemeClr val="tx1"/>
                </a:solidFill>
              </a:rPr>
              <a:t>. Trong 12 tháng qua, trung tâm </a:t>
            </a:r>
            <a:r>
              <a:rPr lang="en-US" dirty="0" err="1">
                <a:solidFill>
                  <a:schemeClr val="tx1"/>
                </a:solidFill>
              </a:rPr>
              <a:t>vùng</a:t>
            </a:r>
            <a:r>
              <a:rPr lang="en-US" baseline="0" dirty="0">
                <a:solidFill>
                  <a:schemeClr val="tx1"/>
                </a:solidFill>
              </a:rPr>
              <a:t> </a:t>
            </a:r>
            <a:r>
              <a:rPr lang="vi-VN" dirty="0">
                <a:solidFill>
                  <a:schemeClr val="tx1"/>
                </a:solidFill>
              </a:rPr>
              <a:t>đã chi $63</a:t>
            </a:r>
            <a:r>
              <a:rPr lang="en-US" dirty="0">
                <a:solidFill>
                  <a:schemeClr val="tx1"/>
                </a:solidFill>
              </a:rPr>
              <a:t>.</a:t>
            </a:r>
            <a:r>
              <a:rPr lang="vi-VN" dirty="0">
                <a:solidFill>
                  <a:schemeClr val="tx1"/>
                </a:solidFill>
              </a:rPr>
              <a:t>100 cho các dịch vụ của anh ấy.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vi-VN" dirty="0">
                <a:solidFill>
                  <a:schemeClr val="tx1"/>
                </a:solidFill>
              </a:rPr>
              <a:t>Những dịch vụ đó là chương trình ban ngày, trợ lý </a:t>
            </a:r>
            <a:r>
              <a:rPr lang="en-US" dirty="0" err="1">
                <a:solidFill>
                  <a:schemeClr val="tx1"/>
                </a:solidFill>
              </a:rPr>
              <a:t>riêng</a:t>
            </a:r>
            <a:r>
              <a:rPr lang="vi-VN" dirty="0">
                <a:solidFill>
                  <a:schemeClr val="tx1"/>
                </a:solidFill>
              </a:rPr>
              <a:t> và đào tạo kỹ năng sống độc lập.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vi-VN" dirty="0">
                <a:solidFill>
                  <a:schemeClr val="tx1"/>
                </a:solidFill>
              </a:rPr>
              <a:t>Anh </a:t>
            </a:r>
            <a:r>
              <a:rPr lang="en-US" dirty="0" err="1">
                <a:solidFill>
                  <a:schemeClr val="tx1"/>
                </a:solidFill>
              </a:rPr>
              <a:t>ấy</a:t>
            </a:r>
            <a:r>
              <a:rPr lang="vi-VN" dirty="0">
                <a:solidFill>
                  <a:schemeClr val="tx1"/>
                </a:solidFill>
              </a:rPr>
              <a:t> không có nhu cầu chưa được đáp ứng và hoàn cảnh của anh </a:t>
            </a:r>
            <a:r>
              <a:rPr lang="en-US" dirty="0" err="1">
                <a:solidFill>
                  <a:schemeClr val="tx1"/>
                </a:solidFill>
              </a:rPr>
              <a:t>ấy</a:t>
            </a:r>
            <a:r>
              <a:rPr lang="en-US" baseline="0" dirty="0">
                <a:solidFill>
                  <a:schemeClr val="tx1"/>
                </a:solidFill>
              </a:rPr>
              <a:t> </a:t>
            </a:r>
            <a:r>
              <a:rPr lang="en-US" dirty="0" err="1">
                <a:solidFill>
                  <a:schemeClr val="tx1"/>
                </a:solidFill>
              </a:rPr>
              <a:t>không</a:t>
            </a:r>
            <a:r>
              <a:rPr lang="en-US" baseline="0" dirty="0">
                <a:solidFill>
                  <a:schemeClr val="tx1"/>
                </a:solidFill>
              </a:rPr>
              <a:t> </a:t>
            </a:r>
            <a:r>
              <a:rPr lang="en-US" baseline="0" dirty="0" err="1">
                <a:solidFill>
                  <a:schemeClr val="tx1"/>
                </a:solidFill>
              </a:rPr>
              <a:t>thay</a:t>
            </a:r>
            <a:r>
              <a:rPr lang="en-US" baseline="0" dirty="0">
                <a:solidFill>
                  <a:schemeClr val="tx1"/>
                </a:solidFill>
              </a:rPr>
              <a:t> </a:t>
            </a:r>
            <a:r>
              <a:rPr lang="en-US" baseline="0" dirty="0" err="1">
                <a:solidFill>
                  <a:schemeClr val="tx1"/>
                </a:solidFill>
              </a:rPr>
              <a:t>đổi</a:t>
            </a:r>
            <a:r>
              <a:rPr lang="vi-VN" dirty="0">
                <a:solidFill>
                  <a:schemeClr val="tx1"/>
                </a:solidFill>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vi-VN" dirty="0">
                <a:solidFill>
                  <a:schemeClr val="tx1"/>
                </a:solidFill>
              </a:rPr>
              <a:t>Ngân sách cá nhân của anh ấy là $63</a:t>
            </a:r>
            <a:r>
              <a:rPr lang="en-US" dirty="0">
                <a:solidFill>
                  <a:schemeClr val="tx1"/>
                </a:solidFill>
              </a:rPr>
              <a:t>.</a:t>
            </a:r>
            <a:r>
              <a:rPr lang="vi-VN" dirty="0">
                <a:solidFill>
                  <a:schemeClr val="tx1"/>
                </a:solidFill>
              </a:rPr>
              <a:t>100.</a:t>
            </a:r>
            <a:endParaRPr lang="en-US" dirty="0">
              <a:solidFill>
                <a:schemeClr val="tx1"/>
              </a:solidFill>
            </a:endParaRPr>
          </a:p>
        </p:txBody>
      </p:sp>
      <p:sp>
        <p:nvSpPr>
          <p:cNvPr id="4" name="Slide Number Placeholder 3"/>
          <p:cNvSpPr>
            <a:spLocks noGrp="1"/>
          </p:cNvSpPr>
          <p:nvPr>
            <p:ph type="sldNum" sz="quarter" idx="10"/>
          </p:nvPr>
        </p:nvSpPr>
        <p:spPr/>
        <p:txBody>
          <a:bodyPr/>
          <a:lstStyle/>
          <a:p>
            <a:fld id="{1C78673E-F29B-4593-BE77-BC78070867BB}" type="slidenum">
              <a:rPr lang="en-US" smtClean="0"/>
              <a:t>46</a:t>
            </a:fld>
            <a:endParaRPr lang="en-US" dirty="0"/>
          </a:p>
        </p:txBody>
      </p:sp>
    </p:spTree>
    <p:extLst>
      <p:ext uri="{BB962C8B-B14F-4D97-AF65-F5344CB8AC3E}">
        <p14:creationId xmlns:p14="http://schemas.microsoft.com/office/powerpoint/2010/main" val="20591460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dirty="0" err="1">
                <a:solidFill>
                  <a:schemeClr val="tx1"/>
                </a:solidFill>
              </a:rPr>
              <a:t>Giờ</a:t>
            </a:r>
            <a:r>
              <a:rPr lang="en-US" baseline="0" dirty="0">
                <a:solidFill>
                  <a:schemeClr val="tx1"/>
                </a:solidFill>
              </a:rPr>
              <a:t> </a:t>
            </a:r>
            <a:r>
              <a:rPr lang="en-US" baseline="0" dirty="0" err="1">
                <a:solidFill>
                  <a:schemeClr val="tx1"/>
                </a:solidFill>
              </a:rPr>
              <a:t>hãy</a:t>
            </a:r>
            <a:r>
              <a:rPr lang="en-US" baseline="0" dirty="0">
                <a:solidFill>
                  <a:schemeClr val="tx1"/>
                </a:solidFill>
              </a:rPr>
              <a:t> </a:t>
            </a:r>
            <a:r>
              <a:rPr lang="en-US" baseline="0" dirty="0" err="1">
                <a:solidFill>
                  <a:schemeClr val="tx1"/>
                </a:solidFill>
              </a:rPr>
              <a:t>nhìn</a:t>
            </a:r>
            <a:r>
              <a:rPr lang="en-US" baseline="0" dirty="0">
                <a:solidFill>
                  <a:schemeClr val="tx1"/>
                </a:solidFill>
              </a:rPr>
              <a:t> </a:t>
            </a:r>
            <a:r>
              <a:rPr lang="en-US" baseline="0" dirty="0" err="1">
                <a:solidFill>
                  <a:schemeClr val="tx1"/>
                </a:solidFill>
              </a:rPr>
              <a:t>vào</a:t>
            </a:r>
            <a:r>
              <a:rPr lang="en-US" baseline="0" dirty="0">
                <a:solidFill>
                  <a:schemeClr val="tx1"/>
                </a:solidFill>
              </a:rPr>
              <a:t> </a:t>
            </a:r>
            <a:r>
              <a:rPr lang="en-US" baseline="0" dirty="0" err="1">
                <a:solidFill>
                  <a:schemeClr val="tx1"/>
                </a:solidFill>
              </a:rPr>
              <a:t>trường</a:t>
            </a:r>
            <a:r>
              <a:rPr lang="en-US" baseline="0" dirty="0">
                <a:solidFill>
                  <a:schemeClr val="tx1"/>
                </a:solidFill>
              </a:rPr>
              <a:t> </a:t>
            </a:r>
            <a:r>
              <a:rPr lang="en-US" baseline="0" dirty="0" err="1">
                <a:solidFill>
                  <a:schemeClr val="tx1"/>
                </a:solidFill>
              </a:rPr>
              <a:t>hợp</a:t>
            </a:r>
            <a:r>
              <a:rPr lang="en-US" baseline="0" dirty="0">
                <a:solidFill>
                  <a:schemeClr val="tx1"/>
                </a:solidFill>
              </a:rPr>
              <a:t> </a:t>
            </a:r>
            <a:r>
              <a:rPr lang="en-US" baseline="0" dirty="0" err="1">
                <a:solidFill>
                  <a:schemeClr val="tx1"/>
                </a:solidFill>
              </a:rPr>
              <a:t>của</a:t>
            </a:r>
            <a:r>
              <a:rPr lang="en-US" baseline="0" dirty="0">
                <a:solidFill>
                  <a:schemeClr val="tx1"/>
                </a:solidFill>
              </a:rPr>
              <a:t> Sofia. </a:t>
            </a:r>
            <a:r>
              <a:rPr lang="vi-VN" baseline="0" dirty="0">
                <a:solidFill>
                  <a:schemeClr val="tx1"/>
                </a:solidFill>
              </a:rPr>
              <a:t>Trong 12 tháng qua, trung tâm </a:t>
            </a:r>
            <a:r>
              <a:rPr lang="en-US" baseline="0" dirty="0" err="1">
                <a:solidFill>
                  <a:schemeClr val="tx1"/>
                </a:solidFill>
              </a:rPr>
              <a:t>vùng</a:t>
            </a:r>
            <a:r>
              <a:rPr lang="vi-VN" baseline="0" dirty="0">
                <a:solidFill>
                  <a:schemeClr val="tx1"/>
                </a:solidFill>
              </a:rPr>
              <a:t> đã chi </a:t>
            </a:r>
            <a:r>
              <a:rPr lang="en-US" baseline="0" dirty="0">
                <a:solidFill>
                  <a:schemeClr val="tx1"/>
                </a:solidFill>
              </a:rPr>
              <a:t>$</a:t>
            </a:r>
            <a:r>
              <a:rPr lang="vi-VN" baseline="0" dirty="0">
                <a:solidFill>
                  <a:schemeClr val="tx1"/>
                </a:solidFill>
              </a:rPr>
              <a:t>2.100 cho các dịch vụ của cô</a:t>
            </a:r>
            <a:r>
              <a:rPr lang="en-US" baseline="0" dirty="0">
                <a:solidFill>
                  <a:schemeClr val="tx1"/>
                </a:solidFill>
              </a:rPr>
              <a:t> </a:t>
            </a:r>
            <a:r>
              <a:rPr lang="en-US" baseline="0" dirty="0" err="1">
                <a:solidFill>
                  <a:schemeClr val="tx1"/>
                </a:solidFill>
              </a:rPr>
              <a:t>ấy</a:t>
            </a:r>
            <a:r>
              <a:rPr lang="vi-VN" baseline="0" dirty="0">
                <a:solidFill>
                  <a:schemeClr val="tx1"/>
                </a:solidFill>
              </a:rPr>
              <a:t>.</a:t>
            </a:r>
          </a:p>
          <a:p>
            <a:pPr marL="171450" lvl="0" indent="-171450">
              <a:buFont typeface="Arial" panose="020B0604020202020204" pitchFamily="34" charset="0"/>
              <a:buChar char="•"/>
            </a:pPr>
            <a:r>
              <a:rPr lang="en-US" baseline="0" dirty="0" err="1">
                <a:solidFill>
                  <a:schemeClr val="tx1"/>
                </a:solidFill>
              </a:rPr>
              <a:t>Số</a:t>
            </a:r>
            <a:r>
              <a:rPr lang="en-US" baseline="0" dirty="0">
                <a:solidFill>
                  <a:schemeClr val="tx1"/>
                </a:solidFill>
              </a:rPr>
              <a:t> </a:t>
            </a:r>
            <a:r>
              <a:rPr lang="en-US" baseline="0" dirty="0" err="1">
                <a:solidFill>
                  <a:schemeClr val="tx1"/>
                </a:solidFill>
              </a:rPr>
              <a:t>tiền</a:t>
            </a:r>
            <a:r>
              <a:rPr lang="vi-VN" baseline="0" dirty="0">
                <a:solidFill>
                  <a:schemeClr val="tx1"/>
                </a:solidFill>
              </a:rPr>
              <a:t> này đã được chi cho các dịch vụ </a:t>
            </a:r>
            <a:r>
              <a:rPr lang="en-US" baseline="0" dirty="0" err="1">
                <a:solidFill>
                  <a:schemeClr val="tx1"/>
                </a:solidFill>
              </a:rPr>
              <a:t>nghỉ</a:t>
            </a:r>
            <a:r>
              <a:rPr lang="en-US" baseline="0" dirty="0">
                <a:solidFill>
                  <a:schemeClr val="tx1"/>
                </a:solidFill>
              </a:rPr>
              <a:t> </a:t>
            </a:r>
            <a:r>
              <a:rPr lang="en-US" baseline="0" dirty="0" err="1">
                <a:solidFill>
                  <a:schemeClr val="tx1"/>
                </a:solidFill>
              </a:rPr>
              <a:t>ngơi</a:t>
            </a:r>
            <a:r>
              <a:rPr lang="en-US" baseline="0" dirty="0">
                <a:solidFill>
                  <a:schemeClr val="tx1"/>
                </a:solidFill>
              </a:rPr>
              <a:t> </a:t>
            </a:r>
            <a:r>
              <a:rPr lang="vi-VN" baseline="0" dirty="0">
                <a:solidFill>
                  <a:schemeClr val="tx1"/>
                </a:solidFill>
              </a:rPr>
              <a:t>mà cô</a:t>
            </a:r>
            <a:r>
              <a:rPr lang="en-US" baseline="0" dirty="0">
                <a:solidFill>
                  <a:schemeClr val="tx1"/>
                </a:solidFill>
              </a:rPr>
              <a:t> </a:t>
            </a:r>
            <a:r>
              <a:rPr lang="en-US" baseline="0" dirty="0" err="1">
                <a:solidFill>
                  <a:schemeClr val="tx1"/>
                </a:solidFill>
              </a:rPr>
              <a:t>ấy</a:t>
            </a:r>
            <a:r>
              <a:rPr lang="vi-VN" baseline="0" dirty="0">
                <a:solidFill>
                  <a:schemeClr val="tx1"/>
                </a:solidFill>
              </a:rPr>
              <a:t> đã sử dụng trong 7 giờ mỗi tháng.</a:t>
            </a:r>
          </a:p>
          <a:p>
            <a:pPr marL="171450" lvl="0" indent="-171450">
              <a:buFont typeface="Arial" panose="020B0604020202020204" pitchFamily="34" charset="0"/>
              <a:buChar char="•"/>
            </a:pPr>
            <a:r>
              <a:rPr lang="en-US" baseline="0" dirty="0">
                <a:solidFill>
                  <a:schemeClr val="tx1"/>
                </a:solidFill>
              </a:rPr>
              <a:t>IPP </a:t>
            </a:r>
            <a:r>
              <a:rPr lang="en-US" baseline="0" dirty="0" err="1">
                <a:solidFill>
                  <a:schemeClr val="tx1"/>
                </a:solidFill>
              </a:rPr>
              <a:t>trước</a:t>
            </a:r>
            <a:r>
              <a:rPr lang="en-US" baseline="0" dirty="0">
                <a:solidFill>
                  <a:schemeClr val="tx1"/>
                </a:solidFill>
              </a:rPr>
              <a:t> </a:t>
            </a:r>
            <a:r>
              <a:rPr lang="en-US" baseline="0" dirty="0" err="1">
                <a:solidFill>
                  <a:schemeClr val="tx1"/>
                </a:solidFill>
              </a:rPr>
              <a:t>đây</a:t>
            </a:r>
            <a:r>
              <a:rPr lang="en-US" baseline="0" dirty="0">
                <a:solidFill>
                  <a:schemeClr val="tx1"/>
                </a:solidFill>
              </a:rPr>
              <a:t> </a:t>
            </a:r>
            <a:r>
              <a:rPr lang="en-US" baseline="0" dirty="0" err="1">
                <a:solidFill>
                  <a:schemeClr val="tx1"/>
                </a:solidFill>
              </a:rPr>
              <a:t>của</a:t>
            </a:r>
            <a:r>
              <a:rPr lang="en-US" baseline="0" dirty="0">
                <a:solidFill>
                  <a:schemeClr val="tx1"/>
                </a:solidFill>
              </a:rPr>
              <a:t> </a:t>
            </a:r>
            <a:r>
              <a:rPr lang="vi-VN" baseline="0" dirty="0">
                <a:solidFill>
                  <a:schemeClr val="tx1"/>
                </a:solidFill>
              </a:rPr>
              <a:t>Sofia </a:t>
            </a:r>
            <a:r>
              <a:rPr lang="en-US" baseline="0" dirty="0" err="1">
                <a:solidFill>
                  <a:schemeClr val="tx1"/>
                </a:solidFill>
              </a:rPr>
              <a:t>cho</a:t>
            </a:r>
            <a:r>
              <a:rPr lang="en-US" baseline="0" dirty="0">
                <a:solidFill>
                  <a:schemeClr val="tx1"/>
                </a:solidFill>
              </a:rPr>
              <a:t> </a:t>
            </a:r>
            <a:r>
              <a:rPr lang="en-US" baseline="0" dirty="0" err="1">
                <a:solidFill>
                  <a:schemeClr val="tx1"/>
                </a:solidFill>
              </a:rPr>
              <a:t>thấy</a:t>
            </a:r>
            <a:r>
              <a:rPr lang="en-US" baseline="0" dirty="0">
                <a:solidFill>
                  <a:schemeClr val="tx1"/>
                </a:solidFill>
              </a:rPr>
              <a:t> </a:t>
            </a:r>
            <a:r>
              <a:rPr lang="en-US" baseline="0" dirty="0" err="1">
                <a:solidFill>
                  <a:schemeClr val="tx1"/>
                </a:solidFill>
              </a:rPr>
              <a:t>cô</a:t>
            </a:r>
            <a:r>
              <a:rPr lang="en-US" baseline="0" dirty="0">
                <a:solidFill>
                  <a:schemeClr val="tx1"/>
                </a:solidFill>
              </a:rPr>
              <a:t> </a:t>
            </a:r>
            <a:r>
              <a:rPr lang="en-US" baseline="0" dirty="0" err="1">
                <a:solidFill>
                  <a:schemeClr val="tx1"/>
                </a:solidFill>
              </a:rPr>
              <a:t>ấy</a:t>
            </a:r>
            <a:r>
              <a:rPr lang="en-US" baseline="0" dirty="0">
                <a:solidFill>
                  <a:schemeClr val="tx1"/>
                </a:solidFill>
              </a:rPr>
              <a:t> </a:t>
            </a:r>
            <a:r>
              <a:rPr lang="vi-VN" baseline="0" dirty="0">
                <a:solidFill>
                  <a:schemeClr val="tx1"/>
                </a:solidFill>
              </a:rPr>
              <a:t>cần 40 giờ nghỉ ngơi mỗi tháng.</a:t>
            </a:r>
          </a:p>
          <a:p>
            <a:pPr marL="171450" lvl="0" indent="-171450">
              <a:buFont typeface="Arial" panose="020B0604020202020204" pitchFamily="34" charset="0"/>
              <a:buChar char="•"/>
            </a:pPr>
            <a:r>
              <a:rPr lang="vi-VN" baseline="0" dirty="0">
                <a:solidFill>
                  <a:schemeClr val="tx1"/>
                </a:solidFill>
              </a:rPr>
              <a:t>Gia đình </a:t>
            </a:r>
            <a:r>
              <a:rPr lang="en-US" baseline="0" dirty="0" err="1">
                <a:solidFill>
                  <a:schemeClr val="tx1"/>
                </a:solidFill>
              </a:rPr>
              <a:t>của</a:t>
            </a:r>
            <a:r>
              <a:rPr lang="en-US" baseline="0" dirty="0">
                <a:solidFill>
                  <a:schemeClr val="tx1"/>
                </a:solidFill>
              </a:rPr>
              <a:t> </a:t>
            </a:r>
            <a:r>
              <a:rPr lang="vi-VN" baseline="0" dirty="0">
                <a:solidFill>
                  <a:schemeClr val="tx1"/>
                </a:solidFill>
              </a:rPr>
              <a:t>Sofia không sử dụng tất cả </a:t>
            </a:r>
            <a:r>
              <a:rPr lang="en-US" baseline="0" dirty="0" err="1">
                <a:solidFill>
                  <a:schemeClr val="tx1"/>
                </a:solidFill>
              </a:rPr>
              <a:t>số</a:t>
            </a:r>
            <a:r>
              <a:rPr lang="vi-VN" baseline="0" dirty="0">
                <a:solidFill>
                  <a:schemeClr val="tx1"/>
                </a:solidFill>
              </a:rPr>
              <a:t> giờ vì bà của cô</a:t>
            </a:r>
            <a:r>
              <a:rPr lang="en-US" baseline="0" dirty="0">
                <a:solidFill>
                  <a:schemeClr val="tx1"/>
                </a:solidFill>
              </a:rPr>
              <a:t> </a:t>
            </a:r>
            <a:r>
              <a:rPr lang="en-US" baseline="0" dirty="0" err="1">
                <a:solidFill>
                  <a:schemeClr val="tx1"/>
                </a:solidFill>
              </a:rPr>
              <a:t>ấy</a:t>
            </a:r>
            <a:r>
              <a:rPr lang="vi-VN" baseline="0" dirty="0">
                <a:solidFill>
                  <a:schemeClr val="tx1"/>
                </a:solidFill>
              </a:rPr>
              <a:t>, người cung cấp dịch vụ của cô</a:t>
            </a:r>
            <a:r>
              <a:rPr lang="en-US" baseline="0" dirty="0">
                <a:solidFill>
                  <a:schemeClr val="tx1"/>
                </a:solidFill>
              </a:rPr>
              <a:t> </a:t>
            </a:r>
            <a:r>
              <a:rPr lang="en-US" baseline="0" dirty="0" err="1">
                <a:solidFill>
                  <a:schemeClr val="tx1"/>
                </a:solidFill>
              </a:rPr>
              <a:t>ấy</a:t>
            </a:r>
            <a:r>
              <a:rPr lang="vi-VN" baseline="0" dirty="0">
                <a:solidFill>
                  <a:schemeClr val="tx1"/>
                </a:solidFill>
              </a:rPr>
              <a:t>, không có mặt.</a:t>
            </a:r>
          </a:p>
          <a:p>
            <a:pPr marL="171450" lvl="0" indent="-171450">
              <a:buFont typeface="Arial" panose="020B0604020202020204" pitchFamily="34" charset="0"/>
              <a:buChar char="•"/>
            </a:pPr>
            <a:r>
              <a:rPr lang="vi-VN" baseline="0" dirty="0">
                <a:solidFill>
                  <a:schemeClr val="tx1"/>
                </a:solidFill>
              </a:rPr>
              <a:t>Họ quyết định rằng số giờ nghỉ ngơi </a:t>
            </a:r>
            <a:r>
              <a:rPr lang="en-US" baseline="0" dirty="0" err="1">
                <a:solidFill>
                  <a:schemeClr val="tx1"/>
                </a:solidFill>
              </a:rPr>
              <a:t>không</a:t>
            </a:r>
            <a:r>
              <a:rPr lang="en-US" baseline="0" dirty="0">
                <a:solidFill>
                  <a:schemeClr val="tx1"/>
                </a:solidFill>
              </a:rPr>
              <a:t> </a:t>
            </a:r>
            <a:r>
              <a:rPr lang="vi-VN" baseline="0" dirty="0">
                <a:solidFill>
                  <a:schemeClr val="tx1"/>
                </a:solidFill>
              </a:rPr>
              <a:t>thể </a:t>
            </a:r>
            <a:r>
              <a:rPr lang="en-US" baseline="0" dirty="0" err="1">
                <a:solidFill>
                  <a:schemeClr val="tx1"/>
                </a:solidFill>
              </a:rPr>
              <a:t>được</a:t>
            </a:r>
            <a:r>
              <a:rPr lang="en-US" baseline="0" dirty="0">
                <a:solidFill>
                  <a:schemeClr val="tx1"/>
                </a:solidFill>
              </a:rPr>
              <a:t> </a:t>
            </a:r>
            <a:r>
              <a:rPr lang="vi-VN" baseline="0" dirty="0">
                <a:solidFill>
                  <a:schemeClr val="tx1"/>
                </a:solidFill>
              </a:rPr>
              <a:t>sử dụng mỗi tháng là một nhu cầu </a:t>
            </a:r>
            <a:r>
              <a:rPr lang="en-US" baseline="0" dirty="0" err="1">
                <a:solidFill>
                  <a:schemeClr val="tx1"/>
                </a:solidFill>
              </a:rPr>
              <a:t>chưa</a:t>
            </a:r>
            <a:r>
              <a:rPr lang="vi-VN" baseline="0" dirty="0">
                <a:solidFill>
                  <a:schemeClr val="tx1"/>
                </a:solidFill>
              </a:rPr>
              <a:t> được đáp ứng.</a:t>
            </a:r>
            <a:endParaRPr lang="en-US" baseline="0" dirty="0">
              <a:solidFill>
                <a:schemeClr val="tx1"/>
              </a:solidFill>
            </a:endParaRPr>
          </a:p>
          <a:p>
            <a:pPr marL="0" lvl="0" indent="0">
              <a:buFont typeface="Arial" panose="020B0604020202020204" pitchFamily="34" charset="0"/>
              <a:buNone/>
            </a:pPr>
            <a:endParaRPr lang="en-US" baseline="0" dirty="0">
              <a:solidFill>
                <a:schemeClr val="tx1"/>
              </a:solidFill>
            </a:endParaRPr>
          </a:p>
        </p:txBody>
      </p:sp>
      <p:sp>
        <p:nvSpPr>
          <p:cNvPr id="4" name="Slide Number Placeholder 3"/>
          <p:cNvSpPr>
            <a:spLocks noGrp="1"/>
          </p:cNvSpPr>
          <p:nvPr>
            <p:ph type="sldNum" sz="quarter" idx="10"/>
          </p:nvPr>
        </p:nvSpPr>
        <p:spPr/>
        <p:txBody>
          <a:bodyPr/>
          <a:lstStyle/>
          <a:p>
            <a:fld id="{1C78673E-F29B-4593-BE77-BC78070867BB}" type="slidenum">
              <a:rPr lang="en-US" smtClean="0"/>
              <a:t>47</a:t>
            </a:fld>
            <a:endParaRPr lang="en-US" dirty="0"/>
          </a:p>
        </p:txBody>
      </p:sp>
    </p:spTree>
    <p:extLst>
      <p:ext uri="{BB962C8B-B14F-4D97-AF65-F5344CB8AC3E}">
        <p14:creationId xmlns:p14="http://schemas.microsoft.com/office/powerpoint/2010/main" val="135891492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i="1" dirty="0" err="1">
                <a:solidFill>
                  <a:schemeClr val="tx1"/>
                </a:solidFill>
              </a:rPr>
              <a:t>Tài</a:t>
            </a:r>
            <a:r>
              <a:rPr lang="en-US" i="1" baseline="0" dirty="0">
                <a:solidFill>
                  <a:schemeClr val="tx1"/>
                </a:solidFill>
              </a:rPr>
              <a:t> </a:t>
            </a:r>
            <a:r>
              <a:rPr lang="en-US" i="1" baseline="0" dirty="0" err="1">
                <a:solidFill>
                  <a:schemeClr val="tx1"/>
                </a:solidFill>
              </a:rPr>
              <a:t>liệu</a:t>
            </a:r>
            <a:r>
              <a:rPr lang="en-US" dirty="0">
                <a:solidFill>
                  <a:schemeClr val="tx1"/>
                </a:solidFill>
              </a:rPr>
              <a:t> –</a:t>
            </a:r>
            <a:r>
              <a:rPr lang="en-US" baseline="0" dirty="0">
                <a:solidFill>
                  <a:schemeClr val="tx1"/>
                </a:solidFill>
              </a:rPr>
              <a:t> </a:t>
            </a:r>
            <a:r>
              <a:rPr lang="en-US" b="1" baseline="0" dirty="0" err="1">
                <a:solidFill>
                  <a:schemeClr val="tx1"/>
                </a:solidFill>
              </a:rPr>
              <a:t>Ngân</a:t>
            </a:r>
            <a:r>
              <a:rPr lang="en-US" b="1" baseline="0" dirty="0">
                <a:solidFill>
                  <a:schemeClr val="tx1"/>
                </a:solidFill>
              </a:rPr>
              <a:t> </a:t>
            </a:r>
            <a:r>
              <a:rPr lang="en-US" b="1" baseline="0" dirty="0" err="1">
                <a:solidFill>
                  <a:schemeClr val="tx1"/>
                </a:solidFill>
              </a:rPr>
              <a:t>sách</a:t>
            </a:r>
            <a:r>
              <a:rPr lang="en-US" b="1" baseline="0" dirty="0">
                <a:solidFill>
                  <a:schemeClr val="tx1"/>
                </a:solidFill>
              </a:rPr>
              <a:t> </a:t>
            </a:r>
            <a:r>
              <a:rPr lang="en-US" b="1" baseline="0" dirty="0" err="1">
                <a:solidFill>
                  <a:schemeClr val="tx1"/>
                </a:solidFill>
              </a:rPr>
              <a:t>Cá</a:t>
            </a:r>
            <a:r>
              <a:rPr lang="en-US" b="1" baseline="0" dirty="0">
                <a:solidFill>
                  <a:schemeClr val="tx1"/>
                </a:solidFill>
              </a:rPr>
              <a:t> </a:t>
            </a:r>
            <a:r>
              <a:rPr lang="en-US" b="1" baseline="0" dirty="0" err="1">
                <a:solidFill>
                  <a:schemeClr val="tx1"/>
                </a:solidFill>
              </a:rPr>
              <a:t>nhân</a:t>
            </a:r>
            <a:r>
              <a:rPr lang="en-US" b="1" baseline="0" dirty="0">
                <a:solidFill>
                  <a:schemeClr val="tx1"/>
                </a:solidFill>
              </a:rPr>
              <a:t> </a:t>
            </a:r>
            <a:r>
              <a:rPr lang="en-US" b="1" baseline="0" dirty="0" err="1">
                <a:solidFill>
                  <a:schemeClr val="tx1"/>
                </a:solidFill>
              </a:rPr>
              <a:t>của</a:t>
            </a:r>
            <a:r>
              <a:rPr lang="en-US" b="1" baseline="0" dirty="0">
                <a:solidFill>
                  <a:schemeClr val="tx1"/>
                </a:solidFill>
              </a:rPr>
              <a:t> </a:t>
            </a:r>
            <a:r>
              <a:rPr lang="en-US" b="1" dirty="0">
                <a:solidFill>
                  <a:schemeClr val="tx1"/>
                </a:solidFill>
              </a:rPr>
              <a:t>Jason &amp; Sofia (</a:t>
            </a:r>
            <a:r>
              <a:rPr lang="en-US" b="1" dirty="0" err="1">
                <a:solidFill>
                  <a:schemeClr val="tx1"/>
                </a:solidFill>
              </a:rPr>
              <a:t>trang</a:t>
            </a:r>
            <a:r>
              <a:rPr lang="en-US" b="1" dirty="0">
                <a:solidFill>
                  <a:schemeClr val="tx1"/>
                </a:solidFill>
              </a:rPr>
              <a:t> 5 </a:t>
            </a:r>
            <a:r>
              <a:rPr lang="en-US" b="1" dirty="0" err="1">
                <a:solidFill>
                  <a:schemeClr val="tx1"/>
                </a:solidFill>
              </a:rPr>
              <a:t>trong</a:t>
            </a:r>
            <a:r>
              <a:rPr lang="en-US" b="1" dirty="0">
                <a:solidFill>
                  <a:schemeClr val="tx1"/>
                </a:solidFill>
              </a:rPr>
              <a:t> </a:t>
            </a:r>
            <a:r>
              <a:rPr lang="en-US" b="1" dirty="0" err="1">
                <a:solidFill>
                  <a:schemeClr val="tx1"/>
                </a:solidFill>
              </a:rPr>
              <a:t>tập</a:t>
            </a:r>
            <a:r>
              <a:rPr lang="en-US" b="1" baseline="0" dirty="0">
                <a:solidFill>
                  <a:schemeClr val="tx1"/>
                </a:solidFill>
              </a:rPr>
              <a:t> </a:t>
            </a:r>
            <a:r>
              <a:rPr lang="en-US" b="1" baseline="0" dirty="0" err="1">
                <a:solidFill>
                  <a:schemeClr val="tx1"/>
                </a:solidFill>
              </a:rPr>
              <a:t>tài</a:t>
            </a:r>
            <a:r>
              <a:rPr lang="en-US" b="1" baseline="0" dirty="0">
                <a:solidFill>
                  <a:schemeClr val="tx1"/>
                </a:solidFill>
              </a:rPr>
              <a:t> </a:t>
            </a:r>
            <a:r>
              <a:rPr lang="en-US" b="1" baseline="0" dirty="0" err="1">
                <a:solidFill>
                  <a:schemeClr val="tx1"/>
                </a:solidFill>
              </a:rPr>
              <a:t>liệu</a:t>
            </a:r>
            <a:r>
              <a:rPr lang="en-US" b="1" dirty="0">
                <a:solidFill>
                  <a:schemeClr val="tx1"/>
                </a:solidFill>
              </a:rPr>
              <a:t>)</a:t>
            </a:r>
          </a:p>
          <a:p>
            <a:pPr marL="171450" lvl="0" indent="-171450">
              <a:buFont typeface="Arial" panose="020B0604020202020204" pitchFamily="34" charset="0"/>
              <a:buChar char="•"/>
            </a:pPr>
            <a:endParaRPr lang="en-US" dirty="0">
              <a:solidFill>
                <a:schemeClr val="tx1"/>
              </a:solidFill>
            </a:endParaRPr>
          </a:p>
          <a:p>
            <a:pPr marL="171450" lvl="0" indent="-171450">
              <a:buFont typeface="Arial" panose="020B0604020202020204" pitchFamily="34" charset="0"/>
              <a:buChar char="•"/>
            </a:pPr>
            <a:r>
              <a:rPr lang="vi-VN" dirty="0">
                <a:solidFill>
                  <a:schemeClr val="tx1"/>
                </a:solidFill>
              </a:rPr>
              <a:t>Bà ngoại Sofia là </a:t>
            </a:r>
            <a:r>
              <a:rPr lang="en-US" dirty="0" err="1">
                <a:solidFill>
                  <a:schemeClr val="tx1"/>
                </a:solidFill>
              </a:rPr>
              <a:t>người</a:t>
            </a:r>
            <a:r>
              <a:rPr lang="vi-VN" dirty="0">
                <a:solidFill>
                  <a:schemeClr val="tx1"/>
                </a:solidFill>
              </a:rPr>
              <a:t> cung cấp </a:t>
            </a:r>
            <a:r>
              <a:rPr lang="en-US" dirty="0" err="1">
                <a:solidFill>
                  <a:schemeClr val="tx1"/>
                </a:solidFill>
              </a:rPr>
              <a:t>dịch</a:t>
            </a:r>
            <a:r>
              <a:rPr lang="en-US" baseline="0" dirty="0">
                <a:solidFill>
                  <a:schemeClr val="tx1"/>
                </a:solidFill>
              </a:rPr>
              <a:t> </a:t>
            </a:r>
            <a:r>
              <a:rPr lang="en-US" baseline="0" dirty="0" err="1">
                <a:solidFill>
                  <a:schemeClr val="tx1"/>
                </a:solidFill>
              </a:rPr>
              <a:t>vụ</a:t>
            </a:r>
            <a:r>
              <a:rPr lang="en-US" baseline="0" dirty="0">
                <a:solidFill>
                  <a:schemeClr val="tx1"/>
                </a:solidFill>
              </a:rPr>
              <a:t> </a:t>
            </a:r>
            <a:r>
              <a:rPr lang="vi-VN" dirty="0">
                <a:solidFill>
                  <a:schemeClr val="tx1"/>
                </a:solidFill>
              </a:rPr>
              <a:t>nghỉ ngơi của cô</a:t>
            </a:r>
            <a:r>
              <a:rPr lang="en-US" dirty="0">
                <a:solidFill>
                  <a:schemeClr val="tx1"/>
                </a:solidFill>
              </a:rPr>
              <a:t> </a:t>
            </a:r>
            <a:r>
              <a:rPr lang="en-US" dirty="0" err="1">
                <a:solidFill>
                  <a:schemeClr val="tx1"/>
                </a:solidFill>
              </a:rPr>
              <a:t>ấy</a:t>
            </a:r>
            <a:r>
              <a:rPr lang="vi-VN" dirty="0">
                <a:solidFill>
                  <a:schemeClr val="tx1"/>
                </a:solidFill>
              </a:rPr>
              <a:t> và không có mặt để cung cấp tất cả số giờ nghỉ ngơi </a:t>
            </a:r>
            <a:r>
              <a:rPr lang="en-US" dirty="0" err="1">
                <a:solidFill>
                  <a:schemeClr val="tx1"/>
                </a:solidFill>
              </a:rPr>
              <a:t>mà</a:t>
            </a:r>
            <a:r>
              <a:rPr lang="en-US" baseline="0" dirty="0">
                <a:solidFill>
                  <a:schemeClr val="tx1"/>
                </a:solidFill>
              </a:rPr>
              <a:t> Sofia </a:t>
            </a:r>
            <a:r>
              <a:rPr lang="vi-VN" dirty="0">
                <a:solidFill>
                  <a:schemeClr val="tx1"/>
                </a:solidFill>
              </a:rPr>
              <a:t>cần mỗi tháng.</a:t>
            </a:r>
          </a:p>
          <a:p>
            <a:pPr marL="171450" lvl="0" indent="-171450">
              <a:buFont typeface="Arial" panose="020B0604020202020204" pitchFamily="34" charset="0"/>
              <a:buChar char="•"/>
            </a:pPr>
            <a:r>
              <a:rPr lang="vi-VN" dirty="0">
                <a:solidFill>
                  <a:schemeClr val="tx1"/>
                </a:solidFill>
              </a:rPr>
              <a:t>Sofia và gia đình cô vẫn cần 40 giờ mỗi tháng nên </a:t>
            </a:r>
            <a:r>
              <a:rPr lang="en-US" dirty="0" err="1">
                <a:solidFill>
                  <a:schemeClr val="tx1"/>
                </a:solidFill>
              </a:rPr>
              <a:t>việc</a:t>
            </a:r>
            <a:r>
              <a:rPr lang="en-US" baseline="0" dirty="0">
                <a:solidFill>
                  <a:schemeClr val="tx1"/>
                </a:solidFill>
              </a:rPr>
              <a:t> </a:t>
            </a:r>
            <a:r>
              <a:rPr lang="en-US" baseline="0" dirty="0" err="1">
                <a:solidFill>
                  <a:schemeClr val="tx1"/>
                </a:solidFill>
              </a:rPr>
              <a:t>này</a:t>
            </a:r>
            <a:r>
              <a:rPr lang="vi-VN" dirty="0">
                <a:solidFill>
                  <a:schemeClr val="tx1"/>
                </a:solidFill>
              </a:rPr>
              <a:t> được xác định là nhu cầu chưa được đáp ứng.</a:t>
            </a:r>
          </a:p>
          <a:p>
            <a:pPr marL="171450" lvl="0" indent="-171450">
              <a:buFont typeface="Arial" panose="020B0604020202020204" pitchFamily="34" charset="0"/>
              <a:buChar char="•"/>
            </a:pPr>
            <a:r>
              <a:rPr lang="vi-VN" dirty="0">
                <a:solidFill>
                  <a:schemeClr val="tx1"/>
                </a:solidFill>
              </a:rPr>
              <a:t>Điều phối viên dịch vụ của Sofia đã xác định số tiền </a:t>
            </a:r>
            <a:r>
              <a:rPr lang="en-US" dirty="0" err="1">
                <a:solidFill>
                  <a:schemeClr val="tx1"/>
                </a:solidFill>
              </a:rPr>
              <a:t>sẽ</a:t>
            </a:r>
            <a:r>
              <a:rPr lang="en-US" baseline="0" dirty="0">
                <a:solidFill>
                  <a:schemeClr val="tx1"/>
                </a:solidFill>
              </a:rPr>
              <a:t> </a:t>
            </a:r>
            <a:r>
              <a:rPr lang="en-US" baseline="0" dirty="0" err="1">
                <a:solidFill>
                  <a:schemeClr val="tx1"/>
                </a:solidFill>
              </a:rPr>
              <a:t>được</a:t>
            </a:r>
            <a:r>
              <a:rPr lang="en-US" baseline="0" dirty="0">
                <a:solidFill>
                  <a:schemeClr val="tx1"/>
                </a:solidFill>
              </a:rPr>
              <a:t> chi </a:t>
            </a:r>
            <a:r>
              <a:rPr lang="vi-VN" dirty="0">
                <a:solidFill>
                  <a:schemeClr val="tx1"/>
                </a:solidFill>
              </a:rPr>
              <a:t>cho các dịch vụ nghỉ ngơi của Sofia.</a:t>
            </a:r>
          </a:p>
          <a:p>
            <a:pPr marL="171450" lvl="0" indent="-171450">
              <a:buFont typeface="Arial" panose="020B0604020202020204" pitchFamily="34" charset="0"/>
              <a:buChar char="•"/>
            </a:pPr>
            <a:r>
              <a:rPr lang="vi-VN" dirty="0">
                <a:solidFill>
                  <a:schemeClr val="tx1"/>
                </a:solidFill>
              </a:rPr>
              <a:t>Đây là </a:t>
            </a:r>
            <a:r>
              <a:rPr lang="en-US" dirty="0" err="1">
                <a:solidFill>
                  <a:schemeClr val="tx1"/>
                </a:solidFill>
              </a:rPr>
              <a:t>công</a:t>
            </a:r>
            <a:r>
              <a:rPr lang="en-US" baseline="0" dirty="0">
                <a:solidFill>
                  <a:schemeClr val="tx1"/>
                </a:solidFill>
              </a:rPr>
              <a:t> </a:t>
            </a:r>
            <a:r>
              <a:rPr lang="en-US" baseline="0" dirty="0" err="1">
                <a:solidFill>
                  <a:schemeClr val="tx1"/>
                </a:solidFill>
              </a:rPr>
              <a:t>thức</a:t>
            </a:r>
            <a:r>
              <a:rPr lang="en-US" baseline="0" dirty="0">
                <a:solidFill>
                  <a:schemeClr val="tx1"/>
                </a:solidFill>
              </a:rPr>
              <a:t> </a:t>
            </a:r>
            <a:r>
              <a:rPr lang="en-US" baseline="0" dirty="0" err="1">
                <a:solidFill>
                  <a:schemeClr val="tx1"/>
                </a:solidFill>
              </a:rPr>
              <a:t>tính</a:t>
            </a:r>
            <a:r>
              <a:rPr lang="en-US" baseline="0" dirty="0">
                <a:solidFill>
                  <a:schemeClr val="tx1"/>
                </a:solidFill>
              </a:rPr>
              <a:t> </a:t>
            </a:r>
            <a:r>
              <a:rPr lang="en-US" baseline="0" dirty="0" err="1">
                <a:solidFill>
                  <a:schemeClr val="tx1"/>
                </a:solidFill>
              </a:rPr>
              <a:t>toán</a:t>
            </a:r>
            <a:r>
              <a:rPr lang="vi-VN" dirty="0">
                <a:solidFill>
                  <a:schemeClr val="tx1"/>
                </a:solidFill>
              </a:rPr>
              <a:t>:</a:t>
            </a:r>
            <a:endParaRPr lang="en-US" dirty="0">
              <a:solidFill>
                <a:schemeClr val="tx1"/>
              </a:solidFill>
            </a:endParaRPr>
          </a:p>
          <a:p>
            <a:pPr marL="0" lvl="0" indent="0">
              <a:buFont typeface="Arial" panose="020B0604020202020204" pitchFamily="34" charset="0"/>
              <a:buNone/>
            </a:pPr>
            <a:r>
              <a:rPr lang="vi-VN" dirty="0">
                <a:solidFill>
                  <a:schemeClr val="tx1"/>
                </a:solidFill>
              </a:rPr>
              <a:t>40 giờ cần thiết mỗi tháng - 7 giờ </a:t>
            </a:r>
            <a:r>
              <a:rPr lang="en-US" dirty="0" err="1">
                <a:solidFill>
                  <a:schemeClr val="tx1"/>
                </a:solidFill>
              </a:rPr>
              <a:t>đã</a:t>
            </a:r>
            <a:r>
              <a:rPr lang="en-US" baseline="0" dirty="0">
                <a:solidFill>
                  <a:schemeClr val="tx1"/>
                </a:solidFill>
              </a:rPr>
              <a:t> </a:t>
            </a:r>
            <a:r>
              <a:rPr lang="en-US" baseline="0" dirty="0" err="1">
                <a:solidFill>
                  <a:schemeClr val="tx1"/>
                </a:solidFill>
              </a:rPr>
              <a:t>được</a:t>
            </a:r>
            <a:r>
              <a:rPr lang="en-US" baseline="0" dirty="0">
                <a:solidFill>
                  <a:schemeClr val="tx1"/>
                </a:solidFill>
              </a:rPr>
              <a:t> </a:t>
            </a:r>
            <a:r>
              <a:rPr lang="vi-VN" dirty="0">
                <a:solidFill>
                  <a:schemeClr val="tx1"/>
                </a:solidFill>
              </a:rPr>
              <a:t>sử dụng mỗi tháng = </a:t>
            </a:r>
            <a:r>
              <a:rPr lang="vi-VN" b="1" dirty="0">
                <a:solidFill>
                  <a:schemeClr val="tx1"/>
                </a:solidFill>
              </a:rPr>
              <a:t>33 giờ </a:t>
            </a:r>
            <a:r>
              <a:rPr lang="en-US" b="1" dirty="0" err="1">
                <a:solidFill>
                  <a:schemeClr val="tx1"/>
                </a:solidFill>
              </a:rPr>
              <a:t>chưa</a:t>
            </a:r>
            <a:r>
              <a:rPr lang="vi-VN" b="1" dirty="0">
                <a:solidFill>
                  <a:schemeClr val="tx1"/>
                </a:solidFill>
              </a:rPr>
              <a:t> được sử dụng</a:t>
            </a:r>
          </a:p>
          <a:p>
            <a:pPr marL="0" lvl="0" indent="0">
              <a:buFont typeface="Arial" panose="020B0604020202020204" pitchFamily="34" charset="0"/>
              <a:buNone/>
            </a:pPr>
            <a:r>
              <a:rPr lang="vi-VN" dirty="0">
                <a:solidFill>
                  <a:schemeClr val="tx1"/>
                </a:solidFill>
              </a:rPr>
              <a:t>33 giờ </a:t>
            </a:r>
            <a:r>
              <a:rPr lang="en-US" dirty="0" err="1">
                <a:solidFill>
                  <a:schemeClr val="tx1"/>
                </a:solidFill>
              </a:rPr>
              <a:t>chưa</a:t>
            </a:r>
            <a:r>
              <a:rPr lang="vi-VN" dirty="0">
                <a:solidFill>
                  <a:schemeClr val="tx1"/>
                </a:solidFill>
              </a:rPr>
              <a:t> được sử dụng x $25 m</a:t>
            </a:r>
            <a:r>
              <a:rPr lang="en-US" dirty="0" err="1">
                <a:solidFill>
                  <a:schemeClr val="tx1"/>
                </a:solidFill>
              </a:rPr>
              <a:t>ột</a:t>
            </a:r>
            <a:r>
              <a:rPr lang="vi-VN" dirty="0">
                <a:solidFill>
                  <a:schemeClr val="tx1"/>
                </a:solidFill>
              </a:rPr>
              <a:t> giờ = $825 m</a:t>
            </a:r>
            <a:r>
              <a:rPr lang="en-US" dirty="0" err="1">
                <a:solidFill>
                  <a:schemeClr val="tx1"/>
                </a:solidFill>
              </a:rPr>
              <a:t>ột</a:t>
            </a:r>
            <a:r>
              <a:rPr lang="vi-VN" dirty="0">
                <a:solidFill>
                  <a:schemeClr val="tx1"/>
                </a:solidFill>
              </a:rPr>
              <a:t> tháng </a:t>
            </a:r>
            <a:r>
              <a:rPr lang="en-US" dirty="0" err="1">
                <a:solidFill>
                  <a:schemeClr val="tx1"/>
                </a:solidFill>
              </a:rPr>
              <a:t>chưa</a:t>
            </a:r>
            <a:r>
              <a:rPr lang="vi-VN" dirty="0">
                <a:solidFill>
                  <a:schemeClr val="tx1"/>
                </a:solidFill>
              </a:rPr>
              <a:t> được chi mỗi tháng</a:t>
            </a:r>
          </a:p>
          <a:p>
            <a:pPr marL="0" lvl="0" indent="0">
              <a:buFont typeface="Arial" panose="020B0604020202020204" pitchFamily="34" charset="0"/>
              <a:buNone/>
            </a:pPr>
            <a:r>
              <a:rPr lang="vi-VN" dirty="0">
                <a:solidFill>
                  <a:schemeClr val="tx1"/>
                </a:solidFill>
              </a:rPr>
              <a:t>$825 m</a:t>
            </a:r>
            <a:r>
              <a:rPr lang="en-US" dirty="0" err="1">
                <a:solidFill>
                  <a:schemeClr val="tx1"/>
                </a:solidFill>
              </a:rPr>
              <a:t>ột</a:t>
            </a:r>
            <a:r>
              <a:rPr lang="vi-VN" dirty="0">
                <a:solidFill>
                  <a:schemeClr val="tx1"/>
                </a:solidFill>
              </a:rPr>
              <a:t> tháng x 12 tháng = $9</a:t>
            </a:r>
            <a:r>
              <a:rPr lang="en-US" dirty="0">
                <a:solidFill>
                  <a:schemeClr val="tx1"/>
                </a:solidFill>
              </a:rPr>
              <a:t>.</a:t>
            </a:r>
            <a:r>
              <a:rPr lang="vi-VN" dirty="0">
                <a:solidFill>
                  <a:schemeClr val="tx1"/>
                </a:solidFill>
              </a:rPr>
              <a:t>900 </a:t>
            </a:r>
            <a:r>
              <a:rPr lang="en-US" dirty="0" err="1">
                <a:solidFill>
                  <a:schemeClr val="tx1"/>
                </a:solidFill>
              </a:rPr>
              <a:t>chưa</a:t>
            </a:r>
            <a:r>
              <a:rPr lang="en-US" baseline="0" dirty="0">
                <a:solidFill>
                  <a:schemeClr val="tx1"/>
                </a:solidFill>
              </a:rPr>
              <a:t> </a:t>
            </a:r>
            <a:r>
              <a:rPr lang="en-US" baseline="0" dirty="0" err="1">
                <a:solidFill>
                  <a:schemeClr val="tx1"/>
                </a:solidFill>
              </a:rPr>
              <a:t>được</a:t>
            </a:r>
            <a:r>
              <a:rPr lang="vi-VN" dirty="0">
                <a:solidFill>
                  <a:schemeClr val="tx1"/>
                </a:solidFill>
              </a:rPr>
              <a:t> chi năm ngoái nhưng </a:t>
            </a:r>
            <a:r>
              <a:rPr lang="en-US" dirty="0" err="1">
                <a:solidFill>
                  <a:schemeClr val="tx1"/>
                </a:solidFill>
              </a:rPr>
              <a:t>là</a:t>
            </a:r>
            <a:r>
              <a:rPr lang="en-US" baseline="0" dirty="0">
                <a:solidFill>
                  <a:schemeClr val="tx1"/>
                </a:solidFill>
              </a:rPr>
              <a:t> </a:t>
            </a:r>
            <a:r>
              <a:rPr lang="en-US" baseline="0" dirty="0" err="1">
                <a:solidFill>
                  <a:schemeClr val="tx1"/>
                </a:solidFill>
              </a:rPr>
              <a:t>cần</a:t>
            </a:r>
            <a:r>
              <a:rPr lang="en-US" baseline="0" dirty="0">
                <a:solidFill>
                  <a:schemeClr val="tx1"/>
                </a:solidFill>
              </a:rPr>
              <a:t> </a:t>
            </a:r>
            <a:r>
              <a:rPr lang="en-US" baseline="0" dirty="0" err="1">
                <a:solidFill>
                  <a:schemeClr val="tx1"/>
                </a:solidFill>
              </a:rPr>
              <a:t>thiết</a:t>
            </a:r>
            <a:endParaRPr lang="en-US" baseline="0" dirty="0">
              <a:solidFill>
                <a:schemeClr val="tx1"/>
              </a:solidFill>
            </a:endParaRPr>
          </a:p>
          <a:p>
            <a:pPr marL="171450" lvl="0" indent="-171450">
              <a:buFont typeface="Arial" panose="020B0604020202020204" pitchFamily="34" charset="0"/>
              <a:buChar char="•"/>
            </a:pPr>
            <a:r>
              <a:rPr lang="vi-VN" dirty="0">
                <a:solidFill>
                  <a:schemeClr val="tx1"/>
                </a:solidFill>
              </a:rPr>
              <a:t>Đây là số tiền phản ánh thời gian nghỉ ngơi mà Sofia </a:t>
            </a:r>
            <a:r>
              <a:rPr lang="en-US" dirty="0" err="1">
                <a:solidFill>
                  <a:schemeClr val="tx1"/>
                </a:solidFill>
              </a:rPr>
              <a:t>chưa</a:t>
            </a:r>
            <a:r>
              <a:rPr lang="vi-VN" dirty="0">
                <a:solidFill>
                  <a:schemeClr val="tx1"/>
                </a:solidFill>
              </a:rPr>
              <a:t> thể sử dụng.</a:t>
            </a:r>
          </a:p>
          <a:p>
            <a:pPr marL="171450" lvl="0" indent="-171450">
              <a:buFont typeface="Arial" panose="020B0604020202020204" pitchFamily="34" charset="0"/>
              <a:buChar char="•"/>
            </a:pPr>
            <a:r>
              <a:rPr lang="vi-VN" dirty="0">
                <a:solidFill>
                  <a:schemeClr val="tx1"/>
                </a:solidFill>
              </a:rPr>
              <a:t>Ngân sách cá nhân của Sofia đã được tăng </a:t>
            </a:r>
            <a:r>
              <a:rPr lang="en-US" dirty="0" err="1">
                <a:solidFill>
                  <a:schemeClr val="tx1"/>
                </a:solidFill>
              </a:rPr>
              <a:t>thêm</a:t>
            </a:r>
            <a:r>
              <a:rPr lang="vi-VN" dirty="0">
                <a:solidFill>
                  <a:schemeClr val="tx1"/>
                </a:solidFill>
              </a:rPr>
              <a:t> $9,900 để </a:t>
            </a:r>
            <a:r>
              <a:rPr lang="en-US" dirty="0" err="1">
                <a:solidFill>
                  <a:schemeClr val="tx1"/>
                </a:solidFill>
              </a:rPr>
              <a:t>tính</a:t>
            </a:r>
            <a:r>
              <a:rPr lang="en-US" baseline="0" dirty="0">
                <a:solidFill>
                  <a:schemeClr val="tx1"/>
                </a:solidFill>
              </a:rPr>
              <a:t> </a:t>
            </a:r>
            <a:r>
              <a:rPr lang="en-US" baseline="0" dirty="0" err="1">
                <a:solidFill>
                  <a:schemeClr val="tx1"/>
                </a:solidFill>
              </a:rPr>
              <a:t>vào</a:t>
            </a:r>
            <a:r>
              <a:rPr lang="en-US" baseline="0" dirty="0">
                <a:solidFill>
                  <a:schemeClr val="tx1"/>
                </a:solidFill>
              </a:rPr>
              <a:t> </a:t>
            </a:r>
            <a:r>
              <a:rPr lang="en-US" baseline="0" dirty="0" err="1">
                <a:solidFill>
                  <a:schemeClr val="tx1"/>
                </a:solidFill>
              </a:rPr>
              <a:t>thời</a:t>
            </a:r>
            <a:r>
              <a:rPr lang="en-US" baseline="0" dirty="0">
                <a:solidFill>
                  <a:schemeClr val="tx1"/>
                </a:solidFill>
              </a:rPr>
              <a:t> </a:t>
            </a:r>
            <a:r>
              <a:rPr lang="en-US" baseline="0" dirty="0" err="1">
                <a:solidFill>
                  <a:schemeClr val="tx1"/>
                </a:solidFill>
              </a:rPr>
              <a:t>gian</a:t>
            </a:r>
            <a:r>
              <a:rPr lang="en-US" baseline="0" dirty="0">
                <a:solidFill>
                  <a:schemeClr val="tx1"/>
                </a:solidFill>
              </a:rPr>
              <a:t> </a:t>
            </a:r>
            <a:r>
              <a:rPr lang="vi-VN" dirty="0">
                <a:solidFill>
                  <a:schemeClr val="tx1"/>
                </a:solidFill>
              </a:rPr>
              <a:t>nghỉ ngơi đã được </a:t>
            </a:r>
            <a:r>
              <a:rPr lang="en-US" dirty="0" err="1">
                <a:solidFill>
                  <a:schemeClr val="tx1"/>
                </a:solidFill>
              </a:rPr>
              <a:t>thanh</a:t>
            </a:r>
            <a:r>
              <a:rPr lang="en-US" baseline="0" dirty="0">
                <a:solidFill>
                  <a:schemeClr val="tx1"/>
                </a:solidFill>
              </a:rPr>
              <a:t> </a:t>
            </a:r>
            <a:r>
              <a:rPr lang="en-US" baseline="0" dirty="0" err="1">
                <a:solidFill>
                  <a:schemeClr val="tx1"/>
                </a:solidFill>
              </a:rPr>
              <a:t>toán</a:t>
            </a:r>
            <a:r>
              <a:rPr lang="en-US" baseline="0" dirty="0">
                <a:solidFill>
                  <a:schemeClr val="tx1"/>
                </a:solidFill>
              </a:rPr>
              <a:t> </a:t>
            </a:r>
            <a:r>
              <a:rPr lang="vi-VN" dirty="0">
                <a:solidFill>
                  <a:schemeClr val="tx1"/>
                </a:solidFill>
              </a:rPr>
              <a:t>nếu cô ấy có thể sử dụng dịch vụ.</a:t>
            </a:r>
          </a:p>
          <a:p>
            <a:pPr marL="171450" lvl="0" indent="-171450">
              <a:buFont typeface="Arial" panose="020B0604020202020204" pitchFamily="34" charset="0"/>
              <a:buChar char="•"/>
            </a:pPr>
            <a:r>
              <a:rPr lang="vi-VN" dirty="0">
                <a:solidFill>
                  <a:schemeClr val="tx1"/>
                </a:solidFill>
              </a:rPr>
              <a:t>Ngân sách cá nhân </a:t>
            </a:r>
            <a:r>
              <a:rPr lang="en-US" dirty="0" err="1">
                <a:solidFill>
                  <a:schemeClr val="tx1"/>
                </a:solidFill>
              </a:rPr>
              <a:t>đã</a:t>
            </a:r>
            <a:r>
              <a:rPr lang="en-US" baseline="0" dirty="0">
                <a:solidFill>
                  <a:schemeClr val="tx1"/>
                </a:solidFill>
              </a:rPr>
              <a:t> </a:t>
            </a:r>
            <a:r>
              <a:rPr lang="en-US" baseline="0" dirty="0" err="1">
                <a:solidFill>
                  <a:schemeClr val="tx1"/>
                </a:solidFill>
              </a:rPr>
              <a:t>được</a:t>
            </a:r>
            <a:r>
              <a:rPr lang="en-US" baseline="0" dirty="0">
                <a:solidFill>
                  <a:schemeClr val="tx1"/>
                </a:solidFill>
              </a:rPr>
              <a:t> </a:t>
            </a:r>
            <a:r>
              <a:rPr lang="vi-VN" dirty="0">
                <a:solidFill>
                  <a:schemeClr val="tx1"/>
                </a:solidFill>
              </a:rPr>
              <a:t>điều chỉnh của cô</a:t>
            </a:r>
            <a:r>
              <a:rPr lang="en-US" dirty="0">
                <a:solidFill>
                  <a:schemeClr val="tx1"/>
                </a:solidFill>
              </a:rPr>
              <a:t> </a:t>
            </a:r>
            <a:r>
              <a:rPr lang="en-US" dirty="0" err="1">
                <a:solidFill>
                  <a:schemeClr val="tx1"/>
                </a:solidFill>
              </a:rPr>
              <a:t>ấy</a:t>
            </a:r>
            <a:r>
              <a:rPr lang="vi-VN" dirty="0">
                <a:solidFill>
                  <a:schemeClr val="tx1"/>
                </a:solidFill>
              </a:rPr>
              <a:t> là </a:t>
            </a:r>
            <a:r>
              <a:rPr lang="en-US" dirty="0">
                <a:solidFill>
                  <a:schemeClr val="tx1"/>
                </a:solidFill>
              </a:rPr>
              <a:t>$</a:t>
            </a:r>
            <a:r>
              <a:rPr lang="vi-VN" dirty="0">
                <a:solidFill>
                  <a:schemeClr val="tx1"/>
                </a:solidFill>
              </a:rPr>
              <a:t>12.000</a:t>
            </a:r>
            <a:r>
              <a:rPr lang="en-US" dirty="0">
                <a:solidFill>
                  <a:schemeClr val="tx1"/>
                </a:solidFill>
              </a:rPr>
              <a:t>.</a:t>
            </a:r>
            <a:r>
              <a:rPr lang="en-US" baseline="0" dirty="0">
                <a:solidFill>
                  <a:schemeClr val="tx1"/>
                </a:solidFill>
              </a:rPr>
              <a:t> </a:t>
            </a:r>
            <a:r>
              <a:rPr lang="vi-VN" dirty="0">
                <a:solidFill>
                  <a:schemeClr val="tx1"/>
                </a:solidFill>
              </a:rPr>
              <a:t>Đây là số tiền cô</a:t>
            </a:r>
            <a:r>
              <a:rPr lang="en-US" dirty="0">
                <a:solidFill>
                  <a:schemeClr val="tx1"/>
                </a:solidFill>
              </a:rPr>
              <a:t> </a:t>
            </a:r>
            <a:r>
              <a:rPr lang="en-US" dirty="0" err="1">
                <a:solidFill>
                  <a:schemeClr val="tx1"/>
                </a:solidFill>
              </a:rPr>
              <a:t>ấy</a:t>
            </a:r>
            <a:r>
              <a:rPr lang="vi-VN" dirty="0">
                <a:solidFill>
                  <a:schemeClr val="tx1"/>
                </a:solidFill>
              </a:rPr>
              <a:t> và gia đình sẽ sử dụng để mua các dịch vụ </a:t>
            </a:r>
            <a:r>
              <a:rPr lang="en-US" dirty="0" err="1">
                <a:solidFill>
                  <a:schemeClr val="tx1"/>
                </a:solidFill>
              </a:rPr>
              <a:t>và</a:t>
            </a:r>
            <a:r>
              <a:rPr lang="en-US" baseline="0" dirty="0">
                <a:solidFill>
                  <a:schemeClr val="tx1"/>
                </a:solidFill>
              </a:rPr>
              <a:t> </a:t>
            </a:r>
            <a:r>
              <a:rPr lang="en-US" baseline="0" dirty="0" err="1">
                <a:solidFill>
                  <a:schemeClr val="tx1"/>
                </a:solidFill>
              </a:rPr>
              <a:t>hỗ</a:t>
            </a:r>
            <a:r>
              <a:rPr lang="en-US" baseline="0" dirty="0">
                <a:solidFill>
                  <a:schemeClr val="tx1"/>
                </a:solidFill>
              </a:rPr>
              <a:t> </a:t>
            </a:r>
            <a:r>
              <a:rPr lang="en-US" baseline="0" dirty="0" err="1">
                <a:solidFill>
                  <a:schemeClr val="tx1"/>
                </a:solidFill>
              </a:rPr>
              <a:t>trợ</a:t>
            </a:r>
            <a:r>
              <a:rPr lang="en-US" baseline="0" dirty="0">
                <a:solidFill>
                  <a:schemeClr val="tx1"/>
                </a:solidFill>
              </a:rPr>
              <a:t> </a:t>
            </a:r>
            <a:r>
              <a:rPr lang="en-US" baseline="0" dirty="0" err="1">
                <a:solidFill>
                  <a:schemeClr val="tx1"/>
                </a:solidFill>
              </a:rPr>
              <a:t>của</a:t>
            </a:r>
            <a:r>
              <a:rPr lang="en-US" baseline="0" dirty="0">
                <a:solidFill>
                  <a:schemeClr val="tx1"/>
                </a:solidFill>
              </a:rPr>
              <a:t> </a:t>
            </a:r>
            <a:r>
              <a:rPr lang="vi-VN" dirty="0">
                <a:solidFill>
                  <a:schemeClr val="tx1"/>
                </a:solidFill>
              </a:rPr>
              <a:t>SDP mà cô </a:t>
            </a:r>
            <a:r>
              <a:rPr lang="en-US" dirty="0" err="1">
                <a:solidFill>
                  <a:schemeClr val="tx1"/>
                </a:solidFill>
              </a:rPr>
              <a:t>ấy</a:t>
            </a:r>
            <a:r>
              <a:rPr lang="en-US" baseline="0" dirty="0">
                <a:solidFill>
                  <a:schemeClr val="tx1"/>
                </a:solidFill>
              </a:rPr>
              <a:t> </a:t>
            </a:r>
            <a:r>
              <a:rPr lang="vi-VN" dirty="0">
                <a:solidFill>
                  <a:schemeClr val="tx1"/>
                </a:solidFill>
              </a:rPr>
              <a:t>cần trong IPP của mình.</a:t>
            </a:r>
            <a:endParaRPr lang="en-US" dirty="0">
              <a:solidFill>
                <a:schemeClr val="tx1"/>
              </a:solidFill>
            </a:endParaRPr>
          </a:p>
        </p:txBody>
      </p:sp>
      <p:sp>
        <p:nvSpPr>
          <p:cNvPr id="4" name="Slide Number Placeholder 3"/>
          <p:cNvSpPr>
            <a:spLocks noGrp="1"/>
          </p:cNvSpPr>
          <p:nvPr>
            <p:ph type="sldNum" sz="quarter" idx="10"/>
          </p:nvPr>
        </p:nvSpPr>
        <p:spPr/>
        <p:txBody>
          <a:bodyPr/>
          <a:lstStyle/>
          <a:p>
            <a:fld id="{1C78673E-F29B-4593-BE77-BC78070867BB}" type="slidenum">
              <a:rPr lang="en-US" smtClean="0"/>
              <a:t>48</a:t>
            </a:fld>
            <a:endParaRPr lang="en-US" dirty="0"/>
          </a:p>
        </p:txBody>
      </p:sp>
    </p:spTree>
    <p:extLst>
      <p:ext uri="{BB962C8B-B14F-4D97-AF65-F5344CB8AC3E}">
        <p14:creationId xmlns:p14="http://schemas.microsoft.com/office/powerpoint/2010/main" val="5301162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endParaRPr lang="en-US" sz="1200"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1C78673E-F29B-4593-BE77-BC78070867BB}" type="slidenum">
              <a:rPr lang="en-US" smtClean="0"/>
              <a:t>49</a:t>
            </a:fld>
            <a:endParaRPr lang="en-US" dirty="0"/>
          </a:p>
        </p:txBody>
      </p:sp>
    </p:spTree>
    <p:extLst>
      <p:ext uri="{BB962C8B-B14F-4D97-AF65-F5344CB8AC3E}">
        <p14:creationId xmlns:p14="http://schemas.microsoft.com/office/powerpoint/2010/main" val="548007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latin typeface="Calibri" panose="020F0502020204030204" pitchFamily="34" charset="0"/>
                <a:cs typeface="Calibri" panose="020F0502020204030204" pitchFamily="34" charset="0"/>
              </a:rPr>
              <a:t>Đúng</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vậy</a:t>
            </a:r>
            <a:r>
              <a:rPr lang="en-US" baseline="0" dirty="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câu hỏi là một công cụ để đào tạo! Và</a:t>
            </a:r>
            <a:r>
              <a:rPr lang="en-US" dirty="0">
                <a:latin typeface="Calibri" panose="020F0502020204030204" pitchFamily="34" charset="0"/>
                <a:cs typeface="Calibri" panose="020F0502020204030204" pitchFamily="34" charset="0"/>
              </a:rPr>
              <a:t>,</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có</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thể</a:t>
            </a:r>
            <a:r>
              <a:rPr lang="en-US" baseline="0" dirty="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tôi không</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có</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tất</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cả</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các</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câu</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trả</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lời</a:t>
            </a:r>
            <a:r>
              <a:rPr lang="vi-VN" dirty="0">
                <a:latin typeface="Calibri" panose="020F0502020204030204" pitchFamily="34" charset="0"/>
                <a:cs typeface="Calibri" panose="020F0502020204030204" pitchFamily="34" charset="0"/>
              </a:rPr>
              <a:t>, nhưng đó là cách chúng ta học cùng nhau.</a:t>
            </a:r>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r>
              <a:rPr lang="en-US" b="1" dirty="0" err="1">
                <a:latin typeface="Calibri" panose="020F0502020204030204" pitchFamily="34" charset="0"/>
                <a:cs typeface="Calibri" panose="020F0502020204030204" pitchFamily="34" charset="0"/>
              </a:rPr>
              <a:t>Mẹo</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Đào</a:t>
            </a:r>
            <a:r>
              <a:rPr lang="en-US" b="1" baseline="0" dirty="0">
                <a:latin typeface="Calibri" panose="020F0502020204030204" pitchFamily="34" charset="0"/>
                <a:cs typeface="Calibri" panose="020F0502020204030204" pitchFamily="34" charset="0"/>
              </a:rPr>
              <a:t> </a:t>
            </a:r>
            <a:r>
              <a:rPr lang="en-US" b="1" baseline="0" dirty="0" err="1">
                <a:latin typeface="Calibri" panose="020F0502020204030204" pitchFamily="34" charset="0"/>
                <a:cs typeface="Calibri" panose="020F0502020204030204" pitchFamily="34" charset="0"/>
              </a:rPr>
              <a:t>tạo</a:t>
            </a:r>
            <a:r>
              <a:rPr lang="en-US" b="1" dirty="0">
                <a:latin typeface="Calibri" panose="020F0502020204030204" pitchFamily="34" charset="0"/>
                <a:cs typeface="Calibri" panose="020F0502020204030204" pitchFamily="34" charset="0"/>
              </a:rPr>
              <a:t>!</a:t>
            </a:r>
            <a:r>
              <a:rPr lang="en-US" b="1" baseline="0" dirty="0">
                <a:latin typeface="Calibri" panose="020F0502020204030204" pitchFamily="34" charset="0"/>
                <a:cs typeface="Calibri" panose="020F0502020204030204" pitchFamily="34" charset="0"/>
              </a:rPr>
              <a:t> </a:t>
            </a:r>
            <a:r>
              <a:rPr lang="en-US" b="1" baseline="0" dirty="0" err="1">
                <a:latin typeface="Calibri" panose="020F0502020204030204" pitchFamily="34" charset="0"/>
                <a:cs typeface="Calibri" panose="020F0502020204030204" pitchFamily="34" charset="0"/>
              </a:rPr>
              <a:t>Một</a:t>
            </a:r>
            <a:r>
              <a:rPr lang="en-US" b="1" baseline="0" dirty="0">
                <a:latin typeface="Calibri" panose="020F0502020204030204" pitchFamily="34" charset="0"/>
                <a:cs typeface="Calibri" panose="020F0502020204030204" pitchFamily="34" charset="0"/>
              </a:rPr>
              <a:t> </a:t>
            </a:r>
            <a:r>
              <a:rPr lang="en-US" b="1" baseline="0" dirty="0" err="1">
                <a:latin typeface="Calibri" panose="020F0502020204030204" pitchFamily="34" charset="0"/>
                <a:cs typeface="Calibri" panose="020F0502020204030204" pitchFamily="34" charset="0"/>
              </a:rPr>
              <a:t>công</a:t>
            </a:r>
            <a:r>
              <a:rPr lang="en-US" b="1" baseline="0" dirty="0">
                <a:latin typeface="Calibri" panose="020F0502020204030204" pitchFamily="34" charset="0"/>
                <a:cs typeface="Calibri" panose="020F0502020204030204" pitchFamily="34" charset="0"/>
              </a:rPr>
              <a:t> </a:t>
            </a:r>
            <a:r>
              <a:rPr lang="en-US" b="1" baseline="0" dirty="0" err="1">
                <a:latin typeface="Calibri" panose="020F0502020204030204" pitchFamily="34" charset="0"/>
                <a:cs typeface="Calibri" panose="020F0502020204030204" pitchFamily="34" charset="0"/>
              </a:rPr>
              <a:t>cụ</a:t>
            </a:r>
            <a:r>
              <a:rPr lang="en-US" b="1" baseline="0" dirty="0">
                <a:latin typeface="Calibri" panose="020F0502020204030204" pitchFamily="34" charset="0"/>
                <a:cs typeface="Calibri" panose="020F0502020204030204" pitchFamily="34" charset="0"/>
              </a:rPr>
              <a:t> </a:t>
            </a:r>
            <a:r>
              <a:rPr lang="en-US" b="1" baseline="0" dirty="0" err="1">
                <a:latin typeface="Calibri" panose="020F0502020204030204" pitchFamily="34" charset="0"/>
                <a:cs typeface="Calibri" panose="020F0502020204030204" pitchFamily="34" charset="0"/>
              </a:rPr>
              <a:t>khác</a:t>
            </a:r>
            <a:r>
              <a:rPr lang="en-US" b="1" baseline="0" dirty="0">
                <a:latin typeface="Calibri" panose="020F0502020204030204" pitchFamily="34" charset="0"/>
                <a:cs typeface="Calibri" panose="020F0502020204030204" pitchFamily="34" charset="0"/>
              </a:rPr>
              <a:t> </a:t>
            </a:r>
            <a:r>
              <a:rPr lang="en-US" b="1" baseline="0" dirty="0" err="1">
                <a:latin typeface="Calibri" panose="020F0502020204030204" pitchFamily="34" charset="0"/>
                <a:cs typeface="Calibri" panose="020F0502020204030204" pitchFamily="34" charset="0"/>
              </a:rPr>
              <a:t>không</a:t>
            </a:r>
            <a:r>
              <a:rPr lang="en-US" b="1" baseline="0" dirty="0">
                <a:latin typeface="Calibri" panose="020F0502020204030204" pitchFamily="34" charset="0"/>
                <a:cs typeface="Calibri" panose="020F0502020204030204" pitchFamily="34" charset="0"/>
              </a:rPr>
              <a:t> </a:t>
            </a:r>
            <a:r>
              <a:rPr lang="en-US" b="1" baseline="0" dirty="0" err="1">
                <a:latin typeface="Calibri" panose="020F0502020204030204" pitchFamily="34" charset="0"/>
                <a:cs typeface="Calibri" panose="020F0502020204030204" pitchFamily="34" charset="0"/>
              </a:rPr>
              <a:t>được</a:t>
            </a:r>
            <a:r>
              <a:rPr lang="en-US" b="1" baseline="0" dirty="0">
                <a:latin typeface="Calibri" panose="020F0502020204030204" pitchFamily="34" charset="0"/>
                <a:cs typeface="Calibri" panose="020F0502020204030204" pitchFamily="34" charset="0"/>
              </a:rPr>
              <a:t> </a:t>
            </a:r>
            <a:r>
              <a:rPr lang="en-US" b="1" baseline="0" dirty="0" err="1">
                <a:latin typeface="Calibri" panose="020F0502020204030204" pitchFamily="34" charset="0"/>
                <a:cs typeface="Calibri" panose="020F0502020204030204" pitchFamily="34" charset="0"/>
              </a:rPr>
              <a:t>liệt</a:t>
            </a:r>
            <a:r>
              <a:rPr lang="en-US" b="1" baseline="0" dirty="0">
                <a:latin typeface="Calibri" panose="020F0502020204030204" pitchFamily="34" charset="0"/>
                <a:cs typeface="Calibri" panose="020F0502020204030204" pitchFamily="34" charset="0"/>
              </a:rPr>
              <a:t> </a:t>
            </a:r>
            <a:r>
              <a:rPr lang="en-US" b="1" baseline="0" dirty="0" err="1">
                <a:latin typeface="Calibri" panose="020F0502020204030204" pitchFamily="34" charset="0"/>
                <a:cs typeface="Calibri" panose="020F0502020204030204" pitchFamily="34" charset="0"/>
              </a:rPr>
              <a:t>kê</a:t>
            </a:r>
            <a:r>
              <a:rPr lang="en-US" b="1" baseline="0" dirty="0">
                <a:latin typeface="Calibri" panose="020F0502020204030204" pitchFamily="34" charset="0"/>
                <a:cs typeface="Calibri" panose="020F0502020204030204" pitchFamily="34" charset="0"/>
              </a:rPr>
              <a:t> </a:t>
            </a:r>
            <a:r>
              <a:rPr lang="en-US" b="1" baseline="0" dirty="0" err="1">
                <a:latin typeface="Calibri" panose="020F0502020204030204" pitchFamily="34" charset="0"/>
                <a:cs typeface="Calibri" panose="020F0502020204030204" pitchFamily="34" charset="0"/>
              </a:rPr>
              <a:t>là</a:t>
            </a:r>
            <a:r>
              <a:rPr lang="en-US" b="1" baseline="0" dirty="0">
                <a:latin typeface="Calibri" panose="020F0502020204030204" pitchFamily="34" charset="0"/>
                <a:cs typeface="Calibri" panose="020F0502020204030204" pitchFamily="34" charset="0"/>
              </a:rPr>
              <a:t> </a:t>
            </a:r>
            <a:r>
              <a:rPr lang="en-US" b="1" baseline="0" dirty="0" err="1">
                <a:latin typeface="Calibri" panose="020F0502020204030204" pitchFamily="34" charset="0"/>
                <a:cs typeface="Calibri" panose="020F0502020204030204" pitchFamily="34" charset="0"/>
              </a:rPr>
              <a:t>bản</a:t>
            </a:r>
            <a:r>
              <a:rPr lang="en-US" b="1" baseline="0" dirty="0">
                <a:latin typeface="Calibri" panose="020F0502020204030204" pitchFamily="34" charset="0"/>
                <a:cs typeface="Calibri" panose="020F0502020204030204" pitchFamily="34" charset="0"/>
              </a:rPr>
              <a:t> </a:t>
            </a:r>
            <a:r>
              <a:rPr lang="en-US" b="1" baseline="0" dirty="0" err="1">
                <a:latin typeface="Calibri" panose="020F0502020204030204" pitchFamily="34" charset="0"/>
                <a:cs typeface="Calibri" panose="020F0502020204030204" pitchFamily="34" charset="0"/>
              </a:rPr>
              <a:t>đánh</a:t>
            </a:r>
            <a:r>
              <a:rPr lang="en-US" b="1" baseline="0" dirty="0">
                <a:latin typeface="Calibri" panose="020F0502020204030204" pitchFamily="34" charset="0"/>
                <a:cs typeface="Calibri" panose="020F0502020204030204" pitchFamily="34" charset="0"/>
              </a:rPr>
              <a:t> </a:t>
            </a:r>
            <a:r>
              <a:rPr lang="en-US" b="1" baseline="0" dirty="0" err="1">
                <a:latin typeface="Calibri" panose="020F0502020204030204" pitchFamily="34" charset="0"/>
                <a:cs typeface="Calibri" panose="020F0502020204030204" pitchFamily="34" charset="0"/>
              </a:rPr>
              <a:t>giá</a:t>
            </a:r>
            <a:r>
              <a:rPr lang="en-US" b="1" baseline="0"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Đảm</a:t>
            </a:r>
            <a:r>
              <a:rPr lang="en-US" b="1" baseline="0" dirty="0">
                <a:latin typeface="Calibri" panose="020F0502020204030204" pitchFamily="34" charset="0"/>
                <a:cs typeface="Calibri" panose="020F0502020204030204" pitchFamily="34" charset="0"/>
              </a:rPr>
              <a:t> </a:t>
            </a:r>
            <a:r>
              <a:rPr lang="en-US" b="1" baseline="0" dirty="0" err="1">
                <a:latin typeface="Calibri" panose="020F0502020204030204" pitchFamily="34" charset="0"/>
                <a:cs typeface="Calibri" panose="020F0502020204030204" pitchFamily="34" charset="0"/>
              </a:rPr>
              <a:t>bảo</a:t>
            </a:r>
            <a:r>
              <a:rPr lang="en-US" b="1" baseline="0" dirty="0">
                <a:latin typeface="Calibri" panose="020F0502020204030204" pitchFamily="34" charset="0"/>
                <a:cs typeface="Calibri" panose="020F0502020204030204" pitchFamily="34" charset="0"/>
              </a:rPr>
              <a:t> </a:t>
            </a:r>
            <a:r>
              <a:rPr lang="en-US" b="1" baseline="0" dirty="0" err="1">
                <a:latin typeface="Calibri" panose="020F0502020204030204" pitchFamily="34" charset="0"/>
                <a:cs typeface="Calibri" panose="020F0502020204030204" pitchFamily="34" charset="0"/>
              </a:rPr>
              <a:t>rằng</a:t>
            </a:r>
            <a:r>
              <a:rPr lang="en-US" b="1" baseline="0" dirty="0">
                <a:latin typeface="Calibri" panose="020F0502020204030204" pitchFamily="34" charset="0"/>
                <a:cs typeface="Calibri" panose="020F0502020204030204" pitchFamily="34" charset="0"/>
              </a:rPr>
              <a:t> </a:t>
            </a:r>
            <a:r>
              <a:rPr lang="en-US" b="1" baseline="0" dirty="0" err="1">
                <a:latin typeface="Calibri" panose="020F0502020204030204" pitchFamily="34" charset="0"/>
                <a:cs typeface="Calibri" panose="020F0502020204030204" pitchFamily="34" charset="0"/>
              </a:rPr>
              <a:t>bạn</a:t>
            </a:r>
            <a:r>
              <a:rPr lang="en-US" b="1" baseline="0" dirty="0">
                <a:latin typeface="Calibri" panose="020F0502020204030204" pitchFamily="34" charset="0"/>
                <a:cs typeface="Calibri" panose="020F0502020204030204" pitchFamily="34" charset="0"/>
              </a:rPr>
              <a:t> </a:t>
            </a:r>
            <a:r>
              <a:rPr lang="en-US" b="1" baseline="0" dirty="0" err="1">
                <a:latin typeface="Calibri" panose="020F0502020204030204" pitchFamily="34" charset="0"/>
                <a:cs typeface="Calibri" panose="020F0502020204030204" pitchFamily="34" charset="0"/>
              </a:rPr>
              <a:t>gắn</a:t>
            </a:r>
            <a:r>
              <a:rPr lang="en-US" b="1" baseline="0" dirty="0">
                <a:latin typeface="Calibri" panose="020F0502020204030204" pitchFamily="34" charset="0"/>
                <a:cs typeface="Calibri" panose="020F0502020204030204" pitchFamily="34" charset="0"/>
              </a:rPr>
              <a:t> </a:t>
            </a:r>
            <a:r>
              <a:rPr lang="en-US" b="1" baseline="0" dirty="0" err="1">
                <a:latin typeface="Calibri" panose="020F0502020204030204" pitchFamily="34" charset="0"/>
                <a:cs typeface="Calibri" panose="020F0502020204030204" pitchFamily="34" charset="0"/>
              </a:rPr>
              <a:t>việc</a:t>
            </a:r>
            <a:r>
              <a:rPr lang="en-US" b="1" baseline="0" dirty="0">
                <a:latin typeface="Calibri" panose="020F0502020204030204" pitchFamily="34" charset="0"/>
                <a:cs typeface="Calibri" panose="020F0502020204030204" pitchFamily="34" charset="0"/>
              </a:rPr>
              <a:t> </a:t>
            </a:r>
            <a:r>
              <a:rPr lang="en-US" b="1" baseline="0" dirty="0" err="1">
                <a:latin typeface="Calibri" panose="020F0502020204030204" pitchFamily="34" charset="0"/>
                <a:cs typeface="Calibri" panose="020F0502020204030204" pitchFamily="34" charset="0"/>
              </a:rPr>
              <a:t>đánh</a:t>
            </a:r>
            <a:r>
              <a:rPr lang="en-US" b="1" baseline="0" dirty="0">
                <a:latin typeface="Calibri" panose="020F0502020204030204" pitchFamily="34" charset="0"/>
                <a:cs typeface="Calibri" panose="020F0502020204030204" pitchFamily="34" charset="0"/>
              </a:rPr>
              <a:t> </a:t>
            </a:r>
            <a:r>
              <a:rPr lang="en-US" b="1" baseline="0" dirty="0" err="1">
                <a:latin typeface="Calibri" panose="020F0502020204030204" pitchFamily="34" charset="0"/>
                <a:cs typeface="Calibri" panose="020F0502020204030204" pitchFamily="34" charset="0"/>
              </a:rPr>
              <a:t>giá</a:t>
            </a:r>
            <a:r>
              <a:rPr lang="en-US" b="1" baseline="0" dirty="0">
                <a:latin typeface="Calibri" panose="020F0502020204030204" pitchFamily="34" charset="0"/>
                <a:cs typeface="Calibri" panose="020F0502020204030204" pitchFamily="34" charset="0"/>
              </a:rPr>
              <a:t> </a:t>
            </a:r>
            <a:r>
              <a:rPr lang="en-US" b="1" baseline="0" dirty="0" err="1">
                <a:latin typeface="Calibri" panose="020F0502020204030204" pitchFamily="34" charset="0"/>
                <a:cs typeface="Calibri" panose="020F0502020204030204" pitchFamily="34" charset="0"/>
              </a:rPr>
              <a:t>với</a:t>
            </a:r>
            <a:r>
              <a:rPr lang="en-US" b="1" baseline="0" dirty="0">
                <a:latin typeface="Calibri" panose="020F0502020204030204" pitchFamily="34" charset="0"/>
                <a:cs typeface="Calibri" panose="020F0502020204030204" pitchFamily="34" charset="0"/>
              </a:rPr>
              <a:t> </a:t>
            </a:r>
            <a:r>
              <a:rPr lang="en-US" b="1" baseline="0" dirty="0" err="1">
                <a:latin typeface="Calibri" panose="020F0502020204030204" pitchFamily="34" charset="0"/>
                <a:cs typeface="Calibri" panose="020F0502020204030204" pitchFamily="34" charset="0"/>
              </a:rPr>
              <a:t>sự</a:t>
            </a:r>
            <a:r>
              <a:rPr lang="en-US" b="1" baseline="0" dirty="0">
                <a:latin typeface="Calibri" panose="020F0502020204030204" pitchFamily="34" charset="0"/>
                <a:cs typeface="Calibri" panose="020F0502020204030204" pitchFamily="34" charset="0"/>
              </a:rPr>
              <a:t> </a:t>
            </a:r>
            <a:r>
              <a:rPr lang="en-US" b="1" baseline="0" dirty="0" err="1">
                <a:latin typeface="Calibri" panose="020F0502020204030204" pitchFamily="34" charset="0"/>
                <a:cs typeface="Calibri" panose="020F0502020204030204" pitchFamily="34" charset="0"/>
              </a:rPr>
              <a:t>thật</a:t>
            </a:r>
            <a:r>
              <a:rPr lang="en-US" b="1" baseline="0" dirty="0">
                <a:latin typeface="Calibri" panose="020F0502020204030204" pitchFamily="34" charset="0"/>
                <a:cs typeface="Calibri" panose="020F0502020204030204" pitchFamily="34" charset="0"/>
              </a:rPr>
              <a:t> </a:t>
            </a:r>
            <a:r>
              <a:rPr lang="en-US" b="1" baseline="0" dirty="0" err="1">
                <a:latin typeface="Calibri" panose="020F0502020204030204" pitchFamily="34" charset="0"/>
                <a:cs typeface="Calibri" panose="020F0502020204030204" pitchFamily="34" charset="0"/>
              </a:rPr>
              <a:t>rằng</a:t>
            </a:r>
            <a:r>
              <a:rPr lang="en-US" b="1" baseline="0" dirty="0">
                <a:latin typeface="Calibri" panose="020F0502020204030204" pitchFamily="34" charset="0"/>
                <a:cs typeface="Calibri" panose="020F0502020204030204" pitchFamily="34" charset="0"/>
              </a:rPr>
              <a:t> </a:t>
            </a:r>
            <a:r>
              <a:rPr lang="en-US" b="1" baseline="0" dirty="0" err="1">
                <a:latin typeface="Calibri" panose="020F0502020204030204" pitchFamily="34" charset="0"/>
                <a:cs typeface="Calibri" panose="020F0502020204030204" pitchFamily="34" charset="0"/>
              </a:rPr>
              <a:t>chúng</a:t>
            </a:r>
            <a:r>
              <a:rPr lang="en-US" b="1" baseline="0" dirty="0">
                <a:latin typeface="Calibri" panose="020F0502020204030204" pitchFamily="34" charset="0"/>
                <a:cs typeface="Calibri" panose="020F0502020204030204" pitchFamily="34" charset="0"/>
              </a:rPr>
              <a:t> ta </a:t>
            </a:r>
            <a:r>
              <a:rPr lang="en-US" b="1" baseline="0" dirty="0" err="1">
                <a:latin typeface="Calibri" panose="020F0502020204030204" pitchFamily="34" charset="0"/>
                <a:cs typeface="Calibri" panose="020F0502020204030204" pitchFamily="34" charset="0"/>
              </a:rPr>
              <a:t>vẫn</a:t>
            </a:r>
            <a:r>
              <a:rPr lang="en-US" b="1" baseline="0" dirty="0">
                <a:latin typeface="Calibri" panose="020F0502020204030204" pitchFamily="34" charset="0"/>
                <a:cs typeface="Calibri" panose="020F0502020204030204" pitchFamily="34" charset="0"/>
              </a:rPr>
              <a:t> </a:t>
            </a:r>
            <a:r>
              <a:rPr lang="en-US" b="1" baseline="0" dirty="0" err="1">
                <a:latin typeface="Calibri" panose="020F0502020204030204" pitchFamily="34" charset="0"/>
                <a:cs typeface="Calibri" panose="020F0502020204030204" pitchFamily="34" charset="0"/>
              </a:rPr>
              <a:t>đang</a:t>
            </a:r>
            <a:r>
              <a:rPr lang="en-US" b="1" baseline="0" dirty="0">
                <a:latin typeface="Calibri" panose="020F0502020204030204" pitchFamily="34" charset="0"/>
                <a:cs typeface="Calibri" panose="020F0502020204030204" pitchFamily="34" charset="0"/>
              </a:rPr>
              <a:t> </a:t>
            </a:r>
            <a:r>
              <a:rPr lang="en-US" b="1" baseline="0" dirty="0" err="1">
                <a:latin typeface="Calibri" panose="020F0502020204030204" pitchFamily="34" charset="0"/>
                <a:cs typeface="Calibri" panose="020F0502020204030204" pitchFamily="34" charset="0"/>
              </a:rPr>
              <a:t>tìm</a:t>
            </a:r>
            <a:r>
              <a:rPr lang="en-US" b="1" baseline="0" dirty="0">
                <a:latin typeface="Calibri" panose="020F0502020204030204" pitchFamily="34" charset="0"/>
                <a:cs typeface="Calibri" panose="020F0502020204030204" pitchFamily="34" charset="0"/>
              </a:rPr>
              <a:t> </a:t>
            </a:r>
            <a:r>
              <a:rPr lang="en-US" b="1" baseline="0" dirty="0" err="1">
                <a:latin typeface="Calibri" panose="020F0502020204030204" pitchFamily="34" charset="0"/>
                <a:cs typeface="Calibri" panose="020F0502020204030204" pitchFamily="34" charset="0"/>
              </a:rPr>
              <a:t>hiểu</a:t>
            </a:r>
            <a:r>
              <a:rPr lang="en-US" b="1" baseline="0" dirty="0">
                <a:latin typeface="Calibri" panose="020F0502020204030204" pitchFamily="34" charset="0"/>
                <a:cs typeface="Calibri" panose="020F0502020204030204" pitchFamily="34" charset="0"/>
              </a:rPr>
              <a:t> </a:t>
            </a:r>
            <a:r>
              <a:rPr lang="en-US" b="1" baseline="0" dirty="0" err="1">
                <a:latin typeface="Calibri" panose="020F0502020204030204" pitchFamily="34" charset="0"/>
                <a:cs typeface="Calibri" panose="020F0502020204030204" pitchFamily="34" charset="0"/>
              </a:rPr>
              <a:t>về</a:t>
            </a:r>
            <a:r>
              <a:rPr lang="en-US" b="1" baseline="0" dirty="0">
                <a:latin typeface="Calibri" panose="020F0502020204030204" pitchFamily="34" charset="0"/>
                <a:cs typeface="Calibri" panose="020F0502020204030204" pitchFamily="34" charset="0"/>
              </a:rPr>
              <a:t> </a:t>
            </a:r>
            <a:r>
              <a:rPr lang="en-US" b="1" baseline="0" dirty="0" err="1">
                <a:latin typeface="Calibri" panose="020F0502020204030204" pitchFamily="34" charset="0"/>
                <a:cs typeface="Calibri" panose="020F0502020204030204" pitchFamily="34" charset="0"/>
              </a:rPr>
              <a:t>cách</a:t>
            </a:r>
            <a:r>
              <a:rPr lang="en-US" b="1" baseline="0" dirty="0">
                <a:latin typeface="Calibri" panose="020F0502020204030204" pitchFamily="34" charset="0"/>
                <a:cs typeface="Calibri" panose="020F0502020204030204" pitchFamily="34" charset="0"/>
              </a:rPr>
              <a:t> </a:t>
            </a:r>
            <a:r>
              <a:rPr lang="en-US" b="1" baseline="0" dirty="0" err="1">
                <a:latin typeface="Calibri" panose="020F0502020204030204" pitchFamily="34" charset="0"/>
                <a:cs typeface="Calibri" panose="020F0502020204030204" pitchFamily="34" charset="0"/>
              </a:rPr>
              <a:t>thức</a:t>
            </a:r>
            <a:r>
              <a:rPr lang="en-US" b="1" baseline="0" dirty="0">
                <a:latin typeface="Calibri" panose="020F0502020204030204" pitchFamily="34" charset="0"/>
                <a:cs typeface="Calibri" panose="020F0502020204030204" pitchFamily="34" charset="0"/>
              </a:rPr>
              <a:t> </a:t>
            </a:r>
            <a:r>
              <a:rPr lang="en-US" b="1" baseline="0" dirty="0" err="1">
                <a:latin typeface="Calibri" panose="020F0502020204030204" pitchFamily="34" charset="0"/>
                <a:cs typeface="Calibri" panose="020F0502020204030204" pitchFamily="34" charset="0"/>
              </a:rPr>
              <a:t>hoạt</a:t>
            </a:r>
            <a:r>
              <a:rPr lang="en-US" b="1" baseline="0" dirty="0">
                <a:latin typeface="Calibri" panose="020F0502020204030204" pitchFamily="34" charset="0"/>
                <a:cs typeface="Calibri" panose="020F0502020204030204" pitchFamily="34" charset="0"/>
              </a:rPr>
              <a:t> </a:t>
            </a:r>
            <a:r>
              <a:rPr lang="en-US" b="1" baseline="0" dirty="0" err="1">
                <a:latin typeface="Calibri" panose="020F0502020204030204" pitchFamily="34" charset="0"/>
                <a:cs typeface="Calibri" panose="020F0502020204030204" pitchFamily="34" charset="0"/>
              </a:rPr>
              <a:t>động</a:t>
            </a:r>
            <a:r>
              <a:rPr lang="en-US" b="1" baseline="0" dirty="0">
                <a:latin typeface="Calibri" panose="020F0502020204030204" pitchFamily="34" charset="0"/>
                <a:cs typeface="Calibri" panose="020F0502020204030204" pitchFamily="34" charset="0"/>
              </a:rPr>
              <a:t> </a:t>
            </a:r>
            <a:r>
              <a:rPr lang="en-US" b="1" baseline="0" dirty="0" err="1">
                <a:latin typeface="Calibri" panose="020F0502020204030204" pitchFamily="34" charset="0"/>
                <a:cs typeface="Calibri" panose="020F0502020204030204" pitchFamily="34" charset="0"/>
              </a:rPr>
              <a:t>của</a:t>
            </a:r>
            <a:r>
              <a:rPr lang="en-US" b="1" baseline="0" dirty="0">
                <a:latin typeface="Calibri" panose="020F0502020204030204" pitchFamily="34" charset="0"/>
                <a:cs typeface="Calibri" panose="020F0502020204030204" pitchFamily="34" charset="0"/>
              </a:rPr>
              <a:t> </a:t>
            </a:r>
            <a:r>
              <a:rPr lang="en-US" b="1" baseline="0" dirty="0" err="1">
                <a:latin typeface="Calibri" panose="020F0502020204030204" pitchFamily="34" charset="0"/>
                <a:cs typeface="Calibri" panose="020F0502020204030204" pitchFamily="34" charset="0"/>
              </a:rPr>
              <a:t>Chương</a:t>
            </a:r>
            <a:r>
              <a:rPr lang="en-US" b="1" baseline="0" dirty="0">
                <a:latin typeface="Calibri" panose="020F0502020204030204" pitchFamily="34" charset="0"/>
                <a:cs typeface="Calibri" panose="020F0502020204030204" pitchFamily="34" charset="0"/>
              </a:rPr>
              <a:t> </a:t>
            </a:r>
            <a:r>
              <a:rPr lang="en-US" b="1" baseline="0" dirty="0" err="1">
                <a:latin typeface="Calibri" panose="020F0502020204030204" pitchFamily="34" charset="0"/>
                <a:cs typeface="Calibri" panose="020F0502020204030204" pitchFamily="34" charset="0"/>
              </a:rPr>
              <a:t>trình</a:t>
            </a:r>
            <a:r>
              <a:rPr lang="en-US" b="1" baseline="0" dirty="0">
                <a:latin typeface="Calibri" panose="020F0502020204030204" pitchFamily="34" charset="0"/>
                <a:cs typeface="Calibri" panose="020F0502020204030204" pitchFamily="34" charset="0"/>
              </a:rPr>
              <a:t> </a:t>
            </a:r>
            <a:r>
              <a:rPr lang="en-US" b="1" baseline="0" dirty="0" err="1">
                <a:latin typeface="Calibri" panose="020F0502020204030204" pitchFamily="34" charset="0"/>
                <a:cs typeface="Calibri" panose="020F0502020204030204" pitchFamily="34" charset="0"/>
              </a:rPr>
              <a:t>Quyền</a:t>
            </a:r>
            <a:r>
              <a:rPr lang="en-US" b="1" baseline="0" dirty="0">
                <a:latin typeface="Calibri" panose="020F0502020204030204" pitchFamily="34" charset="0"/>
                <a:cs typeface="Calibri" panose="020F0502020204030204" pitchFamily="34" charset="0"/>
              </a:rPr>
              <a:t> </a:t>
            </a:r>
            <a:r>
              <a:rPr lang="en-US" b="1" baseline="0" dirty="0" err="1">
                <a:latin typeface="Calibri" panose="020F0502020204030204" pitchFamily="34" charset="0"/>
                <a:cs typeface="Calibri" panose="020F0502020204030204" pitchFamily="34" charset="0"/>
              </a:rPr>
              <a:t>Tự</a:t>
            </a:r>
            <a:r>
              <a:rPr lang="en-US" b="1" baseline="0" dirty="0">
                <a:latin typeface="Calibri" panose="020F0502020204030204" pitchFamily="34" charset="0"/>
                <a:cs typeface="Calibri" panose="020F0502020204030204" pitchFamily="34" charset="0"/>
              </a:rPr>
              <a:t> </a:t>
            </a:r>
            <a:r>
              <a:rPr lang="en-US" b="1" baseline="0" dirty="0" err="1">
                <a:latin typeface="Calibri" panose="020F0502020204030204" pitchFamily="34" charset="0"/>
                <a:cs typeface="Calibri" panose="020F0502020204030204" pitchFamily="34" charset="0"/>
              </a:rPr>
              <a:t>quyết</a:t>
            </a:r>
            <a:r>
              <a:rPr lang="en-US" b="1" baseline="0" dirty="0">
                <a:latin typeface="Calibri" panose="020F0502020204030204" pitchFamily="34" charset="0"/>
                <a:cs typeface="Calibri" panose="020F0502020204030204" pitchFamily="34" charset="0"/>
              </a:rPr>
              <a:t>, </a:t>
            </a:r>
            <a:r>
              <a:rPr lang="en-US" b="1" baseline="0" dirty="0" err="1">
                <a:latin typeface="Calibri" panose="020F0502020204030204" pitchFamily="34" charset="0"/>
                <a:cs typeface="Calibri" panose="020F0502020204030204" pitchFamily="34" charset="0"/>
              </a:rPr>
              <a:t>và</a:t>
            </a:r>
            <a:r>
              <a:rPr lang="en-US" b="1" baseline="0" dirty="0">
                <a:latin typeface="Calibri" panose="020F0502020204030204" pitchFamily="34" charset="0"/>
                <a:cs typeface="Calibri" panose="020F0502020204030204" pitchFamily="34" charset="0"/>
              </a:rPr>
              <a:t> </a:t>
            </a:r>
            <a:r>
              <a:rPr lang="en-US" b="1" baseline="0" dirty="0" err="1">
                <a:latin typeface="Calibri" panose="020F0502020204030204" pitchFamily="34" charset="0"/>
                <a:cs typeface="Calibri" panose="020F0502020204030204" pitchFamily="34" charset="0"/>
              </a:rPr>
              <a:t>cả</a:t>
            </a:r>
            <a:r>
              <a:rPr lang="en-US" b="1" baseline="0" dirty="0">
                <a:latin typeface="Calibri" panose="020F0502020204030204" pitchFamily="34" charset="0"/>
                <a:cs typeface="Calibri" panose="020F0502020204030204" pitchFamily="34" charset="0"/>
              </a:rPr>
              <a:t> </a:t>
            </a:r>
            <a:r>
              <a:rPr lang="en-US" b="1" baseline="0" dirty="0" err="1">
                <a:latin typeface="Calibri" panose="020F0502020204030204" pitchFamily="34" charset="0"/>
                <a:cs typeface="Calibri" panose="020F0502020204030204" pitchFamily="34" charset="0"/>
              </a:rPr>
              <a:t>thành</a:t>
            </a:r>
            <a:r>
              <a:rPr lang="en-US" b="1" baseline="0" dirty="0">
                <a:latin typeface="Calibri" panose="020F0502020204030204" pitchFamily="34" charset="0"/>
                <a:cs typeface="Calibri" panose="020F0502020204030204" pitchFamily="34" charset="0"/>
              </a:rPr>
              <a:t> </a:t>
            </a:r>
            <a:r>
              <a:rPr lang="en-US" b="1" baseline="0" dirty="0" err="1">
                <a:latin typeface="Calibri" panose="020F0502020204030204" pitchFamily="34" charset="0"/>
                <a:cs typeface="Calibri" panose="020F0502020204030204" pitchFamily="34" charset="0"/>
              </a:rPr>
              <a:t>công</a:t>
            </a:r>
            <a:r>
              <a:rPr lang="en-US" b="1" baseline="0" dirty="0">
                <a:latin typeface="Calibri" panose="020F0502020204030204" pitchFamily="34" charset="0"/>
                <a:cs typeface="Calibri" panose="020F0502020204030204" pitchFamily="34" charset="0"/>
              </a:rPr>
              <a:t> </a:t>
            </a:r>
            <a:r>
              <a:rPr lang="en-US" b="1" baseline="0" dirty="0" err="1">
                <a:latin typeface="Calibri" panose="020F0502020204030204" pitchFamily="34" charset="0"/>
                <a:cs typeface="Calibri" panose="020F0502020204030204" pitchFamily="34" charset="0"/>
              </a:rPr>
              <a:t>của</a:t>
            </a:r>
            <a:r>
              <a:rPr lang="en-US" b="1" baseline="0" dirty="0">
                <a:latin typeface="Calibri" panose="020F0502020204030204" pitchFamily="34" charset="0"/>
                <a:cs typeface="Calibri" panose="020F0502020204030204" pitchFamily="34" charset="0"/>
              </a:rPr>
              <a:t> </a:t>
            </a:r>
            <a:r>
              <a:rPr lang="en-US" b="1" baseline="0" dirty="0" err="1">
                <a:latin typeface="Calibri" panose="020F0502020204030204" pitchFamily="34" charset="0"/>
                <a:cs typeface="Calibri" panose="020F0502020204030204" pitchFamily="34" charset="0"/>
              </a:rPr>
              <a:t>buổi</a:t>
            </a:r>
            <a:r>
              <a:rPr lang="en-US" b="1" baseline="0" dirty="0">
                <a:latin typeface="Calibri" panose="020F0502020204030204" pitchFamily="34" charset="0"/>
                <a:cs typeface="Calibri" panose="020F0502020204030204" pitchFamily="34" charset="0"/>
              </a:rPr>
              <a:t> </a:t>
            </a:r>
            <a:r>
              <a:rPr lang="en-US" b="1" baseline="0" dirty="0" err="1">
                <a:latin typeface="Calibri" panose="020F0502020204030204" pitchFamily="34" charset="0"/>
                <a:cs typeface="Calibri" panose="020F0502020204030204" pitchFamily="34" charset="0"/>
              </a:rPr>
              <a:t>định</a:t>
            </a:r>
            <a:r>
              <a:rPr lang="en-US" b="1" baseline="0" dirty="0">
                <a:latin typeface="Calibri" panose="020F0502020204030204" pitchFamily="34" charset="0"/>
                <a:cs typeface="Calibri" panose="020F0502020204030204" pitchFamily="34" charset="0"/>
              </a:rPr>
              <a:t> </a:t>
            </a:r>
            <a:r>
              <a:rPr lang="en-US" b="1" baseline="0" dirty="0" err="1">
                <a:latin typeface="Calibri" panose="020F0502020204030204" pitchFamily="34" charset="0"/>
                <a:cs typeface="Calibri" panose="020F0502020204030204" pitchFamily="34" charset="0"/>
              </a:rPr>
              <a:t>hướng</a:t>
            </a:r>
            <a:r>
              <a:rPr lang="en-US" b="1" baseline="0" dirty="0">
                <a:latin typeface="Calibri" panose="020F0502020204030204" pitchFamily="34" charset="0"/>
                <a:cs typeface="Calibri" panose="020F0502020204030204" pitchFamily="34" charset="0"/>
              </a:rPr>
              <a:t>. </a:t>
            </a:r>
            <a:r>
              <a:rPr lang="en-US" b="1" baseline="0" dirty="0" err="1">
                <a:latin typeface="Calibri" panose="020F0502020204030204" pitchFamily="34" charset="0"/>
                <a:cs typeface="Calibri" panose="020F0502020204030204" pitchFamily="34" charset="0"/>
              </a:rPr>
              <a:t>Vì</a:t>
            </a:r>
            <a:r>
              <a:rPr lang="en-US" b="1" baseline="0" dirty="0">
                <a:latin typeface="Calibri" panose="020F0502020204030204" pitchFamily="34" charset="0"/>
                <a:cs typeface="Calibri" panose="020F0502020204030204" pitchFamily="34" charset="0"/>
              </a:rPr>
              <a:t> </a:t>
            </a:r>
            <a:r>
              <a:rPr lang="en-US" b="1" baseline="0" dirty="0" err="1">
                <a:latin typeface="Calibri" panose="020F0502020204030204" pitchFamily="34" charset="0"/>
                <a:cs typeface="Calibri" panose="020F0502020204030204" pitchFamily="34" charset="0"/>
              </a:rPr>
              <a:t>vậy</a:t>
            </a:r>
            <a:r>
              <a:rPr lang="en-US" b="1" baseline="0" dirty="0">
                <a:latin typeface="Calibri" panose="020F0502020204030204" pitchFamily="34" charset="0"/>
                <a:cs typeface="Calibri" panose="020F0502020204030204" pitchFamily="34" charset="0"/>
              </a:rPr>
              <a:t>, </a:t>
            </a:r>
            <a:r>
              <a:rPr lang="en-US" b="1" baseline="0" dirty="0" err="1">
                <a:latin typeface="Calibri" panose="020F0502020204030204" pitchFamily="34" charset="0"/>
                <a:cs typeface="Calibri" panose="020F0502020204030204" pitchFamily="34" charset="0"/>
              </a:rPr>
              <a:t>điều</a:t>
            </a:r>
            <a:r>
              <a:rPr lang="en-US" b="1" baseline="0" dirty="0">
                <a:latin typeface="Calibri" panose="020F0502020204030204" pitchFamily="34" charset="0"/>
                <a:cs typeface="Calibri" panose="020F0502020204030204" pitchFamily="34" charset="0"/>
              </a:rPr>
              <a:t> </a:t>
            </a:r>
            <a:r>
              <a:rPr lang="en-US" b="1" baseline="0" dirty="0" err="1">
                <a:latin typeface="Calibri" panose="020F0502020204030204" pitchFamily="34" charset="0"/>
                <a:cs typeface="Calibri" panose="020F0502020204030204" pitchFamily="34" charset="0"/>
              </a:rPr>
              <a:t>quan</a:t>
            </a:r>
            <a:r>
              <a:rPr lang="en-US" b="1" baseline="0" dirty="0">
                <a:latin typeface="Calibri" panose="020F0502020204030204" pitchFamily="34" charset="0"/>
                <a:cs typeface="Calibri" panose="020F0502020204030204" pitchFamily="34" charset="0"/>
              </a:rPr>
              <a:t> </a:t>
            </a:r>
            <a:r>
              <a:rPr lang="en-US" b="1" baseline="0" dirty="0" err="1">
                <a:latin typeface="Calibri" panose="020F0502020204030204" pitchFamily="34" charset="0"/>
                <a:cs typeface="Calibri" panose="020F0502020204030204" pitchFamily="34" charset="0"/>
              </a:rPr>
              <a:t>trọng</a:t>
            </a:r>
            <a:r>
              <a:rPr lang="en-US" b="1" baseline="0" dirty="0">
                <a:latin typeface="Calibri" panose="020F0502020204030204" pitchFamily="34" charset="0"/>
                <a:cs typeface="Calibri" panose="020F0502020204030204" pitchFamily="34" charset="0"/>
              </a:rPr>
              <a:t> </a:t>
            </a:r>
            <a:r>
              <a:rPr lang="en-US" b="1" baseline="0" dirty="0" err="1">
                <a:latin typeface="Calibri" panose="020F0502020204030204" pitchFamily="34" charset="0"/>
                <a:cs typeface="Calibri" panose="020F0502020204030204" pitchFamily="34" charset="0"/>
              </a:rPr>
              <a:t>là</a:t>
            </a:r>
            <a:r>
              <a:rPr lang="en-US" b="1" baseline="0" dirty="0">
                <a:latin typeface="Calibri" panose="020F0502020204030204" pitchFamily="34" charset="0"/>
                <a:cs typeface="Calibri" panose="020F0502020204030204" pitchFamily="34" charset="0"/>
              </a:rPr>
              <a:t> </a:t>
            </a:r>
            <a:r>
              <a:rPr lang="en-US" b="1" baseline="0" dirty="0" err="1">
                <a:latin typeface="Calibri" panose="020F0502020204030204" pitchFamily="34" charset="0"/>
                <a:cs typeface="Calibri" panose="020F0502020204030204" pitchFamily="34" charset="0"/>
              </a:rPr>
              <a:t>những</a:t>
            </a:r>
            <a:r>
              <a:rPr lang="en-US" b="1" baseline="0" dirty="0">
                <a:latin typeface="Calibri" panose="020F0502020204030204" pitchFamily="34" charset="0"/>
                <a:cs typeface="Calibri" panose="020F0502020204030204" pitchFamily="34" charset="0"/>
              </a:rPr>
              <a:t> </a:t>
            </a:r>
            <a:r>
              <a:rPr lang="en-US" b="1" baseline="0" dirty="0" err="1">
                <a:latin typeface="Calibri" panose="020F0502020204030204" pitchFamily="34" charset="0"/>
                <a:cs typeface="Calibri" panose="020F0502020204030204" pitchFamily="34" charset="0"/>
              </a:rPr>
              <a:t>người</a:t>
            </a:r>
            <a:r>
              <a:rPr lang="en-US" b="1" baseline="0" dirty="0">
                <a:latin typeface="Calibri" panose="020F0502020204030204" pitchFamily="34" charset="0"/>
                <a:cs typeface="Calibri" panose="020F0502020204030204" pitchFamily="34" charset="0"/>
              </a:rPr>
              <a:t> </a:t>
            </a:r>
            <a:r>
              <a:rPr lang="en-US" b="1" baseline="0" dirty="0" err="1">
                <a:latin typeface="Calibri" panose="020F0502020204030204" pitchFamily="34" charset="0"/>
                <a:cs typeface="Calibri" panose="020F0502020204030204" pitchFamily="34" charset="0"/>
              </a:rPr>
              <a:t>tham</a:t>
            </a:r>
            <a:r>
              <a:rPr lang="en-US" b="1" baseline="0" dirty="0">
                <a:latin typeface="Calibri" panose="020F0502020204030204" pitchFamily="34" charset="0"/>
                <a:cs typeface="Calibri" panose="020F0502020204030204" pitchFamily="34" charset="0"/>
              </a:rPr>
              <a:t> </a:t>
            </a:r>
            <a:r>
              <a:rPr lang="en-US" b="1" baseline="0" dirty="0" err="1">
                <a:latin typeface="Calibri" panose="020F0502020204030204" pitchFamily="34" charset="0"/>
                <a:cs typeface="Calibri" panose="020F0502020204030204" pitchFamily="34" charset="0"/>
              </a:rPr>
              <a:t>gia</a:t>
            </a:r>
            <a:r>
              <a:rPr lang="en-US" b="1" baseline="0" dirty="0">
                <a:latin typeface="Calibri" panose="020F0502020204030204" pitchFamily="34" charset="0"/>
                <a:cs typeface="Calibri" panose="020F0502020204030204" pitchFamily="34" charset="0"/>
              </a:rPr>
              <a:t> chia </a:t>
            </a:r>
            <a:r>
              <a:rPr lang="en-US" b="1" baseline="0" dirty="0" err="1">
                <a:latin typeface="Calibri" panose="020F0502020204030204" pitchFamily="34" charset="0"/>
                <a:cs typeface="Calibri" panose="020F0502020204030204" pitchFamily="34" charset="0"/>
              </a:rPr>
              <a:t>sẻ</a:t>
            </a:r>
            <a:r>
              <a:rPr lang="en-US" b="1" baseline="0" dirty="0">
                <a:latin typeface="Calibri" panose="020F0502020204030204" pitchFamily="34" charset="0"/>
                <a:cs typeface="Calibri" panose="020F0502020204030204" pitchFamily="34" charset="0"/>
              </a:rPr>
              <a:t> </a:t>
            </a:r>
            <a:r>
              <a:rPr lang="en-US" b="1" baseline="0" dirty="0" err="1">
                <a:latin typeface="Calibri" panose="020F0502020204030204" pitchFamily="34" charset="0"/>
                <a:cs typeface="Calibri" panose="020F0502020204030204" pitchFamily="34" charset="0"/>
              </a:rPr>
              <a:t>phản</a:t>
            </a:r>
            <a:r>
              <a:rPr lang="en-US" b="1" baseline="0" dirty="0">
                <a:latin typeface="Calibri" panose="020F0502020204030204" pitchFamily="34" charset="0"/>
                <a:cs typeface="Calibri" panose="020F0502020204030204" pitchFamily="34" charset="0"/>
              </a:rPr>
              <a:t> </a:t>
            </a:r>
            <a:r>
              <a:rPr lang="en-US" b="1" baseline="0" dirty="0" err="1">
                <a:latin typeface="Calibri" panose="020F0502020204030204" pitchFamily="34" charset="0"/>
                <a:cs typeface="Calibri" panose="020F0502020204030204" pitchFamily="34" charset="0"/>
              </a:rPr>
              <a:t>hồi</a:t>
            </a:r>
            <a:r>
              <a:rPr lang="en-US" b="1" baseline="0" dirty="0">
                <a:latin typeface="Calibri" panose="020F0502020204030204" pitchFamily="34" charset="0"/>
                <a:cs typeface="Calibri" panose="020F0502020204030204" pitchFamily="34" charset="0"/>
              </a:rPr>
              <a:t> </a:t>
            </a:r>
            <a:r>
              <a:rPr lang="en-US" b="1" baseline="0" dirty="0" err="1">
                <a:latin typeface="Calibri" panose="020F0502020204030204" pitchFamily="34" charset="0"/>
                <a:cs typeface="Calibri" panose="020F0502020204030204" pitchFamily="34" charset="0"/>
              </a:rPr>
              <a:t>của</a:t>
            </a:r>
            <a:r>
              <a:rPr lang="en-US" b="1" baseline="0" dirty="0">
                <a:latin typeface="Calibri" panose="020F0502020204030204" pitchFamily="34" charset="0"/>
                <a:cs typeface="Calibri" panose="020F0502020204030204" pitchFamily="34" charset="0"/>
              </a:rPr>
              <a:t> </a:t>
            </a:r>
            <a:r>
              <a:rPr lang="en-US" b="1" baseline="0" dirty="0" err="1">
                <a:latin typeface="Calibri" panose="020F0502020204030204" pitchFamily="34" charset="0"/>
                <a:cs typeface="Calibri" panose="020F0502020204030204" pitchFamily="34" charset="0"/>
              </a:rPr>
              <a:t>họ</a:t>
            </a:r>
            <a:r>
              <a:rPr lang="en-US" b="1" baseline="0" dirty="0">
                <a:latin typeface="Calibri" panose="020F0502020204030204" pitchFamily="34" charset="0"/>
                <a:cs typeface="Calibri" panose="020F0502020204030204" pitchFamily="34" charset="0"/>
              </a:rPr>
              <a:t> </a:t>
            </a:r>
            <a:r>
              <a:rPr lang="en-US" b="1" baseline="0" dirty="0" err="1">
                <a:latin typeface="Calibri" panose="020F0502020204030204" pitchFamily="34" charset="0"/>
                <a:cs typeface="Calibri" panose="020F0502020204030204" pitchFamily="34" charset="0"/>
              </a:rPr>
              <a:t>về</a:t>
            </a:r>
            <a:r>
              <a:rPr lang="en-US" b="1" baseline="0" dirty="0">
                <a:latin typeface="Calibri" panose="020F0502020204030204" pitchFamily="34" charset="0"/>
                <a:cs typeface="Calibri" panose="020F0502020204030204" pitchFamily="34" charset="0"/>
              </a:rPr>
              <a:t> </a:t>
            </a:r>
            <a:r>
              <a:rPr lang="en-US" b="1" baseline="0" dirty="0" err="1">
                <a:latin typeface="Calibri" panose="020F0502020204030204" pitchFamily="34" charset="0"/>
                <a:cs typeface="Calibri" panose="020F0502020204030204" pitchFamily="34" charset="0"/>
              </a:rPr>
              <a:t>những</a:t>
            </a:r>
            <a:r>
              <a:rPr lang="en-US" b="1" baseline="0" dirty="0">
                <a:latin typeface="Calibri" panose="020F0502020204030204" pitchFamily="34" charset="0"/>
                <a:cs typeface="Calibri" panose="020F0502020204030204" pitchFamily="34" charset="0"/>
              </a:rPr>
              <a:t> </a:t>
            </a:r>
            <a:r>
              <a:rPr lang="en-US" b="1" baseline="0" dirty="0" err="1">
                <a:latin typeface="Calibri" panose="020F0502020204030204" pitchFamily="34" charset="0"/>
                <a:cs typeface="Calibri" panose="020F0502020204030204" pitchFamily="34" charset="0"/>
              </a:rPr>
              <a:t>gì</a:t>
            </a:r>
            <a:r>
              <a:rPr lang="en-US" b="1" baseline="0" dirty="0">
                <a:latin typeface="Calibri" panose="020F0502020204030204" pitchFamily="34" charset="0"/>
                <a:cs typeface="Calibri" panose="020F0502020204030204" pitchFamily="34" charset="0"/>
              </a:rPr>
              <a:t> </a:t>
            </a:r>
            <a:r>
              <a:rPr lang="en-US" b="1" baseline="0" dirty="0" err="1">
                <a:latin typeface="Calibri" panose="020F0502020204030204" pitchFamily="34" charset="0"/>
                <a:cs typeface="Calibri" panose="020F0502020204030204" pitchFamily="34" charset="0"/>
              </a:rPr>
              <a:t>hiệu</a:t>
            </a:r>
            <a:r>
              <a:rPr lang="en-US" b="1" baseline="0" dirty="0">
                <a:latin typeface="Calibri" panose="020F0502020204030204" pitchFamily="34" charset="0"/>
                <a:cs typeface="Calibri" panose="020F0502020204030204" pitchFamily="34" charset="0"/>
              </a:rPr>
              <a:t> </a:t>
            </a:r>
            <a:r>
              <a:rPr lang="en-US" b="1" baseline="0" dirty="0" err="1">
                <a:latin typeface="Calibri" panose="020F0502020204030204" pitchFamily="34" charset="0"/>
                <a:cs typeface="Calibri" panose="020F0502020204030204" pitchFamily="34" charset="0"/>
              </a:rPr>
              <a:t>quả</a:t>
            </a:r>
            <a:r>
              <a:rPr lang="en-US" b="1" baseline="0" dirty="0">
                <a:latin typeface="Calibri" panose="020F0502020204030204" pitchFamily="34" charset="0"/>
                <a:cs typeface="Calibri" panose="020F0502020204030204" pitchFamily="34" charset="0"/>
              </a:rPr>
              <a:t> </a:t>
            </a:r>
            <a:r>
              <a:rPr lang="en-US" b="1" baseline="0" dirty="0" err="1">
                <a:latin typeface="Calibri" panose="020F0502020204030204" pitchFamily="34" charset="0"/>
                <a:cs typeface="Calibri" panose="020F0502020204030204" pitchFamily="34" charset="0"/>
              </a:rPr>
              <a:t>và</a:t>
            </a:r>
            <a:r>
              <a:rPr lang="en-US" b="1" baseline="0" dirty="0">
                <a:latin typeface="Calibri" panose="020F0502020204030204" pitchFamily="34" charset="0"/>
                <a:cs typeface="Calibri" panose="020F0502020204030204" pitchFamily="34" charset="0"/>
              </a:rPr>
              <a:t> </a:t>
            </a:r>
            <a:r>
              <a:rPr lang="en-US" b="1" baseline="0" dirty="0" err="1">
                <a:latin typeface="Calibri" panose="020F0502020204030204" pitchFamily="34" charset="0"/>
                <a:cs typeface="Calibri" panose="020F0502020204030204" pitchFamily="34" charset="0"/>
              </a:rPr>
              <a:t>những</a:t>
            </a:r>
            <a:r>
              <a:rPr lang="en-US" b="1" baseline="0" dirty="0">
                <a:latin typeface="Calibri" panose="020F0502020204030204" pitchFamily="34" charset="0"/>
                <a:cs typeface="Calibri" panose="020F0502020204030204" pitchFamily="34" charset="0"/>
              </a:rPr>
              <a:t> </a:t>
            </a:r>
            <a:r>
              <a:rPr lang="en-US" b="1" baseline="0" dirty="0" err="1">
                <a:latin typeface="Calibri" panose="020F0502020204030204" pitchFamily="34" charset="0"/>
                <a:cs typeface="Calibri" panose="020F0502020204030204" pitchFamily="34" charset="0"/>
              </a:rPr>
              <a:t>gì</a:t>
            </a:r>
            <a:r>
              <a:rPr lang="en-US" b="1" baseline="0" dirty="0">
                <a:latin typeface="Calibri" panose="020F0502020204030204" pitchFamily="34" charset="0"/>
                <a:cs typeface="Calibri" panose="020F0502020204030204" pitchFamily="34" charset="0"/>
              </a:rPr>
              <a:t> </a:t>
            </a:r>
            <a:r>
              <a:rPr lang="en-US" b="1" baseline="0" dirty="0" err="1">
                <a:latin typeface="Calibri" panose="020F0502020204030204" pitchFamily="34" charset="0"/>
                <a:cs typeface="Calibri" panose="020F0502020204030204" pitchFamily="34" charset="0"/>
              </a:rPr>
              <a:t>không</a:t>
            </a:r>
            <a:r>
              <a:rPr lang="en-US" b="1" baseline="0" dirty="0">
                <a:latin typeface="Calibri" panose="020F0502020204030204" pitchFamily="34" charset="0"/>
                <a:cs typeface="Calibri" panose="020F0502020204030204" pitchFamily="34" charset="0"/>
              </a:rPr>
              <a:t> </a:t>
            </a:r>
            <a:r>
              <a:rPr lang="en-US" b="1" baseline="0" dirty="0" err="1">
                <a:latin typeface="Calibri" panose="020F0502020204030204" pitchFamily="34" charset="0"/>
                <a:cs typeface="Calibri" panose="020F0502020204030204" pitchFamily="34" charset="0"/>
              </a:rPr>
              <a:t>hiệu</a:t>
            </a:r>
            <a:r>
              <a:rPr lang="en-US" b="1" baseline="0" dirty="0">
                <a:latin typeface="Calibri" panose="020F0502020204030204" pitchFamily="34" charset="0"/>
                <a:cs typeface="Calibri" panose="020F0502020204030204" pitchFamily="34" charset="0"/>
              </a:rPr>
              <a:t> </a:t>
            </a:r>
            <a:r>
              <a:rPr lang="en-US" b="1" baseline="0" dirty="0" err="1">
                <a:latin typeface="Calibri" panose="020F0502020204030204" pitchFamily="34" charset="0"/>
                <a:cs typeface="Calibri" panose="020F0502020204030204" pitchFamily="34" charset="0"/>
              </a:rPr>
              <a:t>quả</a:t>
            </a:r>
            <a:r>
              <a:rPr lang="en-US" b="1" baseline="0" dirty="0">
                <a:latin typeface="Calibri" panose="020F0502020204030204" pitchFamily="34" charset="0"/>
                <a:cs typeface="Calibri" panose="020F0502020204030204" pitchFamily="34" charset="0"/>
              </a:rPr>
              <a:t> </a:t>
            </a:r>
            <a:r>
              <a:rPr lang="en-US" b="1" baseline="0" dirty="0" err="1">
                <a:latin typeface="Calibri" panose="020F0502020204030204" pitchFamily="34" charset="0"/>
                <a:cs typeface="Calibri" panose="020F0502020204030204" pitchFamily="34" charset="0"/>
              </a:rPr>
              <a:t>trong</a:t>
            </a:r>
            <a:r>
              <a:rPr lang="en-US" b="1" baseline="0" dirty="0">
                <a:latin typeface="Calibri" panose="020F0502020204030204" pitchFamily="34" charset="0"/>
                <a:cs typeface="Calibri" panose="020F0502020204030204" pitchFamily="34" charset="0"/>
              </a:rPr>
              <a:t> </a:t>
            </a:r>
            <a:r>
              <a:rPr lang="en-US" b="1" baseline="0" dirty="0" err="1">
                <a:latin typeface="Calibri" panose="020F0502020204030204" pitchFamily="34" charset="0"/>
                <a:cs typeface="Calibri" panose="020F0502020204030204" pitchFamily="34" charset="0"/>
              </a:rPr>
              <a:t>buổi</a:t>
            </a:r>
            <a:r>
              <a:rPr lang="en-US" b="1" baseline="0" dirty="0">
                <a:latin typeface="Calibri" panose="020F0502020204030204" pitchFamily="34" charset="0"/>
                <a:cs typeface="Calibri" panose="020F0502020204030204" pitchFamily="34" charset="0"/>
              </a:rPr>
              <a:t> </a:t>
            </a:r>
            <a:r>
              <a:rPr lang="en-US" b="1" baseline="0" dirty="0" err="1">
                <a:latin typeface="Calibri" panose="020F0502020204030204" pitchFamily="34" charset="0"/>
                <a:cs typeface="Calibri" panose="020F0502020204030204" pitchFamily="34" charset="0"/>
              </a:rPr>
              <a:t>định</a:t>
            </a:r>
            <a:r>
              <a:rPr lang="en-US" b="1" baseline="0" dirty="0">
                <a:latin typeface="Calibri" panose="020F0502020204030204" pitchFamily="34" charset="0"/>
                <a:cs typeface="Calibri" panose="020F0502020204030204" pitchFamily="34" charset="0"/>
              </a:rPr>
              <a:t> </a:t>
            </a:r>
            <a:r>
              <a:rPr lang="en-US" b="1" baseline="0" dirty="0" err="1">
                <a:latin typeface="Calibri" panose="020F0502020204030204" pitchFamily="34" charset="0"/>
                <a:cs typeface="Calibri" panose="020F0502020204030204" pitchFamily="34" charset="0"/>
              </a:rPr>
              <a:t>hướng</a:t>
            </a:r>
            <a:r>
              <a:rPr lang="en-US" b="1" baseline="0" dirty="0">
                <a:latin typeface="Calibri" panose="020F0502020204030204" pitchFamily="34" charset="0"/>
                <a:cs typeface="Calibri" panose="020F0502020204030204" pitchFamily="34" charset="0"/>
              </a:rPr>
              <a:t> </a:t>
            </a:r>
            <a:r>
              <a:rPr lang="en-US" b="1" baseline="0" dirty="0" err="1">
                <a:latin typeface="Calibri" panose="020F0502020204030204" pitchFamily="34" charset="0"/>
                <a:cs typeface="Calibri" panose="020F0502020204030204" pitchFamily="34" charset="0"/>
              </a:rPr>
              <a:t>hôm</a:t>
            </a:r>
            <a:r>
              <a:rPr lang="en-US" b="1" baseline="0" dirty="0">
                <a:latin typeface="Calibri" panose="020F0502020204030204" pitchFamily="34" charset="0"/>
                <a:cs typeface="Calibri" panose="020F0502020204030204" pitchFamily="34" charset="0"/>
              </a:rPr>
              <a:t> nay.</a:t>
            </a:r>
          </a:p>
          <a:p>
            <a:endParaRPr lang="en-US" b="1" dirty="0"/>
          </a:p>
        </p:txBody>
      </p:sp>
      <p:sp>
        <p:nvSpPr>
          <p:cNvPr id="4" name="Slide Number Placeholder 3"/>
          <p:cNvSpPr>
            <a:spLocks noGrp="1"/>
          </p:cNvSpPr>
          <p:nvPr>
            <p:ph type="sldNum" sz="quarter" idx="10"/>
          </p:nvPr>
        </p:nvSpPr>
        <p:spPr/>
        <p:txBody>
          <a:bodyPr/>
          <a:lstStyle/>
          <a:p>
            <a:fld id="{1C78673E-F29B-4593-BE77-BC78070867BB}" type="slidenum">
              <a:rPr lang="en-US" smtClean="0"/>
              <a:t>5</a:t>
            </a:fld>
            <a:endParaRPr lang="en-US" dirty="0"/>
          </a:p>
        </p:txBody>
      </p:sp>
    </p:spTree>
    <p:extLst>
      <p:ext uri="{BB962C8B-B14F-4D97-AF65-F5344CB8AC3E}">
        <p14:creationId xmlns:p14="http://schemas.microsoft.com/office/powerpoint/2010/main" val="8446963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solidFill>
                  <a:schemeClr val="tx1"/>
                </a:solidFill>
                <a:latin typeface="Calibri" panose="020F0502020204030204" pitchFamily="34" charset="0"/>
                <a:cs typeface="Calibri" panose="020F0502020204030204" pitchFamily="34" charset="0"/>
              </a:rPr>
              <a:t>Bạn đã xác định ngân sách cá nhân của bạn. Bây giờ, bạn </a:t>
            </a:r>
            <a:r>
              <a:rPr lang="en-US" dirty="0" err="1">
                <a:solidFill>
                  <a:schemeClr val="tx1"/>
                </a:solidFill>
                <a:latin typeface="Calibri" panose="020F0502020204030204" pitchFamily="34" charset="0"/>
                <a:cs typeface="Calibri" panose="020F0502020204030204" pitchFamily="34" charset="0"/>
              </a:rPr>
              <a:t>sẽ</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lập</a:t>
            </a:r>
            <a:r>
              <a:rPr lang="vi-VN" dirty="0">
                <a:solidFill>
                  <a:schemeClr val="tx1"/>
                </a:solidFill>
                <a:latin typeface="Calibri" panose="020F0502020204030204" pitchFamily="34" charset="0"/>
                <a:cs typeface="Calibri" panose="020F0502020204030204" pitchFamily="34" charset="0"/>
              </a:rPr>
              <a:t> kế hoạch chi tiêu.</a:t>
            </a:r>
          </a:p>
          <a:p>
            <a:r>
              <a:rPr lang="vi-VN" dirty="0">
                <a:solidFill>
                  <a:schemeClr val="tx1"/>
                </a:solidFill>
                <a:latin typeface="Calibri" panose="020F0502020204030204" pitchFamily="34" charset="0"/>
                <a:cs typeface="Calibri" panose="020F0502020204030204" pitchFamily="34" charset="0"/>
              </a:rPr>
              <a:t>Kế hoạch chi tiêu </a:t>
            </a:r>
            <a:r>
              <a:rPr lang="en-US" dirty="0" err="1">
                <a:solidFill>
                  <a:schemeClr val="tx1"/>
                </a:solidFill>
                <a:latin typeface="Calibri" panose="020F0502020204030204" pitchFamily="34" charset="0"/>
                <a:cs typeface="Calibri" panose="020F0502020204030204" pitchFamily="34" charset="0"/>
              </a:rPr>
              <a:t>nêu</a:t>
            </a:r>
            <a:r>
              <a:rPr lang="en-US" baseline="0" dirty="0">
                <a:solidFill>
                  <a:schemeClr val="tx1"/>
                </a:solidFill>
                <a:latin typeface="Calibri" panose="020F0502020204030204" pitchFamily="34" charset="0"/>
                <a:cs typeface="Calibri" panose="020F0502020204030204" pitchFamily="34" charset="0"/>
              </a:rPr>
              <a:t> </a:t>
            </a:r>
            <a:r>
              <a:rPr lang="vi-VN" dirty="0">
                <a:solidFill>
                  <a:schemeClr val="tx1"/>
                </a:solidFill>
                <a:latin typeface="Calibri" panose="020F0502020204030204" pitchFamily="34" charset="0"/>
                <a:cs typeface="Calibri" panose="020F0502020204030204" pitchFamily="34" charset="0"/>
              </a:rPr>
              <a:t>chi tiết cách sử dụng tiền</a:t>
            </a:r>
            <a:r>
              <a:rPr lang="en-US" dirty="0">
                <a:solidFill>
                  <a:schemeClr val="tx1"/>
                </a:solidFill>
                <a:latin typeface="Calibri" panose="020F0502020204030204" pitchFamily="34" charset="0"/>
                <a:cs typeface="Calibri" panose="020F0502020204030204" pitchFamily="34" charset="0"/>
              </a:rPr>
              <a:t> </a:t>
            </a:r>
            <a:r>
              <a:rPr lang="en-US" dirty="0" err="1">
                <a:solidFill>
                  <a:schemeClr val="tx1"/>
                </a:solidFill>
                <a:latin typeface="Calibri" panose="020F0502020204030204" pitchFamily="34" charset="0"/>
                <a:cs typeface="Calibri" panose="020F0502020204030204" pitchFamily="34" charset="0"/>
              </a:rPr>
              <a:t>tài</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trợ</a:t>
            </a:r>
            <a:r>
              <a:rPr lang="vi-VN" dirty="0">
                <a:solidFill>
                  <a:schemeClr val="tx1"/>
                </a:solidFill>
                <a:latin typeface="Calibri" panose="020F0502020204030204" pitchFamily="34" charset="0"/>
                <a:cs typeface="Calibri" panose="020F0502020204030204" pitchFamily="34" charset="0"/>
              </a:rPr>
              <a:t> </a:t>
            </a:r>
            <a:r>
              <a:rPr lang="en-US" dirty="0" err="1">
                <a:solidFill>
                  <a:schemeClr val="tx1"/>
                </a:solidFill>
                <a:latin typeface="Calibri" panose="020F0502020204030204" pitchFamily="34" charset="0"/>
                <a:cs typeface="Calibri" panose="020F0502020204030204" pitchFamily="34" charset="0"/>
              </a:rPr>
              <a:t>có</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sẵn</a:t>
            </a:r>
            <a:r>
              <a:rPr lang="en-US" baseline="0" dirty="0">
                <a:solidFill>
                  <a:schemeClr val="tx1"/>
                </a:solidFill>
                <a:latin typeface="Calibri" panose="020F0502020204030204" pitchFamily="34" charset="0"/>
                <a:cs typeface="Calibri" panose="020F0502020204030204" pitchFamily="34" charset="0"/>
              </a:rPr>
              <a:t> </a:t>
            </a:r>
            <a:r>
              <a:rPr lang="vi-VN" dirty="0">
                <a:solidFill>
                  <a:schemeClr val="tx1"/>
                </a:solidFill>
                <a:latin typeface="Calibri" panose="020F0502020204030204" pitchFamily="34" charset="0"/>
                <a:cs typeface="Calibri" panose="020F0502020204030204" pitchFamily="34" charset="0"/>
              </a:rPr>
              <a:t>trong ngân sách cá nhân của bạn để mua các dịch vụ và hỗ trợ bạn cần trong IPP của bạn.</a:t>
            </a:r>
          </a:p>
          <a:p>
            <a:r>
              <a:rPr lang="vi-VN" dirty="0">
                <a:solidFill>
                  <a:schemeClr val="tx1"/>
                </a:solidFill>
                <a:latin typeface="Calibri" panose="020F0502020204030204" pitchFamily="34" charset="0"/>
                <a:cs typeface="Calibri" panose="020F0502020204030204" pitchFamily="34" charset="0"/>
              </a:rPr>
              <a:t>Kế hoạch chi tiêu của bạn sẽ chỉ thanh toán các dịch vụ và hỗ trợ giúp bạn đạt được các mục tiêu </a:t>
            </a:r>
            <a:r>
              <a:rPr lang="en-US" dirty="0" err="1">
                <a:solidFill>
                  <a:schemeClr val="tx1"/>
                </a:solidFill>
                <a:latin typeface="Calibri" panose="020F0502020204030204" pitchFamily="34" charset="0"/>
                <a:cs typeface="Calibri" panose="020F0502020204030204" pitchFamily="34" charset="0"/>
              </a:rPr>
              <a:t>đã</a:t>
            </a:r>
            <a:r>
              <a:rPr lang="en-US" baseline="0" dirty="0">
                <a:solidFill>
                  <a:schemeClr val="tx1"/>
                </a:solidFill>
                <a:latin typeface="Calibri" panose="020F0502020204030204" pitchFamily="34" charset="0"/>
                <a:cs typeface="Calibri" panose="020F0502020204030204" pitchFamily="34" charset="0"/>
              </a:rPr>
              <a:t> </a:t>
            </a:r>
            <a:r>
              <a:rPr lang="vi-VN" dirty="0">
                <a:solidFill>
                  <a:schemeClr val="tx1"/>
                </a:solidFill>
                <a:latin typeface="Calibri" panose="020F0502020204030204" pitchFamily="34" charset="0"/>
                <a:cs typeface="Calibri" panose="020F0502020204030204" pitchFamily="34" charset="0"/>
              </a:rPr>
              <a:t>được xác định qua qu</a:t>
            </a:r>
            <a:r>
              <a:rPr lang="en-US" dirty="0">
                <a:solidFill>
                  <a:schemeClr val="tx1"/>
                </a:solidFill>
                <a:latin typeface="Calibri" panose="020F0502020204030204" pitchFamily="34" charset="0"/>
                <a:cs typeface="Calibri" panose="020F0502020204030204" pitchFamily="34" charset="0"/>
              </a:rPr>
              <a:t>á</a:t>
            </a:r>
            <a:r>
              <a:rPr lang="vi-VN" dirty="0">
                <a:solidFill>
                  <a:schemeClr val="tx1"/>
                </a:solidFill>
                <a:latin typeface="Calibri" panose="020F0502020204030204" pitchFamily="34" charset="0"/>
                <a:cs typeface="Calibri" panose="020F0502020204030204" pitchFamily="34" charset="0"/>
              </a:rPr>
              <a:t> trình lập kế hoạch tập trung vào con người và được liệt kê trong IPP của bạn.</a:t>
            </a:r>
          </a:p>
          <a:p>
            <a:r>
              <a:rPr lang="vi-VN" dirty="0">
                <a:solidFill>
                  <a:schemeClr val="tx1"/>
                </a:solidFill>
                <a:latin typeface="Calibri" panose="020F0502020204030204" pitchFamily="34" charset="0"/>
                <a:cs typeface="Calibri" panose="020F0502020204030204" pitchFamily="34" charset="0"/>
              </a:rPr>
              <a:t>Bạn có trách nhiệm trong việc chi </a:t>
            </a:r>
            <a:r>
              <a:rPr lang="en-US" dirty="0" err="1">
                <a:solidFill>
                  <a:schemeClr val="tx1"/>
                </a:solidFill>
                <a:latin typeface="Calibri" panose="020F0502020204030204" pitchFamily="34" charset="0"/>
                <a:cs typeface="Calibri" panose="020F0502020204030204" pitchFamily="34" charset="0"/>
              </a:rPr>
              <a:t>tiêu</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tiền</a:t>
            </a:r>
            <a:r>
              <a:rPr lang="vi-VN" dirty="0">
                <a:solidFill>
                  <a:schemeClr val="tx1"/>
                </a:solidFill>
                <a:latin typeface="Calibri" panose="020F0502020204030204" pitchFamily="34" charset="0"/>
                <a:cs typeface="Calibri" panose="020F0502020204030204" pitchFamily="34" charset="0"/>
              </a:rPr>
              <a:t> tài trợ của chính phủ và phải tuân theo các quy </a:t>
            </a:r>
            <a:r>
              <a:rPr lang="en-US" dirty="0" err="1">
                <a:solidFill>
                  <a:schemeClr val="tx1"/>
                </a:solidFill>
                <a:latin typeface="Calibri" panose="020F0502020204030204" pitchFamily="34" charset="0"/>
                <a:cs typeface="Calibri" panose="020F0502020204030204" pitchFamily="34" charset="0"/>
              </a:rPr>
              <a:t>định</a:t>
            </a:r>
            <a:r>
              <a:rPr lang="vi-VN" dirty="0">
                <a:solidFill>
                  <a:schemeClr val="tx1"/>
                </a:solidFill>
                <a:latin typeface="Calibri" panose="020F0502020204030204" pitchFamily="34" charset="0"/>
                <a:cs typeface="Calibri" panose="020F0502020204030204" pitchFamily="34" charset="0"/>
              </a:rPr>
              <a:t> mà chúng tôi đã </a:t>
            </a:r>
            <a:r>
              <a:rPr lang="en-US" dirty="0" err="1">
                <a:solidFill>
                  <a:schemeClr val="tx1"/>
                </a:solidFill>
                <a:latin typeface="Calibri" panose="020F0502020204030204" pitchFamily="34" charset="0"/>
                <a:cs typeface="Calibri" panose="020F0502020204030204" pitchFamily="34" charset="0"/>
              </a:rPr>
              <a:t>đề</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cập</a:t>
            </a:r>
            <a:r>
              <a:rPr lang="en-US" baseline="0" dirty="0">
                <a:solidFill>
                  <a:schemeClr val="tx1"/>
                </a:solidFill>
                <a:latin typeface="Calibri" panose="020F0502020204030204" pitchFamily="34" charset="0"/>
                <a:cs typeface="Calibri" panose="020F0502020204030204" pitchFamily="34" charset="0"/>
              </a:rPr>
              <a:t>:</a:t>
            </a:r>
          </a:p>
          <a:p>
            <a:pPr marL="171450" indent="-171450">
              <a:buFont typeface="Arial" panose="020B0604020202020204" pitchFamily="34" charset="0"/>
              <a:buChar char="•"/>
            </a:pPr>
            <a:r>
              <a:rPr lang="vi-VN" baseline="0" dirty="0">
                <a:solidFill>
                  <a:schemeClr val="tx1"/>
                </a:solidFill>
                <a:latin typeface="Calibri" panose="020F0502020204030204" pitchFamily="34" charset="0"/>
                <a:cs typeface="Calibri" panose="020F0502020204030204" pitchFamily="34" charset="0"/>
              </a:rPr>
              <a:t>Các dịch vụ chung hoặc miễn phí cần </a:t>
            </a:r>
            <a:r>
              <a:rPr lang="en-US" baseline="0" dirty="0" err="1">
                <a:solidFill>
                  <a:schemeClr val="tx1"/>
                </a:solidFill>
                <a:latin typeface="Calibri" panose="020F0502020204030204" pitchFamily="34" charset="0"/>
                <a:cs typeface="Calibri" panose="020F0502020204030204" pitchFamily="34" charset="0"/>
              </a:rPr>
              <a:t>phải</a:t>
            </a:r>
            <a:r>
              <a:rPr lang="en-US" baseline="0" dirty="0">
                <a:solidFill>
                  <a:schemeClr val="tx1"/>
                </a:solidFill>
                <a:latin typeface="Calibri" panose="020F0502020204030204" pitchFamily="34" charset="0"/>
                <a:cs typeface="Calibri" panose="020F0502020204030204" pitchFamily="34" charset="0"/>
              </a:rPr>
              <a:t> </a:t>
            </a:r>
            <a:r>
              <a:rPr lang="vi-VN" baseline="0" dirty="0">
                <a:solidFill>
                  <a:schemeClr val="tx1"/>
                </a:solidFill>
                <a:latin typeface="Calibri" panose="020F0502020204030204" pitchFamily="34" charset="0"/>
                <a:cs typeface="Calibri" panose="020F0502020204030204" pitchFamily="34" charset="0"/>
              </a:rPr>
              <a:t>được sử dụng trước tiên</a:t>
            </a:r>
          </a:p>
          <a:p>
            <a:pPr marL="171450" indent="-171450">
              <a:buFont typeface="Arial" panose="020B0604020202020204" pitchFamily="34" charset="0"/>
              <a:buChar char="•"/>
            </a:pPr>
            <a:r>
              <a:rPr lang="vi-VN" baseline="0" dirty="0">
                <a:solidFill>
                  <a:schemeClr val="tx1"/>
                </a:solidFill>
                <a:latin typeface="Calibri" panose="020F0502020204030204" pitchFamily="34" charset="0"/>
                <a:cs typeface="Calibri" panose="020F0502020204030204" pitchFamily="34" charset="0"/>
              </a:rPr>
              <a:t>Bạn chỉ có thể thanh toán các dịch vụ được chính phủ liên bang công nhận cho SDP</a:t>
            </a:r>
          </a:p>
          <a:p>
            <a:pPr marL="171450" indent="-171450">
              <a:buFont typeface="Arial" panose="020B0604020202020204" pitchFamily="34" charset="0"/>
              <a:buChar char="•"/>
            </a:pPr>
            <a:r>
              <a:rPr lang="vi-VN" baseline="0" dirty="0">
                <a:solidFill>
                  <a:schemeClr val="tx1"/>
                </a:solidFill>
                <a:latin typeface="Calibri" panose="020F0502020204030204" pitchFamily="34" charset="0"/>
                <a:cs typeface="Calibri" panose="020F0502020204030204" pitchFamily="34" charset="0"/>
              </a:rPr>
              <a:t>Các dịch vụ của bạn phải đáp ứng Quy tắc </a:t>
            </a:r>
            <a:r>
              <a:rPr lang="en-US" baseline="0" dirty="0">
                <a:solidFill>
                  <a:schemeClr val="tx1"/>
                </a:solidFill>
                <a:latin typeface="Calibri" panose="020F0502020204030204" pitchFamily="34" charset="0"/>
                <a:cs typeface="Calibri" panose="020F0502020204030204" pitchFamily="34" charset="0"/>
              </a:rPr>
              <a:t>C</a:t>
            </a:r>
            <a:r>
              <a:rPr lang="vi-VN" baseline="0" dirty="0">
                <a:solidFill>
                  <a:schemeClr val="tx1"/>
                </a:solidFill>
                <a:latin typeface="Calibri" panose="020F0502020204030204" pitchFamily="34" charset="0"/>
                <a:cs typeface="Calibri" panose="020F0502020204030204" pitchFamily="34" charset="0"/>
              </a:rPr>
              <a:t>uối cùng của HCBS</a:t>
            </a:r>
            <a:endParaRPr lang="en-US" baseline="0" dirty="0">
              <a:solidFill>
                <a:schemeClr val="tx1"/>
              </a:solidFill>
              <a:latin typeface="Calibri" panose="020F0502020204030204" pitchFamily="34" charset="0"/>
              <a:cs typeface="Calibri" panose="020F0502020204030204" pitchFamily="34" charset="0"/>
            </a:endParaRPr>
          </a:p>
          <a:p>
            <a:r>
              <a:rPr lang="vi-VN" baseline="0" dirty="0">
                <a:solidFill>
                  <a:schemeClr val="tx1"/>
                </a:solidFill>
                <a:latin typeface="Calibri" panose="020F0502020204030204" pitchFamily="34" charset="0"/>
                <a:cs typeface="Calibri" panose="020F0502020204030204" pitchFamily="34" charset="0"/>
              </a:rPr>
              <a:t>Yêu cầu </a:t>
            </a:r>
            <a:r>
              <a:rPr lang="en-US" baseline="0" dirty="0" err="1">
                <a:solidFill>
                  <a:schemeClr val="tx1"/>
                </a:solidFill>
                <a:latin typeface="Calibri" panose="020F0502020204030204" pitchFamily="34" charset="0"/>
                <a:cs typeface="Calibri" panose="020F0502020204030204" pitchFamily="34" charset="0"/>
              </a:rPr>
              <a:t>hỗ</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trợ</a:t>
            </a:r>
            <a:r>
              <a:rPr lang="en-US" baseline="0" dirty="0">
                <a:solidFill>
                  <a:schemeClr val="tx1"/>
                </a:solidFill>
                <a:latin typeface="Calibri" panose="020F0502020204030204" pitchFamily="34" charset="0"/>
                <a:cs typeface="Calibri" panose="020F0502020204030204" pitchFamily="34" charset="0"/>
              </a:rPr>
              <a:t> </a:t>
            </a:r>
            <a:r>
              <a:rPr lang="vi-VN" baseline="0" dirty="0">
                <a:solidFill>
                  <a:schemeClr val="tx1"/>
                </a:solidFill>
                <a:latin typeface="Calibri" panose="020F0502020204030204" pitchFamily="34" charset="0"/>
                <a:cs typeface="Calibri" panose="020F0502020204030204" pitchFamily="34" charset="0"/>
              </a:rPr>
              <a:t>từ </a:t>
            </a:r>
            <a:r>
              <a:rPr lang="en-US" baseline="0" dirty="0" err="1">
                <a:solidFill>
                  <a:schemeClr val="tx1"/>
                </a:solidFill>
                <a:latin typeface="Calibri" panose="020F0502020204030204" pitchFamily="34" charset="0"/>
                <a:cs typeface="Calibri" panose="020F0502020204030204" pitchFamily="34" charset="0"/>
              </a:rPr>
              <a:t>cố</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vấn</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riêng</a:t>
            </a:r>
            <a:r>
              <a:rPr lang="vi-VN" baseline="0" dirty="0">
                <a:solidFill>
                  <a:schemeClr val="tx1"/>
                </a:solidFill>
                <a:latin typeface="Calibri" panose="020F0502020204030204" pitchFamily="34" charset="0"/>
                <a:cs typeface="Calibri" panose="020F0502020204030204" pitchFamily="34" charset="0"/>
              </a:rPr>
              <a:t>, điều phối viên dịch vụ </a:t>
            </a:r>
            <a:r>
              <a:rPr lang="en-US" baseline="0" dirty="0" err="1">
                <a:solidFill>
                  <a:schemeClr val="tx1"/>
                </a:solidFill>
                <a:latin typeface="Calibri" panose="020F0502020204030204" pitchFamily="34" charset="0"/>
                <a:cs typeface="Calibri" panose="020F0502020204030204" pitchFamily="34" charset="0"/>
              </a:rPr>
              <a:t>của</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bạn</a:t>
            </a:r>
            <a:r>
              <a:rPr lang="en-US" baseline="0" dirty="0">
                <a:solidFill>
                  <a:schemeClr val="tx1"/>
                </a:solidFill>
                <a:latin typeface="Calibri" panose="020F0502020204030204" pitchFamily="34" charset="0"/>
                <a:cs typeface="Calibri" panose="020F0502020204030204" pitchFamily="34" charset="0"/>
              </a:rPr>
              <a:t> </a:t>
            </a:r>
            <a:r>
              <a:rPr lang="vi-VN" baseline="0" dirty="0">
                <a:solidFill>
                  <a:schemeClr val="tx1"/>
                </a:solidFill>
                <a:latin typeface="Calibri" panose="020F0502020204030204" pitchFamily="34" charset="0"/>
                <a:cs typeface="Calibri" panose="020F0502020204030204" pitchFamily="34" charset="0"/>
              </a:rPr>
              <a:t>hoặc những người khác mà bạn làm việc </a:t>
            </a:r>
            <a:r>
              <a:rPr lang="en-US" baseline="0" dirty="0" err="1">
                <a:solidFill>
                  <a:schemeClr val="tx1"/>
                </a:solidFill>
                <a:latin typeface="Calibri" panose="020F0502020204030204" pitchFamily="34" charset="0"/>
                <a:cs typeface="Calibri" panose="020F0502020204030204" pitchFamily="34" charset="0"/>
              </a:rPr>
              <a:t>cùng</a:t>
            </a:r>
            <a:r>
              <a:rPr lang="en-US" baseline="0" dirty="0">
                <a:solidFill>
                  <a:schemeClr val="tx1"/>
                </a:solidFill>
                <a:latin typeface="Calibri" panose="020F0502020204030204" pitchFamily="34" charset="0"/>
                <a:cs typeface="Calibri" panose="020F0502020204030204" pitchFamily="34" charset="0"/>
              </a:rPr>
              <a:t> </a:t>
            </a:r>
            <a:r>
              <a:rPr lang="vi-VN" baseline="0" dirty="0">
                <a:solidFill>
                  <a:schemeClr val="tx1"/>
                </a:solidFill>
                <a:latin typeface="Calibri" panose="020F0502020204030204" pitchFamily="34" charset="0"/>
                <a:cs typeface="Calibri" panose="020F0502020204030204" pitchFamily="34" charset="0"/>
              </a:rPr>
              <a:t>trong</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quá</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trình</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lập</a:t>
            </a:r>
            <a:r>
              <a:rPr lang="vi-VN" baseline="0" dirty="0">
                <a:solidFill>
                  <a:schemeClr val="tx1"/>
                </a:solidFill>
                <a:latin typeface="Calibri" panose="020F0502020204030204" pitchFamily="34" charset="0"/>
                <a:cs typeface="Calibri" panose="020F0502020204030204" pitchFamily="34" charset="0"/>
              </a:rPr>
              <a:t> kế hoạch tập trung vào con người của bạn để </a:t>
            </a:r>
            <a:r>
              <a:rPr lang="en-US" baseline="0" dirty="0" err="1">
                <a:solidFill>
                  <a:schemeClr val="tx1"/>
                </a:solidFill>
                <a:latin typeface="Calibri" panose="020F0502020204030204" pitchFamily="34" charset="0"/>
                <a:cs typeface="Calibri" panose="020F0502020204030204" pitchFamily="34" charset="0"/>
              </a:rPr>
              <a:t>thảo</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luận</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về</a:t>
            </a:r>
            <a:r>
              <a:rPr lang="en-US" baseline="0" dirty="0">
                <a:solidFill>
                  <a:schemeClr val="tx1"/>
                </a:solidFill>
                <a:latin typeface="Calibri" panose="020F0502020204030204" pitchFamily="34" charset="0"/>
                <a:cs typeface="Calibri" panose="020F0502020204030204" pitchFamily="34" charset="0"/>
              </a:rPr>
              <a:t> </a:t>
            </a:r>
            <a:r>
              <a:rPr lang="vi-VN" baseline="0" dirty="0">
                <a:solidFill>
                  <a:schemeClr val="tx1"/>
                </a:solidFill>
                <a:latin typeface="Calibri" panose="020F0502020204030204" pitchFamily="34" charset="0"/>
                <a:cs typeface="Calibri" panose="020F0502020204030204" pitchFamily="34" charset="0"/>
              </a:rPr>
              <a:t>các dịch vụ cần được thanh toán từ kế hoạch chi tiêu của bạn.</a:t>
            </a:r>
            <a:endParaRPr lang="en-US" baseline="0" dirty="0">
              <a:solidFill>
                <a:schemeClr val="tx1"/>
              </a:solidFill>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1C78673E-F29B-4593-BE77-BC78070867BB}" type="slidenum">
              <a:rPr lang="en-US" smtClean="0"/>
              <a:t>50</a:t>
            </a:fld>
            <a:endParaRPr lang="en-US" dirty="0"/>
          </a:p>
        </p:txBody>
      </p:sp>
    </p:spTree>
    <p:extLst>
      <p:ext uri="{BB962C8B-B14F-4D97-AF65-F5344CB8AC3E}">
        <p14:creationId xmlns:p14="http://schemas.microsoft.com/office/powerpoint/2010/main" val="135813282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vi-VN" dirty="0">
                <a:solidFill>
                  <a:schemeClr val="tx1"/>
                </a:solidFill>
                <a:latin typeface="Calibri" panose="020F0502020204030204" pitchFamily="34" charset="0"/>
                <a:cs typeface="Calibri" panose="020F0502020204030204" pitchFamily="34" charset="0"/>
              </a:rPr>
              <a:t>Bạn và những người hỗ trợ bạn sẽ xác định số tiền </a:t>
            </a:r>
            <a:r>
              <a:rPr lang="en-US" dirty="0" err="1">
                <a:solidFill>
                  <a:schemeClr val="tx1"/>
                </a:solidFill>
                <a:latin typeface="Calibri" panose="020F0502020204030204" pitchFamily="34" charset="0"/>
                <a:cs typeface="Calibri" panose="020F0502020204030204" pitchFamily="34" charset="0"/>
              </a:rPr>
              <a:t>chính</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xác</a:t>
            </a:r>
            <a:r>
              <a:rPr lang="en-US" baseline="0" dirty="0">
                <a:solidFill>
                  <a:schemeClr val="tx1"/>
                </a:solidFill>
                <a:latin typeface="Calibri" panose="020F0502020204030204" pitchFamily="34" charset="0"/>
                <a:cs typeface="Calibri" panose="020F0502020204030204" pitchFamily="34" charset="0"/>
              </a:rPr>
              <a:t> </a:t>
            </a:r>
            <a:r>
              <a:rPr lang="vi-VN" dirty="0">
                <a:solidFill>
                  <a:schemeClr val="tx1"/>
                </a:solidFill>
                <a:latin typeface="Calibri" panose="020F0502020204030204" pitchFamily="34" charset="0"/>
                <a:cs typeface="Calibri" panose="020F0502020204030204" pitchFamily="34" charset="0"/>
              </a:rPr>
              <a:t>sẽ được chi cho mỗi dịch vụ từ </a:t>
            </a:r>
            <a:r>
              <a:rPr lang="en-US" dirty="0" err="1">
                <a:solidFill>
                  <a:schemeClr val="tx1"/>
                </a:solidFill>
                <a:latin typeface="Calibri" panose="020F0502020204030204" pitchFamily="34" charset="0"/>
                <a:cs typeface="Calibri" panose="020F0502020204030204" pitchFamily="34" charset="0"/>
              </a:rPr>
              <a:t>kế</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hoạch</a:t>
            </a:r>
            <a:r>
              <a:rPr lang="vi-VN" dirty="0">
                <a:solidFill>
                  <a:schemeClr val="tx1"/>
                </a:solidFill>
                <a:latin typeface="Calibri" panose="020F0502020204030204" pitchFamily="34" charset="0"/>
                <a:cs typeface="Calibri" panose="020F0502020204030204" pitchFamily="34" charset="0"/>
              </a:rPr>
              <a:t> chi tiêu của bạn trong IPP.</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vi-VN" dirty="0">
                <a:solidFill>
                  <a:schemeClr val="tx1"/>
                </a:solidFill>
                <a:latin typeface="Calibri" panose="020F0502020204030204" pitchFamily="34" charset="0"/>
                <a:cs typeface="Calibri" panose="020F0502020204030204" pitchFamily="34" charset="0"/>
              </a:rPr>
              <a:t>Bạn và nhóm của bạn cần xác định những dịch vụ hoặc hỗ trợ nào bạn có thể nhận miễn phí. Một lần nữa, những dịch vụ này được gọi là </a:t>
            </a:r>
            <a:r>
              <a:rPr lang="en-US" dirty="0">
                <a:solidFill>
                  <a:schemeClr val="tx1"/>
                </a:solidFill>
                <a:latin typeface="Calibri" panose="020F0502020204030204" pitchFamily="34" charset="0"/>
                <a:cs typeface="Calibri" panose="020F0502020204030204" pitchFamily="34" charset="0"/>
              </a:rPr>
              <a:t>“</a:t>
            </a:r>
            <a:r>
              <a:rPr lang="vi-VN" dirty="0">
                <a:solidFill>
                  <a:schemeClr val="tx1"/>
                </a:solidFill>
                <a:latin typeface="Calibri" panose="020F0502020204030204" pitchFamily="34" charset="0"/>
                <a:cs typeface="Calibri" panose="020F0502020204030204" pitchFamily="34" charset="0"/>
              </a:rPr>
              <a:t>dịch vụ chung</a:t>
            </a:r>
            <a:r>
              <a:rPr lang="en-US" dirty="0">
                <a:solidFill>
                  <a:schemeClr val="tx1"/>
                </a:solidFill>
                <a:latin typeface="Calibri" panose="020F0502020204030204" pitchFamily="34" charset="0"/>
                <a:cs typeface="Calibri" panose="020F0502020204030204" pitchFamily="34" charset="0"/>
              </a:rPr>
              <a:t>”</a:t>
            </a:r>
            <a:r>
              <a:rPr lang="vi-VN" dirty="0">
                <a:solidFill>
                  <a:schemeClr val="tx1"/>
                </a:solidFill>
                <a:latin typeface="Calibri" panose="020F0502020204030204" pitchFamily="34" charset="0"/>
                <a:cs typeface="Calibri" panose="020F0502020204030204" pitchFamily="34" charset="0"/>
              </a:rPr>
              <a:t> và miễn phí cho bất </a:t>
            </a:r>
            <a:r>
              <a:rPr lang="en-US" dirty="0" err="1">
                <a:solidFill>
                  <a:schemeClr val="tx1"/>
                </a:solidFill>
                <a:latin typeface="Calibri" panose="020F0502020204030204" pitchFamily="34" charset="0"/>
                <a:cs typeface="Calibri" panose="020F0502020204030204" pitchFamily="34" charset="0"/>
              </a:rPr>
              <a:t>cứ</a:t>
            </a:r>
            <a:r>
              <a:rPr lang="vi-VN" dirty="0">
                <a:solidFill>
                  <a:schemeClr val="tx1"/>
                </a:solidFill>
                <a:latin typeface="Calibri" panose="020F0502020204030204" pitchFamily="34" charset="0"/>
                <a:cs typeface="Calibri" panose="020F0502020204030204" pitchFamily="34" charset="0"/>
              </a:rPr>
              <a:t> ai đủ điều kiện sử dụng chúng, </a:t>
            </a:r>
            <a:r>
              <a:rPr lang="en-US" dirty="0" err="1">
                <a:solidFill>
                  <a:schemeClr val="tx1"/>
                </a:solidFill>
                <a:latin typeface="Calibri" panose="020F0502020204030204" pitchFamily="34" charset="0"/>
                <a:cs typeface="Calibri" panose="020F0502020204030204" pitchFamily="34" charset="0"/>
              </a:rPr>
              <a:t>chứ</a:t>
            </a:r>
            <a:r>
              <a:rPr lang="en-US" baseline="0" dirty="0">
                <a:solidFill>
                  <a:schemeClr val="tx1"/>
                </a:solidFill>
                <a:latin typeface="Calibri" panose="020F0502020204030204" pitchFamily="34" charset="0"/>
                <a:cs typeface="Calibri" panose="020F0502020204030204" pitchFamily="34" charset="0"/>
              </a:rPr>
              <a:t> </a:t>
            </a:r>
            <a:r>
              <a:rPr lang="vi-VN" dirty="0">
                <a:solidFill>
                  <a:schemeClr val="tx1"/>
                </a:solidFill>
                <a:latin typeface="Calibri" panose="020F0502020204030204" pitchFamily="34" charset="0"/>
                <a:cs typeface="Calibri" panose="020F0502020204030204" pitchFamily="34" charset="0"/>
              </a:rPr>
              <a:t>không chỉ </a:t>
            </a:r>
            <a:r>
              <a:rPr lang="en-US" dirty="0" err="1">
                <a:solidFill>
                  <a:schemeClr val="tx1"/>
                </a:solidFill>
                <a:latin typeface="Calibri" panose="020F0502020204030204" pitchFamily="34" charset="0"/>
                <a:cs typeface="Calibri" panose="020F0502020204030204" pitchFamily="34" charset="0"/>
              </a:rPr>
              <a:t>cho</a:t>
            </a:r>
            <a:r>
              <a:rPr lang="en-US" dirty="0">
                <a:solidFill>
                  <a:schemeClr val="tx1"/>
                </a:solidFill>
                <a:latin typeface="Calibri" panose="020F0502020204030204" pitchFamily="34" charset="0"/>
                <a:cs typeface="Calibri" panose="020F0502020204030204" pitchFamily="34" charset="0"/>
              </a:rPr>
              <a:t> </a:t>
            </a:r>
            <a:r>
              <a:rPr lang="vi-VN" dirty="0">
                <a:solidFill>
                  <a:schemeClr val="tx1"/>
                </a:solidFill>
                <a:latin typeface="Calibri" panose="020F0502020204030204" pitchFamily="34" charset="0"/>
                <a:cs typeface="Calibri" panose="020F0502020204030204" pitchFamily="34" charset="0"/>
              </a:rPr>
              <a:t>những người nhận dịch vụ từ trung tâm </a:t>
            </a:r>
            <a:r>
              <a:rPr lang="en-US" dirty="0" err="1">
                <a:solidFill>
                  <a:schemeClr val="tx1"/>
                </a:solidFill>
                <a:latin typeface="Calibri" panose="020F0502020204030204" pitchFamily="34" charset="0"/>
                <a:cs typeface="Calibri" panose="020F0502020204030204" pitchFamily="34" charset="0"/>
              </a:rPr>
              <a:t>vùng</a:t>
            </a:r>
            <a:r>
              <a:rPr lang="vi-VN" dirty="0">
                <a:solidFill>
                  <a:schemeClr val="tx1"/>
                </a:solidFill>
                <a:latin typeface="Calibri" panose="020F0502020204030204" pitchFamily="34" charset="0"/>
                <a:cs typeface="Calibri" panose="020F0502020204030204" pitchFamily="34" charset="0"/>
              </a:rPr>
              <a:t>.</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vi-VN" dirty="0">
                <a:solidFill>
                  <a:schemeClr val="tx1"/>
                </a:solidFill>
                <a:latin typeface="Calibri" panose="020F0502020204030204" pitchFamily="34" charset="0"/>
                <a:cs typeface="Calibri" panose="020F0502020204030204" pitchFamily="34" charset="0"/>
              </a:rPr>
              <a:t>Xác định những dịch vụ bạn sẽ </a:t>
            </a:r>
            <a:r>
              <a:rPr lang="en-US" dirty="0" err="1">
                <a:solidFill>
                  <a:schemeClr val="tx1"/>
                </a:solidFill>
                <a:latin typeface="Calibri" panose="020F0502020204030204" pitchFamily="34" charset="0"/>
                <a:cs typeface="Calibri" panose="020F0502020204030204" pitchFamily="34" charset="0"/>
              </a:rPr>
              <a:t>thanh</a:t>
            </a:r>
            <a:r>
              <a:rPr lang="en-US" dirty="0">
                <a:solidFill>
                  <a:schemeClr val="tx1"/>
                </a:solidFill>
                <a:latin typeface="Calibri" panose="020F0502020204030204" pitchFamily="34" charset="0"/>
                <a:cs typeface="Calibri" panose="020F0502020204030204" pitchFamily="34" charset="0"/>
              </a:rPr>
              <a:t> </a:t>
            </a:r>
            <a:r>
              <a:rPr lang="en-US" dirty="0" err="1">
                <a:solidFill>
                  <a:schemeClr val="tx1"/>
                </a:solidFill>
                <a:latin typeface="Calibri" panose="020F0502020204030204" pitchFamily="34" charset="0"/>
                <a:cs typeface="Calibri" panose="020F0502020204030204" pitchFamily="34" charset="0"/>
              </a:rPr>
              <a:t>toán</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từ</a:t>
            </a:r>
            <a:r>
              <a:rPr lang="vi-VN" dirty="0">
                <a:solidFill>
                  <a:schemeClr val="tx1"/>
                </a:solidFill>
                <a:latin typeface="Calibri" panose="020F0502020204030204" pitchFamily="34" charset="0"/>
                <a:cs typeface="Calibri" panose="020F0502020204030204" pitchFamily="34" charset="0"/>
              </a:rPr>
              <a:t> ngân sách cá nhân SDP của bạn. Điều phối viên dịch vụ của bạn sẽ giúp bạn xem xét các dịch vụ bạn đã </a:t>
            </a:r>
            <a:r>
              <a:rPr lang="en-US" dirty="0" err="1">
                <a:solidFill>
                  <a:schemeClr val="tx1"/>
                </a:solidFill>
                <a:latin typeface="Calibri" panose="020F0502020204030204" pitchFamily="34" charset="0"/>
                <a:cs typeface="Calibri" panose="020F0502020204030204" pitchFamily="34" charset="0"/>
              </a:rPr>
              <a:t>xác</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định</a:t>
            </a:r>
            <a:r>
              <a:rPr lang="en-US" baseline="0" dirty="0">
                <a:solidFill>
                  <a:schemeClr val="tx1"/>
                </a:solidFill>
                <a:latin typeface="Calibri" panose="020F0502020204030204" pitchFamily="34" charset="0"/>
                <a:cs typeface="Calibri" panose="020F0502020204030204" pitchFamily="34" charset="0"/>
              </a:rPr>
              <a:t> </a:t>
            </a:r>
            <a:r>
              <a:rPr lang="vi-VN" dirty="0">
                <a:solidFill>
                  <a:schemeClr val="tx1"/>
                </a:solidFill>
                <a:latin typeface="Calibri" panose="020F0502020204030204" pitchFamily="34" charset="0"/>
                <a:cs typeface="Calibri" panose="020F0502020204030204" pitchFamily="34" charset="0"/>
              </a:rPr>
              <a:t>và </a:t>
            </a:r>
            <a:r>
              <a:rPr lang="en-US" dirty="0" err="1">
                <a:solidFill>
                  <a:schemeClr val="tx1"/>
                </a:solidFill>
                <a:latin typeface="Calibri" panose="020F0502020204030204" pitchFamily="34" charset="0"/>
                <a:cs typeface="Calibri" panose="020F0502020204030204" pitchFamily="34" charset="0"/>
              </a:rPr>
              <a:t>xác</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định</a:t>
            </a:r>
            <a:r>
              <a:rPr lang="en-US" baseline="0" dirty="0">
                <a:solidFill>
                  <a:schemeClr val="tx1"/>
                </a:solidFill>
                <a:latin typeface="Calibri" panose="020F0502020204030204" pitchFamily="34" charset="0"/>
                <a:cs typeface="Calibri" panose="020F0502020204030204" pitchFamily="34" charset="0"/>
              </a:rPr>
              <a:t> </a:t>
            </a:r>
            <a:r>
              <a:rPr lang="vi-VN" dirty="0">
                <a:solidFill>
                  <a:schemeClr val="tx1"/>
                </a:solidFill>
                <a:latin typeface="Calibri" panose="020F0502020204030204" pitchFamily="34" charset="0"/>
                <a:cs typeface="Calibri" panose="020F0502020204030204" pitchFamily="34" charset="0"/>
              </a:rPr>
              <a:t>xem chúng có phải là </a:t>
            </a:r>
            <a:r>
              <a:rPr lang="en-US" dirty="0" err="1">
                <a:solidFill>
                  <a:schemeClr val="tx1"/>
                </a:solidFill>
                <a:latin typeface="Calibri" panose="020F0502020204030204" pitchFamily="34" charset="0"/>
                <a:cs typeface="Calibri" panose="020F0502020204030204" pitchFamily="34" charset="0"/>
              </a:rPr>
              <a:t>các</a:t>
            </a:r>
            <a:r>
              <a:rPr lang="en-US" baseline="0" dirty="0">
                <a:solidFill>
                  <a:schemeClr val="tx1"/>
                </a:solidFill>
                <a:latin typeface="Calibri" panose="020F0502020204030204" pitchFamily="34" charset="0"/>
                <a:cs typeface="Calibri" panose="020F0502020204030204" pitchFamily="34" charset="0"/>
              </a:rPr>
              <a:t> </a:t>
            </a:r>
            <a:r>
              <a:rPr lang="vi-VN" dirty="0">
                <a:solidFill>
                  <a:schemeClr val="tx1"/>
                </a:solidFill>
                <a:latin typeface="Calibri" panose="020F0502020204030204" pitchFamily="34" charset="0"/>
                <a:cs typeface="Calibri" panose="020F0502020204030204" pitchFamily="34" charset="0"/>
              </a:rPr>
              <a:t>dịch vụ được liên bang công nhận cho SDP hay không. Họ sẽ sử dụng </a:t>
            </a:r>
            <a:r>
              <a:rPr lang="en-US" dirty="0" err="1">
                <a:solidFill>
                  <a:schemeClr val="tx1"/>
                </a:solidFill>
                <a:latin typeface="Calibri" panose="020F0502020204030204" pitchFamily="34" charset="0"/>
                <a:cs typeface="Calibri" panose="020F0502020204030204" pitchFamily="34" charset="0"/>
              </a:rPr>
              <a:t>chính</a:t>
            </a:r>
            <a:r>
              <a:rPr lang="en-US" baseline="0" dirty="0">
                <a:solidFill>
                  <a:schemeClr val="tx1"/>
                </a:solidFill>
                <a:latin typeface="Calibri" panose="020F0502020204030204" pitchFamily="34" charset="0"/>
                <a:cs typeface="Calibri" panose="020F0502020204030204" pitchFamily="34" charset="0"/>
              </a:rPr>
              <a:t> </a:t>
            </a:r>
            <a:r>
              <a:rPr lang="vi-VN" dirty="0">
                <a:solidFill>
                  <a:schemeClr val="tx1"/>
                </a:solidFill>
                <a:latin typeface="Calibri" panose="020F0502020204030204" pitchFamily="34" charset="0"/>
                <a:cs typeface="Calibri" panose="020F0502020204030204" pitchFamily="34" charset="0"/>
              </a:rPr>
              <a:t>danh sách các dịch vụ và định nghĩa SDP mà bạn có trong tài liệu của mình.</a:t>
            </a:r>
            <a:endParaRPr lang="en-US" dirty="0">
              <a:solidFill>
                <a:schemeClr val="tx1"/>
              </a:solidFill>
              <a:latin typeface="Calibri" panose="020F0502020204030204" pitchFamily="34" charset="0"/>
              <a:cs typeface="Calibri" panose="020F0502020204030204" pitchFamily="34" charset="0"/>
            </a:endParaRPr>
          </a:p>
          <a:p>
            <a:r>
              <a:rPr lang="en-US" dirty="0" err="1">
                <a:solidFill>
                  <a:schemeClr val="tx1"/>
                </a:solidFill>
                <a:latin typeface="Calibri" panose="020F0502020204030204" pitchFamily="34" charset="0"/>
                <a:cs typeface="Calibri" panose="020F0502020204030204" pitchFamily="34" charset="0"/>
              </a:rPr>
              <a:t>Với</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những</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khoản</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bạn</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muốn</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thanh</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toán</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từ</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ngân</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sách</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cá</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nhân</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của</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bạn</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hãy</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xác</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định</a:t>
            </a:r>
            <a:r>
              <a:rPr lang="en-US" baseline="0" dirty="0">
                <a:solidFill>
                  <a:schemeClr val="tx1"/>
                </a:solidFill>
                <a:latin typeface="Calibri" panose="020F0502020204030204" pitchFamily="34" charset="0"/>
                <a:cs typeface="Calibri" panose="020F0502020204030204" pitchFamily="34" charset="0"/>
              </a:rPr>
              <a:t>:</a:t>
            </a:r>
            <a:endParaRPr lang="en-US" dirty="0">
              <a:solidFill>
                <a:schemeClr val="tx1"/>
              </a:solidFill>
              <a:latin typeface="Calibri" panose="020F0502020204030204" pitchFamily="34" charset="0"/>
              <a:cs typeface="Calibri" panose="020F0502020204030204" pitchFamily="34" charset="0"/>
            </a:endParaRPr>
          </a:p>
          <a:p>
            <a:pPr marL="174708" indent="-174708">
              <a:buFont typeface="Arial" panose="020B0604020202020204" pitchFamily="34" charset="0"/>
              <a:buChar char="•"/>
            </a:pPr>
            <a:r>
              <a:rPr lang="en-US" dirty="0">
                <a:solidFill>
                  <a:schemeClr val="tx1"/>
                </a:solidFill>
                <a:latin typeface="Calibri" panose="020F0502020204030204" pitchFamily="34" charset="0"/>
                <a:cs typeface="Calibri" panose="020F0502020204030204" pitchFamily="34" charset="0"/>
              </a:rPr>
              <a:t>Ai </a:t>
            </a:r>
            <a:r>
              <a:rPr lang="en-US" dirty="0" err="1">
                <a:solidFill>
                  <a:schemeClr val="tx1"/>
                </a:solidFill>
                <a:latin typeface="Calibri" panose="020F0502020204030204" pitchFamily="34" charset="0"/>
                <a:cs typeface="Calibri" panose="020F0502020204030204" pitchFamily="34" charset="0"/>
              </a:rPr>
              <a:t>sẽ</a:t>
            </a:r>
            <a:r>
              <a:rPr lang="en-US" baseline="0" dirty="0">
                <a:solidFill>
                  <a:schemeClr val="tx1"/>
                </a:solidFill>
                <a:latin typeface="Calibri" panose="020F0502020204030204" pitchFamily="34" charset="0"/>
                <a:cs typeface="Calibri" panose="020F0502020204030204" pitchFamily="34" charset="0"/>
              </a:rPr>
              <a:t> </a:t>
            </a:r>
            <a:r>
              <a:rPr lang="en-US" dirty="0" err="1">
                <a:solidFill>
                  <a:schemeClr val="tx1"/>
                </a:solidFill>
                <a:latin typeface="Calibri" panose="020F0502020204030204" pitchFamily="34" charset="0"/>
                <a:cs typeface="Calibri" panose="020F0502020204030204" pitchFamily="34" charset="0"/>
              </a:rPr>
              <a:t>cung</a:t>
            </a:r>
            <a:r>
              <a:rPr lang="en-US" dirty="0">
                <a:solidFill>
                  <a:schemeClr val="tx1"/>
                </a:solidFill>
                <a:latin typeface="Calibri" panose="020F0502020204030204" pitchFamily="34" charset="0"/>
                <a:cs typeface="Calibri" panose="020F0502020204030204" pitchFamily="34" charset="0"/>
              </a:rPr>
              <a:t> </a:t>
            </a:r>
            <a:r>
              <a:rPr lang="en-US" dirty="0" err="1">
                <a:solidFill>
                  <a:schemeClr val="tx1"/>
                </a:solidFill>
                <a:latin typeface="Calibri" panose="020F0502020204030204" pitchFamily="34" charset="0"/>
                <a:cs typeface="Calibri" panose="020F0502020204030204" pitchFamily="34" charset="0"/>
              </a:rPr>
              <a:t>cấp</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dịch</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vụ</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đó</a:t>
            </a:r>
            <a:r>
              <a:rPr lang="en-US" baseline="0" dirty="0">
                <a:solidFill>
                  <a:schemeClr val="tx1"/>
                </a:solidFill>
                <a:latin typeface="Calibri" panose="020F0502020204030204" pitchFamily="34" charset="0"/>
                <a:cs typeface="Calibri" panose="020F0502020204030204" pitchFamily="34" charset="0"/>
              </a:rPr>
              <a:t>?</a:t>
            </a:r>
          </a:p>
          <a:p>
            <a:pPr marL="174708" indent="-174708">
              <a:buFont typeface="Arial" panose="020B0604020202020204" pitchFamily="34" charset="0"/>
              <a:buChar char="•"/>
            </a:pPr>
            <a:r>
              <a:rPr lang="en-US" baseline="0" dirty="0" err="1">
                <a:solidFill>
                  <a:schemeClr val="tx1"/>
                </a:solidFill>
                <a:latin typeface="Calibri" panose="020F0502020204030204" pitchFamily="34" charset="0"/>
                <a:cs typeface="Calibri" panose="020F0502020204030204" pitchFamily="34" charset="0"/>
              </a:rPr>
              <a:t>Tần</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suất</a:t>
            </a:r>
            <a:r>
              <a:rPr lang="en-US" baseline="0" dirty="0">
                <a:solidFill>
                  <a:schemeClr val="tx1"/>
                </a:solidFill>
                <a:latin typeface="Calibri" panose="020F0502020204030204" pitchFamily="34" charset="0"/>
                <a:cs typeface="Calibri" panose="020F0502020204030204" pitchFamily="34" charset="0"/>
              </a:rPr>
              <a:t> </a:t>
            </a:r>
            <a:r>
              <a:rPr lang="vi-VN" baseline="0" dirty="0">
                <a:solidFill>
                  <a:schemeClr val="tx1"/>
                </a:solidFill>
                <a:latin typeface="Calibri" panose="020F0502020204030204" pitchFamily="34" charset="0"/>
                <a:cs typeface="Calibri" panose="020F0502020204030204" pitchFamily="34" charset="0"/>
              </a:rPr>
              <a:t>dịch vụ đó </a:t>
            </a:r>
            <a:r>
              <a:rPr lang="en-US" baseline="0" dirty="0" err="1">
                <a:solidFill>
                  <a:schemeClr val="tx1"/>
                </a:solidFill>
                <a:latin typeface="Calibri" panose="020F0502020204030204" pitchFamily="34" charset="0"/>
                <a:cs typeface="Calibri" panose="020F0502020204030204" pitchFamily="34" charset="0"/>
              </a:rPr>
              <a:t>sẽ</a:t>
            </a:r>
            <a:r>
              <a:rPr lang="en-US" baseline="0" dirty="0">
                <a:solidFill>
                  <a:schemeClr val="tx1"/>
                </a:solidFill>
                <a:latin typeface="Calibri" panose="020F0502020204030204" pitchFamily="34" charset="0"/>
                <a:cs typeface="Calibri" panose="020F0502020204030204" pitchFamily="34" charset="0"/>
              </a:rPr>
              <a:t> </a:t>
            </a:r>
            <a:r>
              <a:rPr lang="vi-VN" baseline="0" dirty="0">
                <a:solidFill>
                  <a:schemeClr val="tx1"/>
                </a:solidFill>
                <a:latin typeface="Calibri" panose="020F0502020204030204" pitchFamily="34" charset="0"/>
                <a:cs typeface="Calibri" panose="020F0502020204030204" pitchFamily="34" charset="0"/>
              </a:rPr>
              <a:t>được cung cấp?</a:t>
            </a:r>
          </a:p>
          <a:p>
            <a:pPr marL="174708" indent="-174708">
              <a:buFont typeface="Arial" panose="020B0604020202020204" pitchFamily="34" charset="0"/>
              <a:buChar char="•"/>
            </a:pPr>
            <a:r>
              <a:rPr lang="vi-VN" baseline="0" dirty="0">
                <a:solidFill>
                  <a:schemeClr val="tx1"/>
                </a:solidFill>
                <a:latin typeface="Calibri" panose="020F0502020204030204" pitchFamily="34" charset="0"/>
                <a:cs typeface="Calibri" panose="020F0502020204030204" pitchFamily="34" charset="0"/>
              </a:rPr>
              <a:t>Khi nào nó sẽ bắt đầu?</a:t>
            </a:r>
          </a:p>
          <a:p>
            <a:pPr marL="174708" indent="-174708">
              <a:buFont typeface="Arial" panose="020B0604020202020204" pitchFamily="34" charset="0"/>
              <a:buChar char="•"/>
            </a:pPr>
            <a:r>
              <a:rPr lang="vi-VN" baseline="0" dirty="0">
                <a:solidFill>
                  <a:schemeClr val="tx1"/>
                </a:solidFill>
                <a:latin typeface="Calibri" panose="020F0502020204030204" pitchFamily="34" charset="0"/>
                <a:cs typeface="Calibri" panose="020F0502020204030204" pitchFamily="34" charset="0"/>
              </a:rPr>
              <a:t>Dịch vụ </a:t>
            </a:r>
            <a:r>
              <a:rPr lang="en-US" baseline="0" dirty="0" err="1">
                <a:solidFill>
                  <a:schemeClr val="tx1"/>
                </a:solidFill>
                <a:latin typeface="Calibri" panose="020F0502020204030204" pitchFamily="34" charset="0"/>
                <a:cs typeface="Calibri" panose="020F0502020204030204" pitchFamily="34" charset="0"/>
              </a:rPr>
              <a:t>đó</a:t>
            </a:r>
            <a:r>
              <a:rPr lang="en-US" baseline="0" dirty="0">
                <a:solidFill>
                  <a:schemeClr val="tx1"/>
                </a:solidFill>
                <a:latin typeface="Calibri" panose="020F0502020204030204" pitchFamily="34" charset="0"/>
                <a:cs typeface="Calibri" panose="020F0502020204030204" pitchFamily="34" charset="0"/>
              </a:rPr>
              <a:t> </a:t>
            </a:r>
            <a:r>
              <a:rPr lang="vi-VN" baseline="0" dirty="0">
                <a:solidFill>
                  <a:schemeClr val="tx1"/>
                </a:solidFill>
                <a:latin typeface="Calibri" panose="020F0502020204030204" pitchFamily="34" charset="0"/>
                <a:cs typeface="Calibri" panose="020F0502020204030204" pitchFamily="34" charset="0"/>
              </a:rPr>
              <a:t>sẽ được cung cấp </a:t>
            </a:r>
            <a:r>
              <a:rPr lang="en-US" baseline="0" dirty="0" err="1">
                <a:solidFill>
                  <a:schemeClr val="tx1"/>
                </a:solidFill>
                <a:latin typeface="Calibri" panose="020F0502020204030204" pitchFamily="34" charset="0"/>
                <a:cs typeface="Calibri" panose="020F0502020204030204" pitchFamily="34" charset="0"/>
              </a:rPr>
              <a:t>trong</a:t>
            </a:r>
            <a:r>
              <a:rPr lang="en-US" baseline="0" dirty="0">
                <a:solidFill>
                  <a:schemeClr val="tx1"/>
                </a:solidFill>
                <a:latin typeface="Calibri" panose="020F0502020204030204" pitchFamily="34" charset="0"/>
                <a:cs typeface="Calibri" panose="020F0502020204030204" pitchFamily="34" charset="0"/>
              </a:rPr>
              <a:t> </a:t>
            </a:r>
            <a:r>
              <a:rPr lang="vi-VN" baseline="0" dirty="0">
                <a:solidFill>
                  <a:schemeClr val="tx1"/>
                </a:solidFill>
                <a:latin typeface="Calibri" panose="020F0502020204030204" pitchFamily="34" charset="0"/>
                <a:cs typeface="Calibri" panose="020F0502020204030204" pitchFamily="34" charset="0"/>
              </a:rPr>
              <a:t>bao lâu </a:t>
            </a:r>
            <a:r>
              <a:rPr lang="en-US" baseline="0" dirty="0" err="1">
                <a:solidFill>
                  <a:schemeClr val="tx1"/>
                </a:solidFill>
                <a:latin typeface="Calibri" panose="020F0502020204030204" pitchFamily="34" charset="0"/>
                <a:cs typeface="Calibri" panose="020F0502020204030204" pitchFamily="34" charset="0"/>
              </a:rPr>
              <a:t>trong</a:t>
            </a:r>
            <a:r>
              <a:rPr lang="vi-VN" baseline="0" dirty="0">
                <a:solidFill>
                  <a:schemeClr val="tx1"/>
                </a:solidFill>
                <a:latin typeface="Calibri" panose="020F0502020204030204" pitchFamily="34" charset="0"/>
                <a:cs typeface="Calibri" panose="020F0502020204030204" pitchFamily="34" charset="0"/>
              </a:rPr>
              <a:t> năm tới?</a:t>
            </a:r>
          </a:p>
          <a:p>
            <a:pPr marL="174708" indent="-174708">
              <a:buFont typeface="Arial" panose="020B0604020202020204" pitchFamily="34" charset="0"/>
              <a:buChar char="•"/>
            </a:pPr>
            <a:r>
              <a:rPr lang="en-US" baseline="0" dirty="0">
                <a:solidFill>
                  <a:schemeClr val="tx1"/>
                </a:solidFill>
                <a:latin typeface="Calibri" panose="020F0502020204030204" pitchFamily="34" charset="0"/>
                <a:cs typeface="Calibri" panose="020F0502020204030204" pitchFamily="34" charset="0"/>
              </a:rPr>
              <a:t>Chi </a:t>
            </a:r>
            <a:r>
              <a:rPr lang="en-US" baseline="0" dirty="0" err="1">
                <a:solidFill>
                  <a:schemeClr val="tx1"/>
                </a:solidFill>
                <a:latin typeface="Calibri" panose="020F0502020204030204" pitchFamily="34" charset="0"/>
                <a:cs typeface="Calibri" panose="020F0502020204030204" pitchFamily="34" charset="0"/>
              </a:rPr>
              <a:t>phí</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của</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nó</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là</a:t>
            </a:r>
            <a:r>
              <a:rPr lang="en-US" baseline="0" dirty="0">
                <a:solidFill>
                  <a:schemeClr val="tx1"/>
                </a:solidFill>
                <a:latin typeface="Calibri" panose="020F0502020204030204" pitchFamily="34" charset="0"/>
                <a:cs typeface="Calibri" panose="020F0502020204030204" pitchFamily="34" charset="0"/>
              </a:rPr>
              <a:t> </a:t>
            </a:r>
            <a:r>
              <a:rPr lang="vi-VN" baseline="0" dirty="0">
                <a:solidFill>
                  <a:schemeClr val="tx1"/>
                </a:solidFill>
                <a:latin typeface="Calibri" panose="020F0502020204030204" pitchFamily="34" charset="0"/>
                <a:cs typeface="Calibri" panose="020F0502020204030204" pitchFamily="34" charset="0"/>
              </a:rPr>
              <a:t>bao nhiêu?</a:t>
            </a:r>
          </a:p>
          <a:p>
            <a:pPr marL="631908" lvl="1" indent="-174708">
              <a:buFont typeface="Arial" panose="020B0604020202020204" pitchFamily="34" charset="0"/>
              <a:buChar char="•"/>
            </a:pPr>
            <a:r>
              <a:rPr lang="en-US" i="1" baseline="0" dirty="0" err="1">
                <a:solidFill>
                  <a:schemeClr val="tx1"/>
                </a:solidFill>
                <a:latin typeface="Calibri" panose="020F0502020204030204" pitchFamily="34" charset="0"/>
                <a:cs typeface="Calibri" panose="020F0502020204030204" pitchFamily="34" charset="0"/>
              </a:rPr>
              <a:t>Nó</a:t>
            </a:r>
            <a:r>
              <a:rPr lang="en-US" i="1" baseline="0" dirty="0">
                <a:solidFill>
                  <a:schemeClr val="tx1"/>
                </a:solidFill>
                <a:latin typeface="Calibri" panose="020F0502020204030204" pitchFamily="34" charset="0"/>
                <a:cs typeface="Calibri" panose="020F0502020204030204" pitchFamily="34" charset="0"/>
              </a:rPr>
              <a:t> </a:t>
            </a:r>
            <a:r>
              <a:rPr lang="en-US" i="1" baseline="0" dirty="0" err="1">
                <a:solidFill>
                  <a:schemeClr val="tx1"/>
                </a:solidFill>
                <a:latin typeface="Calibri" panose="020F0502020204030204" pitchFamily="34" charset="0"/>
                <a:cs typeface="Calibri" panose="020F0502020204030204" pitchFamily="34" charset="0"/>
              </a:rPr>
              <a:t>là</a:t>
            </a:r>
            <a:r>
              <a:rPr lang="en-US" i="1" baseline="0" dirty="0">
                <a:solidFill>
                  <a:schemeClr val="tx1"/>
                </a:solidFill>
                <a:latin typeface="Calibri" panose="020F0502020204030204" pitchFamily="34" charset="0"/>
                <a:cs typeface="Calibri" panose="020F0502020204030204" pitchFamily="34" charset="0"/>
              </a:rPr>
              <a:t> </a:t>
            </a:r>
            <a:r>
              <a:rPr lang="vi-VN" i="1" baseline="0" dirty="0">
                <a:solidFill>
                  <a:schemeClr val="tx1"/>
                </a:solidFill>
                <a:latin typeface="Calibri" panose="020F0502020204030204" pitchFamily="34" charset="0"/>
                <a:cs typeface="Calibri" panose="020F0502020204030204" pitchFamily="34" charset="0"/>
              </a:rPr>
              <a:t>tổng chi phí h</a:t>
            </a:r>
            <a:r>
              <a:rPr lang="en-US" i="1" baseline="0" dirty="0">
                <a:solidFill>
                  <a:schemeClr val="tx1"/>
                </a:solidFill>
                <a:latin typeface="Calibri" panose="020F0502020204030204" pitchFamily="34" charset="0"/>
                <a:cs typeface="Calibri" panose="020F0502020204030204" pitchFamily="34" charset="0"/>
              </a:rPr>
              <a:t>ay chi </a:t>
            </a:r>
            <a:r>
              <a:rPr lang="en-US" i="1" baseline="0" dirty="0" err="1">
                <a:solidFill>
                  <a:schemeClr val="tx1"/>
                </a:solidFill>
                <a:latin typeface="Calibri" panose="020F0502020204030204" pitchFamily="34" charset="0"/>
                <a:cs typeface="Calibri" panose="020F0502020204030204" pitchFamily="34" charset="0"/>
              </a:rPr>
              <a:t>phí</a:t>
            </a:r>
            <a:r>
              <a:rPr lang="vi-VN" i="1" baseline="0" dirty="0">
                <a:solidFill>
                  <a:schemeClr val="tx1"/>
                </a:solidFill>
                <a:latin typeface="Calibri" panose="020F0502020204030204" pitchFamily="34" charset="0"/>
                <a:cs typeface="Calibri" panose="020F0502020204030204" pitchFamily="34" charset="0"/>
              </a:rPr>
              <a:t> m</a:t>
            </a:r>
            <a:r>
              <a:rPr lang="en-US" i="1" baseline="0" dirty="0" err="1">
                <a:solidFill>
                  <a:schemeClr val="tx1"/>
                </a:solidFill>
                <a:latin typeface="Calibri" panose="020F0502020204030204" pitchFamily="34" charset="0"/>
                <a:cs typeface="Calibri" panose="020F0502020204030204" pitchFamily="34" charset="0"/>
              </a:rPr>
              <a:t>ột</a:t>
            </a:r>
            <a:r>
              <a:rPr lang="vi-VN" i="1" baseline="0" dirty="0">
                <a:solidFill>
                  <a:schemeClr val="tx1"/>
                </a:solidFill>
                <a:latin typeface="Calibri" panose="020F0502020204030204" pitchFamily="34" charset="0"/>
                <a:cs typeface="Calibri" panose="020F0502020204030204" pitchFamily="34" charset="0"/>
              </a:rPr>
              <a:t> giờ/ngày/tháng?</a:t>
            </a:r>
          </a:p>
          <a:p>
            <a:pPr marL="174708" indent="-174708">
              <a:buFont typeface="Arial" panose="020B0604020202020204" pitchFamily="34" charset="0"/>
              <a:buChar char="•"/>
            </a:pPr>
            <a:r>
              <a:rPr lang="vi-VN" baseline="0" dirty="0">
                <a:solidFill>
                  <a:schemeClr val="tx1"/>
                </a:solidFill>
                <a:latin typeface="Calibri" panose="020F0502020204030204" pitchFamily="34" charset="0"/>
                <a:cs typeface="Calibri" panose="020F0502020204030204" pitchFamily="34" charset="0"/>
              </a:rPr>
              <a:t>Đối với những người bạn muốn thuê, hãy nhớ </a:t>
            </a:r>
            <a:r>
              <a:rPr lang="en-US" baseline="0" dirty="0" err="1">
                <a:solidFill>
                  <a:schemeClr val="tx1"/>
                </a:solidFill>
                <a:latin typeface="Calibri" panose="020F0502020204030204" pitchFamily="34" charset="0"/>
                <a:cs typeface="Calibri" panose="020F0502020204030204" pitchFamily="34" charset="0"/>
              </a:rPr>
              <a:t>tính</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cả</a:t>
            </a:r>
            <a:r>
              <a:rPr lang="en-US" baseline="0" dirty="0">
                <a:solidFill>
                  <a:schemeClr val="tx1"/>
                </a:solidFill>
                <a:latin typeface="Calibri" panose="020F0502020204030204" pitchFamily="34" charset="0"/>
                <a:cs typeface="Calibri" panose="020F0502020204030204" pitchFamily="34" charset="0"/>
              </a:rPr>
              <a:t> </a:t>
            </a:r>
            <a:r>
              <a:rPr lang="vi-VN" baseline="0" dirty="0">
                <a:solidFill>
                  <a:schemeClr val="tx1"/>
                </a:solidFill>
                <a:latin typeface="Calibri" panose="020F0502020204030204" pitchFamily="34" charset="0"/>
                <a:cs typeface="Calibri" panose="020F0502020204030204" pitchFamily="34" charset="0"/>
              </a:rPr>
              <a:t>chi phí cho thuế và bảo hiểm. Làm việc với FMS của bạn về các luật lao động sau đây và để tính</a:t>
            </a:r>
            <a:r>
              <a:rPr lang="en-US" baseline="0" dirty="0">
                <a:solidFill>
                  <a:schemeClr val="tx1"/>
                </a:solidFill>
                <a:latin typeface="Calibri" panose="020F0502020204030204" pitchFamily="34" charset="0"/>
                <a:cs typeface="Calibri" panose="020F0502020204030204" pitchFamily="34" charset="0"/>
              </a:rPr>
              <a:t> </a:t>
            </a:r>
            <a:r>
              <a:rPr lang="vi-VN" baseline="0" dirty="0">
                <a:solidFill>
                  <a:schemeClr val="tx1"/>
                </a:solidFill>
                <a:latin typeface="Calibri" panose="020F0502020204030204" pitchFamily="34" charset="0"/>
                <a:cs typeface="Calibri" panose="020F0502020204030204" pitchFamily="34" charset="0"/>
              </a:rPr>
              <a:t>chi phí cho các khoản này trong kế hoạch chi tiêu của bạn.</a:t>
            </a:r>
            <a:endParaRPr lang="en-US" baseline="0" dirty="0">
              <a:solidFill>
                <a:schemeClr val="tx1"/>
              </a:solidFill>
              <a:latin typeface="Calibri" panose="020F0502020204030204" pitchFamily="34" charset="0"/>
              <a:cs typeface="Calibri" panose="020F0502020204030204" pitchFamily="34" charset="0"/>
            </a:endParaRPr>
          </a:p>
          <a:p>
            <a:pPr marL="0" indent="0">
              <a:buFont typeface="Arial" panose="020B0604020202020204" pitchFamily="34" charset="0"/>
              <a:buNone/>
            </a:pPr>
            <a:r>
              <a:rPr lang="vi-VN" baseline="0" dirty="0">
                <a:solidFill>
                  <a:schemeClr val="tx1"/>
                </a:solidFill>
                <a:latin typeface="Calibri" panose="020F0502020204030204" pitchFamily="34" charset="0"/>
                <a:cs typeface="Calibri" panose="020F0502020204030204" pitchFamily="34" charset="0"/>
              </a:rPr>
              <a:t>Trung tâm </a:t>
            </a:r>
            <a:r>
              <a:rPr lang="en-US" baseline="0" dirty="0" err="1">
                <a:solidFill>
                  <a:schemeClr val="tx1"/>
                </a:solidFill>
                <a:latin typeface="Calibri" panose="020F0502020204030204" pitchFamily="34" charset="0"/>
                <a:cs typeface="Calibri" panose="020F0502020204030204" pitchFamily="34" charset="0"/>
              </a:rPr>
              <a:t>vùng</a:t>
            </a:r>
            <a:r>
              <a:rPr lang="en-US" baseline="0" dirty="0">
                <a:solidFill>
                  <a:schemeClr val="tx1"/>
                </a:solidFill>
                <a:latin typeface="Calibri" panose="020F0502020204030204" pitchFamily="34" charset="0"/>
                <a:cs typeface="Calibri" panose="020F0502020204030204" pitchFamily="34" charset="0"/>
              </a:rPr>
              <a:t> </a:t>
            </a:r>
            <a:r>
              <a:rPr lang="vi-VN" baseline="0" dirty="0">
                <a:solidFill>
                  <a:schemeClr val="tx1"/>
                </a:solidFill>
                <a:latin typeface="Calibri" panose="020F0502020204030204" pitchFamily="34" charset="0"/>
                <a:cs typeface="Calibri" panose="020F0502020204030204" pitchFamily="34" charset="0"/>
              </a:rPr>
              <a:t>và nhà cung cấp dịch vụ quản lý tài chính </a:t>
            </a:r>
            <a:r>
              <a:rPr lang="en-US" baseline="0" dirty="0">
                <a:solidFill>
                  <a:schemeClr val="tx1"/>
                </a:solidFill>
                <a:latin typeface="Calibri" panose="020F0502020204030204" pitchFamily="34" charset="0"/>
                <a:cs typeface="Calibri" panose="020F0502020204030204" pitchFamily="34" charset="0"/>
              </a:rPr>
              <a:t>hay FMS </a:t>
            </a:r>
            <a:r>
              <a:rPr lang="vi-VN" baseline="0" dirty="0">
                <a:solidFill>
                  <a:schemeClr val="tx1"/>
                </a:solidFill>
                <a:latin typeface="Calibri" panose="020F0502020204030204" pitchFamily="34" charset="0"/>
                <a:cs typeface="Calibri" panose="020F0502020204030204" pitchFamily="34" charset="0"/>
              </a:rPr>
              <a:t>của bạn, có thể giúp </a:t>
            </a:r>
            <a:r>
              <a:rPr lang="en-US" baseline="0" dirty="0" err="1">
                <a:solidFill>
                  <a:schemeClr val="tx1"/>
                </a:solidFill>
                <a:latin typeface="Calibri" panose="020F0502020204030204" pitchFamily="34" charset="0"/>
                <a:cs typeface="Calibri" panose="020F0502020204030204" pitchFamily="34" charset="0"/>
              </a:rPr>
              <a:t>bạn</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với</a:t>
            </a:r>
            <a:r>
              <a:rPr lang="en-US" baseline="0" dirty="0">
                <a:solidFill>
                  <a:schemeClr val="tx1"/>
                </a:solidFill>
                <a:latin typeface="Calibri" panose="020F0502020204030204" pitchFamily="34" charset="0"/>
                <a:cs typeface="Calibri" panose="020F0502020204030204" pitchFamily="34" charset="0"/>
              </a:rPr>
              <a:t> </a:t>
            </a:r>
            <a:r>
              <a:rPr lang="vi-VN" baseline="0" dirty="0">
                <a:solidFill>
                  <a:schemeClr val="tx1"/>
                </a:solidFill>
                <a:latin typeface="Calibri" panose="020F0502020204030204" pitchFamily="34" charset="0"/>
                <a:cs typeface="Calibri" panose="020F0502020204030204" pitchFamily="34" charset="0"/>
              </a:rPr>
              <a:t>các loại câu hỏi này.</a:t>
            </a:r>
          </a:p>
          <a:p>
            <a:pPr marL="0" indent="0">
              <a:buFont typeface="Arial" panose="020B0604020202020204" pitchFamily="34" charset="0"/>
              <a:buNone/>
            </a:pPr>
            <a:r>
              <a:rPr lang="vi-VN" baseline="0" dirty="0">
                <a:solidFill>
                  <a:schemeClr val="tx1"/>
                </a:solidFill>
                <a:latin typeface="Calibri" panose="020F0502020204030204" pitchFamily="34" charset="0"/>
                <a:cs typeface="Calibri" panose="020F0502020204030204" pitchFamily="34" charset="0"/>
              </a:rPr>
              <a:t>Hãy cố gắng kéo dài </a:t>
            </a:r>
            <a:r>
              <a:rPr lang="en-US" baseline="0" dirty="0" err="1">
                <a:solidFill>
                  <a:schemeClr val="tx1"/>
                </a:solidFill>
                <a:latin typeface="Calibri" panose="020F0502020204030204" pitchFamily="34" charset="0"/>
                <a:cs typeface="Calibri" panose="020F0502020204030204" pitchFamily="34" charset="0"/>
              </a:rPr>
              <a:t>thời</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gian</a:t>
            </a:r>
            <a:r>
              <a:rPr lang="en-US" baseline="0" dirty="0">
                <a:solidFill>
                  <a:schemeClr val="tx1"/>
                </a:solidFill>
                <a:latin typeface="Calibri" panose="020F0502020204030204" pitchFamily="34" charset="0"/>
                <a:cs typeface="Calibri" panose="020F0502020204030204" pitchFamily="34" charset="0"/>
              </a:rPr>
              <a:t> </a:t>
            </a:r>
            <a:r>
              <a:rPr lang="vi-VN" baseline="0" dirty="0">
                <a:solidFill>
                  <a:schemeClr val="tx1"/>
                </a:solidFill>
                <a:latin typeface="Calibri" panose="020F0502020204030204" pitchFamily="34" charset="0"/>
                <a:cs typeface="Calibri" panose="020F0502020204030204" pitchFamily="34" charset="0"/>
              </a:rPr>
              <a:t>tài trợ của bạn! </a:t>
            </a:r>
            <a:r>
              <a:rPr lang="en-US" baseline="0" dirty="0">
                <a:solidFill>
                  <a:schemeClr val="tx1"/>
                </a:solidFill>
                <a:latin typeface="Calibri" panose="020F0502020204030204" pitchFamily="34" charset="0"/>
                <a:cs typeface="Calibri" panose="020F0502020204030204" pitchFamily="34" charset="0"/>
              </a:rPr>
              <a:t>N</a:t>
            </a:r>
            <a:r>
              <a:rPr lang="vi-VN" baseline="0" dirty="0">
                <a:solidFill>
                  <a:schemeClr val="tx1"/>
                </a:solidFill>
                <a:latin typeface="Calibri" panose="020F0502020204030204" pitchFamily="34" charset="0"/>
                <a:cs typeface="Calibri" panose="020F0502020204030204" pitchFamily="34" charset="0"/>
              </a:rPr>
              <a:t>hớ rằng kế hoạch chi tiêu của bạn cần được </a:t>
            </a:r>
            <a:r>
              <a:rPr lang="en-US" baseline="0" dirty="0" err="1">
                <a:solidFill>
                  <a:schemeClr val="tx1"/>
                </a:solidFill>
                <a:latin typeface="Calibri" panose="020F0502020204030204" pitchFamily="34" charset="0"/>
                <a:cs typeface="Calibri" panose="020F0502020204030204" pitchFamily="34" charset="0"/>
              </a:rPr>
              <a:t>lập</a:t>
            </a:r>
            <a:r>
              <a:rPr lang="en-US" baseline="0" dirty="0">
                <a:solidFill>
                  <a:schemeClr val="tx1"/>
                </a:solidFill>
                <a:latin typeface="Calibri" panose="020F0502020204030204" pitchFamily="34" charset="0"/>
                <a:cs typeface="Calibri" panose="020F0502020204030204" pitchFamily="34" charset="0"/>
              </a:rPr>
              <a:t> </a:t>
            </a:r>
            <a:r>
              <a:rPr lang="vi-VN" baseline="0" dirty="0">
                <a:solidFill>
                  <a:schemeClr val="tx1"/>
                </a:solidFill>
                <a:latin typeface="Calibri" panose="020F0502020204030204" pitchFamily="34" charset="0"/>
                <a:cs typeface="Calibri" panose="020F0502020204030204" pitchFamily="34" charset="0"/>
              </a:rPr>
              <a:t>để kéo dài cả năm!</a:t>
            </a:r>
          </a:p>
          <a:p>
            <a:pPr marL="228600" marR="0" lvl="0" indent="-228600" algn="l" defTabSz="914400" rtl="0" eaLnBrk="1" fontAlgn="auto" latinLnBrk="0" hangingPunct="1">
              <a:lnSpc>
                <a:spcPct val="100000"/>
              </a:lnSpc>
              <a:spcBef>
                <a:spcPts val="0"/>
              </a:spcBef>
              <a:spcAft>
                <a:spcPts val="0"/>
              </a:spcAft>
              <a:buClrTx/>
              <a:buSzTx/>
              <a:buFontTx/>
              <a:buAutoNum type="arabicParenR" startAt="4"/>
              <a:tabLst/>
              <a:defRPr/>
            </a:pPr>
            <a:r>
              <a:rPr lang="vi-VN" baseline="0" dirty="0">
                <a:solidFill>
                  <a:schemeClr val="tx1"/>
                </a:solidFill>
                <a:latin typeface="Calibri" panose="020F0502020204030204" pitchFamily="34" charset="0"/>
                <a:cs typeface="Calibri" panose="020F0502020204030204" pitchFamily="34" charset="0"/>
              </a:rPr>
              <a:t>Các dịch vụ bạn </a:t>
            </a:r>
            <a:r>
              <a:rPr lang="en-US" baseline="0" dirty="0" err="1">
                <a:solidFill>
                  <a:schemeClr val="tx1"/>
                </a:solidFill>
                <a:latin typeface="Calibri" panose="020F0502020204030204" pitchFamily="34" charset="0"/>
                <a:cs typeface="Calibri" panose="020F0502020204030204" pitchFamily="34" charset="0"/>
              </a:rPr>
              <a:t>quyết</a:t>
            </a:r>
            <a:r>
              <a:rPr lang="vi-VN" baseline="0" dirty="0">
                <a:solidFill>
                  <a:schemeClr val="tx1"/>
                </a:solidFill>
                <a:latin typeface="Calibri" panose="020F0502020204030204" pitchFamily="34" charset="0"/>
                <a:cs typeface="Calibri" panose="020F0502020204030204" pitchFamily="34" charset="0"/>
              </a:rPr>
              <a:t> định thanh toán từ ngân sách cá nhân của bạn sẽ được liệt kê trong kế hoạch chi tiêu của bạn.</a:t>
            </a:r>
            <a:endParaRPr lang="en-US" baseline="0" dirty="0">
              <a:solidFill>
                <a:schemeClr val="tx1"/>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vi-VN" b="1" dirty="0">
                <a:solidFill>
                  <a:schemeClr val="tx1"/>
                </a:solidFill>
                <a:latin typeface="Calibri" panose="020F0502020204030204" pitchFamily="34" charset="0"/>
                <a:cs typeface="Calibri" panose="020F0502020204030204" pitchFamily="34" charset="0"/>
              </a:rPr>
              <a:t>Mẹo! </a:t>
            </a:r>
            <a:r>
              <a:rPr lang="en-US" b="1" dirty="0" err="1">
                <a:solidFill>
                  <a:schemeClr val="tx1"/>
                </a:solidFill>
                <a:latin typeface="Calibri" panose="020F0502020204030204" pitchFamily="34" charset="0"/>
                <a:cs typeface="Calibri" panose="020F0502020204030204" pitchFamily="34" charset="0"/>
              </a:rPr>
              <a:t>Đảm</a:t>
            </a:r>
            <a:r>
              <a:rPr lang="en-US" b="1" baseline="0" dirty="0">
                <a:solidFill>
                  <a:schemeClr val="tx1"/>
                </a:solidFill>
                <a:latin typeface="Calibri" panose="020F0502020204030204" pitchFamily="34" charset="0"/>
                <a:cs typeface="Calibri" panose="020F0502020204030204" pitchFamily="34" charset="0"/>
              </a:rPr>
              <a:t> </a:t>
            </a:r>
            <a:r>
              <a:rPr lang="en-US" b="1" baseline="0" dirty="0" err="1">
                <a:solidFill>
                  <a:schemeClr val="tx1"/>
                </a:solidFill>
                <a:latin typeface="Calibri" panose="020F0502020204030204" pitchFamily="34" charset="0"/>
                <a:cs typeface="Calibri" panose="020F0502020204030204" pitchFamily="34" charset="0"/>
              </a:rPr>
              <a:t>bảo</a:t>
            </a:r>
            <a:r>
              <a:rPr lang="en-US" b="1" baseline="0" dirty="0">
                <a:solidFill>
                  <a:schemeClr val="tx1"/>
                </a:solidFill>
                <a:latin typeface="Calibri" panose="020F0502020204030204" pitchFamily="34" charset="0"/>
                <a:cs typeface="Calibri" panose="020F0502020204030204" pitchFamily="34" charset="0"/>
              </a:rPr>
              <a:t> </a:t>
            </a:r>
            <a:r>
              <a:rPr lang="en-US" b="1" baseline="0" dirty="0" err="1">
                <a:solidFill>
                  <a:schemeClr val="tx1"/>
                </a:solidFill>
                <a:latin typeface="Calibri" panose="020F0502020204030204" pitchFamily="34" charset="0"/>
                <a:cs typeface="Calibri" panose="020F0502020204030204" pitchFamily="34" charset="0"/>
              </a:rPr>
              <a:t>với</a:t>
            </a:r>
            <a:r>
              <a:rPr lang="en-US" b="1" baseline="0" dirty="0">
                <a:solidFill>
                  <a:schemeClr val="tx1"/>
                </a:solidFill>
                <a:latin typeface="Calibri" panose="020F0502020204030204" pitchFamily="34" charset="0"/>
                <a:cs typeface="Calibri" panose="020F0502020204030204" pitchFamily="34" charset="0"/>
              </a:rPr>
              <a:t> </a:t>
            </a:r>
            <a:r>
              <a:rPr lang="vi-VN" b="1" dirty="0">
                <a:solidFill>
                  <a:schemeClr val="tx1"/>
                </a:solidFill>
                <a:latin typeface="Calibri" panose="020F0502020204030204" pitchFamily="34" charset="0"/>
                <a:cs typeface="Calibri" panose="020F0502020204030204" pitchFamily="34" charset="0"/>
              </a:rPr>
              <a:t>khán giả của bạn rằng </a:t>
            </a:r>
            <a:r>
              <a:rPr lang="en-US" b="1" dirty="0" err="1">
                <a:solidFill>
                  <a:schemeClr val="tx1"/>
                </a:solidFill>
                <a:latin typeface="Calibri" panose="020F0502020204030204" pitchFamily="34" charset="0"/>
                <a:cs typeface="Calibri" panose="020F0502020204030204" pitchFamily="34" charset="0"/>
              </a:rPr>
              <a:t>bước</a:t>
            </a:r>
            <a:r>
              <a:rPr lang="vi-VN" b="1" dirty="0">
                <a:solidFill>
                  <a:schemeClr val="tx1"/>
                </a:solidFill>
                <a:latin typeface="Calibri" panose="020F0502020204030204" pitchFamily="34" charset="0"/>
                <a:cs typeface="Calibri" panose="020F0502020204030204" pitchFamily="34" charset="0"/>
              </a:rPr>
              <a:t> này của </a:t>
            </a:r>
            <a:r>
              <a:rPr lang="en-US" b="1" dirty="0" err="1">
                <a:solidFill>
                  <a:schemeClr val="tx1"/>
                </a:solidFill>
                <a:latin typeface="Calibri" panose="020F0502020204030204" pitchFamily="34" charset="0"/>
                <a:cs typeface="Calibri" panose="020F0502020204030204" pitchFamily="34" charset="0"/>
              </a:rPr>
              <a:t>quá</a:t>
            </a:r>
            <a:r>
              <a:rPr lang="en-US" b="1" baseline="0" dirty="0">
                <a:solidFill>
                  <a:schemeClr val="tx1"/>
                </a:solidFill>
                <a:latin typeface="Calibri" panose="020F0502020204030204" pitchFamily="34" charset="0"/>
                <a:cs typeface="Calibri" panose="020F0502020204030204" pitchFamily="34" charset="0"/>
              </a:rPr>
              <a:t> </a:t>
            </a:r>
            <a:r>
              <a:rPr lang="en-US" b="1" baseline="0" dirty="0" err="1">
                <a:solidFill>
                  <a:schemeClr val="tx1"/>
                </a:solidFill>
                <a:latin typeface="Calibri" panose="020F0502020204030204" pitchFamily="34" charset="0"/>
                <a:cs typeface="Calibri" panose="020F0502020204030204" pitchFamily="34" charset="0"/>
              </a:rPr>
              <a:t>trình</a:t>
            </a:r>
            <a:r>
              <a:rPr lang="en-US" b="1" baseline="0" dirty="0">
                <a:solidFill>
                  <a:schemeClr val="tx1"/>
                </a:solidFill>
                <a:latin typeface="Calibri" panose="020F0502020204030204" pitchFamily="34" charset="0"/>
                <a:cs typeface="Calibri" panose="020F0502020204030204" pitchFamily="34" charset="0"/>
              </a:rPr>
              <a:t> </a:t>
            </a:r>
            <a:r>
              <a:rPr lang="en-US" b="1" baseline="0" dirty="0" err="1">
                <a:solidFill>
                  <a:schemeClr val="tx1"/>
                </a:solidFill>
                <a:latin typeface="Calibri" panose="020F0502020204030204" pitchFamily="34" charset="0"/>
                <a:cs typeface="Calibri" panose="020F0502020204030204" pitchFamily="34" charset="0"/>
              </a:rPr>
              <a:t>lập</a:t>
            </a:r>
            <a:r>
              <a:rPr lang="en-US" b="1" baseline="0" dirty="0">
                <a:solidFill>
                  <a:schemeClr val="tx1"/>
                </a:solidFill>
                <a:latin typeface="Calibri" panose="020F0502020204030204" pitchFamily="34" charset="0"/>
                <a:cs typeface="Calibri" panose="020F0502020204030204" pitchFamily="34" charset="0"/>
              </a:rPr>
              <a:t> </a:t>
            </a:r>
            <a:r>
              <a:rPr lang="vi-VN" b="1" dirty="0">
                <a:solidFill>
                  <a:schemeClr val="tx1"/>
                </a:solidFill>
                <a:latin typeface="Calibri" panose="020F0502020204030204" pitchFamily="34" charset="0"/>
                <a:cs typeface="Calibri" panose="020F0502020204030204" pitchFamily="34" charset="0"/>
              </a:rPr>
              <a:t>kế hoạch sẽ </a:t>
            </a:r>
            <a:r>
              <a:rPr lang="en-US" b="1" dirty="0" err="1">
                <a:solidFill>
                  <a:schemeClr val="tx1"/>
                </a:solidFill>
                <a:latin typeface="Calibri" panose="020F0502020204030204" pitchFamily="34" charset="0"/>
                <a:cs typeface="Calibri" panose="020F0502020204030204" pitchFamily="34" charset="0"/>
              </a:rPr>
              <a:t>cần</a:t>
            </a:r>
            <a:r>
              <a:rPr lang="vi-VN" b="1" dirty="0">
                <a:solidFill>
                  <a:schemeClr val="tx1"/>
                </a:solidFill>
                <a:latin typeface="Calibri" panose="020F0502020204030204" pitchFamily="34" charset="0"/>
                <a:cs typeface="Calibri" panose="020F0502020204030204" pitchFamily="34" charset="0"/>
              </a:rPr>
              <a:t> thời gian. Hãy nhớ rằng khi dự án thí điểm bắt đầu, mọi người </a:t>
            </a:r>
            <a:r>
              <a:rPr lang="en-US" b="1" dirty="0" err="1">
                <a:solidFill>
                  <a:schemeClr val="tx1"/>
                </a:solidFill>
                <a:latin typeface="Calibri" panose="020F0502020204030204" pitchFamily="34" charset="0"/>
                <a:cs typeface="Calibri" panose="020F0502020204030204" pitchFamily="34" charset="0"/>
              </a:rPr>
              <a:t>đã</a:t>
            </a:r>
            <a:r>
              <a:rPr lang="en-US" b="1" baseline="0" dirty="0">
                <a:solidFill>
                  <a:schemeClr val="tx1"/>
                </a:solidFill>
                <a:latin typeface="Calibri" panose="020F0502020204030204" pitchFamily="34" charset="0"/>
                <a:cs typeface="Calibri" panose="020F0502020204030204" pitchFamily="34" charset="0"/>
              </a:rPr>
              <a:t> </a:t>
            </a:r>
            <a:r>
              <a:rPr lang="en-US" b="1" baseline="0" dirty="0" err="1">
                <a:solidFill>
                  <a:schemeClr val="tx1"/>
                </a:solidFill>
                <a:latin typeface="Calibri" panose="020F0502020204030204" pitchFamily="34" charset="0"/>
                <a:cs typeface="Calibri" panose="020F0502020204030204" pitchFamily="34" charset="0"/>
              </a:rPr>
              <a:t>tốn</a:t>
            </a:r>
            <a:r>
              <a:rPr lang="vi-VN" b="1" dirty="0">
                <a:solidFill>
                  <a:schemeClr val="tx1"/>
                </a:solidFill>
                <a:latin typeface="Calibri" panose="020F0502020204030204" pitchFamily="34" charset="0"/>
                <a:cs typeface="Calibri" panose="020F0502020204030204" pitchFamily="34" charset="0"/>
              </a:rPr>
              <a:t> khá nhiều thời gian để </a:t>
            </a:r>
            <a:r>
              <a:rPr lang="en-US" b="1" dirty="0" err="1">
                <a:solidFill>
                  <a:schemeClr val="tx1"/>
                </a:solidFill>
                <a:latin typeface="Calibri" panose="020F0502020204030204" pitchFamily="34" charset="0"/>
                <a:cs typeface="Calibri" panose="020F0502020204030204" pitchFamily="34" charset="0"/>
              </a:rPr>
              <a:t>phát</a:t>
            </a:r>
            <a:r>
              <a:rPr lang="en-US" b="1" baseline="0" dirty="0">
                <a:solidFill>
                  <a:schemeClr val="tx1"/>
                </a:solidFill>
                <a:latin typeface="Calibri" panose="020F0502020204030204" pitchFamily="34" charset="0"/>
                <a:cs typeface="Calibri" panose="020F0502020204030204" pitchFamily="34" charset="0"/>
              </a:rPr>
              <a:t> </a:t>
            </a:r>
            <a:r>
              <a:rPr lang="en-US" b="1" baseline="0" dirty="0" err="1">
                <a:solidFill>
                  <a:schemeClr val="tx1"/>
                </a:solidFill>
                <a:latin typeface="Calibri" panose="020F0502020204030204" pitchFamily="34" charset="0"/>
                <a:cs typeface="Calibri" panose="020F0502020204030204" pitchFamily="34" charset="0"/>
              </a:rPr>
              <a:t>triển</a:t>
            </a:r>
            <a:r>
              <a:rPr lang="en-US" b="1" baseline="0" dirty="0">
                <a:solidFill>
                  <a:schemeClr val="tx1"/>
                </a:solidFill>
                <a:latin typeface="Calibri" panose="020F0502020204030204" pitchFamily="34" charset="0"/>
                <a:cs typeface="Calibri" panose="020F0502020204030204" pitchFamily="34" charset="0"/>
              </a:rPr>
              <a:t> </a:t>
            </a:r>
            <a:r>
              <a:rPr lang="en-US" b="1" dirty="0" err="1">
                <a:solidFill>
                  <a:schemeClr val="tx1"/>
                </a:solidFill>
                <a:latin typeface="Calibri" panose="020F0502020204030204" pitchFamily="34" charset="0"/>
                <a:cs typeface="Calibri" panose="020F0502020204030204" pitchFamily="34" charset="0"/>
              </a:rPr>
              <a:t>các</a:t>
            </a:r>
            <a:r>
              <a:rPr lang="en-US" b="1" baseline="0" dirty="0">
                <a:solidFill>
                  <a:schemeClr val="tx1"/>
                </a:solidFill>
                <a:latin typeface="Calibri" panose="020F0502020204030204" pitchFamily="34" charset="0"/>
                <a:cs typeface="Calibri" panose="020F0502020204030204" pitchFamily="34" charset="0"/>
              </a:rPr>
              <a:t> </a:t>
            </a:r>
            <a:r>
              <a:rPr lang="vi-VN" b="1" dirty="0">
                <a:solidFill>
                  <a:schemeClr val="tx1"/>
                </a:solidFill>
                <a:latin typeface="Calibri" panose="020F0502020204030204" pitchFamily="34" charset="0"/>
                <a:cs typeface="Calibri" panose="020F0502020204030204" pitchFamily="34" charset="0"/>
              </a:rPr>
              <a:t>dịch vụ và </a:t>
            </a:r>
            <a:r>
              <a:rPr lang="en-US" b="1" dirty="0" err="1">
                <a:solidFill>
                  <a:schemeClr val="tx1"/>
                </a:solidFill>
                <a:latin typeface="Calibri" panose="020F0502020204030204" pitchFamily="34" charset="0"/>
                <a:cs typeface="Calibri" panose="020F0502020204030204" pitchFamily="34" charset="0"/>
              </a:rPr>
              <a:t>lập</a:t>
            </a:r>
            <a:r>
              <a:rPr lang="en-US" b="1" baseline="0" dirty="0">
                <a:solidFill>
                  <a:schemeClr val="tx1"/>
                </a:solidFill>
                <a:latin typeface="Calibri" panose="020F0502020204030204" pitchFamily="34" charset="0"/>
                <a:cs typeface="Calibri" panose="020F0502020204030204" pitchFamily="34" charset="0"/>
              </a:rPr>
              <a:t> </a:t>
            </a:r>
            <a:r>
              <a:rPr lang="vi-VN" b="1" dirty="0">
                <a:solidFill>
                  <a:schemeClr val="tx1"/>
                </a:solidFill>
                <a:latin typeface="Calibri" panose="020F0502020204030204" pitchFamily="34" charset="0"/>
                <a:cs typeface="Calibri" panose="020F0502020204030204" pitchFamily="34" charset="0"/>
              </a:rPr>
              <a:t>kế hoạch chi tiêu của họ.</a:t>
            </a:r>
            <a:endParaRPr lang="en-US" b="1" dirty="0">
              <a:solidFill>
                <a:schemeClr val="tx1"/>
              </a:solidFill>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1C78673E-F29B-4593-BE77-BC78070867BB}" type="slidenum">
              <a:rPr lang="en-US" smtClean="0"/>
              <a:t>51</a:t>
            </a:fld>
            <a:endParaRPr lang="en-US" dirty="0"/>
          </a:p>
        </p:txBody>
      </p:sp>
    </p:spTree>
    <p:extLst>
      <p:ext uri="{BB962C8B-B14F-4D97-AF65-F5344CB8AC3E}">
        <p14:creationId xmlns:p14="http://schemas.microsoft.com/office/powerpoint/2010/main" val="1628084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a:buNone/>
            </a:pPr>
            <a:r>
              <a:rPr lang="vi-VN" sz="1200" i="0" u="none" baseline="0" dirty="0">
                <a:latin typeface="Calibri" panose="020F0502020204030204" pitchFamily="34" charset="0"/>
                <a:cs typeface="Calibri" panose="020F0502020204030204" pitchFamily="34" charset="0"/>
              </a:rPr>
              <a:t>Mặc dù bạn có rất nhiều </a:t>
            </a:r>
            <a:r>
              <a:rPr lang="en-US" sz="1200" i="0" u="none" baseline="0" dirty="0" err="1">
                <a:latin typeface="Calibri" panose="020F0502020204030204" pitchFamily="34" charset="0"/>
                <a:cs typeface="Calibri" panose="020F0502020204030204" pitchFamily="34" charset="0"/>
              </a:rPr>
              <a:t>quyền</a:t>
            </a:r>
            <a:r>
              <a:rPr lang="en-US" sz="1200" i="0" u="none" baseline="0" dirty="0">
                <a:latin typeface="Calibri" panose="020F0502020204030204" pitchFamily="34" charset="0"/>
                <a:cs typeface="Calibri" panose="020F0502020204030204" pitchFamily="34" charset="0"/>
              </a:rPr>
              <a:t> </a:t>
            </a:r>
            <a:r>
              <a:rPr lang="en-US" sz="1200" i="0" u="none" baseline="0" dirty="0" err="1">
                <a:latin typeface="Calibri" panose="020F0502020204030204" pitchFamily="34" charset="0"/>
                <a:cs typeface="Calibri" panose="020F0502020204030204" pitchFamily="34" charset="0"/>
              </a:rPr>
              <a:t>hạn</a:t>
            </a:r>
            <a:r>
              <a:rPr lang="en-US" sz="1200" i="0" u="none" baseline="0" dirty="0">
                <a:latin typeface="Calibri" panose="020F0502020204030204" pitchFamily="34" charset="0"/>
                <a:cs typeface="Calibri" panose="020F0502020204030204" pitchFamily="34" charset="0"/>
              </a:rPr>
              <a:t> </a:t>
            </a:r>
            <a:r>
              <a:rPr lang="vi-VN" sz="1200" i="0" u="none" baseline="0" dirty="0">
                <a:latin typeface="Calibri" panose="020F0502020204030204" pitchFamily="34" charset="0"/>
                <a:cs typeface="Calibri" panose="020F0502020204030204" pitchFamily="34" charset="0"/>
              </a:rPr>
              <a:t>với các dịch vụ bạn muốn, </a:t>
            </a:r>
            <a:r>
              <a:rPr lang="en-US" sz="1200" i="0" u="none" baseline="0" dirty="0" err="1">
                <a:latin typeface="Calibri" panose="020F0502020204030204" pitchFamily="34" charset="0"/>
                <a:cs typeface="Calibri" panose="020F0502020204030204" pitchFamily="34" charset="0"/>
              </a:rPr>
              <a:t>nhưng</a:t>
            </a:r>
            <a:r>
              <a:rPr lang="en-US" sz="1200" i="0" u="none" baseline="0" dirty="0">
                <a:latin typeface="Calibri" panose="020F0502020204030204" pitchFamily="34" charset="0"/>
                <a:cs typeface="Calibri" panose="020F0502020204030204" pitchFamily="34" charset="0"/>
              </a:rPr>
              <a:t> </a:t>
            </a:r>
            <a:r>
              <a:rPr lang="vi-VN" sz="1200" i="0" u="none" baseline="0" dirty="0">
                <a:latin typeface="Calibri" panose="020F0502020204030204" pitchFamily="34" charset="0"/>
                <a:cs typeface="Calibri" panose="020F0502020204030204" pitchFamily="34" charset="0"/>
              </a:rPr>
              <a:t>trung tâm </a:t>
            </a:r>
            <a:r>
              <a:rPr lang="en-US" sz="1200" i="0" u="none" baseline="0" dirty="0" err="1">
                <a:latin typeface="Calibri" panose="020F0502020204030204" pitchFamily="34" charset="0"/>
                <a:cs typeface="Calibri" panose="020F0502020204030204" pitchFamily="34" charset="0"/>
              </a:rPr>
              <a:t>vùng</a:t>
            </a:r>
            <a:r>
              <a:rPr lang="en-US" sz="1200" i="0" u="none" baseline="0" dirty="0">
                <a:latin typeface="Calibri" panose="020F0502020204030204" pitchFamily="34" charset="0"/>
                <a:cs typeface="Calibri" panose="020F0502020204030204" pitchFamily="34" charset="0"/>
              </a:rPr>
              <a:t> </a:t>
            </a:r>
            <a:r>
              <a:rPr lang="vi-VN" sz="1200" i="0" u="none" baseline="0" dirty="0">
                <a:latin typeface="Calibri" panose="020F0502020204030204" pitchFamily="34" charset="0"/>
                <a:cs typeface="Calibri" panose="020F0502020204030204" pitchFamily="34" charset="0"/>
              </a:rPr>
              <a:t>vẫn cần có </a:t>
            </a:r>
            <a:r>
              <a:rPr lang="en-US" sz="1200" i="0" u="none" baseline="0" dirty="0" err="1">
                <a:latin typeface="Calibri" panose="020F0502020204030204" pitchFamily="34" charset="0"/>
                <a:cs typeface="Calibri" panose="020F0502020204030204" pitchFamily="34" charset="0"/>
              </a:rPr>
              <a:t>khả</a:t>
            </a:r>
            <a:r>
              <a:rPr lang="en-US" sz="1200" i="0" u="none" baseline="0" dirty="0">
                <a:latin typeface="Calibri" panose="020F0502020204030204" pitchFamily="34" charset="0"/>
                <a:cs typeface="Calibri" panose="020F0502020204030204" pitchFamily="34" charset="0"/>
              </a:rPr>
              <a:t> </a:t>
            </a:r>
            <a:r>
              <a:rPr lang="en-US" sz="1200" i="0" u="none" baseline="0" dirty="0" err="1">
                <a:latin typeface="Calibri" panose="020F0502020204030204" pitchFamily="34" charset="0"/>
                <a:cs typeface="Calibri" panose="020F0502020204030204" pitchFamily="34" charset="0"/>
              </a:rPr>
              <a:t>năng</a:t>
            </a:r>
            <a:r>
              <a:rPr lang="vi-VN" sz="1200" i="0" u="none" baseline="0" dirty="0">
                <a:latin typeface="Calibri" panose="020F0502020204030204" pitchFamily="34" charset="0"/>
                <a:cs typeface="Calibri" panose="020F0502020204030204" pitchFamily="34" charset="0"/>
              </a:rPr>
              <a:t> báo cáo số tiền được chi cho các dịch vụ. Đây là một yêu cầu của chính phủ liên bang.</a:t>
            </a:r>
          </a:p>
          <a:p>
            <a:pPr>
              <a:buFont typeface="Arial"/>
              <a:buNone/>
            </a:pPr>
            <a:r>
              <a:rPr lang="vi-VN" sz="1200" i="0" u="none" baseline="0" dirty="0">
                <a:latin typeface="Calibri" panose="020F0502020204030204" pitchFamily="34" charset="0"/>
                <a:cs typeface="Calibri" panose="020F0502020204030204" pitchFamily="34" charset="0"/>
              </a:rPr>
              <a:t>Trung tâm </a:t>
            </a:r>
            <a:r>
              <a:rPr lang="en-US" sz="1200" i="0" u="none" baseline="0" dirty="0" err="1">
                <a:latin typeface="Calibri" panose="020F0502020204030204" pitchFamily="34" charset="0"/>
                <a:cs typeface="Calibri" panose="020F0502020204030204" pitchFamily="34" charset="0"/>
              </a:rPr>
              <a:t>vùng</a:t>
            </a:r>
            <a:r>
              <a:rPr lang="en-US" sz="1200" i="0" u="none" baseline="0" dirty="0">
                <a:latin typeface="Calibri" panose="020F0502020204030204" pitchFamily="34" charset="0"/>
                <a:cs typeface="Calibri" panose="020F0502020204030204" pitchFamily="34" charset="0"/>
              </a:rPr>
              <a:t> </a:t>
            </a:r>
            <a:r>
              <a:rPr lang="vi-VN" sz="1200" i="0" u="none" baseline="0" dirty="0">
                <a:latin typeface="Calibri" panose="020F0502020204030204" pitchFamily="34" charset="0"/>
                <a:cs typeface="Calibri" panose="020F0502020204030204" pitchFamily="34" charset="0"/>
              </a:rPr>
              <a:t>của bạn sẽ chỉ định mã dịch vụ cho từng dịch vụ trong kế hoạch chi tiêu của bạn. Mỗi mã dịch vụ thuộc về một loại ngân sách</a:t>
            </a:r>
            <a:r>
              <a:rPr lang="en-US" sz="1200" i="0" u="none" baseline="0" dirty="0">
                <a:latin typeface="Calibri" panose="020F0502020204030204" pitchFamily="34" charset="0"/>
                <a:cs typeface="Calibri" panose="020F0502020204030204" pitchFamily="34" charset="0"/>
              </a:rPr>
              <a:t> </a:t>
            </a:r>
            <a:r>
              <a:rPr lang="en-US" sz="1200" i="0" u="none" baseline="0" dirty="0" err="1">
                <a:latin typeface="Calibri" panose="020F0502020204030204" pitchFamily="34" charset="0"/>
                <a:cs typeface="Calibri" panose="020F0502020204030204" pitchFamily="34" charset="0"/>
              </a:rPr>
              <a:t>trong</a:t>
            </a:r>
            <a:r>
              <a:rPr lang="en-US" sz="1200" i="0" u="none" baseline="0" dirty="0">
                <a:latin typeface="Calibri" panose="020F0502020204030204" pitchFamily="34" charset="0"/>
                <a:cs typeface="Calibri" panose="020F0502020204030204" pitchFamily="34" charset="0"/>
              </a:rPr>
              <a:t> </a:t>
            </a:r>
            <a:r>
              <a:rPr lang="en-US" sz="1200" i="0" u="none" baseline="0" dirty="0" err="1">
                <a:latin typeface="Calibri" panose="020F0502020204030204" pitchFamily="34" charset="0"/>
                <a:cs typeface="Calibri" panose="020F0502020204030204" pitchFamily="34" charset="0"/>
              </a:rPr>
              <a:t>đó</a:t>
            </a:r>
            <a:r>
              <a:rPr lang="vi-VN" sz="1200" i="0" u="none" baseline="0" dirty="0">
                <a:latin typeface="Calibri" panose="020F0502020204030204" pitchFamily="34" charset="0"/>
                <a:cs typeface="Calibri" panose="020F0502020204030204" pitchFamily="34" charset="0"/>
              </a:rPr>
              <a:t> nhóm các dịch vụ lại với nhau dựa trên loại dịch vụ.</a:t>
            </a:r>
          </a:p>
          <a:p>
            <a:pPr>
              <a:buFont typeface="Arial"/>
              <a:buNone/>
            </a:pPr>
            <a:r>
              <a:rPr lang="vi-VN" sz="1200" i="0" u="none" baseline="0" dirty="0">
                <a:latin typeface="Calibri" panose="020F0502020204030204" pitchFamily="34" charset="0"/>
                <a:cs typeface="Calibri" panose="020F0502020204030204" pitchFamily="34" charset="0"/>
              </a:rPr>
              <a:t>Ba loại ngân sách</a:t>
            </a:r>
            <a:r>
              <a:rPr lang="en-US" sz="1200" i="0" u="none" baseline="0" dirty="0">
                <a:latin typeface="Calibri" panose="020F0502020204030204" pitchFamily="34" charset="0"/>
                <a:cs typeface="Calibri" panose="020F0502020204030204" pitchFamily="34" charset="0"/>
              </a:rPr>
              <a:t> </a:t>
            </a:r>
            <a:r>
              <a:rPr lang="en-US" sz="1200" i="0" u="none" baseline="0" dirty="0" err="1">
                <a:latin typeface="Calibri" panose="020F0502020204030204" pitchFamily="34" charset="0"/>
                <a:cs typeface="Calibri" panose="020F0502020204030204" pitchFamily="34" charset="0"/>
              </a:rPr>
              <a:t>đó</a:t>
            </a:r>
            <a:r>
              <a:rPr lang="vi-VN" sz="1200" i="0" u="none" baseline="0" dirty="0">
                <a:latin typeface="Calibri" panose="020F0502020204030204" pitchFamily="34" charset="0"/>
                <a:cs typeface="Calibri" panose="020F0502020204030204" pitchFamily="34" charset="0"/>
              </a:rPr>
              <a:t> là:</a:t>
            </a:r>
            <a:endParaRPr lang="en-US" sz="1200" i="0" u="none" baseline="0" dirty="0">
              <a:latin typeface="Calibri" panose="020F0502020204030204" pitchFamily="34" charset="0"/>
              <a:cs typeface="Calibri" panose="020F0502020204030204" pitchFamily="34" charset="0"/>
            </a:endParaRPr>
          </a:p>
          <a:p>
            <a:pPr>
              <a:buFont typeface="Arial"/>
              <a:buNone/>
            </a:pPr>
            <a:r>
              <a:rPr lang="en-US" sz="1200" b="1" u="none" dirty="0" err="1">
                <a:latin typeface="Calibri" panose="020F0502020204030204" pitchFamily="34" charset="0"/>
                <a:cs typeface="Calibri" panose="020F0502020204030204" pitchFamily="34" charset="0"/>
              </a:rPr>
              <a:t>Sắp</a:t>
            </a:r>
            <a:r>
              <a:rPr lang="en-US" sz="1200" b="1" u="none" baseline="0" dirty="0">
                <a:latin typeface="Calibri" panose="020F0502020204030204" pitchFamily="34" charset="0"/>
                <a:cs typeface="Calibri" panose="020F0502020204030204" pitchFamily="34" charset="0"/>
              </a:rPr>
              <a:t> </a:t>
            </a:r>
            <a:r>
              <a:rPr lang="en-US" sz="1200" b="1" u="none" baseline="0" dirty="0" err="1">
                <a:latin typeface="Calibri" panose="020F0502020204030204" pitchFamily="34" charset="0"/>
                <a:cs typeface="Calibri" panose="020F0502020204030204" pitchFamily="34" charset="0"/>
              </a:rPr>
              <a:t>xếp</a:t>
            </a:r>
            <a:r>
              <a:rPr lang="en-US" sz="1200" b="1" u="none" baseline="0" dirty="0">
                <a:latin typeface="Calibri" panose="020F0502020204030204" pitchFamily="34" charset="0"/>
                <a:cs typeface="Calibri" panose="020F0502020204030204" pitchFamily="34" charset="0"/>
              </a:rPr>
              <a:t> </a:t>
            </a:r>
            <a:r>
              <a:rPr lang="en-US" sz="1200" b="1" u="none" baseline="0" dirty="0" err="1">
                <a:latin typeface="Calibri" panose="020F0502020204030204" pitchFamily="34" charset="0"/>
                <a:cs typeface="Calibri" panose="020F0502020204030204" pitchFamily="34" charset="0"/>
              </a:rPr>
              <a:t>Cuộc</a:t>
            </a:r>
            <a:r>
              <a:rPr lang="en-US" sz="1200" b="1" u="none" baseline="0" dirty="0">
                <a:latin typeface="Calibri" panose="020F0502020204030204" pitchFamily="34" charset="0"/>
                <a:cs typeface="Calibri" panose="020F0502020204030204" pitchFamily="34" charset="0"/>
              </a:rPr>
              <a:t> </a:t>
            </a:r>
            <a:r>
              <a:rPr lang="en-US" sz="1200" b="1" u="none" baseline="0" dirty="0" err="1">
                <a:latin typeface="Calibri" panose="020F0502020204030204" pitchFamily="34" charset="0"/>
                <a:cs typeface="Calibri" panose="020F0502020204030204" pitchFamily="34" charset="0"/>
              </a:rPr>
              <a:t>sống</a:t>
            </a:r>
            <a:r>
              <a:rPr lang="en-US" sz="1200" u="none" dirty="0">
                <a:latin typeface="Calibri" panose="020F0502020204030204" pitchFamily="34" charset="0"/>
                <a:cs typeface="Calibri" panose="020F0502020204030204" pitchFamily="34" charset="0"/>
              </a:rPr>
              <a:t> – </a:t>
            </a:r>
            <a:r>
              <a:rPr lang="en-US" sz="1200" u="none" dirty="0" err="1">
                <a:latin typeface="Calibri" panose="020F0502020204030204" pitchFamily="34" charset="0"/>
                <a:cs typeface="Calibri" panose="020F0502020204030204" pitchFamily="34" charset="0"/>
              </a:rPr>
              <a:t>Hỗ</a:t>
            </a:r>
            <a:r>
              <a:rPr lang="en-US" sz="1200" u="none" baseline="0" dirty="0">
                <a:latin typeface="Calibri" panose="020F0502020204030204" pitchFamily="34" charset="0"/>
                <a:cs typeface="Calibri" panose="020F0502020204030204" pitchFamily="34" charset="0"/>
              </a:rPr>
              <a:t> </a:t>
            </a:r>
            <a:r>
              <a:rPr lang="en-US" sz="1200" u="none" baseline="0" dirty="0" err="1">
                <a:latin typeface="Calibri" panose="020F0502020204030204" pitchFamily="34" charset="0"/>
                <a:cs typeface="Calibri" panose="020F0502020204030204" pitchFamily="34" charset="0"/>
              </a:rPr>
              <a:t>trợ</a:t>
            </a:r>
            <a:r>
              <a:rPr lang="en-US" sz="1200" u="none" baseline="0" dirty="0">
                <a:latin typeface="Calibri" panose="020F0502020204030204" pitchFamily="34" charset="0"/>
                <a:cs typeface="Calibri" panose="020F0502020204030204" pitchFamily="34" charset="0"/>
              </a:rPr>
              <a:t> </a:t>
            </a:r>
            <a:r>
              <a:rPr lang="en-US" sz="1200" u="none" baseline="0" dirty="0" err="1">
                <a:latin typeface="Calibri" panose="020F0502020204030204" pitchFamily="34" charset="0"/>
                <a:cs typeface="Calibri" panose="020F0502020204030204" pitchFamily="34" charset="0"/>
              </a:rPr>
              <a:t>bạn</a:t>
            </a:r>
            <a:r>
              <a:rPr lang="en-US" sz="1200" u="none" baseline="0" dirty="0">
                <a:latin typeface="Calibri" panose="020F0502020204030204" pitchFamily="34" charset="0"/>
                <a:cs typeface="Calibri" panose="020F0502020204030204" pitchFamily="34" charset="0"/>
              </a:rPr>
              <a:t> </a:t>
            </a:r>
            <a:r>
              <a:rPr lang="en-US" sz="1200" u="none" baseline="0" dirty="0" err="1">
                <a:latin typeface="Calibri" panose="020F0502020204030204" pitchFamily="34" charset="0"/>
                <a:cs typeface="Calibri" panose="020F0502020204030204" pitchFamily="34" charset="0"/>
              </a:rPr>
              <a:t>cần</a:t>
            </a:r>
            <a:r>
              <a:rPr lang="en-US" sz="1200" u="none" baseline="0" dirty="0">
                <a:latin typeface="Calibri" panose="020F0502020204030204" pitchFamily="34" charset="0"/>
                <a:cs typeface="Calibri" panose="020F0502020204030204" pitchFamily="34" charset="0"/>
              </a:rPr>
              <a:t> </a:t>
            </a:r>
            <a:r>
              <a:rPr lang="en-US" sz="1200" u="none" baseline="0" dirty="0" err="1">
                <a:latin typeface="Calibri" panose="020F0502020204030204" pitchFamily="34" charset="0"/>
                <a:cs typeface="Calibri" panose="020F0502020204030204" pitchFamily="34" charset="0"/>
              </a:rPr>
              <a:t>tại</a:t>
            </a:r>
            <a:r>
              <a:rPr lang="en-US" sz="1200" u="none" baseline="0" dirty="0">
                <a:latin typeface="Calibri" panose="020F0502020204030204" pitchFamily="34" charset="0"/>
                <a:cs typeface="Calibri" panose="020F0502020204030204" pitchFamily="34" charset="0"/>
              </a:rPr>
              <a:t> </a:t>
            </a:r>
            <a:r>
              <a:rPr lang="en-US" sz="1200" u="none" baseline="0" dirty="0" err="1">
                <a:latin typeface="Calibri" panose="020F0502020204030204" pitchFamily="34" charset="0"/>
                <a:cs typeface="Calibri" panose="020F0502020204030204" pitchFamily="34" charset="0"/>
              </a:rPr>
              <a:t>nhà</a:t>
            </a:r>
            <a:endParaRPr lang="en-US" sz="1200" u="none" baseline="0" dirty="0">
              <a:latin typeface="Calibri" panose="020F0502020204030204" pitchFamily="34" charset="0"/>
              <a:cs typeface="Calibri" panose="020F0502020204030204" pitchFamily="34" charset="0"/>
            </a:endParaRPr>
          </a:p>
          <a:p>
            <a:pPr>
              <a:buFont typeface="Arial"/>
              <a:buNone/>
            </a:pPr>
            <a:r>
              <a:rPr lang="en-US" sz="1200" b="1" u="none" dirty="0" err="1">
                <a:latin typeface="Calibri" panose="020F0502020204030204" pitchFamily="34" charset="0"/>
                <a:cs typeface="Calibri" panose="020F0502020204030204" pitchFamily="34" charset="0"/>
              </a:rPr>
              <a:t>Việc</a:t>
            </a:r>
            <a:r>
              <a:rPr lang="en-US" sz="1200" b="1" u="none" baseline="0" dirty="0">
                <a:latin typeface="Calibri" panose="020F0502020204030204" pitchFamily="34" charset="0"/>
                <a:cs typeface="Calibri" panose="020F0502020204030204" pitchFamily="34" charset="0"/>
              </a:rPr>
              <a:t> </a:t>
            </a:r>
            <a:r>
              <a:rPr lang="en-US" sz="1200" b="1" u="none" baseline="0" dirty="0" err="1">
                <a:latin typeface="Calibri" panose="020F0502020204030204" pitchFamily="34" charset="0"/>
                <a:cs typeface="Calibri" panose="020F0502020204030204" pitchFamily="34" charset="0"/>
              </a:rPr>
              <a:t>làm</a:t>
            </a:r>
            <a:r>
              <a:rPr lang="en-US" sz="1200" b="1" u="none" baseline="0" dirty="0">
                <a:latin typeface="Calibri" panose="020F0502020204030204" pitchFamily="34" charset="0"/>
                <a:cs typeface="Calibri" panose="020F0502020204030204" pitchFamily="34" charset="0"/>
              </a:rPr>
              <a:t> &amp; </a:t>
            </a:r>
            <a:r>
              <a:rPr lang="en-US" sz="1200" b="1" u="none" baseline="0" dirty="0" err="1">
                <a:latin typeface="Calibri" panose="020F0502020204030204" pitchFamily="34" charset="0"/>
                <a:cs typeface="Calibri" panose="020F0502020204030204" pitchFamily="34" charset="0"/>
              </a:rPr>
              <a:t>Tham</a:t>
            </a:r>
            <a:r>
              <a:rPr lang="en-US" sz="1200" b="1" u="none" baseline="0" dirty="0">
                <a:latin typeface="Calibri" panose="020F0502020204030204" pitchFamily="34" charset="0"/>
                <a:cs typeface="Calibri" panose="020F0502020204030204" pitchFamily="34" charset="0"/>
              </a:rPr>
              <a:t> </a:t>
            </a:r>
            <a:r>
              <a:rPr lang="en-US" sz="1200" b="1" u="none" baseline="0" dirty="0" err="1">
                <a:latin typeface="Calibri" panose="020F0502020204030204" pitchFamily="34" charset="0"/>
                <a:cs typeface="Calibri" panose="020F0502020204030204" pitchFamily="34" charset="0"/>
              </a:rPr>
              <a:t>gia</a:t>
            </a:r>
            <a:r>
              <a:rPr lang="en-US" sz="1200" b="1" u="none" baseline="0" dirty="0">
                <a:latin typeface="Calibri" panose="020F0502020204030204" pitchFamily="34" charset="0"/>
                <a:cs typeface="Calibri" panose="020F0502020204030204" pitchFamily="34" charset="0"/>
              </a:rPr>
              <a:t> </a:t>
            </a:r>
            <a:r>
              <a:rPr lang="en-US" sz="1200" b="1" u="none" baseline="0" dirty="0" err="1">
                <a:latin typeface="Calibri" panose="020F0502020204030204" pitchFamily="34" charset="0"/>
                <a:cs typeface="Calibri" panose="020F0502020204030204" pitchFamily="34" charset="0"/>
              </a:rPr>
              <a:t>Cộng</a:t>
            </a:r>
            <a:r>
              <a:rPr lang="en-US" sz="1200" b="1" u="none" baseline="0" dirty="0">
                <a:latin typeface="Calibri" panose="020F0502020204030204" pitchFamily="34" charset="0"/>
                <a:cs typeface="Calibri" panose="020F0502020204030204" pitchFamily="34" charset="0"/>
              </a:rPr>
              <a:t> </a:t>
            </a:r>
            <a:r>
              <a:rPr lang="en-US" sz="1200" b="1" u="none" baseline="0" dirty="0" err="1">
                <a:latin typeface="Calibri" panose="020F0502020204030204" pitchFamily="34" charset="0"/>
                <a:cs typeface="Calibri" panose="020F0502020204030204" pitchFamily="34" charset="0"/>
              </a:rPr>
              <a:t>đồng</a:t>
            </a:r>
            <a:r>
              <a:rPr lang="en-US" sz="1200" b="1" u="none" baseline="0" dirty="0">
                <a:latin typeface="Calibri" panose="020F0502020204030204" pitchFamily="34" charset="0"/>
                <a:cs typeface="Calibri" panose="020F0502020204030204" pitchFamily="34" charset="0"/>
              </a:rPr>
              <a:t> </a:t>
            </a:r>
            <a:r>
              <a:rPr lang="en-US" sz="1200" u="none" dirty="0">
                <a:latin typeface="Calibri" panose="020F0502020204030204" pitchFamily="34" charset="0"/>
                <a:cs typeface="Calibri" panose="020F0502020204030204" pitchFamily="34" charset="0"/>
              </a:rPr>
              <a:t>– </a:t>
            </a:r>
            <a:r>
              <a:rPr lang="en-US" sz="1200" u="none" dirty="0" err="1">
                <a:latin typeface="Calibri" panose="020F0502020204030204" pitchFamily="34" charset="0"/>
                <a:cs typeface="Calibri" panose="020F0502020204030204" pitchFamily="34" charset="0"/>
              </a:rPr>
              <a:t>Các</a:t>
            </a:r>
            <a:r>
              <a:rPr lang="en-US" sz="1200" u="none" baseline="0" dirty="0">
                <a:latin typeface="Calibri" panose="020F0502020204030204" pitchFamily="34" charset="0"/>
                <a:cs typeface="Calibri" panose="020F0502020204030204" pitchFamily="34" charset="0"/>
              </a:rPr>
              <a:t> </a:t>
            </a:r>
            <a:r>
              <a:rPr lang="en-US" sz="1200" u="none" baseline="0" dirty="0" err="1">
                <a:latin typeface="Calibri" panose="020F0502020204030204" pitchFamily="34" charset="0"/>
                <a:cs typeface="Calibri" panose="020F0502020204030204" pitchFamily="34" charset="0"/>
              </a:rPr>
              <a:t>dịch</a:t>
            </a:r>
            <a:r>
              <a:rPr lang="en-US" sz="1200" u="none" baseline="0" dirty="0">
                <a:latin typeface="Calibri" panose="020F0502020204030204" pitchFamily="34" charset="0"/>
                <a:cs typeface="Calibri" panose="020F0502020204030204" pitchFamily="34" charset="0"/>
              </a:rPr>
              <a:t> </a:t>
            </a:r>
            <a:r>
              <a:rPr lang="en-US" sz="1200" u="none" baseline="0" dirty="0" err="1">
                <a:latin typeface="Calibri" panose="020F0502020204030204" pitchFamily="34" charset="0"/>
                <a:cs typeface="Calibri" panose="020F0502020204030204" pitchFamily="34" charset="0"/>
              </a:rPr>
              <a:t>vụ</a:t>
            </a:r>
            <a:r>
              <a:rPr lang="en-US" sz="1200" u="none" baseline="0" dirty="0">
                <a:latin typeface="Calibri" panose="020F0502020204030204" pitchFamily="34" charset="0"/>
                <a:cs typeface="Calibri" panose="020F0502020204030204" pitchFamily="34" charset="0"/>
              </a:rPr>
              <a:t> </a:t>
            </a:r>
            <a:r>
              <a:rPr lang="en-US" sz="1200" u="none" baseline="0" dirty="0" err="1">
                <a:latin typeface="Calibri" panose="020F0502020204030204" pitchFamily="34" charset="0"/>
                <a:cs typeface="Calibri" panose="020F0502020204030204" pitchFamily="34" charset="0"/>
              </a:rPr>
              <a:t>và</a:t>
            </a:r>
            <a:r>
              <a:rPr lang="en-US" sz="1200" u="none" baseline="0" dirty="0">
                <a:latin typeface="Calibri" panose="020F0502020204030204" pitchFamily="34" charset="0"/>
                <a:cs typeface="Calibri" panose="020F0502020204030204" pitchFamily="34" charset="0"/>
              </a:rPr>
              <a:t> </a:t>
            </a:r>
            <a:r>
              <a:rPr lang="en-US" sz="1200" u="none" baseline="0" dirty="0" err="1">
                <a:latin typeface="Calibri" panose="020F0502020204030204" pitchFamily="34" charset="0"/>
                <a:cs typeface="Calibri" panose="020F0502020204030204" pitchFamily="34" charset="0"/>
              </a:rPr>
              <a:t>những</a:t>
            </a:r>
            <a:r>
              <a:rPr lang="en-US" sz="1200" u="none" baseline="0" dirty="0">
                <a:latin typeface="Calibri" panose="020F0502020204030204" pitchFamily="34" charset="0"/>
                <a:cs typeface="Calibri" panose="020F0502020204030204" pitchFamily="34" charset="0"/>
              </a:rPr>
              <a:t> </a:t>
            </a:r>
            <a:r>
              <a:rPr lang="en-US" sz="1200" u="none" baseline="0" dirty="0" err="1">
                <a:latin typeface="Calibri" panose="020F0502020204030204" pitchFamily="34" charset="0"/>
                <a:cs typeface="Calibri" panose="020F0502020204030204" pitchFamily="34" charset="0"/>
              </a:rPr>
              <a:t>điều</a:t>
            </a:r>
            <a:r>
              <a:rPr lang="en-US" sz="1200" u="none" baseline="0" dirty="0">
                <a:latin typeface="Calibri" panose="020F0502020204030204" pitchFamily="34" charset="0"/>
                <a:cs typeface="Calibri" panose="020F0502020204030204" pitchFamily="34" charset="0"/>
              </a:rPr>
              <a:t> </a:t>
            </a:r>
            <a:r>
              <a:rPr lang="en-US" sz="1200" u="none" baseline="0" dirty="0" err="1">
                <a:latin typeface="Calibri" panose="020F0502020204030204" pitchFamily="34" charset="0"/>
                <a:cs typeface="Calibri" panose="020F0502020204030204" pitchFamily="34" charset="0"/>
              </a:rPr>
              <a:t>bạn</a:t>
            </a:r>
            <a:r>
              <a:rPr lang="en-US" sz="1200" u="none" baseline="0" dirty="0">
                <a:latin typeface="Calibri" panose="020F0502020204030204" pitchFamily="34" charset="0"/>
                <a:cs typeface="Calibri" panose="020F0502020204030204" pitchFamily="34" charset="0"/>
              </a:rPr>
              <a:t> </a:t>
            </a:r>
            <a:r>
              <a:rPr lang="en-US" sz="1200" u="none" baseline="0" dirty="0" err="1">
                <a:latin typeface="Calibri" panose="020F0502020204030204" pitchFamily="34" charset="0"/>
                <a:cs typeface="Calibri" panose="020F0502020204030204" pitchFamily="34" charset="0"/>
              </a:rPr>
              <a:t>cần</a:t>
            </a:r>
            <a:r>
              <a:rPr lang="en-US" sz="1200" u="none" baseline="0" dirty="0">
                <a:latin typeface="Calibri" panose="020F0502020204030204" pitchFamily="34" charset="0"/>
                <a:cs typeface="Calibri" panose="020F0502020204030204" pitchFamily="34" charset="0"/>
              </a:rPr>
              <a:t> </a:t>
            </a:r>
            <a:r>
              <a:rPr lang="en-US" sz="1200" u="none" baseline="0" dirty="0" err="1">
                <a:latin typeface="Calibri" panose="020F0502020204030204" pitchFamily="34" charset="0"/>
                <a:cs typeface="Calibri" panose="020F0502020204030204" pitchFamily="34" charset="0"/>
              </a:rPr>
              <a:t>để</a:t>
            </a:r>
            <a:r>
              <a:rPr lang="en-US" sz="1200" u="none" baseline="0" dirty="0">
                <a:latin typeface="Calibri" panose="020F0502020204030204" pitchFamily="34" charset="0"/>
                <a:cs typeface="Calibri" panose="020F0502020204030204" pitchFamily="34" charset="0"/>
              </a:rPr>
              <a:t> </a:t>
            </a:r>
            <a:r>
              <a:rPr lang="en-US" sz="1200" u="none" baseline="0" dirty="0" err="1">
                <a:latin typeface="Calibri" panose="020F0502020204030204" pitchFamily="34" charset="0"/>
                <a:cs typeface="Calibri" panose="020F0502020204030204" pitchFamily="34" charset="0"/>
              </a:rPr>
              <a:t>hoà</a:t>
            </a:r>
            <a:r>
              <a:rPr lang="en-US" sz="1200" u="none" baseline="0" dirty="0">
                <a:latin typeface="Calibri" panose="020F0502020204030204" pitchFamily="34" charset="0"/>
                <a:cs typeface="Calibri" panose="020F0502020204030204" pitchFamily="34" charset="0"/>
              </a:rPr>
              <a:t> </a:t>
            </a:r>
            <a:r>
              <a:rPr lang="en-US" sz="1200" u="none" baseline="0" dirty="0" err="1">
                <a:latin typeface="Calibri" panose="020F0502020204030204" pitchFamily="34" charset="0"/>
                <a:cs typeface="Calibri" panose="020F0502020204030204" pitchFamily="34" charset="0"/>
              </a:rPr>
              <a:t>nhập</a:t>
            </a:r>
            <a:r>
              <a:rPr lang="en-US" sz="1200" u="none" baseline="0" dirty="0">
                <a:latin typeface="Calibri" panose="020F0502020204030204" pitchFamily="34" charset="0"/>
                <a:cs typeface="Calibri" panose="020F0502020204030204" pitchFamily="34" charset="0"/>
              </a:rPr>
              <a:t> </a:t>
            </a:r>
            <a:r>
              <a:rPr lang="en-US" sz="1200" u="none" baseline="0" dirty="0" err="1">
                <a:latin typeface="Calibri" panose="020F0502020204030204" pitchFamily="34" charset="0"/>
                <a:cs typeface="Calibri" panose="020F0502020204030204" pitchFamily="34" charset="0"/>
              </a:rPr>
              <a:t>trong</a:t>
            </a:r>
            <a:r>
              <a:rPr lang="en-US" sz="1200" u="none" baseline="0" dirty="0">
                <a:latin typeface="Calibri" panose="020F0502020204030204" pitchFamily="34" charset="0"/>
                <a:cs typeface="Calibri" panose="020F0502020204030204" pitchFamily="34" charset="0"/>
              </a:rPr>
              <a:t> </a:t>
            </a:r>
            <a:r>
              <a:rPr lang="en-US" sz="1200" u="none" baseline="0" dirty="0" err="1">
                <a:latin typeface="Calibri" panose="020F0502020204030204" pitchFamily="34" charset="0"/>
                <a:cs typeface="Calibri" panose="020F0502020204030204" pitchFamily="34" charset="0"/>
              </a:rPr>
              <a:t>cộng</a:t>
            </a:r>
            <a:r>
              <a:rPr lang="en-US" sz="1200" u="none" baseline="0" dirty="0">
                <a:latin typeface="Calibri" panose="020F0502020204030204" pitchFamily="34" charset="0"/>
                <a:cs typeface="Calibri" panose="020F0502020204030204" pitchFamily="34" charset="0"/>
              </a:rPr>
              <a:t> </a:t>
            </a:r>
            <a:r>
              <a:rPr lang="en-US" sz="1200" u="none" baseline="0" dirty="0" err="1">
                <a:latin typeface="Calibri" panose="020F0502020204030204" pitchFamily="34" charset="0"/>
                <a:cs typeface="Calibri" panose="020F0502020204030204" pitchFamily="34" charset="0"/>
              </a:rPr>
              <a:t>đồng</a:t>
            </a:r>
            <a:r>
              <a:rPr lang="en-US" sz="1200" u="none" baseline="0" dirty="0">
                <a:latin typeface="Calibri" panose="020F0502020204030204" pitchFamily="34" charset="0"/>
                <a:cs typeface="Calibri" panose="020F0502020204030204" pitchFamily="34" charset="0"/>
              </a:rPr>
              <a:t>  </a:t>
            </a:r>
            <a:endParaRPr lang="en-US" sz="1200" b="1" u="none" baseline="0" dirty="0">
              <a:latin typeface="Calibri" panose="020F0502020204030204" pitchFamily="34" charset="0"/>
              <a:cs typeface="Calibri" panose="020F0502020204030204" pitchFamily="34" charset="0"/>
            </a:endParaRPr>
          </a:p>
          <a:p>
            <a:pPr>
              <a:buFont typeface="Arial"/>
              <a:buNone/>
            </a:pPr>
            <a:r>
              <a:rPr lang="en-US" sz="1200" b="1" u="none" dirty="0" err="1">
                <a:latin typeface="Calibri" panose="020F0502020204030204" pitchFamily="34" charset="0"/>
                <a:cs typeface="Calibri" panose="020F0502020204030204" pitchFamily="34" charset="0"/>
              </a:rPr>
              <a:t>Sức</a:t>
            </a:r>
            <a:r>
              <a:rPr lang="en-US" sz="1200" b="1" u="none" baseline="0" dirty="0">
                <a:latin typeface="Calibri" panose="020F0502020204030204" pitchFamily="34" charset="0"/>
                <a:cs typeface="Calibri" panose="020F0502020204030204" pitchFamily="34" charset="0"/>
              </a:rPr>
              <a:t> </a:t>
            </a:r>
            <a:r>
              <a:rPr lang="en-US" sz="1200" b="1" u="none" baseline="0" dirty="0" err="1">
                <a:latin typeface="Calibri" panose="020F0502020204030204" pitchFamily="34" charset="0"/>
                <a:cs typeface="Calibri" panose="020F0502020204030204" pitchFamily="34" charset="0"/>
              </a:rPr>
              <a:t>khoẻ</a:t>
            </a:r>
            <a:r>
              <a:rPr lang="en-US" sz="1200" b="1" u="none" dirty="0">
                <a:latin typeface="Calibri" panose="020F0502020204030204" pitchFamily="34" charset="0"/>
                <a:cs typeface="Calibri" panose="020F0502020204030204" pitchFamily="34" charset="0"/>
              </a:rPr>
              <a:t> &amp; An </a:t>
            </a:r>
            <a:r>
              <a:rPr lang="en-US" sz="1200" b="1" u="none" dirty="0" err="1">
                <a:latin typeface="Calibri" panose="020F0502020204030204" pitchFamily="34" charset="0"/>
                <a:cs typeface="Calibri" panose="020F0502020204030204" pitchFamily="34" charset="0"/>
              </a:rPr>
              <a:t>toàn</a:t>
            </a:r>
            <a:r>
              <a:rPr lang="en-US" sz="1200" u="none" dirty="0">
                <a:latin typeface="Calibri" panose="020F0502020204030204" pitchFamily="34" charset="0"/>
                <a:cs typeface="Calibri" panose="020F0502020204030204" pitchFamily="34" charset="0"/>
              </a:rPr>
              <a:t> –</a:t>
            </a:r>
            <a:r>
              <a:rPr lang="en-US" sz="1200" u="none" baseline="0" dirty="0">
                <a:latin typeface="Calibri" panose="020F0502020204030204" pitchFamily="34" charset="0"/>
                <a:cs typeface="Calibri" panose="020F0502020204030204" pitchFamily="34" charset="0"/>
              </a:rPr>
              <a:t> </a:t>
            </a:r>
            <a:r>
              <a:rPr lang="en-US" sz="1200" u="none" baseline="0" dirty="0" err="1">
                <a:latin typeface="Calibri" panose="020F0502020204030204" pitchFamily="34" charset="0"/>
                <a:cs typeface="Calibri" panose="020F0502020204030204" pitchFamily="34" charset="0"/>
              </a:rPr>
              <a:t>Các</a:t>
            </a:r>
            <a:r>
              <a:rPr lang="en-US" sz="1200" u="none" baseline="0" dirty="0">
                <a:latin typeface="Calibri" panose="020F0502020204030204" pitchFamily="34" charset="0"/>
                <a:cs typeface="Calibri" panose="020F0502020204030204" pitchFamily="34" charset="0"/>
              </a:rPr>
              <a:t> </a:t>
            </a:r>
            <a:r>
              <a:rPr lang="en-US" sz="1200" u="none" baseline="0" dirty="0" err="1">
                <a:latin typeface="Calibri" panose="020F0502020204030204" pitchFamily="34" charset="0"/>
                <a:cs typeface="Calibri" panose="020F0502020204030204" pitchFamily="34" charset="0"/>
              </a:rPr>
              <a:t>dịch</a:t>
            </a:r>
            <a:r>
              <a:rPr lang="en-US" sz="1200" u="none" baseline="0" dirty="0">
                <a:latin typeface="Calibri" panose="020F0502020204030204" pitchFamily="34" charset="0"/>
                <a:cs typeface="Calibri" panose="020F0502020204030204" pitchFamily="34" charset="0"/>
              </a:rPr>
              <a:t> </a:t>
            </a:r>
            <a:r>
              <a:rPr lang="en-US" sz="1200" u="none" baseline="0" dirty="0" err="1">
                <a:latin typeface="Calibri" panose="020F0502020204030204" pitchFamily="34" charset="0"/>
                <a:cs typeface="Calibri" panose="020F0502020204030204" pitchFamily="34" charset="0"/>
              </a:rPr>
              <a:t>vụ</a:t>
            </a:r>
            <a:r>
              <a:rPr lang="en-US" sz="1200" u="none" baseline="0" dirty="0">
                <a:latin typeface="Calibri" panose="020F0502020204030204" pitchFamily="34" charset="0"/>
                <a:cs typeface="Calibri" panose="020F0502020204030204" pitchFamily="34" charset="0"/>
              </a:rPr>
              <a:t> </a:t>
            </a:r>
            <a:r>
              <a:rPr lang="en-US" sz="1200" u="none" baseline="0" dirty="0" err="1">
                <a:latin typeface="Calibri" panose="020F0502020204030204" pitchFamily="34" charset="0"/>
                <a:cs typeface="Calibri" panose="020F0502020204030204" pitchFamily="34" charset="0"/>
              </a:rPr>
              <a:t>liên</a:t>
            </a:r>
            <a:r>
              <a:rPr lang="en-US" sz="1200" u="none" baseline="0" dirty="0">
                <a:latin typeface="Calibri" panose="020F0502020204030204" pitchFamily="34" charset="0"/>
                <a:cs typeface="Calibri" panose="020F0502020204030204" pitchFamily="34" charset="0"/>
              </a:rPr>
              <a:t> </a:t>
            </a:r>
            <a:r>
              <a:rPr lang="en-US" sz="1200" u="none" baseline="0" dirty="0" err="1">
                <a:latin typeface="Calibri" panose="020F0502020204030204" pitchFamily="34" charset="0"/>
                <a:cs typeface="Calibri" panose="020F0502020204030204" pitchFamily="34" charset="0"/>
              </a:rPr>
              <a:t>quan</a:t>
            </a:r>
            <a:r>
              <a:rPr lang="en-US" sz="1200" u="none" baseline="0" dirty="0">
                <a:latin typeface="Calibri" panose="020F0502020204030204" pitchFamily="34" charset="0"/>
                <a:cs typeface="Calibri" panose="020F0502020204030204" pitchFamily="34" charset="0"/>
              </a:rPr>
              <a:t> </a:t>
            </a:r>
            <a:r>
              <a:rPr lang="en-US" sz="1200" u="none" baseline="0" dirty="0" err="1">
                <a:latin typeface="Calibri" panose="020F0502020204030204" pitchFamily="34" charset="0"/>
                <a:cs typeface="Calibri" panose="020F0502020204030204" pitchFamily="34" charset="0"/>
              </a:rPr>
              <a:t>đến</a:t>
            </a:r>
            <a:r>
              <a:rPr lang="en-US" sz="1200" u="none" baseline="0" dirty="0">
                <a:latin typeface="Calibri" panose="020F0502020204030204" pitchFamily="34" charset="0"/>
                <a:cs typeface="Calibri" panose="020F0502020204030204" pitchFamily="34" charset="0"/>
              </a:rPr>
              <a:t> </a:t>
            </a:r>
            <a:r>
              <a:rPr lang="en-US" sz="1200" u="none" baseline="0" dirty="0" err="1">
                <a:latin typeface="Calibri" panose="020F0502020204030204" pitchFamily="34" charset="0"/>
                <a:cs typeface="Calibri" panose="020F0502020204030204" pitchFamily="34" charset="0"/>
              </a:rPr>
              <a:t>bất</a:t>
            </a:r>
            <a:r>
              <a:rPr lang="en-US" sz="1200" u="none" baseline="0" dirty="0">
                <a:latin typeface="Calibri" panose="020F0502020204030204" pitchFamily="34" charset="0"/>
                <a:cs typeface="Calibri" panose="020F0502020204030204" pitchFamily="34" charset="0"/>
              </a:rPr>
              <a:t> </a:t>
            </a:r>
            <a:r>
              <a:rPr lang="en-US" sz="1200" u="none" baseline="0" dirty="0" err="1">
                <a:latin typeface="Calibri" panose="020F0502020204030204" pitchFamily="34" charset="0"/>
                <a:cs typeface="Calibri" panose="020F0502020204030204" pitchFamily="34" charset="0"/>
              </a:rPr>
              <a:t>cứ</a:t>
            </a:r>
            <a:r>
              <a:rPr lang="en-US" sz="1200" u="none" baseline="0" dirty="0">
                <a:latin typeface="Calibri" panose="020F0502020204030204" pitchFamily="34" charset="0"/>
                <a:cs typeface="Calibri" panose="020F0502020204030204" pitchFamily="34" charset="0"/>
              </a:rPr>
              <a:t> </a:t>
            </a:r>
            <a:r>
              <a:rPr lang="en-US" sz="1200" u="none" baseline="0" dirty="0" err="1">
                <a:latin typeface="Calibri" panose="020F0502020204030204" pitchFamily="34" charset="0"/>
                <a:cs typeface="Calibri" panose="020F0502020204030204" pitchFamily="34" charset="0"/>
              </a:rPr>
              <a:t>điều</a:t>
            </a:r>
            <a:r>
              <a:rPr lang="en-US" sz="1200" u="none" baseline="0" dirty="0">
                <a:latin typeface="Calibri" panose="020F0502020204030204" pitchFamily="34" charset="0"/>
                <a:cs typeface="Calibri" panose="020F0502020204030204" pitchFamily="34" charset="0"/>
              </a:rPr>
              <a:t> </a:t>
            </a:r>
            <a:r>
              <a:rPr lang="en-US" sz="1200" u="none" baseline="0" dirty="0" err="1">
                <a:latin typeface="Calibri" panose="020F0502020204030204" pitchFamily="34" charset="0"/>
                <a:cs typeface="Calibri" panose="020F0502020204030204" pitchFamily="34" charset="0"/>
              </a:rPr>
              <a:t>gì</a:t>
            </a:r>
            <a:r>
              <a:rPr lang="en-US" sz="1200" u="none" baseline="0" dirty="0">
                <a:latin typeface="Calibri" panose="020F0502020204030204" pitchFamily="34" charset="0"/>
                <a:cs typeface="Calibri" panose="020F0502020204030204" pitchFamily="34" charset="0"/>
              </a:rPr>
              <a:t> </a:t>
            </a:r>
            <a:r>
              <a:rPr lang="en-US" sz="1200" u="none" baseline="0" dirty="0" err="1">
                <a:latin typeface="Calibri" panose="020F0502020204030204" pitchFamily="34" charset="0"/>
                <a:cs typeface="Calibri" panose="020F0502020204030204" pitchFamily="34" charset="0"/>
              </a:rPr>
              <a:t>giúp</a:t>
            </a:r>
            <a:r>
              <a:rPr lang="en-US" sz="1200" u="none" baseline="0" dirty="0">
                <a:latin typeface="Calibri" panose="020F0502020204030204" pitchFamily="34" charset="0"/>
                <a:cs typeface="Calibri" panose="020F0502020204030204" pitchFamily="34" charset="0"/>
              </a:rPr>
              <a:t> </a:t>
            </a:r>
            <a:r>
              <a:rPr lang="en-US" sz="1200" u="none" baseline="0" dirty="0" err="1">
                <a:latin typeface="Calibri" panose="020F0502020204030204" pitchFamily="34" charset="0"/>
                <a:cs typeface="Calibri" panose="020F0502020204030204" pitchFamily="34" charset="0"/>
              </a:rPr>
              <a:t>bạn</a:t>
            </a:r>
            <a:r>
              <a:rPr lang="en-US" sz="1200" u="none" baseline="0" dirty="0">
                <a:latin typeface="Calibri" panose="020F0502020204030204" pitchFamily="34" charset="0"/>
                <a:cs typeface="Calibri" panose="020F0502020204030204" pitchFamily="34" charset="0"/>
              </a:rPr>
              <a:t> </a:t>
            </a:r>
            <a:r>
              <a:rPr lang="en-US" sz="1200" u="none" baseline="0" dirty="0" err="1">
                <a:latin typeface="Calibri" panose="020F0502020204030204" pitchFamily="34" charset="0"/>
                <a:cs typeface="Calibri" panose="020F0502020204030204" pitchFamily="34" charset="0"/>
              </a:rPr>
              <a:t>khoẻ</a:t>
            </a:r>
            <a:r>
              <a:rPr lang="en-US" sz="1200" u="none" baseline="0" dirty="0">
                <a:latin typeface="Calibri" panose="020F0502020204030204" pitchFamily="34" charset="0"/>
                <a:cs typeface="Calibri" panose="020F0502020204030204" pitchFamily="34" charset="0"/>
              </a:rPr>
              <a:t> </a:t>
            </a:r>
            <a:r>
              <a:rPr lang="en-US" sz="1200" u="none" baseline="0" dirty="0" err="1">
                <a:latin typeface="Calibri" panose="020F0502020204030204" pitchFamily="34" charset="0"/>
                <a:cs typeface="Calibri" panose="020F0502020204030204" pitchFamily="34" charset="0"/>
              </a:rPr>
              <a:t>mạnh</a:t>
            </a:r>
            <a:r>
              <a:rPr lang="en-US" sz="1200" u="none" baseline="0" dirty="0">
                <a:latin typeface="Calibri" panose="020F0502020204030204" pitchFamily="34" charset="0"/>
                <a:cs typeface="Calibri" panose="020F0502020204030204" pitchFamily="34" charset="0"/>
              </a:rPr>
              <a:t> </a:t>
            </a:r>
            <a:r>
              <a:rPr lang="en-US" sz="1200" u="none" baseline="0" dirty="0" err="1">
                <a:latin typeface="Calibri" panose="020F0502020204030204" pitchFamily="34" charset="0"/>
                <a:cs typeface="Calibri" panose="020F0502020204030204" pitchFamily="34" charset="0"/>
              </a:rPr>
              <a:t>và</a:t>
            </a:r>
            <a:r>
              <a:rPr lang="en-US" sz="1200" u="none" baseline="0" dirty="0">
                <a:latin typeface="Calibri" panose="020F0502020204030204" pitchFamily="34" charset="0"/>
                <a:cs typeface="Calibri" panose="020F0502020204030204" pitchFamily="34" charset="0"/>
              </a:rPr>
              <a:t> an </a:t>
            </a:r>
            <a:r>
              <a:rPr lang="en-US" sz="1200" u="none" baseline="0" dirty="0" err="1">
                <a:latin typeface="Calibri" panose="020F0502020204030204" pitchFamily="34" charset="0"/>
                <a:cs typeface="Calibri" panose="020F0502020204030204" pitchFamily="34" charset="0"/>
              </a:rPr>
              <a:t>toàn</a:t>
            </a:r>
            <a:r>
              <a:rPr lang="en-US" sz="1200" u="none" baseline="0" dirty="0">
                <a:latin typeface="Calibri" panose="020F0502020204030204" pitchFamily="34" charset="0"/>
                <a:cs typeface="Calibri" panose="020F0502020204030204" pitchFamily="34" charset="0"/>
              </a:rPr>
              <a:t> </a:t>
            </a:r>
          </a:p>
          <a:p>
            <a:pPr>
              <a:buFont typeface="Arial"/>
              <a:buNone/>
            </a:pPr>
            <a:endParaRPr lang="en-US" sz="1200" u="none" baseline="0" dirty="0">
              <a:latin typeface="Calibri" panose="020F0502020204030204" pitchFamily="34" charset="0"/>
              <a:cs typeface="Calibri" panose="020F0502020204030204" pitchFamily="34" charset="0"/>
            </a:endParaRPr>
          </a:p>
          <a:p>
            <a:pPr>
              <a:buFont typeface="Arial"/>
              <a:buNone/>
            </a:pPr>
            <a:r>
              <a:rPr lang="vi-VN" sz="1200" b="0" u="none" baseline="0" dirty="0">
                <a:latin typeface="Calibri" panose="020F0502020204030204" pitchFamily="34" charset="0"/>
                <a:cs typeface="Calibri" panose="020F0502020204030204" pitchFamily="34" charset="0"/>
              </a:rPr>
              <a:t>Bạn có thể cần thay đổi cách chi tiêu ngân sách của bạn trong suốt cả năm. Đây sẽ là </a:t>
            </a:r>
            <a:r>
              <a:rPr lang="en-US" sz="1200" b="0" u="none" baseline="0" dirty="0" err="1">
                <a:latin typeface="Calibri" panose="020F0502020204030204" pitchFamily="34" charset="0"/>
                <a:cs typeface="Calibri" panose="020F0502020204030204" pitchFamily="34" charset="0"/>
              </a:rPr>
              <a:t>sự</a:t>
            </a:r>
            <a:r>
              <a:rPr lang="vi-VN" sz="1200" b="0" u="none" baseline="0" dirty="0">
                <a:latin typeface="Calibri" panose="020F0502020204030204" pitchFamily="34" charset="0"/>
                <a:cs typeface="Calibri" panose="020F0502020204030204" pitchFamily="34" charset="0"/>
              </a:rPr>
              <a:t> thay đổi</a:t>
            </a:r>
            <a:r>
              <a:rPr lang="en-US" sz="1200" b="0" u="none" baseline="0" dirty="0">
                <a:latin typeface="Calibri" panose="020F0502020204030204" pitchFamily="34" charset="0"/>
                <a:cs typeface="Calibri" panose="020F0502020204030204" pitchFamily="34" charset="0"/>
              </a:rPr>
              <a:t> </a:t>
            </a:r>
            <a:r>
              <a:rPr lang="en-US" sz="1200" b="0" u="none" baseline="0" dirty="0" err="1">
                <a:latin typeface="Calibri" panose="020F0502020204030204" pitchFamily="34" charset="0"/>
                <a:cs typeface="Calibri" panose="020F0502020204030204" pitchFamily="34" charset="0"/>
              </a:rPr>
              <a:t>về</a:t>
            </a:r>
            <a:r>
              <a:rPr lang="vi-VN" sz="1200" b="0" u="none" baseline="0" dirty="0">
                <a:latin typeface="Calibri" panose="020F0502020204030204" pitchFamily="34" charset="0"/>
                <a:cs typeface="Calibri" panose="020F0502020204030204" pitchFamily="34" charset="0"/>
              </a:rPr>
              <a:t> kế hoạch chi tiêu.</a:t>
            </a:r>
          </a:p>
          <a:p>
            <a:pPr>
              <a:buFont typeface="Arial"/>
              <a:buNone/>
            </a:pPr>
            <a:r>
              <a:rPr lang="vi-VN" sz="1200" b="0" u="none" baseline="0" dirty="0">
                <a:latin typeface="Calibri" panose="020F0502020204030204" pitchFamily="34" charset="0"/>
                <a:cs typeface="Calibri" panose="020F0502020204030204" pitchFamily="34" charset="0"/>
              </a:rPr>
              <a:t>Hàng năm, bạn có thể chuyển tối đa 10</a:t>
            </a:r>
            <a:r>
              <a:rPr lang="en-US" sz="1200" b="0" u="none" baseline="0" dirty="0">
                <a:latin typeface="Calibri" panose="020F0502020204030204" pitchFamily="34" charset="0"/>
                <a:cs typeface="Calibri" panose="020F0502020204030204" pitchFamily="34" charset="0"/>
              </a:rPr>
              <a:t> </a:t>
            </a:r>
            <a:r>
              <a:rPr lang="en-US" sz="1200" b="0" u="none" baseline="0" dirty="0" err="1">
                <a:latin typeface="Calibri" panose="020F0502020204030204" pitchFamily="34" charset="0"/>
                <a:cs typeface="Calibri" panose="020F0502020204030204" pitchFamily="34" charset="0"/>
              </a:rPr>
              <a:t>phần</a:t>
            </a:r>
            <a:r>
              <a:rPr lang="en-US" sz="1200" b="0" u="none" baseline="0" dirty="0">
                <a:latin typeface="Calibri" panose="020F0502020204030204" pitchFamily="34" charset="0"/>
                <a:cs typeface="Calibri" panose="020F0502020204030204" pitchFamily="34" charset="0"/>
              </a:rPr>
              <a:t> </a:t>
            </a:r>
            <a:r>
              <a:rPr lang="en-US" sz="1200" b="0" u="none" baseline="0" dirty="0" err="1">
                <a:latin typeface="Calibri" panose="020F0502020204030204" pitchFamily="34" charset="0"/>
                <a:cs typeface="Calibri" panose="020F0502020204030204" pitchFamily="34" charset="0"/>
              </a:rPr>
              <a:t>trăm</a:t>
            </a:r>
            <a:r>
              <a:rPr lang="en-US" sz="1200" b="0" u="none" baseline="0" dirty="0">
                <a:latin typeface="Calibri" panose="020F0502020204030204" pitchFamily="34" charset="0"/>
                <a:cs typeface="Calibri" panose="020F0502020204030204" pitchFamily="34" charset="0"/>
              </a:rPr>
              <a:t> </a:t>
            </a:r>
            <a:r>
              <a:rPr lang="vi-VN" sz="1200" b="0" u="none" baseline="0" dirty="0">
                <a:latin typeface="Calibri" panose="020F0502020204030204" pitchFamily="34" charset="0"/>
                <a:cs typeface="Calibri" panose="020F0502020204030204" pitchFamily="34" charset="0"/>
              </a:rPr>
              <a:t>số tiền ban đầu trong bất kỳ </a:t>
            </a:r>
            <a:r>
              <a:rPr lang="en-US" sz="1200" b="0" u="none" baseline="0" dirty="0" err="1">
                <a:latin typeface="Calibri" panose="020F0502020204030204" pitchFamily="34" charset="0"/>
                <a:cs typeface="Calibri" panose="020F0502020204030204" pitchFamily="34" charset="0"/>
              </a:rPr>
              <a:t>loại</a:t>
            </a:r>
            <a:r>
              <a:rPr lang="en-US" sz="1200" b="0" u="none" baseline="0" dirty="0">
                <a:latin typeface="Calibri" panose="020F0502020204030204" pitchFamily="34" charset="0"/>
                <a:cs typeface="Calibri" panose="020F0502020204030204" pitchFamily="34" charset="0"/>
              </a:rPr>
              <a:t> </a:t>
            </a:r>
            <a:r>
              <a:rPr lang="vi-VN" sz="1200" b="0" u="none" baseline="0" dirty="0">
                <a:latin typeface="Calibri" panose="020F0502020204030204" pitchFamily="34" charset="0"/>
                <a:cs typeface="Calibri" panose="020F0502020204030204" pitchFamily="34" charset="0"/>
              </a:rPr>
              <a:t>ngân sách nào sang </a:t>
            </a:r>
            <a:r>
              <a:rPr lang="en-US" sz="1200" b="0" u="none" baseline="0" dirty="0" err="1">
                <a:latin typeface="Calibri" panose="020F0502020204030204" pitchFamily="34" charset="0"/>
                <a:cs typeface="Calibri" panose="020F0502020204030204" pitchFamily="34" charset="0"/>
              </a:rPr>
              <a:t>một</a:t>
            </a:r>
            <a:r>
              <a:rPr lang="en-US" sz="1200" b="0" u="none" baseline="0" dirty="0">
                <a:latin typeface="Calibri" panose="020F0502020204030204" pitchFamily="34" charset="0"/>
                <a:cs typeface="Calibri" panose="020F0502020204030204" pitchFamily="34" charset="0"/>
              </a:rPr>
              <a:t> </a:t>
            </a:r>
            <a:r>
              <a:rPr lang="en-US" sz="1200" b="0" u="none" baseline="0" dirty="0" err="1">
                <a:latin typeface="Calibri" panose="020F0502020204030204" pitchFamily="34" charset="0"/>
                <a:cs typeface="Calibri" panose="020F0502020204030204" pitchFamily="34" charset="0"/>
              </a:rPr>
              <a:t>hoặc</a:t>
            </a:r>
            <a:r>
              <a:rPr lang="en-US" sz="1200" b="0" u="none" baseline="0" dirty="0">
                <a:latin typeface="Calibri" panose="020F0502020204030204" pitchFamily="34" charset="0"/>
                <a:cs typeface="Calibri" panose="020F0502020204030204" pitchFamily="34" charset="0"/>
              </a:rPr>
              <a:t> </a:t>
            </a:r>
            <a:r>
              <a:rPr lang="en-US" sz="1200" b="0" u="none" baseline="0" dirty="0" err="1">
                <a:latin typeface="Calibri" panose="020F0502020204030204" pitchFamily="34" charset="0"/>
                <a:cs typeface="Calibri" panose="020F0502020204030204" pitchFamily="34" charset="0"/>
              </a:rPr>
              <a:t>các</a:t>
            </a:r>
            <a:r>
              <a:rPr lang="en-US" sz="1200" b="0" u="none" baseline="0" dirty="0">
                <a:latin typeface="Calibri" panose="020F0502020204030204" pitchFamily="34" charset="0"/>
                <a:cs typeface="Calibri" panose="020F0502020204030204" pitchFamily="34" charset="0"/>
              </a:rPr>
              <a:t> </a:t>
            </a:r>
            <a:r>
              <a:rPr lang="en-US" sz="1200" b="0" u="none" baseline="0" dirty="0" err="1">
                <a:latin typeface="Calibri" panose="020F0502020204030204" pitchFamily="34" charset="0"/>
                <a:cs typeface="Calibri" panose="020F0502020204030204" pitchFamily="34" charset="0"/>
              </a:rPr>
              <a:t>loại</a:t>
            </a:r>
            <a:r>
              <a:rPr lang="en-US" sz="1200" b="0" u="none" baseline="0" dirty="0">
                <a:latin typeface="Calibri" panose="020F0502020204030204" pitchFamily="34" charset="0"/>
                <a:cs typeface="Calibri" panose="020F0502020204030204" pitchFamily="34" charset="0"/>
              </a:rPr>
              <a:t> </a:t>
            </a:r>
            <a:r>
              <a:rPr lang="en-US" sz="1200" b="0" u="none" baseline="0" dirty="0" err="1">
                <a:latin typeface="Calibri" panose="020F0502020204030204" pitchFamily="34" charset="0"/>
                <a:cs typeface="Calibri" panose="020F0502020204030204" pitchFamily="34" charset="0"/>
              </a:rPr>
              <a:t>ngân</a:t>
            </a:r>
            <a:r>
              <a:rPr lang="en-US" sz="1200" b="0" u="none" baseline="0" dirty="0">
                <a:latin typeface="Calibri" panose="020F0502020204030204" pitchFamily="34" charset="0"/>
                <a:cs typeface="Calibri" panose="020F0502020204030204" pitchFamily="34" charset="0"/>
              </a:rPr>
              <a:t> </a:t>
            </a:r>
            <a:r>
              <a:rPr lang="en-US" sz="1200" b="0" u="none" baseline="0" dirty="0" err="1">
                <a:latin typeface="Calibri" panose="020F0502020204030204" pitchFamily="34" charset="0"/>
                <a:cs typeface="Calibri" panose="020F0502020204030204" pitchFamily="34" charset="0"/>
              </a:rPr>
              <a:t>sách</a:t>
            </a:r>
            <a:r>
              <a:rPr lang="en-US" sz="1200" b="0" u="none" baseline="0" dirty="0">
                <a:latin typeface="Calibri" panose="020F0502020204030204" pitchFamily="34" charset="0"/>
                <a:cs typeface="Calibri" panose="020F0502020204030204" pitchFamily="34" charset="0"/>
              </a:rPr>
              <a:t> </a:t>
            </a:r>
            <a:r>
              <a:rPr lang="en-US" sz="1200" b="0" u="none" baseline="0" dirty="0" err="1">
                <a:latin typeface="Calibri" panose="020F0502020204030204" pitchFamily="34" charset="0"/>
                <a:cs typeface="Calibri" panose="020F0502020204030204" pitchFamily="34" charset="0"/>
              </a:rPr>
              <a:t>khác</a:t>
            </a:r>
            <a:r>
              <a:rPr lang="en-US" sz="1200" b="0" u="none" baseline="0" dirty="0">
                <a:latin typeface="Calibri" panose="020F0502020204030204" pitchFamily="34" charset="0"/>
                <a:cs typeface="Calibri" panose="020F0502020204030204" pitchFamily="34" charset="0"/>
              </a:rPr>
              <a:t> </a:t>
            </a:r>
            <a:r>
              <a:rPr lang="en-US" sz="1200" b="0" u="none" baseline="0" dirty="0" err="1">
                <a:latin typeface="Calibri" panose="020F0502020204030204" pitchFamily="34" charset="0"/>
                <a:cs typeface="Calibri" panose="020F0502020204030204" pitchFamily="34" charset="0"/>
              </a:rPr>
              <a:t>mà</a:t>
            </a:r>
            <a:r>
              <a:rPr lang="en-US" sz="1200" b="0" u="none" baseline="0" dirty="0">
                <a:latin typeface="Calibri" panose="020F0502020204030204" pitchFamily="34" charset="0"/>
                <a:cs typeface="Calibri" panose="020F0502020204030204" pitchFamily="34" charset="0"/>
              </a:rPr>
              <a:t> </a:t>
            </a:r>
            <a:r>
              <a:rPr lang="vi-VN" sz="1200" b="0" u="none" baseline="0" dirty="0">
                <a:latin typeface="Calibri" panose="020F0502020204030204" pitchFamily="34" charset="0"/>
                <a:cs typeface="Calibri" panose="020F0502020204030204" pitchFamily="34" charset="0"/>
              </a:rPr>
              <a:t>không cần sự chấp thuận từ trung tâm </a:t>
            </a:r>
            <a:r>
              <a:rPr lang="en-US" sz="1200" b="0" u="none" baseline="0" dirty="0" err="1">
                <a:latin typeface="Calibri" panose="020F0502020204030204" pitchFamily="34" charset="0"/>
                <a:cs typeface="Calibri" panose="020F0502020204030204" pitchFamily="34" charset="0"/>
              </a:rPr>
              <a:t>vùng</a:t>
            </a:r>
            <a:r>
              <a:rPr lang="en-US" sz="1200" b="0" u="none" baseline="0" dirty="0">
                <a:latin typeface="Calibri" panose="020F0502020204030204" pitchFamily="34" charset="0"/>
                <a:cs typeface="Calibri" panose="020F0502020204030204" pitchFamily="34" charset="0"/>
              </a:rPr>
              <a:t> </a:t>
            </a:r>
            <a:r>
              <a:rPr lang="vi-VN" sz="1200" b="0" u="none" baseline="0" dirty="0">
                <a:latin typeface="Calibri" panose="020F0502020204030204" pitchFamily="34" charset="0"/>
                <a:cs typeface="Calibri" panose="020F0502020204030204" pitchFamily="34" charset="0"/>
              </a:rPr>
              <a:t>hoặc nhóm IPP. </a:t>
            </a:r>
            <a:r>
              <a:rPr lang="en-US" sz="1200" b="0" u="none" baseline="0" dirty="0">
                <a:latin typeface="Calibri" panose="020F0502020204030204" pitchFamily="34" charset="0"/>
                <a:cs typeface="Calibri" panose="020F0502020204030204" pitchFamily="34" charset="0"/>
              </a:rPr>
              <a:t>C</a:t>
            </a:r>
            <a:r>
              <a:rPr lang="vi-VN" sz="1200" b="0" u="none" baseline="0" dirty="0">
                <a:latin typeface="Calibri" panose="020F0502020204030204" pitchFamily="34" charset="0"/>
                <a:cs typeface="Calibri" panose="020F0502020204030204" pitchFamily="34" charset="0"/>
              </a:rPr>
              <a:t>huyển</a:t>
            </a:r>
            <a:r>
              <a:rPr lang="en-US" sz="1200" b="0" u="none" baseline="0" dirty="0">
                <a:latin typeface="Calibri" panose="020F0502020204030204" pitchFamily="34" charset="0"/>
                <a:cs typeface="Calibri" panose="020F0502020204030204" pitchFamily="34" charset="0"/>
              </a:rPr>
              <a:t> </a:t>
            </a:r>
            <a:r>
              <a:rPr lang="en-US" sz="1200" b="0" u="none" baseline="0" dirty="0" err="1">
                <a:latin typeface="Calibri" panose="020F0502020204030204" pitchFamily="34" charset="0"/>
                <a:cs typeface="Calibri" panose="020F0502020204030204" pitchFamily="34" charset="0"/>
              </a:rPr>
              <a:t>tiền</a:t>
            </a:r>
            <a:r>
              <a:rPr lang="vi-VN" sz="1200" b="0" u="none" baseline="0" dirty="0">
                <a:latin typeface="Calibri" panose="020F0502020204030204" pitchFamily="34" charset="0"/>
                <a:cs typeface="Calibri" panose="020F0502020204030204" pitchFamily="34" charset="0"/>
              </a:rPr>
              <a:t> vượt quá 10 phần trăm </a:t>
            </a:r>
            <a:r>
              <a:rPr lang="en-US" sz="1200" b="0" u="none" baseline="0" dirty="0" err="1">
                <a:latin typeface="Calibri" panose="020F0502020204030204" pitchFamily="34" charset="0"/>
                <a:cs typeface="Calibri" panose="020F0502020204030204" pitchFamily="34" charset="0"/>
              </a:rPr>
              <a:t>của</a:t>
            </a:r>
            <a:r>
              <a:rPr lang="en-US" sz="1200" b="0" u="none" baseline="0" dirty="0">
                <a:latin typeface="Calibri" panose="020F0502020204030204" pitchFamily="34" charset="0"/>
                <a:cs typeface="Calibri" panose="020F0502020204030204" pitchFamily="34" charset="0"/>
              </a:rPr>
              <a:t> </a:t>
            </a:r>
            <a:r>
              <a:rPr lang="en-US" sz="1200" b="0" u="none" baseline="0" dirty="0" err="1">
                <a:latin typeface="Calibri" panose="020F0502020204030204" pitchFamily="34" charset="0"/>
                <a:cs typeface="Calibri" panose="020F0502020204030204" pitchFamily="34" charset="0"/>
              </a:rPr>
              <a:t>loại</a:t>
            </a:r>
            <a:r>
              <a:rPr lang="en-US" sz="1200" b="0" u="none" baseline="0" dirty="0">
                <a:latin typeface="Calibri" panose="020F0502020204030204" pitchFamily="34" charset="0"/>
                <a:cs typeface="Calibri" panose="020F0502020204030204" pitchFamily="34" charset="0"/>
              </a:rPr>
              <a:t> </a:t>
            </a:r>
            <a:r>
              <a:rPr lang="vi-VN" sz="1200" b="0" u="none" baseline="0" dirty="0">
                <a:latin typeface="Calibri" panose="020F0502020204030204" pitchFamily="34" charset="0"/>
                <a:cs typeface="Calibri" panose="020F0502020204030204" pitchFamily="34" charset="0"/>
              </a:rPr>
              <a:t>ngân sách</a:t>
            </a:r>
            <a:r>
              <a:rPr lang="en-US" sz="1200" b="0" u="none" baseline="0" dirty="0">
                <a:latin typeface="Calibri" panose="020F0502020204030204" pitchFamily="34" charset="0"/>
                <a:cs typeface="Calibri" panose="020F0502020204030204" pitchFamily="34" charset="0"/>
              </a:rPr>
              <a:t> </a:t>
            </a:r>
            <a:r>
              <a:rPr lang="en-US" sz="1200" b="0" u="none" baseline="0" dirty="0" err="1">
                <a:latin typeface="Calibri" panose="020F0502020204030204" pitchFamily="34" charset="0"/>
                <a:cs typeface="Calibri" panose="020F0502020204030204" pitchFamily="34" charset="0"/>
              </a:rPr>
              <a:t>đó</a:t>
            </a:r>
            <a:r>
              <a:rPr lang="vi-VN" sz="1200" b="0" u="none" baseline="0" dirty="0">
                <a:latin typeface="Calibri" panose="020F0502020204030204" pitchFamily="34" charset="0"/>
                <a:cs typeface="Calibri" panose="020F0502020204030204" pitchFamily="34" charset="0"/>
              </a:rPr>
              <a:t> cần có sự chấp thuận/thỏa thuận từ trung tâm </a:t>
            </a:r>
            <a:r>
              <a:rPr lang="en-US" sz="1200" b="0" u="none" baseline="0" dirty="0" err="1">
                <a:latin typeface="Calibri" panose="020F0502020204030204" pitchFamily="34" charset="0"/>
                <a:cs typeface="Calibri" panose="020F0502020204030204" pitchFamily="34" charset="0"/>
              </a:rPr>
              <a:t>vùng</a:t>
            </a:r>
            <a:r>
              <a:rPr lang="en-US" sz="1200" b="0" u="none" baseline="0" dirty="0">
                <a:latin typeface="Calibri" panose="020F0502020204030204" pitchFamily="34" charset="0"/>
                <a:cs typeface="Calibri" panose="020F0502020204030204" pitchFamily="34" charset="0"/>
              </a:rPr>
              <a:t> </a:t>
            </a:r>
            <a:r>
              <a:rPr lang="vi-VN" sz="1200" b="0" u="none" baseline="0" dirty="0">
                <a:latin typeface="Calibri" panose="020F0502020204030204" pitchFamily="34" charset="0"/>
                <a:cs typeface="Calibri" panose="020F0502020204030204" pitchFamily="34" charset="0"/>
              </a:rPr>
              <a:t>hoặc nhóm IPP.</a:t>
            </a:r>
          </a:p>
          <a:p>
            <a:pPr>
              <a:buFont typeface="Arial"/>
              <a:buNone/>
            </a:pPr>
            <a:endParaRPr lang="en-US" sz="1200" b="0" u="none" baseline="0" dirty="0">
              <a:latin typeface="Calibri" panose="020F0502020204030204" pitchFamily="34" charset="0"/>
              <a:cs typeface="Calibri" panose="020F0502020204030204" pitchFamily="34" charset="0"/>
            </a:endParaRPr>
          </a:p>
          <a:p>
            <a:pPr>
              <a:buFont typeface="Arial"/>
              <a:buNone/>
            </a:pPr>
            <a:r>
              <a:rPr lang="en-US" sz="1200" b="0" u="none" baseline="0" dirty="0" err="1">
                <a:latin typeface="Calibri" panose="020F0502020204030204" pitchFamily="34" charset="0"/>
                <a:cs typeface="Calibri" panose="020F0502020204030204" pitchFamily="34" charset="0"/>
              </a:rPr>
              <a:t>Lượng</a:t>
            </a:r>
            <a:r>
              <a:rPr lang="en-US" sz="1200" b="0" u="none" baseline="0" dirty="0">
                <a:latin typeface="Calibri" panose="020F0502020204030204" pitchFamily="34" charset="0"/>
                <a:cs typeface="Calibri" panose="020F0502020204030204" pitchFamily="34" charset="0"/>
              </a:rPr>
              <a:t> </a:t>
            </a:r>
            <a:r>
              <a:rPr lang="vi-VN" sz="1200" b="0" u="none" baseline="0" dirty="0">
                <a:latin typeface="Calibri" panose="020F0502020204030204" pitchFamily="34" charset="0"/>
                <a:cs typeface="Calibri" panose="020F0502020204030204" pitchFamily="34" charset="0"/>
              </a:rPr>
              <a:t>thông tin </a:t>
            </a:r>
            <a:r>
              <a:rPr lang="en-US" sz="1200" b="0" u="none" baseline="0" dirty="0" err="1">
                <a:latin typeface="Calibri" panose="020F0502020204030204" pitchFamily="34" charset="0"/>
                <a:cs typeface="Calibri" panose="020F0502020204030204" pitchFamily="34" charset="0"/>
              </a:rPr>
              <a:t>rất</a:t>
            </a:r>
            <a:r>
              <a:rPr lang="en-US" sz="1200" b="0" u="none" baseline="0" dirty="0">
                <a:latin typeface="Calibri" panose="020F0502020204030204" pitchFamily="34" charset="0"/>
                <a:cs typeface="Calibri" panose="020F0502020204030204" pitchFamily="34" charset="0"/>
              </a:rPr>
              <a:t> </a:t>
            </a:r>
            <a:r>
              <a:rPr lang="en-US" sz="1200" b="0" u="none" baseline="0" dirty="0" err="1">
                <a:latin typeface="Calibri" panose="020F0502020204030204" pitchFamily="34" charset="0"/>
                <a:cs typeface="Calibri" panose="020F0502020204030204" pitchFamily="34" charset="0"/>
              </a:rPr>
              <a:t>nhiều</a:t>
            </a:r>
            <a:r>
              <a:rPr lang="en-US" sz="1200" b="0" u="none" baseline="0" dirty="0">
                <a:latin typeface="Calibri" panose="020F0502020204030204" pitchFamily="34" charset="0"/>
                <a:cs typeface="Calibri" panose="020F0502020204030204" pitchFamily="34" charset="0"/>
              </a:rPr>
              <a:t> </a:t>
            </a:r>
            <a:r>
              <a:rPr lang="vi-VN" sz="1200" b="0" u="none" baseline="0" dirty="0">
                <a:latin typeface="Calibri" panose="020F0502020204030204" pitchFamily="34" charset="0"/>
                <a:cs typeface="Calibri" panose="020F0502020204030204" pitchFamily="34" charset="0"/>
              </a:rPr>
              <a:t>nhưng điều bạn cần nhớ bây giờ là bạn có thể chuyển tiền trong kế hoạch chi tiêu </a:t>
            </a:r>
            <a:r>
              <a:rPr lang="en-US" sz="1200" b="0" u="none" baseline="0" dirty="0" err="1">
                <a:latin typeface="Calibri" panose="020F0502020204030204" pitchFamily="34" charset="0"/>
                <a:cs typeface="Calibri" panose="020F0502020204030204" pitchFamily="34" charset="0"/>
              </a:rPr>
              <a:t>của</a:t>
            </a:r>
            <a:r>
              <a:rPr lang="en-US" sz="1200" b="0" u="none" baseline="0" dirty="0">
                <a:latin typeface="Calibri" panose="020F0502020204030204" pitchFamily="34" charset="0"/>
                <a:cs typeface="Calibri" panose="020F0502020204030204" pitchFamily="34" charset="0"/>
              </a:rPr>
              <a:t> </a:t>
            </a:r>
            <a:r>
              <a:rPr lang="en-US" sz="1200" b="0" u="none" baseline="0" dirty="0" err="1">
                <a:latin typeface="Calibri" panose="020F0502020204030204" pitchFamily="34" charset="0"/>
                <a:cs typeface="Calibri" panose="020F0502020204030204" pitchFamily="34" charset="0"/>
              </a:rPr>
              <a:t>bạn</a:t>
            </a:r>
            <a:r>
              <a:rPr lang="en-US" sz="1200" b="0" u="none" baseline="0" dirty="0">
                <a:latin typeface="Calibri" panose="020F0502020204030204" pitchFamily="34" charset="0"/>
                <a:cs typeface="Calibri" panose="020F0502020204030204" pitchFamily="34" charset="0"/>
              </a:rPr>
              <a:t> </a:t>
            </a:r>
            <a:r>
              <a:rPr lang="vi-VN" sz="1200" b="0" u="none" baseline="0" dirty="0">
                <a:latin typeface="Calibri" panose="020F0502020204030204" pitchFamily="34" charset="0"/>
                <a:cs typeface="Calibri" panose="020F0502020204030204" pitchFamily="34" charset="0"/>
              </a:rPr>
              <a:t>nếu bạn cần thay đổi. Điều phối viên dịch vụ, FMS và </a:t>
            </a:r>
            <a:r>
              <a:rPr lang="en-US" sz="1200" b="0" u="none" baseline="0" dirty="0" err="1">
                <a:latin typeface="Calibri" panose="020F0502020204030204" pitchFamily="34" charset="0"/>
                <a:cs typeface="Calibri" panose="020F0502020204030204" pitchFamily="34" charset="0"/>
              </a:rPr>
              <a:t>cố</a:t>
            </a:r>
            <a:r>
              <a:rPr lang="en-US" sz="1200" b="0" u="none" baseline="0" dirty="0">
                <a:latin typeface="Calibri" panose="020F0502020204030204" pitchFamily="34" charset="0"/>
                <a:cs typeface="Calibri" panose="020F0502020204030204" pitchFamily="34" charset="0"/>
              </a:rPr>
              <a:t> </a:t>
            </a:r>
            <a:r>
              <a:rPr lang="en-US" sz="1200" b="0" u="none" baseline="0" dirty="0" err="1">
                <a:latin typeface="Calibri" panose="020F0502020204030204" pitchFamily="34" charset="0"/>
                <a:cs typeface="Calibri" panose="020F0502020204030204" pitchFamily="34" charset="0"/>
              </a:rPr>
              <a:t>vấn</a:t>
            </a:r>
            <a:r>
              <a:rPr lang="en-US" sz="1200" b="0" u="none" baseline="0" dirty="0">
                <a:latin typeface="Calibri" panose="020F0502020204030204" pitchFamily="34" charset="0"/>
                <a:cs typeface="Calibri" panose="020F0502020204030204" pitchFamily="34" charset="0"/>
              </a:rPr>
              <a:t> </a:t>
            </a:r>
            <a:r>
              <a:rPr lang="en-US" sz="1200" b="0" u="none" baseline="0" dirty="0" err="1">
                <a:latin typeface="Calibri" panose="020F0502020204030204" pitchFamily="34" charset="0"/>
                <a:cs typeface="Calibri" panose="020F0502020204030204" pitchFamily="34" charset="0"/>
              </a:rPr>
              <a:t>riêng</a:t>
            </a:r>
            <a:r>
              <a:rPr lang="vi-VN" sz="1200" b="0" u="none" baseline="0" dirty="0">
                <a:latin typeface="Calibri" panose="020F0502020204030204" pitchFamily="34" charset="0"/>
                <a:cs typeface="Calibri" panose="020F0502020204030204" pitchFamily="34" charset="0"/>
              </a:rPr>
              <a:t> của bạn</a:t>
            </a:r>
            <a:r>
              <a:rPr lang="en-US" sz="1200" b="0" u="none" baseline="0" dirty="0">
                <a:latin typeface="Calibri" panose="020F0502020204030204" pitchFamily="34" charset="0"/>
                <a:cs typeface="Calibri" panose="020F0502020204030204" pitchFamily="34" charset="0"/>
              </a:rPr>
              <a:t> </a:t>
            </a:r>
            <a:r>
              <a:rPr lang="vi-VN" sz="1200" b="0" u="none" baseline="0" dirty="0">
                <a:latin typeface="Calibri" panose="020F0502020204030204" pitchFamily="34" charset="0"/>
                <a:cs typeface="Calibri" panose="020F0502020204030204" pitchFamily="34" charset="0"/>
              </a:rPr>
              <a:t>có thể giúp bạn </a:t>
            </a:r>
            <a:r>
              <a:rPr lang="en-US" sz="1200" b="0" u="none" baseline="0" dirty="0" err="1">
                <a:latin typeface="Calibri" panose="020F0502020204030204" pitchFamily="34" charset="0"/>
                <a:cs typeface="Calibri" panose="020F0502020204030204" pitchFamily="34" charset="0"/>
              </a:rPr>
              <a:t>tìm</a:t>
            </a:r>
            <a:r>
              <a:rPr lang="en-US" sz="1200" b="0" u="none" baseline="0" dirty="0">
                <a:latin typeface="Calibri" panose="020F0502020204030204" pitchFamily="34" charset="0"/>
                <a:cs typeface="Calibri" panose="020F0502020204030204" pitchFamily="34" charset="0"/>
              </a:rPr>
              <a:t> </a:t>
            </a:r>
            <a:r>
              <a:rPr lang="en-US" sz="1200" b="0" u="none" baseline="0" dirty="0" err="1">
                <a:latin typeface="Calibri" panose="020F0502020204030204" pitchFamily="34" charset="0"/>
                <a:cs typeface="Calibri" panose="020F0502020204030204" pitchFamily="34" charset="0"/>
              </a:rPr>
              <a:t>hiểu</a:t>
            </a:r>
            <a:r>
              <a:rPr lang="en-US" sz="1200" b="0" u="none" baseline="0" dirty="0">
                <a:latin typeface="Calibri" panose="020F0502020204030204" pitchFamily="34" charset="0"/>
                <a:cs typeface="Calibri" panose="020F0502020204030204" pitchFamily="34" charset="0"/>
              </a:rPr>
              <a:t> </a:t>
            </a:r>
            <a:r>
              <a:rPr lang="en-US" sz="1200" b="0" u="none" baseline="0" dirty="0" err="1">
                <a:latin typeface="Calibri" panose="020F0502020204030204" pitchFamily="34" charset="0"/>
                <a:cs typeface="Calibri" panose="020F0502020204030204" pitchFamily="34" charset="0"/>
              </a:rPr>
              <a:t>việc</a:t>
            </a:r>
            <a:r>
              <a:rPr lang="en-US" sz="1200" b="0" u="none" baseline="0" dirty="0">
                <a:latin typeface="Calibri" panose="020F0502020204030204" pitchFamily="34" charset="0"/>
                <a:cs typeface="Calibri" panose="020F0502020204030204" pitchFamily="34" charset="0"/>
              </a:rPr>
              <a:t> </a:t>
            </a:r>
            <a:r>
              <a:rPr lang="en-US" sz="1200" b="0" u="none" baseline="0" dirty="0" err="1">
                <a:latin typeface="Calibri" panose="020F0502020204030204" pitchFamily="34" charset="0"/>
                <a:cs typeface="Calibri" panose="020F0502020204030204" pitchFamily="34" charset="0"/>
              </a:rPr>
              <a:t>này</a:t>
            </a:r>
            <a:r>
              <a:rPr lang="vi-VN" sz="1200" b="0" u="none" baseline="0" dirty="0">
                <a:latin typeface="Calibri" panose="020F0502020204030204" pitchFamily="34" charset="0"/>
                <a:cs typeface="Calibri" panose="020F0502020204030204" pitchFamily="34" charset="0"/>
              </a:rPr>
              <a:t>.</a:t>
            </a:r>
            <a:endParaRPr lang="en-US" sz="1200" b="0" u="none" baseline="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1C78673E-F29B-4593-BE77-BC78070867BB}" type="slidenum">
              <a:rPr lang="en-US" smtClean="0"/>
              <a:t>52</a:t>
            </a:fld>
            <a:endParaRPr lang="en-US" dirty="0"/>
          </a:p>
        </p:txBody>
      </p:sp>
    </p:spTree>
    <p:extLst>
      <p:ext uri="{BB962C8B-B14F-4D97-AF65-F5344CB8AC3E}">
        <p14:creationId xmlns:p14="http://schemas.microsoft.com/office/powerpoint/2010/main" val="249052269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251">
              <a:defRPr/>
            </a:pPr>
            <a:r>
              <a:rPr lang="en-US" b="0" i="0" dirty="0" err="1">
                <a:solidFill>
                  <a:schemeClr val="tx1"/>
                </a:solidFill>
              </a:rPr>
              <a:t>Hãy</a:t>
            </a:r>
            <a:r>
              <a:rPr lang="en-US" b="0" i="0" baseline="0" dirty="0">
                <a:solidFill>
                  <a:schemeClr val="tx1"/>
                </a:solidFill>
              </a:rPr>
              <a:t> </a:t>
            </a:r>
            <a:r>
              <a:rPr lang="en-US" b="0" i="0" baseline="0" dirty="0" err="1">
                <a:solidFill>
                  <a:schemeClr val="tx1"/>
                </a:solidFill>
              </a:rPr>
              <a:t>bắt</a:t>
            </a:r>
            <a:r>
              <a:rPr lang="en-US" b="0" i="0" baseline="0" dirty="0">
                <a:solidFill>
                  <a:schemeClr val="tx1"/>
                </a:solidFill>
              </a:rPr>
              <a:t> </a:t>
            </a:r>
            <a:r>
              <a:rPr lang="en-US" b="0" i="0" baseline="0" dirty="0" err="1">
                <a:solidFill>
                  <a:schemeClr val="tx1"/>
                </a:solidFill>
              </a:rPr>
              <a:t>đầu</a:t>
            </a:r>
            <a:r>
              <a:rPr lang="en-US" b="0" i="0" baseline="0" dirty="0">
                <a:solidFill>
                  <a:schemeClr val="tx1"/>
                </a:solidFill>
              </a:rPr>
              <a:t> </a:t>
            </a:r>
            <a:r>
              <a:rPr lang="en-US" b="0" i="0" baseline="0" dirty="0" err="1">
                <a:solidFill>
                  <a:schemeClr val="tx1"/>
                </a:solidFill>
              </a:rPr>
              <a:t>với</a:t>
            </a:r>
            <a:r>
              <a:rPr lang="en-US" b="0" i="0" baseline="0" dirty="0">
                <a:solidFill>
                  <a:schemeClr val="tx1"/>
                </a:solidFill>
              </a:rPr>
              <a:t> Jason </a:t>
            </a:r>
            <a:r>
              <a:rPr lang="en-US" b="0" i="0" baseline="0" dirty="0" err="1">
                <a:solidFill>
                  <a:schemeClr val="tx1"/>
                </a:solidFill>
              </a:rPr>
              <a:t>và</a:t>
            </a:r>
            <a:r>
              <a:rPr lang="en-US" b="0" i="0" baseline="0" dirty="0">
                <a:solidFill>
                  <a:schemeClr val="tx1"/>
                </a:solidFill>
              </a:rPr>
              <a:t> </a:t>
            </a:r>
            <a:r>
              <a:rPr lang="en-US" b="0" i="0" baseline="0" dirty="0" err="1">
                <a:solidFill>
                  <a:schemeClr val="tx1"/>
                </a:solidFill>
              </a:rPr>
              <a:t>xem</a:t>
            </a:r>
            <a:r>
              <a:rPr lang="en-US" b="0" i="0" baseline="0" dirty="0">
                <a:solidFill>
                  <a:schemeClr val="tx1"/>
                </a:solidFill>
              </a:rPr>
              <a:t> </a:t>
            </a:r>
            <a:r>
              <a:rPr lang="en-US" b="0" i="0" baseline="0" dirty="0" err="1">
                <a:solidFill>
                  <a:schemeClr val="tx1"/>
                </a:solidFill>
              </a:rPr>
              <a:t>kế</a:t>
            </a:r>
            <a:r>
              <a:rPr lang="en-US" b="0" i="0" baseline="0" dirty="0">
                <a:solidFill>
                  <a:schemeClr val="tx1"/>
                </a:solidFill>
              </a:rPr>
              <a:t> </a:t>
            </a:r>
            <a:r>
              <a:rPr lang="en-US" b="0" i="0" baseline="0" dirty="0" err="1">
                <a:solidFill>
                  <a:schemeClr val="tx1"/>
                </a:solidFill>
              </a:rPr>
              <a:t>hoạch</a:t>
            </a:r>
            <a:r>
              <a:rPr lang="en-US" b="0" i="0" baseline="0" dirty="0">
                <a:solidFill>
                  <a:schemeClr val="tx1"/>
                </a:solidFill>
              </a:rPr>
              <a:t> chi </a:t>
            </a:r>
            <a:r>
              <a:rPr lang="en-US" b="0" i="0" baseline="0" dirty="0" err="1">
                <a:solidFill>
                  <a:schemeClr val="tx1"/>
                </a:solidFill>
              </a:rPr>
              <a:t>tiêu</a:t>
            </a:r>
            <a:r>
              <a:rPr lang="en-US" b="0" i="0" baseline="0" dirty="0">
                <a:solidFill>
                  <a:schemeClr val="tx1"/>
                </a:solidFill>
              </a:rPr>
              <a:t> </a:t>
            </a:r>
            <a:r>
              <a:rPr lang="en-US" b="0" i="0" baseline="0" dirty="0" err="1">
                <a:solidFill>
                  <a:schemeClr val="tx1"/>
                </a:solidFill>
              </a:rPr>
              <a:t>của</a:t>
            </a:r>
            <a:r>
              <a:rPr lang="en-US" b="0" i="0" baseline="0" dirty="0">
                <a:solidFill>
                  <a:schemeClr val="tx1"/>
                </a:solidFill>
              </a:rPr>
              <a:t> </a:t>
            </a:r>
            <a:r>
              <a:rPr lang="en-US" b="0" i="0" baseline="0" dirty="0" err="1">
                <a:solidFill>
                  <a:schemeClr val="tx1"/>
                </a:solidFill>
              </a:rPr>
              <a:t>anh</a:t>
            </a:r>
            <a:r>
              <a:rPr lang="en-US" b="0" i="0" baseline="0" dirty="0">
                <a:solidFill>
                  <a:schemeClr val="tx1"/>
                </a:solidFill>
              </a:rPr>
              <a:t> </a:t>
            </a:r>
            <a:r>
              <a:rPr lang="en-US" b="0" i="0" baseline="0" dirty="0" err="1">
                <a:solidFill>
                  <a:schemeClr val="tx1"/>
                </a:solidFill>
              </a:rPr>
              <a:t>ấy</a:t>
            </a:r>
            <a:r>
              <a:rPr lang="en-US" b="0" i="0" baseline="0" dirty="0">
                <a:solidFill>
                  <a:schemeClr val="tx1"/>
                </a:solidFill>
              </a:rPr>
              <a:t> </a:t>
            </a:r>
            <a:r>
              <a:rPr lang="en-US" b="0" i="0" baseline="0" dirty="0" err="1">
                <a:solidFill>
                  <a:schemeClr val="tx1"/>
                </a:solidFill>
              </a:rPr>
              <a:t>được</a:t>
            </a:r>
            <a:r>
              <a:rPr lang="en-US" b="0" i="0" baseline="0" dirty="0">
                <a:solidFill>
                  <a:schemeClr val="tx1"/>
                </a:solidFill>
              </a:rPr>
              <a:t> </a:t>
            </a:r>
            <a:r>
              <a:rPr lang="en-US" b="0" i="0" baseline="0" dirty="0" err="1">
                <a:solidFill>
                  <a:schemeClr val="tx1"/>
                </a:solidFill>
              </a:rPr>
              <a:t>xác</a:t>
            </a:r>
            <a:r>
              <a:rPr lang="en-US" b="0" i="0" baseline="0" dirty="0">
                <a:solidFill>
                  <a:schemeClr val="tx1"/>
                </a:solidFill>
              </a:rPr>
              <a:t> </a:t>
            </a:r>
            <a:r>
              <a:rPr lang="en-US" b="0" i="0" baseline="0" dirty="0" err="1">
                <a:solidFill>
                  <a:schemeClr val="tx1"/>
                </a:solidFill>
              </a:rPr>
              <a:t>định</a:t>
            </a:r>
            <a:r>
              <a:rPr lang="en-US" b="0" i="0" baseline="0" dirty="0">
                <a:solidFill>
                  <a:schemeClr val="tx1"/>
                </a:solidFill>
              </a:rPr>
              <a:t> </a:t>
            </a:r>
            <a:r>
              <a:rPr lang="en-US" b="0" i="0" baseline="0" dirty="0" err="1">
                <a:solidFill>
                  <a:schemeClr val="tx1"/>
                </a:solidFill>
              </a:rPr>
              <a:t>như</a:t>
            </a:r>
            <a:r>
              <a:rPr lang="en-US" b="0" i="0" baseline="0" dirty="0">
                <a:solidFill>
                  <a:schemeClr val="tx1"/>
                </a:solidFill>
              </a:rPr>
              <a:t> </a:t>
            </a:r>
            <a:r>
              <a:rPr lang="en-US" b="0" i="0" baseline="0" dirty="0" err="1">
                <a:solidFill>
                  <a:schemeClr val="tx1"/>
                </a:solidFill>
              </a:rPr>
              <a:t>thế</a:t>
            </a:r>
            <a:r>
              <a:rPr lang="en-US" b="0" i="0" baseline="0" dirty="0">
                <a:solidFill>
                  <a:schemeClr val="tx1"/>
                </a:solidFill>
              </a:rPr>
              <a:t> </a:t>
            </a:r>
            <a:r>
              <a:rPr lang="en-US" b="0" i="0" baseline="0" dirty="0" err="1">
                <a:solidFill>
                  <a:schemeClr val="tx1"/>
                </a:solidFill>
              </a:rPr>
              <a:t>nào</a:t>
            </a:r>
            <a:r>
              <a:rPr lang="en-US" b="0" i="0" baseline="0" dirty="0">
                <a:solidFill>
                  <a:schemeClr val="tx1"/>
                </a:solidFill>
              </a:rPr>
              <a:t>. </a:t>
            </a:r>
          </a:p>
          <a:p>
            <a:pPr defTabSz="897251">
              <a:defRPr/>
            </a:pPr>
            <a:r>
              <a:rPr lang="en-US" b="0" i="0" dirty="0">
                <a:solidFill>
                  <a:schemeClr val="tx1"/>
                </a:solidFill>
              </a:rPr>
              <a:t>Jason </a:t>
            </a:r>
            <a:r>
              <a:rPr lang="en-US" b="0" i="0" dirty="0" err="1">
                <a:solidFill>
                  <a:schemeClr val="tx1"/>
                </a:solidFill>
              </a:rPr>
              <a:t>và</a:t>
            </a:r>
            <a:r>
              <a:rPr lang="en-US" b="0" i="0" baseline="0" dirty="0">
                <a:solidFill>
                  <a:schemeClr val="tx1"/>
                </a:solidFill>
              </a:rPr>
              <a:t> </a:t>
            </a:r>
            <a:r>
              <a:rPr lang="en-US" b="0" i="0" baseline="0" dirty="0" err="1">
                <a:solidFill>
                  <a:schemeClr val="tx1"/>
                </a:solidFill>
              </a:rPr>
              <a:t>nhóm</a:t>
            </a:r>
            <a:r>
              <a:rPr lang="en-US" b="0" i="0" baseline="0" dirty="0">
                <a:solidFill>
                  <a:schemeClr val="tx1"/>
                </a:solidFill>
              </a:rPr>
              <a:t> </a:t>
            </a:r>
            <a:r>
              <a:rPr lang="en-US" b="0" i="0" baseline="0" dirty="0" err="1">
                <a:solidFill>
                  <a:schemeClr val="tx1"/>
                </a:solidFill>
              </a:rPr>
              <a:t>lập</a:t>
            </a:r>
            <a:r>
              <a:rPr lang="en-US" b="0" i="0" baseline="0" dirty="0">
                <a:solidFill>
                  <a:schemeClr val="tx1"/>
                </a:solidFill>
              </a:rPr>
              <a:t> </a:t>
            </a:r>
            <a:r>
              <a:rPr lang="en-US" b="0" i="0" baseline="0" dirty="0" err="1">
                <a:solidFill>
                  <a:schemeClr val="tx1"/>
                </a:solidFill>
              </a:rPr>
              <a:t>kế</a:t>
            </a:r>
            <a:r>
              <a:rPr lang="en-US" b="0" i="0" baseline="0" dirty="0">
                <a:solidFill>
                  <a:schemeClr val="tx1"/>
                </a:solidFill>
              </a:rPr>
              <a:t> </a:t>
            </a:r>
            <a:r>
              <a:rPr lang="en-US" b="0" i="0" baseline="0" dirty="0" err="1">
                <a:solidFill>
                  <a:schemeClr val="tx1"/>
                </a:solidFill>
              </a:rPr>
              <a:t>hoạch</a:t>
            </a:r>
            <a:r>
              <a:rPr lang="en-US" b="0" i="0" baseline="0" dirty="0">
                <a:solidFill>
                  <a:schemeClr val="tx1"/>
                </a:solidFill>
              </a:rPr>
              <a:t> </a:t>
            </a:r>
            <a:r>
              <a:rPr lang="en-US" b="0" i="0" baseline="0" dirty="0" err="1">
                <a:solidFill>
                  <a:schemeClr val="tx1"/>
                </a:solidFill>
              </a:rPr>
              <a:t>của</a:t>
            </a:r>
            <a:r>
              <a:rPr lang="en-US" b="0" i="0" baseline="0" dirty="0">
                <a:solidFill>
                  <a:schemeClr val="tx1"/>
                </a:solidFill>
              </a:rPr>
              <a:t> </a:t>
            </a:r>
            <a:r>
              <a:rPr lang="en-US" b="0" i="0" baseline="0" dirty="0" err="1">
                <a:solidFill>
                  <a:schemeClr val="tx1"/>
                </a:solidFill>
              </a:rPr>
              <a:t>anh</a:t>
            </a:r>
            <a:r>
              <a:rPr lang="en-US" b="0" i="0" baseline="0" dirty="0">
                <a:solidFill>
                  <a:schemeClr val="tx1"/>
                </a:solidFill>
              </a:rPr>
              <a:t> </a:t>
            </a:r>
            <a:r>
              <a:rPr lang="en-US" b="0" i="0" baseline="0" dirty="0" err="1">
                <a:solidFill>
                  <a:schemeClr val="tx1"/>
                </a:solidFill>
              </a:rPr>
              <a:t>ấy</a:t>
            </a:r>
            <a:endParaRPr lang="en-US" b="0" i="0" dirty="0">
              <a:solidFill>
                <a:schemeClr val="tx1"/>
              </a:solidFill>
            </a:endParaRPr>
          </a:p>
          <a:p>
            <a:pPr marL="228600" indent="-228600" defTabSz="897251">
              <a:buAutoNum type="arabicParenR"/>
              <a:defRPr/>
            </a:pPr>
            <a:r>
              <a:rPr lang="en-US" b="0" i="0" dirty="0" err="1">
                <a:solidFill>
                  <a:schemeClr val="tx1"/>
                </a:solidFill>
              </a:rPr>
              <a:t>Đã</a:t>
            </a:r>
            <a:r>
              <a:rPr lang="en-US" b="0" i="0" baseline="0" dirty="0">
                <a:solidFill>
                  <a:schemeClr val="tx1"/>
                </a:solidFill>
              </a:rPr>
              <a:t> </a:t>
            </a:r>
            <a:r>
              <a:rPr lang="en-US" b="0" i="0" baseline="0" dirty="0" err="1">
                <a:solidFill>
                  <a:schemeClr val="tx1"/>
                </a:solidFill>
              </a:rPr>
              <a:t>xác</a:t>
            </a:r>
            <a:r>
              <a:rPr lang="en-US" b="0" i="0" baseline="0" dirty="0">
                <a:solidFill>
                  <a:schemeClr val="tx1"/>
                </a:solidFill>
              </a:rPr>
              <a:t> </a:t>
            </a:r>
            <a:r>
              <a:rPr lang="en-US" b="0" i="0" baseline="0" dirty="0" err="1">
                <a:solidFill>
                  <a:schemeClr val="tx1"/>
                </a:solidFill>
              </a:rPr>
              <a:t>định</a:t>
            </a:r>
            <a:r>
              <a:rPr lang="en-US" b="0" i="0" baseline="0" dirty="0">
                <a:solidFill>
                  <a:schemeClr val="tx1"/>
                </a:solidFill>
              </a:rPr>
              <a:t> </a:t>
            </a:r>
            <a:r>
              <a:rPr lang="en-US" b="0" i="0" baseline="0" dirty="0" err="1">
                <a:solidFill>
                  <a:schemeClr val="tx1"/>
                </a:solidFill>
              </a:rPr>
              <a:t>mục</a:t>
            </a:r>
            <a:r>
              <a:rPr lang="en-US" b="0" i="0" baseline="0" dirty="0">
                <a:solidFill>
                  <a:schemeClr val="tx1"/>
                </a:solidFill>
              </a:rPr>
              <a:t> </a:t>
            </a:r>
            <a:r>
              <a:rPr lang="en-US" b="0" i="0" baseline="0" dirty="0" err="1">
                <a:solidFill>
                  <a:schemeClr val="tx1"/>
                </a:solidFill>
              </a:rPr>
              <a:t>tiêu</a:t>
            </a:r>
            <a:r>
              <a:rPr lang="en-US" b="0" i="0" baseline="0" dirty="0">
                <a:solidFill>
                  <a:schemeClr val="tx1"/>
                </a:solidFill>
              </a:rPr>
              <a:t> </a:t>
            </a:r>
            <a:r>
              <a:rPr lang="en-US" b="0" i="0" baseline="0" dirty="0" err="1">
                <a:solidFill>
                  <a:schemeClr val="tx1"/>
                </a:solidFill>
              </a:rPr>
              <a:t>của</a:t>
            </a:r>
            <a:r>
              <a:rPr lang="en-US" b="0" i="0" baseline="0" dirty="0">
                <a:solidFill>
                  <a:schemeClr val="tx1"/>
                </a:solidFill>
              </a:rPr>
              <a:t> </a:t>
            </a:r>
            <a:r>
              <a:rPr lang="en-US" b="0" i="0" baseline="0" dirty="0" err="1">
                <a:solidFill>
                  <a:schemeClr val="tx1"/>
                </a:solidFill>
              </a:rPr>
              <a:t>anh</a:t>
            </a:r>
            <a:r>
              <a:rPr lang="en-US" b="0" i="0" baseline="0" dirty="0">
                <a:solidFill>
                  <a:schemeClr val="tx1"/>
                </a:solidFill>
              </a:rPr>
              <a:t> </a:t>
            </a:r>
            <a:r>
              <a:rPr lang="en-US" b="0" i="0" baseline="0" dirty="0" err="1">
                <a:solidFill>
                  <a:schemeClr val="tx1"/>
                </a:solidFill>
              </a:rPr>
              <a:t>ấy</a:t>
            </a:r>
            <a:r>
              <a:rPr lang="en-US" b="0" i="0" baseline="0" dirty="0">
                <a:solidFill>
                  <a:schemeClr val="tx1"/>
                </a:solidFill>
              </a:rPr>
              <a:t> </a:t>
            </a:r>
            <a:r>
              <a:rPr lang="en-US" b="0" i="0" baseline="0" dirty="0" err="1">
                <a:solidFill>
                  <a:schemeClr val="tx1"/>
                </a:solidFill>
              </a:rPr>
              <a:t>và</a:t>
            </a:r>
            <a:r>
              <a:rPr lang="en-US" b="0" i="0" baseline="0" dirty="0">
                <a:solidFill>
                  <a:schemeClr val="tx1"/>
                </a:solidFill>
              </a:rPr>
              <a:t> </a:t>
            </a:r>
            <a:r>
              <a:rPr lang="en-US" b="0" i="0" baseline="0" dirty="0" err="1">
                <a:solidFill>
                  <a:schemeClr val="tx1"/>
                </a:solidFill>
              </a:rPr>
              <a:t>các</a:t>
            </a:r>
            <a:r>
              <a:rPr lang="en-US" b="0" i="0" baseline="0" dirty="0">
                <a:solidFill>
                  <a:schemeClr val="tx1"/>
                </a:solidFill>
              </a:rPr>
              <a:t> </a:t>
            </a:r>
            <a:r>
              <a:rPr lang="en-US" b="0" i="0" baseline="0" dirty="0" err="1">
                <a:solidFill>
                  <a:schemeClr val="tx1"/>
                </a:solidFill>
              </a:rPr>
              <a:t>dịch</a:t>
            </a:r>
            <a:r>
              <a:rPr lang="en-US" b="0" i="0" baseline="0" dirty="0">
                <a:solidFill>
                  <a:schemeClr val="tx1"/>
                </a:solidFill>
              </a:rPr>
              <a:t> </a:t>
            </a:r>
            <a:r>
              <a:rPr lang="en-US" b="0" i="0" baseline="0" dirty="0" err="1">
                <a:solidFill>
                  <a:schemeClr val="tx1"/>
                </a:solidFill>
              </a:rPr>
              <a:t>vụ</a:t>
            </a:r>
            <a:r>
              <a:rPr lang="en-US" b="0" i="0" baseline="0" dirty="0">
                <a:solidFill>
                  <a:schemeClr val="tx1"/>
                </a:solidFill>
              </a:rPr>
              <a:t> </a:t>
            </a:r>
            <a:r>
              <a:rPr lang="en-US" b="0" i="0" baseline="0" dirty="0" err="1">
                <a:solidFill>
                  <a:schemeClr val="tx1"/>
                </a:solidFill>
              </a:rPr>
              <a:t>cần</a:t>
            </a:r>
            <a:r>
              <a:rPr lang="en-US" b="0" i="0" baseline="0" dirty="0">
                <a:solidFill>
                  <a:schemeClr val="tx1"/>
                </a:solidFill>
              </a:rPr>
              <a:t> </a:t>
            </a:r>
            <a:r>
              <a:rPr lang="en-US" b="0" i="0" baseline="0" dirty="0" err="1">
                <a:solidFill>
                  <a:schemeClr val="tx1"/>
                </a:solidFill>
              </a:rPr>
              <a:t>để</a:t>
            </a:r>
            <a:r>
              <a:rPr lang="en-US" b="0" i="0" baseline="0" dirty="0">
                <a:solidFill>
                  <a:schemeClr val="tx1"/>
                </a:solidFill>
              </a:rPr>
              <a:t> </a:t>
            </a:r>
            <a:r>
              <a:rPr lang="en-US" b="0" i="0" baseline="0" dirty="0" err="1">
                <a:solidFill>
                  <a:schemeClr val="tx1"/>
                </a:solidFill>
              </a:rPr>
              <a:t>đạt</a:t>
            </a:r>
            <a:r>
              <a:rPr lang="en-US" b="0" i="0" baseline="0" dirty="0">
                <a:solidFill>
                  <a:schemeClr val="tx1"/>
                </a:solidFill>
              </a:rPr>
              <a:t> </a:t>
            </a:r>
            <a:r>
              <a:rPr lang="en-US" b="0" i="0" baseline="0" dirty="0" err="1">
                <a:solidFill>
                  <a:schemeClr val="tx1"/>
                </a:solidFill>
              </a:rPr>
              <a:t>được</a:t>
            </a:r>
            <a:r>
              <a:rPr lang="en-US" b="0" i="0" baseline="0" dirty="0">
                <a:solidFill>
                  <a:schemeClr val="tx1"/>
                </a:solidFill>
              </a:rPr>
              <a:t> </a:t>
            </a:r>
            <a:r>
              <a:rPr lang="en-US" b="0" i="0" baseline="0" dirty="0" err="1">
                <a:solidFill>
                  <a:schemeClr val="tx1"/>
                </a:solidFill>
              </a:rPr>
              <a:t>những</a:t>
            </a:r>
            <a:r>
              <a:rPr lang="en-US" b="0" i="0" baseline="0" dirty="0">
                <a:solidFill>
                  <a:schemeClr val="tx1"/>
                </a:solidFill>
              </a:rPr>
              <a:t> </a:t>
            </a:r>
            <a:r>
              <a:rPr lang="en-US" b="0" i="0" baseline="0" dirty="0" err="1">
                <a:solidFill>
                  <a:schemeClr val="tx1"/>
                </a:solidFill>
              </a:rPr>
              <a:t>mục</a:t>
            </a:r>
            <a:r>
              <a:rPr lang="en-US" b="0" i="0" baseline="0" dirty="0">
                <a:solidFill>
                  <a:schemeClr val="tx1"/>
                </a:solidFill>
              </a:rPr>
              <a:t> </a:t>
            </a:r>
            <a:r>
              <a:rPr lang="en-US" b="0" i="0" baseline="0" dirty="0" err="1">
                <a:solidFill>
                  <a:schemeClr val="tx1"/>
                </a:solidFill>
              </a:rPr>
              <a:t>tiêu</a:t>
            </a:r>
            <a:r>
              <a:rPr lang="en-US" b="0" i="0" baseline="0" dirty="0">
                <a:solidFill>
                  <a:schemeClr val="tx1"/>
                </a:solidFill>
              </a:rPr>
              <a:t> </a:t>
            </a:r>
            <a:r>
              <a:rPr lang="en-US" b="0" i="0" baseline="0" dirty="0" err="1">
                <a:solidFill>
                  <a:schemeClr val="tx1"/>
                </a:solidFill>
              </a:rPr>
              <a:t>đó</a:t>
            </a:r>
            <a:r>
              <a:rPr lang="en-US" b="0" i="0" dirty="0">
                <a:solidFill>
                  <a:schemeClr val="tx1"/>
                </a:solidFill>
              </a:rPr>
              <a:t>  </a:t>
            </a:r>
          </a:p>
          <a:p>
            <a:pPr marL="228600" indent="-228600" defTabSz="897251">
              <a:buAutoNum type="arabicParenR"/>
              <a:defRPr/>
            </a:pPr>
            <a:r>
              <a:rPr lang="vi-VN" b="0" i="0" dirty="0">
                <a:solidFill>
                  <a:schemeClr val="tx1"/>
                </a:solidFill>
              </a:rPr>
              <a:t>Họ đảm bảo các mục tiêu và dịch vụ đã được </a:t>
            </a:r>
            <a:r>
              <a:rPr lang="en-US" b="0" i="0" dirty="0" err="1">
                <a:solidFill>
                  <a:schemeClr val="tx1"/>
                </a:solidFill>
              </a:rPr>
              <a:t>trình</a:t>
            </a:r>
            <a:r>
              <a:rPr lang="en-US" b="0" i="0" baseline="0" dirty="0">
                <a:solidFill>
                  <a:schemeClr val="tx1"/>
                </a:solidFill>
              </a:rPr>
              <a:t> </a:t>
            </a:r>
            <a:r>
              <a:rPr lang="en-US" b="0" i="0" baseline="0" dirty="0" err="1">
                <a:solidFill>
                  <a:schemeClr val="tx1"/>
                </a:solidFill>
              </a:rPr>
              <a:t>bày</a:t>
            </a:r>
            <a:r>
              <a:rPr lang="en-US" b="0" i="0" baseline="0" dirty="0">
                <a:solidFill>
                  <a:schemeClr val="tx1"/>
                </a:solidFill>
              </a:rPr>
              <a:t> </a:t>
            </a:r>
            <a:r>
              <a:rPr lang="vi-VN" b="0" i="0" dirty="0">
                <a:solidFill>
                  <a:schemeClr val="tx1"/>
                </a:solidFill>
              </a:rPr>
              <a:t>trong IPP của anh ấy</a:t>
            </a:r>
          </a:p>
          <a:p>
            <a:pPr marL="228600" indent="-228600" defTabSz="897251">
              <a:buAutoNum type="arabicParenR"/>
              <a:defRPr/>
            </a:pPr>
            <a:r>
              <a:rPr lang="vi-VN" b="0" i="0" dirty="0">
                <a:solidFill>
                  <a:schemeClr val="tx1"/>
                </a:solidFill>
              </a:rPr>
              <a:t>Họ đã </a:t>
            </a:r>
            <a:r>
              <a:rPr lang="en-US" b="0" i="0" dirty="0" err="1">
                <a:solidFill>
                  <a:schemeClr val="tx1"/>
                </a:solidFill>
              </a:rPr>
              <a:t>tìm</a:t>
            </a:r>
            <a:r>
              <a:rPr lang="en-US" b="0" i="0" baseline="0" dirty="0">
                <a:solidFill>
                  <a:schemeClr val="tx1"/>
                </a:solidFill>
              </a:rPr>
              <a:t> </a:t>
            </a:r>
            <a:r>
              <a:rPr lang="en-US" b="0" i="0" baseline="0" dirty="0" err="1">
                <a:solidFill>
                  <a:schemeClr val="tx1"/>
                </a:solidFill>
              </a:rPr>
              <a:t>hiểu</a:t>
            </a:r>
            <a:r>
              <a:rPr lang="en-US" b="0" i="0" baseline="0" dirty="0">
                <a:solidFill>
                  <a:schemeClr val="tx1"/>
                </a:solidFill>
              </a:rPr>
              <a:t> </a:t>
            </a:r>
            <a:r>
              <a:rPr lang="vi-VN" b="0" i="0" dirty="0">
                <a:solidFill>
                  <a:schemeClr val="tx1"/>
                </a:solidFill>
              </a:rPr>
              <a:t>những dịch vụ nào </a:t>
            </a:r>
            <a:r>
              <a:rPr lang="en-US" b="0" i="0" dirty="0" err="1">
                <a:solidFill>
                  <a:schemeClr val="tx1"/>
                </a:solidFill>
              </a:rPr>
              <a:t>là</a:t>
            </a:r>
            <a:r>
              <a:rPr lang="vi-VN" b="0" i="0" dirty="0">
                <a:solidFill>
                  <a:schemeClr val="tx1"/>
                </a:solidFill>
              </a:rPr>
              <a:t> miễn phí/chung </a:t>
            </a:r>
            <a:endParaRPr lang="en-US" b="0" i="0" dirty="0">
              <a:solidFill>
                <a:schemeClr val="tx1"/>
              </a:solidFill>
            </a:endParaRPr>
          </a:p>
          <a:p>
            <a:pPr marL="228600" indent="-228600" defTabSz="897251">
              <a:buAutoNum type="arabicParenR"/>
              <a:defRPr/>
            </a:pPr>
            <a:r>
              <a:rPr lang="vi-VN" b="0" i="0" dirty="0">
                <a:solidFill>
                  <a:schemeClr val="tx1"/>
                </a:solidFill>
              </a:rPr>
              <a:t>Họ </a:t>
            </a:r>
            <a:r>
              <a:rPr lang="en-US" b="0" i="0" dirty="0" err="1">
                <a:solidFill>
                  <a:schemeClr val="tx1"/>
                </a:solidFill>
              </a:rPr>
              <a:t>đã</a:t>
            </a:r>
            <a:r>
              <a:rPr lang="en-US" b="0" i="0" baseline="0" dirty="0">
                <a:solidFill>
                  <a:schemeClr val="tx1"/>
                </a:solidFill>
              </a:rPr>
              <a:t> </a:t>
            </a:r>
            <a:r>
              <a:rPr lang="vi-VN" b="0" i="0" dirty="0">
                <a:solidFill>
                  <a:schemeClr val="tx1"/>
                </a:solidFill>
              </a:rPr>
              <a:t>xác định </a:t>
            </a:r>
            <a:r>
              <a:rPr lang="en-US" b="0" i="0" dirty="0" err="1">
                <a:solidFill>
                  <a:schemeClr val="tx1"/>
                </a:solidFill>
              </a:rPr>
              <a:t>những</a:t>
            </a:r>
            <a:r>
              <a:rPr lang="en-US" b="0" i="0" baseline="0" dirty="0">
                <a:solidFill>
                  <a:schemeClr val="tx1"/>
                </a:solidFill>
              </a:rPr>
              <a:t> </a:t>
            </a:r>
            <a:r>
              <a:rPr lang="vi-VN" b="0" i="0" dirty="0">
                <a:solidFill>
                  <a:schemeClr val="tx1"/>
                </a:solidFill>
              </a:rPr>
              <a:t>dịch vụ nào sẽ tốn tiền</a:t>
            </a:r>
          </a:p>
          <a:p>
            <a:pPr marL="228600" indent="-228600" defTabSz="897251">
              <a:buAutoNum type="arabicParenR"/>
              <a:defRPr/>
            </a:pPr>
            <a:r>
              <a:rPr lang="vi-VN" b="0" i="0" dirty="0">
                <a:solidFill>
                  <a:schemeClr val="tx1"/>
                </a:solidFill>
              </a:rPr>
              <a:t>Họ đã nghiên cứu để xác định:</a:t>
            </a:r>
            <a:endParaRPr lang="en-US" b="0" i="0" dirty="0">
              <a:solidFill>
                <a:schemeClr val="tx1"/>
              </a:solidFill>
            </a:endParaRPr>
          </a:p>
          <a:p>
            <a:pPr marL="174708" indent="-174708" defTabSz="897251">
              <a:buFont typeface="Arial" panose="020B0604020202020204" pitchFamily="34" charset="0"/>
              <a:buChar char="•"/>
              <a:defRPr/>
            </a:pPr>
            <a:r>
              <a:rPr lang="vi-VN" b="1" i="0" dirty="0">
                <a:solidFill>
                  <a:schemeClr val="tx1"/>
                </a:solidFill>
              </a:rPr>
              <a:t>Ai sẽ cung cấp dịch vụ</a:t>
            </a:r>
            <a:r>
              <a:rPr lang="en-US" b="1" i="0" dirty="0">
                <a:solidFill>
                  <a:schemeClr val="tx1"/>
                </a:solidFill>
              </a:rPr>
              <a:t> </a:t>
            </a:r>
            <a:r>
              <a:rPr lang="en-US" b="1" i="0" dirty="0" err="1">
                <a:solidFill>
                  <a:schemeClr val="tx1"/>
                </a:solidFill>
              </a:rPr>
              <a:t>đó</a:t>
            </a:r>
            <a:endParaRPr lang="vi-VN" b="1" i="0" dirty="0">
              <a:solidFill>
                <a:schemeClr val="tx1"/>
              </a:solidFill>
            </a:endParaRPr>
          </a:p>
          <a:p>
            <a:pPr marL="174708" indent="-174708" defTabSz="897251">
              <a:buFont typeface="Arial" panose="020B0604020202020204" pitchFamily="34" charset="0"/>
              <a:buChar char="•"/>
              <a:defRPr/>
            </a:pPr>
            <a:r>
              <a:rPr lang="vi-VN" b="1" i="0" dirty="0">
                <a:solidFill>
                  <a:schemeClr val="tx1"/>
                </a:solidFill>
              </a:rPr>
              <a:t>Tần suất dịch vụ đó sẽ được cung cấp</a:t>
            </a:r>
          </a:p>
          <a:p>
            <a:pPr marL="174708" indent="-174708" defTabSz="897251">
              <a:buFont typeface="Arial" panose="020B0604020202020204" pitchFamily="34" charset="0"/>
              <a:buChar char="•"/>
              <a:defRPr/>
            </a:pPr>
            <a:r>
              <a:rPr lang="en-US" b="1" i="0" dirty="0" err="1">
                <a:solidFill>
                  <a:schemeClr val="tx1"/>
                </a:solidFill>
              </a:rPr>
              <a:t>Nó</a:t>
            </a:r>
            <a:r>
              <a:rPr lang="en-US" b="1" i="0" baseline="0" dirty="0">
                <a:solidFill>
                  <a:schemeClr val="tx1"/>
                </a:solidFill>
              </a:rPr>
              <a:t> </a:t>
            </a:r>
            <a:r>
              <a:rPr lang="en-US" b="1" i="0" dirty="0" err="1">
                <a:solidFill>
                  <a:schemeClr val="tx1"/>
                </a:solidFill>
              </a:rPr>
              <a:t>sẽ</a:t>
            </a:r>
            <a:r>
              <a:rPr lang="en-US" b="1" i="0" baseline="0" dirty="0">
                <a:solidFill>
                  <a:schemeClr val="tx1"/>
                </a:solidFill>
              </a:rPr>
              <a:t> </a:t>
            </a:r>
            <a:r>
              <a:rPr lang="vi-VN" b="1" i="0" dirty="0">
                <a:solidFill>
                  <a:schemeClr val="tx1"/>
                </a:solidFill>
              </a:rPr>
              <a:t>bắt đầu</a:t>
            </a:r>
            <a:r>
              <a:rPr lang="en-US" b="1" i="0" dirty="0">
                <a:solidFill>
                  <a:schemeClr val="tx1"/>
                </a:solidFill>
              </a:rPr>
              <a:t> </a:t>
            </a:r>
            <a:r>
              <a:rPr lang="en-US" b="1" i="0" dirty="0" err="1">
                <a:solidFill>
                  <a:schemeClr val="tx1"/>
                </a:solidFill>
              </a:rPr>
              <a:t>khi</a:t>
            </a:r>
            <a:r>
              <a:rPr lang="en-US" b="1" i="0" dirty="0">
                <a:solidFill>
                  <a:schemeClr val="tx1"/>
                </a:solidFill>
              </a:rPr>
              <a:t> </a:t>
            </a:r>
            <a:r>
              <a:rPr lang="en-US" b="1" i="0" dirty="0" err="1">
                <a:solidFill>
                  <a:schemeClr val="tx1"/>
                </a:solidFill>
              </a:rPr>
              <a:t>nào</a:t>
            </a:r>
            <a:endParaRPr lang="vi-VN" b="1" i="0" dirty="0">
              <a:solidFill>
                <a:schemeClr val="tx1"/>
              </a:solidFill>
            </a:endParaRPr>
          </a:p>
          <a:p>
            <a:pPr marL="174708" indent="-174708" defTabSz="897251">
              <a:buFont typeface="Arial" panose="020B0604020202020204" pitchFamily="34" charset="0"/>
              <a:buChar char="•"/>
              <a:defRPr/>
            </a:pPr>
            <a:r>
              <a:rPr lang="vi-VN" b="1" i="0" dirty="0">
                <a:solidFill>
                  <a:schemeClr val="tx1"/>
                </a:solidFill>
              </a:rPr>
              <a:t>Dịch vụ sẽ được cung cấp trong bao lâu trong </a:t>
            </a:r>
            <a:r>
              <a:rPr lang="en-US" b="1" i="0" dirty="0" err="1">
                <a:solidFill>
                  <a:schemeClr val="tx1"/>
                </a:solidFill>
              </a:rPr>
              <a:t>cả</a:t>
            </a:r>
            <a:r>
              <a:rPr lang="en-US" b="1" i="0" baseline="0" dirty="0">
                <a:solidFill>
                  <a:schemeClr val="tx1"/>
                </a:solidFill>
              </a:rPr>
              <a:t> </a:t>
            </a:r>
            <a:r>
              <a:rPr lang="vi-VN" b="1" i="0" dirty="0">
                <a:solidFill>
                  <a:schemeClr val="tx1"/>
                </a:solidFill>
              </a:rPr>
              <a:t>năm</a:t>
            </a:r>
          </a:p>
          <a:p>
            <a:pPr marL="174708" indent="-174708" defTabSz="897251">
              <a:buFont typeface="Arial" panose="020B0604020202020204" pitchFamily="34" charset="0"/>
              <a:buChar char="•"/>
              <a:defRPr/>
            </a:pPr>
            <a:r>
              <a:rPr lang="en-US" b="1" i="0" dirty="0">
                <a:solidFill>
                  <a:schemeClr val="tx1"/>
                </a:solidFill>
              </a:rPr>
              <a:t>Chi </a:t>
            </a:r>
            <a:r>
              <a:rPr lang="en-US" b="1" i="0" dirty="0" err="1">
                <a:solidFill>
                  <a:schemeClr val="tx1"/>
                </a:solidFill>
              </a:rPr>
              <a:t>phí</a:t>
            </a:r>
            <a:r>
              <a:rPr lang="en-US" b="1" i="0" baseline="0" dirty="0">
                <a:solidFill>
                  <a:schemeClr val="tx1"/>
                </a:solidFill>
              </a:rPr>
              <a:t> </a:t>
            </a:r>
            <a:r>
              <a:rPr lang="en-US" b="1" i="0" baseline="0" dirty="0" err="1">
                <a:solidFill>
                  <a:schemeClr val="tx1"/>
                </a:solidFill>
              </a:rPr>
              <a:t>của</a:t>
            </a:r>
            <a:r>
              <a:rPr lang="en-US" b="1" i="0" baseline="0" dirty="0">
                <a:solidFill>
                  <a:schemeClr val="tx1"/>
                </a:solidFill>
              </a:rPr>
              <a:t> </a:t>
            </a:r>
            <a:r>
              <a:rPr lang="en-US" b="1" i="0" baseline="0" dirty="0" err="1">
                <a:solidFill>
                  <a:schemeClr val="tx1"/>
                </a:solidFill>
              </a:rPr>
              <a:t>nó</a:t>
            </a:r>
            <a:r>
              <a:rPr lang="en-US" b="1" i="0" baseline="0" dirty="0">
                <a:solidFill>
                  <a:schemeClr val="tx1"/>
                </a:solidFill>
              </a:rPr>
              <a:t> </a:t>
            </a:r>
            <a:r>
              <a:rPr lang="en-US" b="1" i="0" baseline="0" dirty="0" err="1">
                <a:solidFill>
                  <a:schemeClr val="tx1"/>
                </a:solidFill>
              </a:rPr>
              <a:t>là</a:t>
            </a:r>
            <a:r>
              <a:rPr lang="en-US" b="1" i="0" baseline="0" dirty="0">
                <a:solidFill>
                  <a:schemeClr val="tx1"/>
                </a:solidFill>
              </a:rPr>
              <a:t> </a:t>
            </a:r>
            <a:r>
              <a:rPr lang="en-US" b="1" i="0" baseline="0" dirty="0" err="1">
                <a:solidFill>
                  <a:schemeClr val="tx1"/>
                </a:solidFill>
              </a:rPr>
              <a:t>bao</a:t>
            </a:r>
            <a:r>
              <a:rPr lang="en-US" b="1" i="0" baseline="0" dirty="0">
                <a:solidFill>
                  <a:schemeClr val="tx1"/>
                </a:solidFill>
              </a:rPr>
              <a:t> </a:t>
            </a:r>
            <a:r>
              <a:rPr lang="en-US" b="1" i="0" baseline="0" dirty="0" err="1">
                <a:solidFill>
                  <a:schemeClr val="tx1"/>
                </a:solidFill>
              </a:rPr>
              <a:t>nhiêu</a:t>
            </a:r>
            <a:endParaRPr lang="vi-VN" b="1" i="0" dirty="0">
              <a:solidFill>
                <a:schemeClr val="tx1"/>
              </a:solidFill>
            </a:endParaRPr>
          </a:p>
          <a:p>
            <a:pPr marL="174708" indent="-174708" defTabSz="897251">
              <a:buFont typeface="Arial" panose="020B0604020202020204" pitchFamily="34" charset="0"/>
              <a:buChar char="•"/>
              <a:defRPr/>
            </a:pPr>
            <a:r>
              <a:rPr lang="en-US" b="1" i="0" dirty="0" err="1">
                <a:solidFill>
                  <a:schemeClr val="tx1"/>
                </a:solidFill>
              </a:rPr>
              <a:t>Nó</a:t>
            </a:r>
            <a:r>
              <a:rPr lang="en-US" b="1" i="0" baseline="0" dirty="0">
                <a:solidFill>
                  <a:schemeClr val="tx1"/>
                </a:solidFill>
              </a:rPr>
              <a:t> </a:t>
            </a:r>
            <a:r>
              <a:rPr lang="en-US" b="1" i="0" baseline="0" dirty="0" err="1">
                <a:solidFill>
                  <a:schemeClr val="tx1"/>
                </a:solidFill>
              </a:rPr>
              <a:t>được</a:t>
            </a:r>
            <a:r>
              <a:rPr lang="en-US" b="1" i="0" baseline="0" dirty="0">
                <a:solidFill>
                  <a:schemeClr val="tx1"/>
                </a:solidFill>
              </a:rPr>
              <a:t> </a:t>
            </a:r>
            <a:r>
              <a:rPr lang="en-US" b="1" i="0" baseline="0" dirty="0" err="1">
                <a:solidFill>
                  <a:schemeClr val="tx1"/>
                </a:solidFill>
              </a:rPr>
              <a:t>thanh</a:t>
            </a:r>
            <a:r>
              <a:rPr lang="en-US" b="1" i="0" baseline="0" dirty="0">
                <a:solidFill>
                  <a:schemeClr val="tx1"/>
                </a:solidFill>
              </a:rPr>
              <a:t> </a:t>
            </a:r>
            <a:r>
              <a:rPr lang="en-US" b="1" i="0" baseline="0" dirty="0" err="1">
                <a:solidFill>
                  <a:schemeClr val="tx1"/>
                </a:solidFill>
              </a:rPr>
              <a:t>toán</a:t>
            </a:r>
            <a:r>
              <a:rPr lang="en-US" b="1" i="0" baseline="0" dirty="0">
                <a:solidFill>
                  <a:schemeClr val="tx1"/>
                </a:solidFill>
              </a:rPr>
              <a:t> </a:t>
            </a:r>
            <a:r>
              <a:rPr lang="en-US" b="1" i="0" baseline="0" dirty="0" err="1">
                <a:solidFill>
                  <a:schemeClr val="tx1"/>
                </a:solidFill>
              </a:rPr>
              <a:t>như</a:t>
            </a:r>
            <a:r>
              <a:rPr lang="en-US" b="1" i="0" baseline="0" dirty="0">
                <a:solidFill>
                  <a:schemeClr val="tx1"/>
                </a:solidFill>
              </a:rPr>
              <a:t> </a:t>
            </a:r>
            <a:r>
              <a:rPr lang="en-US" b="1" i="0" baseline="0" dirty="0" err="1">
                <a:solidFill>
                  <a:schemeClr val="tx1"/>
                </a:solidFill>
              </a:rPr>
              <a:t>thế</a:t>
            </a:r>
            <a:r>
              <a:rPr lang="en-US" b="1" i="0" baseline="0" dirty="0">
                <a:solidFill>
                  <a:schemeClr val="tx1"/>
                </a:solidFill>
              </a:rPr>
              <a:t> </a:t>
            </a:r>
            <a:r>
              <a:rPr lang="en-US" b="1" i="0" baseline="0" dirty="0" err="1">
                <a:solidFill>
                  <a:schemeClr val="tx1"/>
                </a:solidFill>
              </a:rPr>
              <a:t>nào</a:t>
            </a:r>
            <a:r>
              <a:rPr lang="en-US" b="1" i="0" baseline="0" dirty="0">
                <a:solidFill>
                  <a:schemeClr val="tx1"/>
                </a:solidFill>
              </a:rPr>
              <a:t> </a:t>
            </a:r>
          </a:p>
          <a:p>
            <a:pPr marL="174708" indent="-174708" defTabSz="897251">
              <a:buFont typeface="Arial" panose="020B0604020202020204" pitchFamily="34" charset="0"/>
              <a:buChar char="•"/>
              <a:defRPr/>
            </a:pPr>
            <a:r>
              <a:rPr lang="vi-VN" b="1" i="0" dirty="0">
                <a:solidFill>
                  <a:schemeClr val="tx1"/>
                </a:solidFill>
              </a:rPr>
              <a:t>Ai sẽ </a:t>
            </a:r>
            <a:r>
              <a:rPr lang="en-US" b="1" i="0" dirty="0" err="1">
                <a:solidFill>
                  <a:schemeClr val="tx1"/>
                </a:solidFill>
              </a:rPr>
              <a:t>thanh</a:t>
            </a:r>
            <a:r>
              <a:rPr lang="en-US" b="1" i="0" dirty="0">
                <a:solidFill>
                  <a:schemeClr val="tx1"/>
                </a:solidFill>
              </a:rPr>
              <a:t> </a:t>
            </a:r>
            <a:r>
              <a:rPr lang="en-US" b="1" i="0" dirty="0" err="1">
                <a:solidFill>
                  <a:schemeClr val="tx1"/>
                </a:solidFill>
              </a:rPr>
              <a:t>toán</a:t>
            </a:r>
            <a:r>
              <a:rPr lang="vi-VN" b="1" i="0" dirty="0">
                <a:solidFill>
                  <a:schemeClr val="tx1"/>
                </a:solidFill>
              </a:rPr>
              <a:t> </a:t>
            </a:r>
            <a:r>
              <a:rPr lang="en-US" b="1" i="0" dirty="0" err="1">
                <a:solidFill>
                  <a:schemeClr val="tx1"/>
                </a:solidFill>
              </a:rPr>
              <a:t>dịch</a:t>
            </a:r>
            <a:r>
              <a:rPr lang="en-US" b="1" i="0" baseline="0" dirty="0">
                <a:solidFill>
                  <a:schemeClr val="tx1"/>
                </a:solidFill>
              </a:rPr>
              <a:t> </a:t>
            </a:r>
            <a:r>
              <a:rPr lang="en-US" b="1" i="0" baseline="0" dirty="0" err="1">
                <a:solidFill>
                  <a:schemeClr val="tx1"/>
                </a:solidFill>
              </a:rPr>
              <a:t>vụ</a:t>
            </a:r>
            <a:r>
              <a:rPr lang="en-US" b="1" i="0" baseline="0" dirty="0">
                <a:solidFill>
                  <a:schemeClr val="tx1"/>
                </a:solidFill>
              </a:rPr>
              <a:t> </a:t>
            </a:r>
            <a:r>
              <a:rPr lang="en-US" b="1" i="0" baseline="0" dirty="0" err="1">
                <a:solidFill>
                  <a:schemeClr val="tx1"/>
                </a:solidFill>
              </a:rPr>
              <a:t>đó</a:t>
            </a:r>
            <a:endParaRPr lang="en-US" b="1" i="0" dirty="0">
              <a:solidFill>
                <a:schemeClr val="tx1"/>
              </a:solidFill>
            </a:endParaRPr>
          </a:p>
          <a:p>
            <a:pPr marL="0" indent="0" defTabSz="897251">
              <a:buFont typeface="Arial" panose="020B0604020202020204" pitchFamily="34" charset="0"/>
              <a:buNone/>
              <a:defRPr/>
            </a:pPr>
            <a:r>
              <a:rPr lang="en-US" b="0" i="0" dirty="0">
                <a:solidFill>
                  <a:schemeClr val="tx1"/>
                </a:solidFill>
              </a:rPr>
              <a:t>6) </a:t>
            </a:r>
            <a:r>
              <a:rPr lang="en-US" b="0" i="0" dirty="0" err="1">
                <a:solidFill>
                  <a:schemeClr val="tx1"/>
                </a:solidFill>
              </a:rPr>
              <a:t>Họ</a:t>
            </a:r>
            <a:r>
              <a:rPr lang="en-US" b="0" i="0" dirty="0">
                <a:solidFill>
                  <a:schemeClr val="tx1"/>
                </a:solidFill>
              </a:rPr>
              <a:t> </a:t>
            </a:r>
            <a:r>
              <a:rPr lang="en-US" b="0" i="0" dirty="0" err="1">
                <a:solidFill>
                  <a:schemeClr val="tx1"/>
                </a:solidFill>
              </a:rPr>
              <a:t>đã</a:t>
            </a:r>
            <a:r>
              <a:rPr lang="en-US" b="0" i="0" dirty="0">
                <a:solidFill>
                  <a:schemeClr val="tx1"/>
                </a:solidFill>
              </a:rPr>
              <a:t> </a:t>
            </a:r>
            <a:r>
              <a:rPr lang="en-US" b="0" i="0" dirty="0" err="1">
                <a:solidFill>
                  <a:schemeClr val="tx1"/>
                </a:solidFill>
              </a:rPr>
              <a:t>tính</a:t>
            </a:r>
            <a:r>
              <a:rPr lang="en-US" b="0" i="0" dirty="0">
                <a:solidFill>
                  <a:schemeClr val="tx1"/>
                </a:solidFill>
              </a:rPr>
              <a:t> </a:t>
            </a:r>
            <a:r>
              <a:rPr lang="en-US" b="0" i="0" dirty="0" err="1">
                <a:solidFill>
                  <a:schemeClr val="tx1"/>
                </a:solidFill>
              </a:rPr>
              <a:t>toán</a:t>
            </a:r>
            <a:r>
              <a:rPr lang="en-US" b="0" i="0" dirty="0">
                <a:solidFill>
                  <a:schemeClr val="tx1"/>
                </a:solidFill>
              </a:rPr>
              <a:t> </a:t>
            </a:r>
            <a:r>
              <a:rPr lang="en-US" b="0" i="0" dirty="0" err="1">
                <a:solidFill>
                  <a:schemeClr val="tx1"/>
                </a:solidFill>
              </a:rPr>
              <a:t>các</a:t>
            </a:r>
            <a:r>
              <a:rPr lang="en-US" b="0" i="0" dirty="0">
                <a:solidFill>
                  <a:schemeClr val="tx1"/>
                </a:solidFill>
              </a:rPr>
              <a:t> chi </a:t>
            </a:r>
            <a:r>
              <a:rPr lang="en-US" b="0" i="0" dirty="0" err="1">
                <a:solidFill>
                  <a:schemeClr val="tx1"/>
                </a:solidFill>
              </a:rPr>
              <a:t>phí</a:t>
            </a:r>
            <a:endParaRPr lang="en-US" b="0" i="0" dirty="0">
              <a:solidFill>
                <a:schemeClr val="tx1"/>
              </a:solidFill>
            </a:endParaRPr>
          </a:p>
          <a:p>
            <a:pPr marL="0" indent="0" defTabSz="897251">
              <a:buFont typeface="Arial" panose="020B0604020202020204" pitchFamily="34" charset="0"/>
              <a:buNone/>
              <a:defRPr/>
            </a:pPr>
            <a:r>
              <a:rPr lang="en-US" b="0" i="0" dirty="0">
                <a:solidFill>
                  <a:schemeClr val="tx1"/>
                </a:solidFill>
              </a:rPr>
              <a:t>7) </a:t>
            </a:r>
            <a:r>
              <a:rPr lang="en-US" b="0" i="0" dirty="0" err="1">
                <a:solidFill>
                  <a:schemeClr val="tx1"/>
                </a:solidFill>
              </a:rPr>
              <a:t>Họ</a:t>
            </a:r>
            <a:r>
              <a:rPr lang="en-US" b="0" i="0" dirty="0">
                <a:solidFill>
                  <a:schemeClr val="tx1"/>
                </a:solidFill>
              </a:rPr>
              <a:t> </a:t>
            </a:r>
            <a:r>
              <a:rPr lang="en-US" b="0" i="0" dirty="0" err="1">
                <a:solidFill>
                  <a:schemeClr val="tx1"/>
                </a:solidFill>
              </a:rPr>
              <a:t>đã</a:t>
            </a:r>
            <a:r>
              <a:rPr lang="en-US" b="0" i="0" dirty="0">
                <a:solidFill>
                  <a:schemeClr val="tx1"/>
                </a:solidFill>
              </a:rPr>
              <a:t> </a:t>
            </a:r>
            <a:r>
              <a:rPr lang="en-US" b="0" i="0" dirty="0" err="1">
                <a:solidFill>
                  <a:schemeClr val="tx1"/>
                </a:solidFill>
              </a:rPr>
              <a:t>lập</a:t>
            </a:r>
            <a:r>
              <a:rPr lang="en-US" b="0" i="0" baseline="0" dirty="0">
                <a:solidFill>
                  <a:schemeClr val="tx1"/>
                </a:solidFill>
              </a:rPr>
              <a:t> </a:t>
            </a:r>
            <a:r>
              <a:rPr lang="en-US" b="0" i="0" baseline="0" dirty="0" err="1">
                <a:solidFill>
                  <a:schemeClr val="tx1"/>
                </a:solidFill>
              </a:rPr>
              <a:t>ra</a:t>
            </a:r>
            <a:r>
              <a:rPr lang="en-US" b="0" i="0" baseline="0" dirty="0">
                <a:solidFill>
                  <a:schemeClr val="tx1"/>
                </a:solidFill>
              </a:rPr>
              <a:t> </a:t>
            </a:r>
            <a:r>
              <a:rPr lang="en-US" b="0" i="0" dirty="0" err="1">
                <a:solidFill>
                  <a:schemeClr val="tx1"/>
                </a:solidFill>
              </a:rPr>
              <a:t>kế</a:t>
            </a:r>
            <a:r>
              <a:rPr lang="en-US" b="0" i="0" dirty="0">
                <a:solidFill>
                  <a:schemeClr val="tx1"/>
                </a:solidFill>
              </a:rPr>
              <a:t> </a:t>
            </a:r>
            <a:r>
              <a:rPr lang="en-US" b="0" i="0" dirty="0" err="1">
                <a:solidFill>
                  <a:schemeClr val="tx1"/>
                </a:solidFill>
              </a:rPr>
              <a:t>hoạch</a:t>
            </a:r>
            <a:r>
              <a:rPr lang="en-US" b="0" i="0" dirty="0">
                <a:solidFill>
                  <a:schemeClr val="tx1"/>
                </a:solidFill>
              </a:rPr>
              <a:t> chi </a:t>
            </a:r>
            <a:r>
              <a:rPr lang="en-US" b="0" i="0" dirty="0" err="1">
                <a:solidFill>
                  <a:schemeClr val="tx1"/>
                </a:solidFill>
              </a:rPr>
              <a:t>tiêu</a:t>
            </a:r>
            <a:r>
              <a:rPr lang="en-US" b="0" i="0" dirty="0">
                <a:solidFill>
                  <a:schemeClr val="tx1"/>
                </a:solidFill>
              </a:rPr>
              <a:t> </a:t>
            </a:r>
            <a:r>
              <a:rPr lang="en-US" b="0" i="0" dirty="0" err="1">
                <a:solidFill>
                  <a:schemeClr val="tx1"/>
                </a:solidFill>
              </a:rPr>
              <a:t>của</a:t>
            </a:r>
            <a:r>
              <a:rPr lang="en-US" b="0" i="0" dirty="0">
                <a:solidFill>
                  <a:schemeClr val="tx1"/>
                </a:solidFill>
              </a:rPr>
              <a:t> </a:t>
            </a:r>
            <a:r>
              <a:rPr lang="en-US" b="0" i="0" dirty="0" err="1">
                <a:solidFill>
                  <a:schemeClr val="tx1"/>
                </a:solidFill>
              </a:rPr>
              <a:t>anh</a:t>
            </a:r>
            <a:r>
              <a:rPr lang="en-US" b="0" i="0" dirty="0">
                <a:solidFill>
                  <a:schemeClr val="tx1"/>
                </a:solidFill>
              </a:rPr>
              <a:t> </a:t>
            </a:r>
            <a:r>
              <a:rPr lang="en-US" b="0" i="0" dirty="0" err="1">
                <a:solidFill>
                  <a:schemeClr val="tx1"/>
                </a:solidFill>
              </a:rPr>
              <a:t>ấy</a:t>
            </a:r>
            <a:endParaRPr lang="en-US" b="0" i="0" dirty="0">
              <a:solidFill>
                <a:schemeClr val="tx1"/>
              </a:solidFill>
            </a:endParaRPr>
          </a:p>
          <a:p>
            <a:pPr defTabSz="897251">
              <a:defRPr/>
            </a:pPr>
            <a:r>
              <a:rPr lang="en-US" b="0" i="0" dirty="0">
                <a:solidFill>
                  <a:schemeClr val="tx1"/>
                </a:solidFill>
              </a:rPr>
              <a:t>Jason </a:t>
            </a:r>
            <a:r>
              <a:rPr lang="en-US" b="0" i="0" dirty="0" err="1">
                <a:solidFill>
                  <a:schemeClr val="tx1"/>
                </a:solidFill>
              </a:rPr>
              <a:t>sẽ</a:t>
            </a:r>
            <a:r>
              <a:rPr lang="en-US" b="0" i="0" baseline="0" dirty="0">
                <a:solidFill>
                  <a:schemeClr val="tx1"/>
                </a:solidFill>
              </a:rPr>
              <a:t> </a:t>
            </a:r>
            <a:r>
              <a:rPr lang="en-US" b="0" i="0" baseline="0" dirty="0" err="1">
                <a:solidFill>
                  <a:schemeClr val="tx1"/>
                </a:solidFill>
              </a:rPr>
              <a:t>đạt</a:t>
            </a:r>
            <a:r>
              <a:rPr lang="en-US" b="0" i="0" baseline="0" dirty="0">
                <a:solidFill>
                  <a:schemeClr val="tx1"/>
                </a:solidFill>
              </a:rPr>
              <a:t> </a:t>
            </a:r>
            <a:r>
              <a:rPr lang="en-US" b="0" i="0" baseline="0" dirty="0" err="1">
                <a:solidFill>
                  <a:schemeClr val="tx1"/>
                </a:solidFill>
              </a:rPr>
              <a:t>được</a:t>
            </a:r>
            <a:r>
              <a:rPr lang="en-US" b="0" i="0" baseline="0" dirty="0">
                <a:solidFill>
                  <a:schemeClr val="tx1"/>
                </a:solidFill>
              </a:rPr>
              <a:t> </a:t>
            </a:r>
            <a:r>
              <a:rPr lang="en-US" b="0" i="0" baseline="0" dirty="0" err="1">
                <a:solidFill>
                  <a:schemeClr val="tx1"/>
                </a:solidFill>
              </a:rPr>
              <a:t>các</a:t>
            </a:r>
            <a:r>
              <a:rPr lang="en-US" b="0" i="0" baseline="0" dirty="0">
                <a:solidFill>
                  <a:schemeClr val="tx1"/>
                </a:solidFill>
              </a:rPr>
              <a:t> </a:t>
            </a:r>
            <a:r>
              <a:rPr lang="en-US" b="0" i="0" baseline="0" dirty="0" err="1">
                <a:solidFill>
                  <a:schemeClr val="tx1"/>
                </a:solidFill>
              </a:rPr>
              <a:t>mục</a:t>
            </a:r>
            <a:r>
              <a:rPr lang="en-US" b="0" i="0" baseline="0" dirty="0">
                <a:solidFill>
                  <a:schemeClr val="tx1"/>
                </a:solidFill>
              </a:rPr>
              <a:t> </a:t>
            </a:r>
            <a:r>
              <a:rPr lang="en-US" b="0" i="0" baseline="0" dirty="0" err="1">
                <a:solidFill>
                  <a:schemeClr val="tx1"/>
                </a:solidFill>
              </a:rPr>
              <a:t>tiêu</a:t>
            </a:r>
            <a:r>
              <a:rPr lang="en-US" b="0" i="0" baseline="0" dirty="0">
                <a:solidFill>
                  <a:schemeClr val="tx1"/>
                </a:solidFill>
              </a:rPr>
              <a:t> </a:t>
            </a:r>
            <a:r>
              <a:rPr lang="en-US" b="0" i="0" baseline="0" dirty="0" err="1">
                <a:solidFill>
                  <a:schemeClr val="tx1"/>
                </a:solidFill>
              </a:rPr>
              <a:t>của</a:t>
            </a:r>
            <a:r>
              <a:rPr lang="en-US" b="0" i="0" baseline="0" dirty="0">
                <a:solidFill>
                  <a:schemeClr val="tx1"/>
                </a:solidFill>
              </a:rPr>
              <a:t> </a:t>
            </a:r>
            <a:r>
              <a:rPr lang="en-US" b="0" i="0" baseline="0" dirty="0" err="1">
                <a:solidFill>
                  <a:schemeClr val="tx1"/>
                </a:solidFill>
              </a:rPr>
              <a:t>anh</a:t>
            </a:r>
            <a:r>
              <a:rPr lang="en-US" b="0" i="0" baseline="0" dirty="0">
                <a:solidFill>
                  <a:schemeClr val="tx1"/>
                </a:solidFill>
              </a:rPr>
              <a:t> </a:t>
            </a:r>
            <a:r>
              <a:rPr lang="en-US" b="0" i="0" baseline="0" dirty="0" err="1">
                <a:solidFill>
                  <a:schemeClr val="tx1"/>
                </a:solidFill>
              </a:rPr>
              <a:t>ấy</a:t>
            </a:r>
            <a:r>
              <a:rPr lang="en-US" b="0" i="0" baseline="0" dirty="0">
                <a:solidFill>
                  <a:schemeClr val="tx1"/>
                </a:solidFill>
              </a:rPr>
              <a:t> </a:t>
            </a:r>
            <a:r>
              <a:rPr lang="en-US" b="0" i="0" baseline="0" dirty="0" err="1">
                <a:solidFill>
                  <a:schemeClr val="tx1"/>
                </a:solidFill>
              </a:rPr>
              <a:t>bằng</a:t>
            </a:r>
            <a:r>
              <a:rPr lang="en-US" b="0" i="0" baseline="0" dirty="0">
                <a:solidFill>
                  <a:schemeClr val="tx1"/>
                </a:solidFill>
              </a:rPr>
              <a:t> </a:t>
            </a:r>
            <a:r>
              <a:rPr lang="en-US" b="0" i="0" baseline="0" dirty="0" err="1">
                <a:solidFill>
                  <a:schemeClr val="tx1"/>
                </a:solidFill>
              </a:rPr>
              <a:t>cách</a:t>
            </a:r>
            <a:r>
              <a:rPr lang="en-US" b="0" i="0" baseline="0" dirty="0">
                <a:solidFill>
                  <a:schemeClr val="tx1"/>
                </a:solidFill>
              </a:rPr>
              <a:t> </a:t>
            </a:r>
            <a:r>
              <a:rPr lang="en-US" b="0" i="0" baseline="0" dirty="0" err="1">
                <a:solidFill>
                  <a:schemeClr val="tx1"/>
                </a:solidFill>
              </a:rPr>
              <a:t>sử</a:t>
            </a:r>
            <a:r>
              <a:rPr lang="en-US" b="0" i="0" baseline="0" dirty="0">
                <a:solidFill>
                  <a:schemeClr val="tx1"/>
                </a:solidFill>
              </a:rPr>
              <a:t> </a:t>
            </a:r>
            <a:r>
              <a:rPr lang="en-US" b="0" i="0" baseline="0" dirty="0" err="1">
                <a:solidFill>
                  <a:schemeClr val="tx1"/>
                </a:solidFill>
              </a:rPr>
              <a:t>dụng</a:t>
            </a:r>
            <a:r>
              <a:rPr lang="en-US" b="0" i="0" baseline="0" dirty="0">
                <a:solidFill>
                  <a:schemeClr val="tx1"/>
                </a:solidFill>
              </a:rPr>
              <a:t> </a:t>
            </a:r>
            <a:r>
              <a:rPr lang="en-US" b="0" i="0" baseline="0" dirty="0" err="1">
                <a:solidFill>
                  <a:schemeClr val="tx1"/>
                </a:solidFill>
              </a:rPr>
              <a:t>sự</a:t>
            </a:r>
            <a:r>
              <a:rPr lang="en-US" b="0" i="0" baseline="0" dirty="0">
                <a:solidFill>
                  <a:schemeClr val="tx1"/>
                </a:solidFill>
              </a:rPr>
              <a:t> </a:t>
            </a:r>
            <a:r>
              <a:rPr lang="en-US" b="0" i="0" baseline="0" dirty="0" err="1">
                <a:solidFill>
                  <a:schemeClr val="tx1"/>
                </a:solidFill>
              </a:rPr>
              <a:t>hỗ</a:t>
            </a:r>
            <a:r>
              <a:rPr lang="en-US" b="0" i="0" baseline="0" dirty="0">
                <a:solidFill>
                  <a:schemeClr val="tx1"/>
                </a:solidFill>
              </a:rPr>
              <a:t> </a:t>
            </a:r>
            <a:r>
              <a:rPr lang="en-US" b="0" i="0" baseline="0" dirty="0" err="1">
                <a:solidFill>
                  <a:schemeClr val="tx1"/>
                </a:solidFill>
              </a:rPr>
              <a:t>trợ</a:t>
            </a:r>
            <a:r>
              <a:rPr lang="en-US" b="0" i="0" baseline="0" dirty="0">
                <a:solidFill>
                  <a:schemeClr val="tx1"/>
                </a:solidFill>
              </a:rPr>
              <a:t> </a:t>
            </a:r>
            <a:r>
              <a:rPr lang="en-US" b="0" i="0" baseline="0" dirty="0" err="1">
                <a:solidFill>
                  <a:schemeClr val="tx1"/>
                </a:solidFill>
              </a:rPr>
              <a:t>tự</a:t>
            </a:r>
            <a:r>
              <a:rPr lang="en-US" b="0" i="0" baseline="0" dirty="0">
                <a:solidFill>
                  <a:schemeClr val="tx1"/>
                </a:solidFill>
              </a:rPr>
              <a:t> </a:t>
            </a:r>
            <a:r>
              <a:rPr lang="en-US" b="0" i="0" baseline="0" dirty="0" err="1">
                <a:solidFill>
                  <a:schemeClr val="tx1"/>
                </a:solidFill>
              </a:rPr>
              <a:t>nhiên</a:t>
            </a:r>
            <a:r>
              <a:rPr lang="en-US" b="0" i="0" baseline="0" dirty="0">
                <a:solidFill>
                  <a:schemeClr val="tx1"/>
                </a:solidFill>
              </a:rPr>
              <a:t>, </a:t>
            </a:r>
            <a:r>
              <a:rPr lang="en-US" b="0" i="0" baseline="0" dirty="0" err="1">
                <a:solidFill>
                  <a:schemeClr val="tx1"/>
                </a:solidFill>
              </a:rPr>
              <a:t>các</a:t>
            </a:r>
            <a:r>
              <a:rPr lang="en-US" b="0" i="0" baseline="0" dirty="0">
                <a:solidFill>
                  <a:schemeClr val="tx1"/>
                </a:solidFill>
              </a:rPr>
              <a:t> </a:t>
            </a:r>
            <a:r>
              <a:rPr lang="en-US" b="0" i="0" baseline="0" dirty="0" err="1">
                <a:solidFill>
                  <a:schemeClr val="tx1"/>
                </a:solidFill>
              </a:rPr>
              <a:t>dịch</a:t>
            </a:r>
            <a:r>
              <a:rPr lang="en-US" b="0" i="0" baseline="0" dirty="0">
                <a:solidFill>
                  <a:schemeClr val="tx1"/>
                </a:solidFill>
              </a:rPr>
              <a:t> </a:t>
            </a:r>
            <a:r>
              <a:rPr lang="en-US" b="0" i="0" baseline="0" dirty="0" err="1">
                <a:solidFill>
                  <a:schemeClr val="tx1"/>
                </a:solidFill>
              </a:rPr>
              <a:t>vụ</a:t>
            </a:r>
            <a:r>
              <a:rPr lang="en-US" b="0" i="0" baseline="0" dirty="0">
                <a:solidFill>
                  <a:schemeClr val="tx1"/>
                </a:solidFill>
              </a:rPr>
              <a:t> </a:t>
            </a:r>
            <a:r>
              <a:rPr lang="en-US" b="0" i="0" baseline="0" dirty="0" err="1">
                <a:solidFill>
                  <a:schemeClr val="tx1"/>
                </a:solidFill>
              </a:rPr>
              <a:t>chung</a:t>
            </a:r>
            <a:r>
              <a:rPr lang="en-US" b="0" i="0" baseline="0" dirty="0">
                <a:solidFill>
                  <a:schemeClr val="tx1"/>
                </a:solidFill>
              </a:rPr>
              <a:t> </a:t>
            </a:r>
            <a:r>
              <a:rPr lang="en-US" b="0" i="0" baseline="0" dirty="0" err="1">
                <a:solidFill>
                  <a:schemeClr val="tx1"/>
                </a:solidFill>
              </a:rPr>
              <a:t>và</a:t>
            </a:r>
            <a:r>
              <a:rPr lang="en-US" b="0" i="0" baseline="0" dirty="0">
                <a:solidFill>
                  <a:schemeClr val="tx1"/>
                </a:solidFill>
              </a:rPr>
              <a:t> </a:t>
            </a:r>
            <a:r>
              <a:rPr lang="en-US" b="0" i="0" baseline="0" dirty="0" err="1">
                <a:solidFill>
                  <a:schemeClr val="tx1"/>
                </a:solidFill>
              </a:rPr>
              <a:t>một</a:t>
            </a:r>
            <a:r>
              <a:rPr lang="en-US" b="0" i="0" baseline="0" dirty="0">
                <a:solidFill>
                  <a:schemeClr val="tx1"/>
                </a:solidFill>
              </a:rPr>
              <a:t> </a:t>
            </a:r>
            <a:r>
              <a:rPr lang="en-US" b="0" i="0" baseline="0" dirty="0" err="1">
                <a:solidFill>
                  <a:schemeClr val="tx1"/>
                </a:solidFill>
              </a:rPr>
              <a:t>số</a:t>
            </a:r>
            <a:r>
              <a:rPr lang="en-US" b="0" i="0" baseline="0" dirty="0">
                <a:solidFill>
                  <a:schemeClr val="tx1"/>
                </a:solidFill>
              </a:rPr>
              <a:t> </a:t>
            </a:r>
            <a:r>
              <a:rPr lang="en-US" b="0" i="0" baseline="0" dirty="0" err="1">
                <a:solidFill>
                  <a:schemeClr val="tx1"/>
                </a:solidFill>
              </a:rPr>
              <a:t>nhà</a:t>
            </a:r>
            <a:r>
              <a:rPr lang="en-US" b="0" i="0" baseline="0" dirty="0">
                <a:solidFill>
                  <a:schemeClr val="tx1"/>
                </a:solidFill>
              </a:rPr>
              <a:t> </a:t>
            </a:r>
            <a:r>
              <a:rPr lang="en-US" b="0" i="0" baseline="0" dirty="0" err="1">
                <a:solidFill>
                  <a:schemeClr val="tx1"/>
                </a:solidFill>
              </a:rPr>
              <a:t>cung</a:t>
            </a:r>
            <a:r>
              <a:rPr lang="en-US" b="0" i="0" baseline="0" dirty="0">
                <a:solidFill>
                  <a:schemeClr val="tx1"/>
                </a:solidFill>
              </a:rPr>
              <a:t> </a:t>
            </a:r>
            <a:r>
              <a:rPr lang="en-US" b="0" i="0" baseline="0" dirty="0" err="1">
                <a:solidFill>
                  <a:schemeClr val="tx1"/>
                </a:solidFill>
              </a:rPr>
              <a:t>cấp</a:t>
            </a:r>
            <a:r>
              <a:rPr lang="en-US" b="0" i="0" baseline="0" dirty="0">
                <a:solidFill>
                  <a:schemeClr val="tx1"/>
                </a:solidFill>
              </a:rPr>
              <a:t> </a:t>
            </a:r>
            <a:r>
              <a:rPr lang="en-US" b="0" i="0" baseline="0" dirty="0" err="1">
                <a:solidFill>
                  <a:schemeClr val="tx1"/>
                </a:solidFill>
              </a:rPr>
              <a:t>anh</a:t>
            </a:r>
            <a:r>
              <a:rPr lang="en-US" b="0" i="0" baseline="0" dirty="0">
                <a:solidFill>
                  <a:schemeClr val="tx1"/>
                </a:solidFill>
              </a:rPr>
              <a:t> </a:t>
            </a:r>
            <a:r>
              <a:rPr lang="en-US" b="0" i="0" baseline="0" dirty="0" err="1">
                <a:solidFill>
                  <a:schemeClr val="tx1"/>
                </a:solidFill>
              </a:rPr>
              <a:t>ấy</a:t>
            </a:r>
            <a:r>
              <a:rPr lang="en-US" b="0" i="0" baseline="0" dirty="0">
                <a:solidFill>
                  <a:schemeClr val="tx1"/>
                </a:solidFill>
              </a:rPr>
              <a:t> </a:t>
            </a:r>
            <a:r>
              <a:rPr lang="en-US" b="0" i="0" baseline="0" dirty="0" err="1">
                <a:solidFill>
                  <a:schemeClr val="tx1"/>
                </a:solidFill>
              </a:rPr>
              <a:t>sẽ</a:t>
            </a:r>
            <a:r>
              <a:rPr lang="en-US" b="0" i="0" baseline="0" dirty="0">
                <a:solidFill>
                  <a:schemeClr val="tx1"/>
                </a:solidFill>
              </a:rPr>
              <a:t> </a:t>
            </a:r>
            <a:r>
              <a:rPr lang="en-US" b="0" i="0" baseline="0" dirty="0" err="1">
                <a:solidFill>
                  <a:schemeClr val="tx1"/>
                </a:solidFill>
              </a:rPr>
              <a:t>thuê</a:t>
            </a:r>
            <a:r>
              <a:rPr lang="en-US" b="0" i="0" baseline="0" dirty="0">
                <a:solidFill>
                  <a:schemeClr val="tx1"/>
                </a:solidFill>
              </a:rPr>
              <a:t>.</a:t>
            </a:r>
            <a:r>
              <a:rPr lang="en-US" b="0" i="0" dirty="0">
                <a:solidFill>
                  <a:schemeClr val="tx1"/>
                </a:solidFill>
              </a:rPr>
              <a:t> </a:t>
            </a:r>
          </a:p>
          <a:p>
            <a:pPr marL="171450" indent="-171450" defTabSz="897251">
              <a:buFont typeface="Wingdings" panose="05000000000000000000" pitchFamily="2" charset="2"/>
              <a:buChar char="ü"/>
              <a:defRPr/>
            </a:pPr>
            <a:r>
              <a:rPr lang="en-US" b="0" i="0" dirty="0" err="1">
                <a:solidFill>
                  <a:schemeClr val="tx1"/>
                </a:solidFill>
              </a:rPr>
              <a:t>Ngân</a:t>
            </a:r>
            <a:r>
              <a:rPr lang="en-US" b="0" i="0" dirty="0">
                <a:solidFill>
                  <a:schemeClr val="tx1"/>
                </a:solidFill>
              </a:rPr>
              <a:t> </a:t>
            </a:r>
            <a:r>
              <a:rPr lang="en-US" b="0" i="0" dirty="0" err="1">
                <a:solidFill>
                  <a:schemeClr val="tx1"/>
                </a:solidFill>
              </a:rPr>
              <a:t>sách</a:t>
            </a:r>
            <a:r>
              <a:rPr lang="en-US" b="0" i="0" dirty="0">
                <a:solidFill>
                  <a:schemeClr val="tx1"/>
                </a:solidFill>
              </a:rPr>
              <a:t> </a:t>
            </a:r>
            <a:r>
              <a:rPr lang="en-US" b="0" i="0" dirty="0" err="1">
                <a:solidFill>
                  <a:schemeClr val="tx1"/>
                </a:solidFill>
              </a:rPr>
              <a:t>cá</a:t>
            </a:r>
            <a:r>
              <a:rPr lang="en-US" b="0" i="0" dirty="0">
                <a:solidFill>
                  <a:schemeClr val="tx1"/>
                </a:solidFill>
              </a:rPr>
              <a:t> </a:t>
            </a:r>
            <a:r>
              <a:rPr lang="en-US" b="0" i="0" dirty="0" err="1">
                <a:solidFill>
                  <a:schemeClr val="tx1"/>
                </a:solidFill>
              </a:rPr>
              <a:t>nhân</a:t>
            </a:r>
            <a:r>
              <a:rPr lang="en-US" b="0" i="0" dirty="0">
                <a:solidFill>
                  <a:schemeClr val="tx1"/>
                </a:solidFill>
              </a:rPr>
              <a:t> (</a:t>
            </a:r>
            <a:r>
              <a:rPr lang="en-US" b="0" i="0" dirty="0" err="1">
                <a:solidFill>
                  <a:schemeClr val="tx1"/>
                </a:solidFill>
              </a:rPr>
              <a:t>số</a:t>
            </a:r>
            <a:r>
              <a:rPr lang="en-US" b="0" i="0" dirty="0">
                <a:solidFill>
                  <a:schemeClr val="tx1"/>
                </a:solidFill>
              </a:rPr>
              <a:t> </a:t>
            </a:r>
            <a:r>
              <a:rPr lang="en-US" b="0" i="0" dirty="0" err="1">
                <a:solidFill>
                  <a:schemeClr val="tx1"/>
                </a:solidFill>
              </a:rPr>
              <a:t>tiền</a:t>
            </a:r>
            <a:r>
              <a:rPr lang="en-US" b="0" i="0" dirty="0">
                <a:solidFill>
                  <a:schemeClr val="tx1"/>
                </a:solidFill>
              </a:rPr>
              <a:t> </a:t>
            </a:r>
            <a:r>
              <a:rPr lang="en-US" b="0" i="0" dirty="0" err="1">
                <a:solidFill>
                  <a:schemeClr val="tx1"/>
                </a:solidFill>
              </a:rPr>
              <a:t>đã</a:t>
            </a:r>
            <a:r>
              <a:rPr lang="en-US" b="0" i="0" baseline="0" dirty="0">
                <a:solidFill>
                  <a:schemeClr val="tx1"/>
                </a:solidFill>
              </a:rPr>
              <a:t> </a:t>
            </a:r>
            <a:r>
              <a:rPr lang="en-US" b="0" i="0" dirty="0">
                <a:solidFill>
                  <a:schemeClr val="tx1"/>
                </a:solidFill>
              </a:rPr>
              <a:t>chi </a:t>
            </a:r>
            <a:r>
              <a:rPr lang="en-US" b="0" i="0" dirty="0" err="1">
                <a:solidFill>
                  <a:schemeClr val="tx1"/>
                </a:solidFill>
              </a:rPr>
              <a:t>cho</a:t>
            </a:r>
            <a:r>
              <a:rPr lang="en-US" b="0" i="0" dirty="0">
                <a:solidFill>
                  <a:schemeClr val="tx1"/>
                </a:solidFill>
              </a:rPr>
              <a:t> </a:t>
            </a:r>
            <a:r>
              <a:rPr lang="en-US" b="0" i="0" dirty="0" err="1">
                <a:solidFill>
                  <a:schemeClr val="tx1"/>
                </a:solidFill>
              </a:rPr>
              <a:t>các</a:t>
            </a:r>
            <a:r>
              <a:rPr lang="en-US" b="0" i="0" dirty="0">
                <a:solidFill>
                  <a:schemeClr val="tx1"/>
                </a:solidFill>
              </a:rPr>
              <a:t> </a:t>
            </a:r>
            <a:r>
              <a:rPr lang="en-US" b="0" i="0" dirty="0" err="1">
                <a:solidFill>
                  <a:schemeClr val="tx1"/>
                </a:solidFill>
              </a:rPr>
              <a:t>dịch</a:t>
            </a:r>
            <a:r>
              <a:rPr lang="en-US" b="0" i="0" dirty="0">
                <a:solidFill>
                  <a:schemeClr val="tx1"/>
                </a:solidFill>
              </a:rPr>
              <a:t> </a:t>
            </a:r>
            <a:r>
              <a:rPr lang="en-US" b="0" i="0" dirty="0" err="1">
                <a:solidFill>
                  <a:schemeClr val="tx1"/>
                </a:solidFill>
              </a:rPr>
              <a:t>vụ</a:t>
            </a:r>
            <a:r>
              <a:rPr lang="en-US" b="0" i="0" dirty="0">
                <a:solidFill>
                  <a:schemeClr val="tx1"/>
                </a:solidFill>
              </a:rPr>
              <a:t> </a:t>
            </a:r>
            <a:r>
              <a:rPr lang="en-US" b="0" i="0" dirty="0" err="1">
                <a:solidFill>
                  <a:schemeClr val="tx1"/>
                </a:solidFill>
              </a:rPr>
              <a:t>của</a:t>
            </a:r>
            <a:r>
              <a:rPr lang="en-US" b="0" i="0" baseline="0" dirty="0">
                <a:solidFill>
                  <a:schemeClr val="tx1"/>
                </a:solidFill>
              </a:rPr>
              <a:t> </a:t>
            </a:r>
            <a:r>
              <a:rPr lang="en-US" b="0" i="0" dirty="0">
                <a:solidFill>
                  <a:schemeClr val="tx1"/>
                </a:solidFill>
              </a:rPr>
              <a:t>Jason </a:t>
            </a:r>
            <a:r>
              <a:rPr lang="en-US" b="0" i="0" dirty="0" err="1">
                <a:solidFill>
                  <a:schemeClr val="tx1"/>
                </a:solidFill>
              </a:rPr>
              <a:t>trong</a:t>
            </a:r>
            <a:r>
              <a:rPr lang="en-US" b="0" i="0" dirty="0">
                <a:solidFill>
                  <a:schemeClr val="tx1"/>
                </a:solidFill>
              </a:rPr>
              <a:t> 12 </a:t>
            </a:r>
            <a:r>
              <a:rPr lang="en-US" b="0" i="0" dirty="0" err="1">
                <a:solidFill>
                  <a:schemeClr val="tx1"/>
                </a:solidFill>
              </a:rPr>
              <a:t>tháng</a:t>
            </a:r>
            <a:r>
              <a:rPr lang="en-US" b="0" i="0" dirty="0">
                <a:solidFill>
                  <a:schemeClr val="tx1"/>
                </a:solidFill>
              </a:rPr>
              <a:t> qua) </a:t>
            </a:r>
            <a:r>
              <a:rPr lang="en-US" b="0" i="0" dirty="0" err="1">
                <a:solidFill>
                  <a:schemeClr val="tx1"/>
                </a:solidFill>
              </a:rPr>
              <a:t>là</a:t>
            </a:r>
            <a:r>
              <a:rPr lang="en-US" b="0" i="0" dirty="0">
                <a:solidFill>
                  <a:schemeClr val="tx1"/>
                </a:solidFill>
              </a:rPr>
              <a:t> $63.100.</a:t>
            </a:r>
          </a:p>
          <a:p>
            <a:pPr marL="171450" indent="-171450" defTabSz="897251">
              <a:buFont typeface="Wingdings" panose="05000000000000000000" pitchFamily="2" charset="2"/>
              <a:buChar char="ü"/>
              <a:defRPr/>
            </a:pPr>
            <a:r>
              <a:rPr lang="en-US" b="0" i="0" dirty="0">
                <a:solidFill>
                  <a:schemeClr val="tx1"/>
                </a:solidFill>
              </a:rPr>
              <a:t>Jason </a:t>
            </a:r>
            <a:r>
              <a:rPr lang="en-US" b="0" i="0" dirty="0" err="1">
                <a:solidFill>
                  <a:schemeClr val="tx1"/>
                </a:solidFill>
              </a:rPr>
              <a:t>đã</a:t>
            </a:r>
            <a:r>
              <a:rPr lang="en-US" b="0" i="0" dirty="0">
                <a:solidFill>
                  <a:schemeClr val="tx1"/>
                </a:solidFill>
              </a:rPr>
              <a:t> </a:t>
            </a:r>
            <a:r>
              <a:rPr lang="en-US" b="0" i="0" dirty="0" err="1">
                <a:solidFill>
                  <a:schemeClr val="tx1"/>
                </a:solidFill>
              </a:rPr>
              <a:t>sử</a:t>
            </a:r>
            <a:r>
              <a:rPr lang="en-US" b="0" i="0" dirty="0">
                <a:solidFill>
                  <a:schemeClr val="tx1"/>
                </a:solidFill>
              </a:rPr>
              <a:t> </a:t>
            </a:r>
            <a:r>
              <a:rPr lang="en-US" b="0" i="0" dirty="0" err="1">
                <a:solidFill>
                  <a:schemeClr val="tx1"/>
                </a:solidFill>
              </a:rPr>
              <a:t>dụng</a:t>
            </a:r>
            <a:r>
              <a:rPr lang="en-US" b="0" i="0" dirty="0">
                <a:solidFill>
                  <a:schemeClr val="tx1"/>
                </a:solidFill>
              </a:rPr>
              <a:t> </a:t>
            </a:r>
            <a:r>
              <a:rPr lang="en-US" b="0" i="0" dirty="0" err="1">
                <a:solidFill>
                  <a:schemeClr val="tx1"/>
                </a:solidFill>
              </a:rPr>
              <a:t>số</a:t>
            </a:r>
            <a:r>
              <a:rPr lang="en-US" b="0" i="0" dirty="0">
                <a:solidFill>
                  <a:schemeClr val="tx1"/>
                </a:solidFill>
              </a:rPr>
              <a:t> </a:t>
            </a:r>
            <a:r>
              <a:rPr lang="en-US" b="0" i="0" dirty="0" err="1">
                <a:solidFill>
                  <a:schemeClr val="tx1"/>
                </a:solidFill>
              </a:rPr>
              <a:t>tiền</a:t>
            </a:r>
            <a:r>
              <a:rPr lang="en-US" b="0" i="0" dirty="0">
                <a:solidFill>
                  <a:schemeClr val="tx1"/>
                </a:solidFill>
              </a:rPr>
              <a:t> </a:t>
            </a:r>
            <a:r>
              <a:rPr lang="en-US" b="0" i="0" dirty="0" err="1">
                <a:solidFill>
                  <a:schemeClr val="tx1"/>
                </a:solidFill>
              </a:rPr>
              <a:t>trong</a:t>
            </a:r>
            <a:r>
              <a:rPr lang="en-US" b="0" i="0" dirty="0">
                <a:solidFill>
                  <a:schemeClr val="tx1"/>
                </a:solidFill>
              </a:rPr>
              <a:t> </a:t>
            </a:r>
            <a:r>
              <a:rPr lang="en-US" b="0" i="0" dirty="0" err="1">
                <a:solidFill>
                  <a:schemeClr val="tx1"/>
                </a:solidFill>
              </a:rPr>
              <a:t>ngân</a:t>
            </a:r>
            <a:r>
              <a:rPr lang="en-US" b="0" i="0" dirty="0">
                <a:solidFill>
                  <a:schemeClr val="tx1"/>
                </a:solidFill>
              </a:rPr>
              <a:t> </a:t>
            </a:r>
            <a:r>
              <a:rPr lang="en-US" b="0" i="0" dirty="0" err="1">
                <a:solidFill>
                  <a:schemeClr val="tx1"/>
                </a:solidFill>
              </a:rPr>
              <a:t>sách</a:t>
            </a:r>
            <a:r>
              <a:rPr lang="en-US" b="0" i="0" dirty="0">
                <a:solidFill>
                  <a:schemeClr val="tx1"/>
                </a:solidFill>
              </a:rPr>
              <a:t> </a:t>
            </a:r>
            <a:r>
              <a:rPr lang="en-US" b="0" i="0" dirty="0" err="1">
                <a:solidFill>
                  <a:schemeClr val="tx1"/>
                </a:solidFill>
              </a:rPr>
              <a:t>cá</a:t>
            </a:r>
            <a:r>
              <a:rPr lang="en-US" b="0" i="0" dirty="0">
                <a:solidFill>
                  <a:schemeClr val="tx1"/>
                </a:solidFill>
              </a:rPr>
              <a:t> </a:t>
            </a:r>
            <a:r>
              <a:rPr lang="en-US" b="0" i="0" dirty="0" err="1">
                <a:solidFill>
                  <a:schemeClr val="tx1"/>
                </a:solidFill>
              </a:rPr>
              <a:t>nhân</a:t>
            </a:r>
            <a:r>
              <a:rPr lang="en-US" b="0" i="0" dirty="0">
                <a:solidFill>
                  <a:schemeClr val="tx1"/>
                </a:solidFill>
              </a:rPr>
              <a:t> </a:t>
            </a:r>
            <a:r>
              <a:rPr lang="en-US" b="0" i="0" dirty="0" err="1">
                <a:solidFill>
                  <a:schemeClr val="tx1"/>
                </a:solidFill>
              </a:rPr>
              <a:t>của</a:t>
            </a:r>
            <a:r>
              <a:rPr lang="en-US" b="0" i="0" dirty="0">
                <a:solidFill>
                  <a:schemeClr val="tx1"/>
                </a:solidFill>
              </a:rPr>
              <a:t> </a:t>
            </a:r>
            <a:r>
              <a:rPr lang="en-US" b="0" i="0" dirty="0" err="1">
                <a:solidFill>
                  <a:schemeClr val="tx1"/>
                </a:solidFill>
              </a:rPr>
              <a:t>mình</a:t>
            </a:r>
            <a:r>
              <a:rPr lang="en-US" b="0" i="0" dirty="0">
                <a:solidFill>
                  <a:schemeClr val="tx1"/>
                </a:solidFill>
              </a:rPr>
              <a:t> </a:t>
            </a:r>
            <a:r>
              <a:rPr lang="en-US" b="0" i="0" dirty="0" err="1">
                <a:solidFill>
                  <a:schemeClr val="tx1"/>
                </a:solidFill>
              </a:rPr>
              <a:t>để</a:t>
            </a:r>
            <a:r>
              <a:rPr lang="en-US" b="0" i="0" dirty="0">
                <a:solidFill>
                  <a:schemeClr val="tx1"/>
                </a:solidFill>
              </a:rPr>
              <a:t> </a:t>
            </a:r>
            <a:r>
              <a:rPr lang="en-US" b="0" i="0" dirty="0" err="1">
                <a:solidFill>
                  <a:schemeClr val="tx1"/>
                </a:solidFill>
              </a:rPr>
              <a:t>thanh</a:t>
            </a:r>
            <a:r>
              <a:rPr lang="en-US" b="0" i="0" dirty="0">
                <a:solidFill>
                  <a:schemeClr val="tx1"/>
                </a:solidFill>
              </a:rPr>
              <a:t> </a:t>
            </a:r>
            <a:r>
              <a:rPr lang="en-US" b="0" i="0" dirty="0" err="1">
                <a:solidFill>
                  <a:schemeClr val="tx1"/>
                </a:solidFill>
              </a:rPr>
              <a:t>toán</a:t>
            </a:r>
            <a:r>
              <a:rPr lang="en-US" b="0" i="0" baseline="0" dirty="0">
                <a:solidFill>
                  <a:schemeClr val="tx1"/>
                </a:solidFill>
              </a:rPr>
              <a:t> </a:t>
            </a:r>
            <a:r>
              <a:rPr lang="en-US" b="0" i="0" dirty="0" err="1">
                <a:solidFill>
                  <a:schemeClr val="tx1"/>
                </a:solidFill>
              </a:rPr>
              <a:t>một</a:t>
            </a:r>
            <a:r>
              <a:rPr lang="en-US" b="0" i="0" dirty="0">
                <a:solidFill>
                  <a:schemeClr val="tx1"/>
                </a:solidFill>
              </a:rPr>
              <a:t> </a:t>
            </a:r>
            <a:r>
              <a:rPr lang="en-US" b="0" i="0" dirty="0" err="1">
                <a:solidFill>
                  <a:schemeClr val="tx1"/>
                </a:solidFill>
              </a:rPr>
              <a:t>số</a:t>
            </a:r>
            <a:r>
              <a:rPr lang="en-US" b="0" i="0" dirty="0">
                <a:solidFill>
                  <a:schemeClr val="tx1"/>
                </a:solidFill>
              </a:rPr>
              <a:t> </a:t>
            </a:r>
            <a:r>
              <a:rPr lang="en-US" b="0" i="0" dirty="0" err="1">
                <a:solidFill>
                  <a:schemeClr val="tx1"/>
                </a:solidFill>
              </a:rPr>
              <a:t>dịch</a:t>
            </a:r>
            <a:r>
              <a:rPr lang="en-US" b="0" i="0" dirty="0">
                <a:solidFill>
                  <a:schemeClr val="tx1"/>
                </a:solidFill>
              </a:rPr>
              <a:t> </a:t>
            </a:r>
            <a:r>
              <a:rPr lang="en-US" b="0" i="0" dirty="0" err="1">
                <a:solidFill>
                  <a:schemeClr val="tx1"/>
                </a:solidFill>
              </a:rPr>
              <a:t>vụ</a:t>
            </a:r>
            <a:r>
              <a:rPr lang="en-US" b="0" i="0" dirty="0">
                <a:solidFill>
                  <a:schemeClr val="tx1"/>
                </a:solidFill>
              </a:rPr>
              <a:t> </a:t>
            </a:r>
            <a:r>
              <a:rPr lang="en-US" b="0" i="0" dirty="0" err="1">
                <a:solidFill>
                  <a:schemeClr val="tx1"/>
                </a:solidFill>
              </a:rPr>
              <a:t>của</a:t>
            </a:r>
            <a:r>
              <a:rPr lang="en-US" b="0" i="0" dirty="0">
                <a:solidFill>
                  <a:schemeClr val="tx1"/>
                </a:solidFill>
              </a:rPr>
              <a:t> </a:t>
            </a:r>
            <a:r>
              <a:rPr lang="en-US" b="0" i="0" dirty="0" err="1">
                <a:solidFill>
                  <a:schemeClr val="tx1"/>
                </a:solidFill>
              </a:rPr>
              <a:t>anh</a:t>
            </a:r>
            <a:r>
              <a:rPr lang="en-US" b="0" i="0" dirty="0">
                <a:solidFill>
                  <a:schemeClr val="tx1"/>
                </a:solidFill>
              </a:rPr>
              <a:t> </a:t>
            </a:r>
            <a:r>
              <a:rPr lang="en-US" b="0" i="0" dirty="0" err="1">
                <a:solidFill>
                  <a:schemeClr val="tx1"/>
                </a:solidFill>
              </a:rPr>
              <a:t>ấy</a:t>
            </a:r>
            <a:r>
              <a:rPr lang="en-US" b="0" i="0" dirty="0">
                <a:solidFill>
                  <a:schemeClr val="tx1"/>
                </a:solidFill>
              </a:rPr>
              <a:t>.</a:t>
            </a:r>
          </a:p>
          <a:p>
            <a:pPr marL="171450" indent="-171450" defTabSz="897251">
              <a:buFont typeface="Wingdings" panose="05000000000000000000" pitchFamily="2" charset="2"/>
              <a:buChar char="ü"/>
              <a:defRPr/>
            </a:pPr>
            <a:r>
              <a:rPr lang="en-US" b="0" i="0" dirty="0" err="1">
                <a:solidFill>
                  <a:schemeClr val="tx1"/>
                </a:solidFill>
              </a:rPr>
              <a:t>Anh</a:t>
            </a:r>
            <a:r>
              <a:rPr lang="en-US" b="0" i="0" dirty="0">
                <a:solidFill>
                  <a:schemeClr val="tx1"/>
                </a:solidFill>
              </a:rPr>
              <a:t> </a:t>
            </a:r>
            <a:r>
              <a:rPr lang="en-US" b="0" i="0" dirty="0" err="1">
                <a:solidFill>
                  <a:schemeClr val="tx1"/>
                </a:solidFill>
              </a:rPr>
              <a:t>ấy</a:t>
            </a:r>
            <a:r>
              <a:rPr lang="en-US" b="0" i="0" dirty="0">
                <a:solidFill>
                  <a:schemeClr val="tx1"/>
                </a:solidFill>
              </a:rPr>
              <a:t> </a:t>
            </a:r>
            <a:r>
              <a:rPr lang="en-US" b="0" i="0" dirty="0" err="1">
                <a:solidFill>
                  <a:schemeClr val="tx1"/>
                </a:solidFill>
              </a:rPr>
              <a:t>đã</a:t>
            </a:r>
            <a:r>
              <a:rPr lang="en-US" b="0" i="0" dirty="0">
                <a:solidFill>
                  <a:schemeClr val="tx1"/>
                </a:solidFill>
              </a:rPr>
              <a:t> </a:t>
            </a:r>
            <a:r>
              <a:rPr lang="en-US" b="0" i="0" dirty="0" err="1">
                <a:solidFill>
                  <a:schemeClr val="tx1"/>
                </a:solidFill>
              </a:rPr>
              <a:t>sử</a:t>
            </a:r>
            <a:r>
              <a:rPr lang="en-US" b="0" i="0" dirty="0">
                <a:solidFill>
                  <a:schemeClr val="tx1"/>
                </a:solidFill>
              </a:rPr>
              <a:t> </a:t>
            </a:r>
            <a:r>
              <a:rPr lang="en-US" b="0" i="0" dirty="0" err="1">
                <a:solidFill>
                  <a:schemeClr val="tx1"/>
                </a:solidFill>
              </a:rPr>
              <a:t>dụng</a:t>
            </a:r>
            <a:r>
              <a:rPr lang="en-US" b="0" i="0" dirty="0">
                <a:solidFill>
                  <a:schemeClr val="tx1"/>
                </a:solidFill>
              </a:rPr>
              <a:t> $58.804 </a:t>
            </a:r>
            <a:r>
              <a:rPr lang="en-US" b="0" i="0" dirty="0" err="1">
                <a:solidFill>
                  <a:schemeClr val="tx1"/>
                </a:solidFill>
              </a:rPr>
              <a:t>dựa</a:t>
            </a:r>
            <a:r>
              <a:rPr lang="en-US" b="0" i="0" dirty="0">
                <a:solidFill>
                  <a:schemeClr val="tx1"/>
                </a:solidFill>
              </a:rPr>
              <a:t> </a:t>
            </a:r>
            <a:r>
              <a:rPr lang="en-US" b="0" i="0" dirty="0" err="1">
                <a:solidFill>
                  <a:schemeClr val="tx1"/>
                </a:solidFill>
              </a:rPr>
              <a:t>trên</a:t>
            </a:r>
            <a:r>
              <a:rPr lang="en-US" b="0" i="0" dirty="0">
                <a:solidFill>
                  <a:schemeClr val="tx1"/>
                </a:solidFill>
              </a:rPr>
              <a:t> </a:t>
            </a:r>
            <a:r>
              <a:rPr lang="en-US" b="0" i="0" dirty="0" err="1">
                <a:solidFill>
                  <a:schemeClr val="tx1"/>
                </a:solidFill>
              </a:rPr>
              <a:t>thông</a:t>
            </a:r>
            <a:r>
              <a:rPr lang="en-US" b="0" i="0" dirty="0">
                <a:solidFill>
                  <a:schemeClr val="tx1"/>
                </a:solidFill>
              </a:rPr>
              <a:t> tin </a:t>
            </a:r>
            <a:r>
              <a:rPr lang="en-US" b="0" i="0" dirty="0" err="1">
                <a:solidFill>
                  <a:schemeClr val="tx1"/>
                </a:solidFill>
              </a:rPr>
              <a:t>trong</a:t>
            </a:r>
            <a:r>
              <a:rPr lang="en-US" b="0" i="0" dirty="0">
                <a:solidFill>
                  <a:schemeClr val="tx1"/>
                </a:solidFill>
              </a:rPr>
              <a:t> IPP </a:t>
            </a:r>
            <a:r>
              <a:rPr lang="en-US" b="0" i="0" dirty="0" err="1">
                <a:solidFill>
                  <a:schemeClr val="tx1"/>
                </a:solidFill>
              </a:rPr>
              <a:t>của</a:t>
            </a:r>
            <a:r>
              <a:rPr lang="en-US" b="0" i="0" dirty="0">
                <a:solidFill>
                  <a:schemeClr val="tx1"/>
                </a:solidFill>
              </a:rPr>
              <a:t> </a:t>
            </a:r>
            <a:r>
              <a:rPr lang="en-US" b="0" i="0" dirty="0" err="1">
                <a:solidFill>
                  <a:schemeClr val="tx1"/>
                </a:solidFill>
              </a:rPr>
              <a:t>anh</a:t>
            </a:r>
            <a:r>
              <a:rPr lang="en-US" b="0" i="0" dirty="0">
                <a:solidFill>
                  <a:schemeClr val="tx1"/>
                </a:solidFill>
              </a:rPr>
              <a:t> </a:t>
            </a:r>
            <a:r>
              <a:rPr lang="en-US" b="0" i="0" dirty="0" err="1">
                <a:solidFill>
                  <a:schemeClr val="tx1"/>
                </a:solidFill>
              </a:rPr>
              <a:t>ấy</a:t>
            </a:r>
            <a:r>
              <a:rPr lang="en-US" b="0" i="0" dirty="0">
                <a:solidFill>
                  <a:schemeClr val="tx1"/>
                </a:solidFill>
              </a:rPr>
              <a:t> </a:t>
            </a:r>
            <a:r>
              <a:rPr lang="en-US" b="0" i="0" dirty="0" err="1">
                <a:solidFill>
                  <a:schemeClr val="tx1"/>
                </a:solidFill>
              </a:rPr>
              <a:t>và</a:t>
            </a:r>
            <a:r>
              <a:rPr lang="en-US" b="0" i="0" dirty="0">
                <a:solidFill>
                  <a:schemeClr val="tx1"/>
                </a:solidFill>
              </a:rPr>
              <a:t> </a:t>
            </a:r>
            <a:r>
              <a:rPr lang="en-US" b="0" i="0" dirty="0" err="1">
                <a:solidFill>
                  <a:schemeClr val="tx1"/>
                </a:solidFill>
              </a:rPr>
              <a:t>kế</a:t>
            </a:r>
            <a:r>
              <a:rPr lang="en-US" b="0" i="0" dirty="0">
                <a:solidFill>
                  <a:schemeClr val="tx1"/>
                </a:solidFill>
              </a:rPr>
              <a:t> </a:t>
            </a:r>
            <a:r>
              <a:rPr lang="en-US" b="0" i="0" dirty="0" err="1">
                <a:solidFill>
                  <a:schemeClr val="tx1"/>
                </a:solidFill>
              </a:rPr>
              <a:t>hoạch</a:t>
            </a:r>
            <a:r>
              <a:rPr lang="en-US" b="0" i="0" dirty="0">
                <a:solidFill>
                  <a:schemeClr val="tx1"/>
                </a:solidFill>
              </a:rPr>
              <a:t> chi </a:t>
            </a:r>
            <a:r>
              <a:rPr lang="en-US" b="0" i="0" dirty="0" err="1">
                <a:solidFill>
                  <a:schemeClr val="tx1"/>
                </a:solidFill>
              </a:rPr>
              <a:t>tiêu</a:t>
            </a:r>
            <a:r>
              <a:rPr lang="en-US" b="0" i="0" dirty="0">
                <a:solidFill>
                  <a:schemeClr val="tx1"/>
                </a:solidFill>
              </a:rPr>
              <a:t> </a:t>
            </a:r>
            <a:r>
              <a:rPr lang="en-US" b="0" i="0" dirty="0" err="1">
                <a:solidFill>
                  <a:schemeClr val="tx1"/>
                </a:solidFill>
              </a:rPr>
              <a:t>mà</a:t>
            </a:r>
            <a:r>
              <a:rPr lang="en-US" b="0" i="0" dirty="0">
                <a:solidFill>
                  <a:schemeClr val="tx1"/>
                </a:solidFill>
              </a:rPr>
              <a:t> </a:t>
            </a:r>
            <a:r>
              <a:rPr lang="en-US" b="0" i="0" dirty="0" err="1">
                <a:solidFill>
                  <a:schemeClr val="tx1"/>
                </a:solidFill>
              </a:rPr>
              <a:t>anh</a:t>
            </a:r>
            <a:r>
              <a:rPr lang="en-US" b="0" i="0" dirty="0">
                <a:solidFill>
                  <a:schemeClr val="tx1"/>
                </a:solidFill>
              </a:rPr>
              <a:t> </a:t>
            </a:r>
            <a:r>
              <a:rPr lang="en-US" b="0" i="0" dirty="0" err="1">
                <a:solidFill>
                  <a:schemeClr val="tx1"/>
                </a:solidFill>
              </a:rPr>
              <a:t>ấy</a:t>
            </a:r>
            <a:r>
              <a:rPr lang="en-US" b="0" i="0" dirty="0">
                <a:solidFill>
                  <a:schemeClr val="tx1"/>
                </a:solidFill>
              </a:rPr>
              <a:t> </a:t>
            </a:r>
            <a:r>
              <a:rPr lang="en-US" b="0" i="0" dirty="0" err="1">
                <a:solidFill>
                  <a:schemeClr val="tx1"/>
                </a:solidFill>
              </a:rPr>
              <a:t>đã</a:t>
            </a:r>
            <a:r>
              <a:rPr lang="en-US" b="0" i="0" dirty="0">
                <a:solidFill>
                  <a:schemeClr val="tx1"/>
                </a:solidFill>
              </a:rPr>
              <a:t> </a:t>
            </a:r>
            <a:r>
              <a:rPr lang="en-US" b="0" i="0" dirty="0" err="1">
                <a:solidFill>
                  <a:schemeClr val="tx1"/>
                </a:solidFill>
              </a:rPr>
              <a:t>lập</a:t>
            </a:r>
            <a:r>
              <a:rPr lang="en-US" b="0" i="0" dirty="0">
                <a:solidFill>
                  <a:schemeClr val="tx1"/>
                </a:solidFill>
              </a:rPr>
              <a:t>.</a:t>
            </a:r>
          </a:p>
        </p:txBody>
      </p:sp>
      <p:sp>
        <p:nvSpPr>
          <p:cNvPr id="4" name="Slide Number Placeholder 3"/>
          <p:cNvSpPr>
            <a:spLocks noGrp="1"/>
          </p:cNvSpPr>
          <p:nvPr>
            <p:ph type="sldNum" sz="quarter" idx="10"/>
          </p:nvPr>
        </p:nvSpPr>
        <p:spPr/>
        <p:txBody>
          <a:bodyPr/>
          <a:lstStyle/>
          <a:p>
            <a:fld id="{1C78673E-F29B-4593-BE77-BC78070867BB}" type="slidenum">
              <a:rPr lang="en-US" smtClean="0"/>
              <a:t>53</a:t>
            </a:fld>
            <a:endParaRPr lang="en-US" dirty="0"/>
          </a:p>
        </p:txBody>
      </p:sp>
    </p:spTree>
    <p:extLst>
      <p:ext uri="{BB962C8B-B14F-4D97-AF65-F5344CB8AC3E}">
        <p14:creationId xmlns:p14="http://schemas.microsoft.com/office/powerpoint/2010/main" val="345700920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err="1"/>
              <a:t>Tài</a:t>
            </a:r>
            <a:r>
              <a:rPr lang="en-US" i="1" baseline="0" dirty="0"/>
              <a:t> </a:t>
            </a:r>
            <a:r>
              <a:rPr lang="en-US" i="1" baseline="0" dirty="0" err="1"/>
              <a:t>liệu</a:t>
            </a:r>
            <a:r>
              <a:rPr lang="en-US" i="0" baseline="0" dirty="0"/>
              <a:t>: </a:t>
            </a:r>
            <a:r>
              <a:rPr lang="en-US" b="1" i="0" baseline="0" dirty="0" err="1"/>
              <a:t>Tập</a:t>
            </a:r>
            <a:r>
              <a:rPr lang="en-US" b="1" i="0" baseline="0" dirty="0"/>
              <a:t> </a:t>
            </a:r>
            <a:r>
              <a:rPr lang="en-US" b="1" i="0" baseline="0" dirty="0" err="1"/>
              <a:t>tài</a:t>
            </a:r>
            <a:r>
              <a:rPr lang="en-US" b="1" i="0" baseline="0" dirty="0"/>
              <a:t> </a:t>
            </a:r>
            <a:r>
              <a:rPr lang="en-US" b="1" i="0" baseline="0" dirty="0" err="1"/>
              <a:t>liệu</a:t>
            </a:r>
            <a:r>
              <a:rPr lang="en-US" b="1" i="0" baseline="0" dirty="0"/>
              <a:t> </a:t>
            </a:r>
            <a:r>
              <a:rPr lang="en-US" b="1" i="0" baseline="0" dirty="0" err="1"/>
              <a:t>về</a:t>
            </a:r>
            <a:r>
              <a:rPr lang="en-US" b="1" i="0" baseline="0" dirty="0"/>
              <a:t> Jason </a:t>
            </a:r>
            <a:r>
              <a:rPr lang="en-US" b="1" i="0" baseline="0" dirty="0" err="1"/>
              <a:t>và</a:t>
            </a:r>
            <a:r>
              <a:rPr lang="en-US" b="1" i="0" baseline="0" dirty="0"/>
              <a:t> Sofia: </a:t>
            </a:r>
            <a:r>
              <a:rPr lang="en-US" b="1" i="0" baseline="0" dirty="0" err="1"/>
              <a:t>Kế</a:t>
            </a:r>
            <a:r>
              <a:rPr lang="en-US" b="1" i="0" baseline="0" dirty="0"/>
              <a:t> </a:t>
            </a:r>
            <a:r>
              <a:rPr lang="en-US" b="1" i="0" baseline="0" dirty="0" err="1"/>
              <a:t>hoạch</a:t>
            </a:r>
            <a:r>
              <a:rPr lang="en-US" b="1" i="0" baseline="0" dirty="0"/>
              <a:t> Chi </a:t>
            </a:r>
            <a:r>
              <a:rPr lang="en-US" b="1" i="0" baseline="0" dirty="0" err="1"/>
              <a:t>tiêu</a:t>
            </a:r>
            <a:r>
              <a:rPr lang="en-US" b="1" i="0" baseline="0" dirty="0"/>
              <a:t> </a:t>
            </a:r>
            <a:r>
              <a:rPr lang="en-US" b="0" i="0" baseline="0" dirty="0"/>
              <a:t>(</a:t>
            </a:r>
            <a:r>
              <a:rPr lang="en-US" b="0" i="0" baseline="0" dirty="0" err="1"/>
              <a:t>trang</a:t>
            </a:r>
            <a:r>
              <a:rPr lang="en-US" b="0" i="0" baseline="0" dirty="0"/>
              <a:t> 6 </a:t>
            </a:r>
            <a:r>
              <a:rPr lang="en-US" b="0" i="0" baseline="0" dirty="0" err="1"/>
              <a:t>và</a:t>
            </a:r>
            <a:r>
              <a:rPr lang="en-US" b="0" i="0" baseline="0" dirty="0"/>
              <a:t> 7)</a:t>
            </a:r>
            <a:endParaRPr lang="en-US" i="0" dirty="0"/>
          </a:p>
          <a:p>
            <a:pPr marL="228600" indent="-228600">
              <a:buAutoNum type="arabicParenR"/>
            </a:pPr>
            <a:r>
              <a:rPr lang="vi-VN" i="0" dirty="0"/>
              <a:t>Jason và nhóm của </a:t>
            </a:r>
            <a:r>
              <a:rPr lang="en-US" i="0" dirty="0" err="1"/>
              <a:t>anh</a:t>
            </a:r>
            <a:r>
              <a:rPr lang="en-US" i="0" baseline="0" dirty="0"/>
              <a:t> </a:t>
            </a:r>
            <a:r>
              <a:rPr lang="en-US" i="0" baseline="0" dirty="0" err="1"/>
              <a:t>ấy</a:t>
            </a:r>
            <a:r>
              <a:rPr lang="en-US" i="0" baseline="0" dirty="0"/>
              <a:t> </a:t>
            </a:r>
            <a:r>
              <a:rPr lang="vi-VN" i="0" dirty="0"/>
              <a:t>đã tìm ra </a:t>
            </a:r>
            <a:r>
              <a:rPr lang="en-US" i="0" dirty="0" err="1"/>
              <a:t>tên</a:t>
            </a:r>
            <a:r>
              <a:rPr lang="en-US" i="0" baseline="0" dirty="0"/>
              <a:t> </a:t>
            </a:r>
            <a:r>
              <a:rPr lang="en-US" i="0" baseline="0" dirty="0" err="1"/>
              <a:t>gọi</a:t>
            </a:r>
            <a:r>
              <a:rPr lang="en-US" i="0" baseline="0" dirty="0"/>
              <a:t> </a:t>
            </a:r>
            <a:r>
              <a:rPr lang="en-US" i="0" baseline="0" dirty="0" err="1"/>
              <a:t>cho</a:t>
            </a:r>
            <a:r>
              <a:rPr lang="en-US" i="0" baseline="0" dirty="0"/>
              <a:t> </a:t>
            </a:r>
            <a:r>
              <a:rPr lang="en-US" i="0" baseline="0" dirty="0" err="1"/>
              <a:t>các</a:t>
            </a:r>
            <a:r>
              <a:rPr lang="en-US" i="0" baseline="0" dirty="0"/>
              <a:t> </a:t>
            </a:r>
            <a:r>
              <a:rPr lang="vi-VN" i="0" dirty="0"/>
              <a:t>dịch vụ</a:t>
            </a:r>
            <a:r>
              <a:rPr lang="en-US" i="0" dirty="0"/>
              <a:t> </a:t>
            </a:r>
            <a:r>
              <a:rPr lang="en-US" i="0" dirty="0" err="1"/>
              <a:t>của</a:t>
            </a:r>
            <a:r>
              <a:rPr lang="en-US" i="0" baseline="0" dirty="0"/>
              <a:t> </a:t>
            </a:r>
            <a:r>
              <a:rPr lang="en-US" i="0" baseline="0" dirty="0" err="1"/>
              <a:t>anh</a:t>
            </a:r>
            <a:r>
              <a:rPr lang="en-US" i="0" baseline="0" dirty="0"/>
              <a:t> </a:t>
            </a:r>
            <a:r>
              <a:rPr lang="en-US" i="0" baseline="0" dirty="0" err="1"/>
              <a:t>ấy</a:t>
            </a:r>
            <a:r>
              <a:rPr lang="vi-VN" i="0" dirty="0"/>
              <a:t> dựa trên các dịch vụ SDP và định nghĩa của chúng.</a:t>
            </a:r>
          </a:p>
          <a:p>
            <a:pPr marL="685800" lvl="1" indent="-228600">
              <a:buFont typeface="Arial" panose="020B0604020202020204" pitchFamily="34" charset="0"/>
              <a:buChar char="•"/>
            </a:pPr>
            <a:r>
              <a:rPr lang="vi-VN" i="0" dirty="0"/>
              <a:t>Trang 6 </a:t>
            </a:r>
            <a:r>
              <a:rPr lang="en-US" i="0" dirty="0" err="1"/>
              <a:t>cho</a:t>
            </a:r>
            <a:r>
              <a:rPr lang="en-US" i="0" dirty="0"/>
              <a:t> </a:t>
            </a:r>
            <a:r>
              <a:rPr lang="en-US" i="0" dirty="0" err="1"/>
              <a:t>thấy</a:t>
            </a:r>
            <a:r>
              <a:rPr lang="en-US" i="0" baseline="0" dirty="0"/>
              <a:t> </a:t>
            </a:r>
            <a:r>
              <a:rPr lang="en-US" i="0" dirty="0" err="1"/>
              <a:t>tên</a:t>
            </a:r>
            <a:r>
              <a:rPr lang="en-US" i="0" baseline="0" dirty="0"/>
              <a:t> </a:t>
            </a:r>
            <a:r>
              <a:rPr lang="en-US" i="0" baseline="0" dirty="0" err="1"/>
              <a:t>gọi</a:t>
            </a:r>
            <a:r>
              <a:rPr lang="en-US" i="0" baseline="0" dirty="0"/>
              <a:t> </a:t>
            </a:r>
            <a:r>
              <a:rPr lang="en-US" i="0" baseline="0" dirty="0" err="1"/>
              <a:t>của</a:t>
            </a:r>
            <a:r>
              <a:rPr lang="en-US" i="0" baseline="0" dirty="0"/>
              <a:t> </a:t>
            </a:r>
            <a:r>
              <a:rPr lang="en-US" i="0" baseline="0" dirty="0" err="1"/>
              <a:t>các</a:t>
            </a:r>
            <a:r>
              <a:rPr lang="en-US" i="0" baseline="0" dirty="0"/>
              <a:t> </a:t>
            </a:r>
            <a:r>
              <a:rPr lang="en-US" i="0" baseline="0" dirty="0" err="1"/>
              <a:t>dịch</a:t>
            </a:r>
            <a:r>
              <a:rPr lang="en-US" i="0" baseline="0" dirty="0"/>
              <a:t> </a:t>
            </a:r>
            <a:r>
              <a:rPr lang="en-US" i="0" baseline="0" dirty="0" err="1"/>
              <a:t>vụ</a:t>
            </a:r>
            <a:r>
              <a:rPr lang="en-US" i="0" baseline="0" dirty="0"/>
              <a:t> </a:t>
            </a:r>
            <a:r>
              <a:rPr lang="en-US" i="0" baseline="0" dirty="0" err="1"/>
              <a:t>mà</a:t>
            </a:r>
            <a:r>
              <a:rPr lang="en-US" i="0" dirty="0"/>
              <a:t> Jason </a:t>
            </a:r>
            <a:r>
              <a:rPr lang="en-US" i="0" dirty="0" err="1"/>
              <a:t>và</a:t>
            </a:r>
            <a:r>
              <a:rPr lang="en-US" i="0" baseline="0" dirty="0"/>
              <a:t> </a:t>
            </a:r>
            <a:r>
              <a:rPr lang="en-US" i="0" baseline="0" dirty="0" err="1"/>
              <a:t>nhóm</a:t>
            </a:r>
            <a:r>
              <a:rPr lang="en-US" i="0" baseline="0" dirty="0"/>
              <a:t> </a:t>
            </a:r>
            <a:r>
              <a:rPr lang="en-US" i="0" baseline="0" dirty="0" err="1"/>
              <a:t>của</a:t>
            </a:r>
            <a:r>
              <a:rPr lang="en-US" i="0" baseline="0" dirty="0"/>
              <a:t> </a:t>
            </a:r>
            <a:r>
              <a:rPr lang="en-US" i="0" baseline="0" dirty="0" err="1"/>
              <a:t>anh</a:t>
            </a:r>
            <a:r>
              <a:rPr lang="en-US" i="0" baseline="0" dirty="0"/>
              <a:t> </a:t>
            </a:r>
            <a:r>
              <a:rPr lang="en-US" i="0" baseline="0" dirty="0" err="1"/>
              <a:t>ấy</a:t>
            </a:r>
            <a:r>
              <a:rPr lang="en-US" i="0" baseline="0" dirty="0"/>
              <a:t> </a:t>
            </a:r>
            <a:r>
              <a:rPr lang="en-US" i="0" baseline="0" dirty="0" err="1"/>
              <a:t>đã</a:t>
            </a:r>
            <a:r>
              <a:rPr lang="en-US" i="0" baseline="0" dirty="0"/>
              <a:t> </a:t>
            </a:r>
            <a:r>
              <a:rPr lang="en-US" i="0" dirty="0" err="1"/>
              <a:t>gọi</a:t>
            </a:r>
            <a:r>
              <a:rPr lang="en-US" i="0" baseline="0" dirty="0"/>
              <a:t> </a:t>
            </a:r>
            <a:r>
              <a:rPr lang="vi-VN" i="0" dirty="0"/>
              <a:t>trong quá trình lập kế hoạch</a:t>
            </a:r>
          </a:p>
          <a:p>
            <a:pPr marL="685800" lvl="1" indent="-228600">
              <a:buFont typeface="Arial" panose="020B0604020202020204" pitchFamily="34" charset="0"/>
              <a:buChar char="•"/>
            </a:pPr>
            <a:r>
              <a:rPr lang="vi-VN" i="0" dirty="0"/>
              <a:t>Trang 7 cho thấy kế hoạch chi tiêu của anh ấy với các dịch vụ SDP và </a:t>
            </a:r>
            <a:r>
              <a:rPr lang="en-US" i="0" dirty="0" err="1"/>
              <a:t>cách</a:t>
            </a:r>
            <a:r>
              <a:rPr lang="en-US" i="0" baseline="0" dirty="0"/>
              <a:t> </a:t>
            </a:r>
            <a:r>
              <a:rPr lang="en-US" i="0" baseline="0" dirty="0" err="1"/>
              <a:t>tính</a:t>
            </a:r>
            <a:r>
              <a:rPr lang="en-US" i="0" baseline="0" dirty="0"/>
              <a:t> </a:t>
            </a:r>
            <a:r>
              <a:rPr lang="en-US" i="0" baseline="0" dirty="0" err="1"/>
              <a:t>toán</a:t>
            </a:r>
            <a:endParaRPr lang="vi-VN" i="0" dirty="0"/>
          </a:p>
          <a:p>
            <a:pPr marL="228600" indent="-228600">
              <a:buAutoNum type="arabicParenR"/>
            </a:pPr>
            <a:r>
              <a:rPr lang="vi-VN" i="0" dirty="0"/>
              <a:t>Họ có thể đã phải nghiên cứu một số chi phí hoặc quyết định thực hiện nghiên cứu cùng nhau như một phần của </a:t>
            </a:r>
            <a:r>
              <a:rPr lang="en-US" i="0" dirty="0" err="1"/>
              <a:t>buổi</a:t>
            </a:r>
            <a:r>
              <a:rPr lang="en-US" i="0" baseline="0" dirty="0"/>
              <a:t> </a:t>
            </a:r>
            <a:r>
              <a:rPr lang="en-US" i="0" baseline="0" dirty="0" err="1"/>
              <a:t>gặp</a:t>
            </a:r>
            <a:r>
              <a:rPr lang="en-US" i="0" baseline="0" dirty="0"/>
              <a:t> </a:t>
            </a:r>
            <a:r>
              <a:rPr lang="en-US" i="0" baseline="0" dirty="0" err="1"/>
              <a:t>mặt</a:t>
            </a:r>
            <a:r>
              <a:rPr lang="vi-VN" i="0" dirty="0"/>
              <a:t>.</a:t>
            </a:r>
          </a:p>
          <a:p>
            <a:pPr marL="228600" indent="-228600">
              <a:buAutoNum type="arabicParenR"/>
            </a:pPr>
            <a:r>
              <a:rPr lang="vi-VN" i="0" dirty="0"/>
              <a:t>Jason và nhóm của anh </a:t>
            </a:r>
            <a:r>
              <a:rPr lang="en-US" i="0" dirty="0" err="1"/>
              <a:t>ấy</a:t>
            </a:r>
            <a:r>
              <a:rPr lang="vi-VN" i="0" dirty="0"/>
              <a:t> </a:t>
            </a:r>
            <a:r>
              <a:rPr lang="en-US" i="0" dirty="0" err="1"/>
              <a:t>đã</a:t>
            </a:r>
            <a:r>
              <a:rPr lang="en-US" i="0" baseline="0" dirty="0"/>
              <a:t> </a:t>
            </a:r>
            <a:r>
              <a:rPr lang="en-US" i="0" baseline="0" dirty="0" err="1"/>
              <a:t>ngồi</a:t>
            </a:r>
            <a:r>
              <a:rPr lang="en-US" i="0" baseline="0" dirty="0"/>
              <a:t> </a:t>
            </a:r>
            <a:r>
              <a:rPr lang="en-US" i="0" baseline="0" dirty="0" err="1"/>
              <a:t>lại</a:t>
            </a:r>
            <a:r>
              <a:rPr lang="en-US" i="0" baseline="0" dirty="0"/>
              <a:t> </a:t>
            </a:r>
            <a:r>
              <a:rPr lang="vi-VN" i="0" dirty="0"/>
              <a:t>và </a:t>
            </a:r>
            <a:r>
              <a:rPr lang="en-US" i="0" dirty="0" err="1"/>
              <a:t>tìm</a:t>
            </a:r>
            <a:r>
              <a:rPr lang="en-US" i="0" baseline="0" dirty="0"/>
              <a:t> </a:t>
            </a:r>
            <a:r>
              <a:rPr lang="en-US" i="0" baseline="0" dirty="0" err="1"/>
              <a:t>ra</a:t>
            </a:r>
            <a:r>
              <a:rPr lang="en-US" i="0" baseline="0" dirty="0"/>
              <a:t> </a:t>
            </a:r>
            <a:r>
              <a:rPr lang="en-US" i="0" baseline="0" dirty="0" err="1"/>
              <a:t>cách</a:t>
            </a:r>
            <a:r>
              <a:rPr lang="en-US" i="0" baseline="0" dirty="0"/>
              <a:t> </a:t>
            </a:r>
            <a:r>
              <a:rPr lang="en-US" i="0" baseline="0" dirty="0" err="1"/>
              <a:t>tính</a:t>
            </a:r>
            <a:r>
              <a:rPr lang="en-US" i="0" baseline="0" dirty="0"/>
              <a:t> </a:t>
            </a:r>
            <a:r>
              <a:rPr lang="en-US" i="0" baseline="0" dirty="0" err="1"/>
              <a:t>toán</a:t>
            </a:r>
            <a:r>
              <a:rPr lang="vi-VN" i="0" dirty="0"/>
              <a:t>.</a:t>
            </a:r>
            <a:endParaRPr lang="en-US" i="0" dirty="0"/>
          </a:p>
          <a:p>
            <a:r>
              <a:rPr lang="en-US" i="0" dirty="0" err="1"/>
              <a:t>Đây</a:t>
            </a:r>
            <a:r>
              <a:rPr lang="en-US" i="0" baseline="0" dirty="0"/>
              <a:t> </a:t>
            </a:r>
            <a:r>
              <a:rPr lang="en-US" i="0" baseline="0" dirty="0" err="1"/>
              <a:t>là</a:t>
            </a:r>
            <a:r>
              <a:rPr lang="en-US" i="0" baseline="0" dirty="0"/>
              <a:t> </a:t>
            </a:r>
            <a:r>
              <a:rPr lang="en-US" i="0" baseline="0" dirty="0" err="1"/>
              <a:t>tên</a:t>
            </a:r>
            <a:r>
              <a:rPr lang="en-US" i="0" baseline="0" dirty="0"/>
              <a:t> </a:t>
            </a:r>
            <a:r>
              <a:rPr lang="en-US" i="0" baseline="0" dirty="0" err="1"/>
              <a:t>các</a:t>
            </a:r>
            <a:r>
              <a:rPr lang="en-US" i="0" baseline="0" dirty="0"/>
              <a:t> </a:t>
            </a:r>
            <a:r>
              <a:rPr lang="en-US" i="0" baseline="0" dirty="0" err="1"/>
              <a:t>dịch</a:t>
            </a:r>
            <a:r>
              <a:rPr lang="en-US" i="0" baseline="0" dirty="0"/>
              <a:t> </a:t>
            </a:r>
            <a:r>
              <a:rPr lang="en-US" i="0" baseline="0" dirty="0" err="1"/>
              <a:t>vụ</a:t>
            </a:r>
            <a:r>
              <a:rPr lang="en-US" i="0" baseline="0" dirty="0"/>
              <a:t> </a:t>
            </a:r>
            <a:r>
              <a:rPr lang="en-US" i="0" baseline="0" dirty="0" err="1"/>
              <a:t>và</a:t>
            </a:r>
            <a:r>
              <a:rPr lang="en-US" i="0" baseline="0" dirty="0"/>
              <a:t> </a:t>
            </a:r>
            <a:r>
              <a:rPr lang="en-US" i="0" baseline="0" dirty="0" err="1"/>
              <a:t>cách</a:t>
            </a:r>
            <a:r>
              <a:rPr lang="en-US" i="0" baseline="0" dirty="0"/>
              <a:t> </a:t>
            </a:r>
            <a:r>
              <a:rPr lang="en-US" i="0" baseline="0" dirty="0" err="1"/>
              <a:t>tính</a:t>
            </a:r>
            <a:r>
              <a:rPr lang="en-US" i="0" baseline="0" dirty="0"/>
              <a:t> </a:t>
            </a:r>
            <a:r>
              <a:rPr lang="en-US" i="0" baseline="0" dirty="0" err="1"/>
              <a:t>toán</a:t>
            </a:r>
            <a:r>
              <a:rPr lang="en-US" i="0" dirty="0"/>
              <a:t>:</a:t>
            </a:r>
            <a:endParaRPr lang="en-US" i="1" dirty="0"/>
          </a:p>
          <a:p>
            <a:pPr marL="171450" indent="-171450">
              <a:buFont typeface="Arial" panose="020B0604020202020204" pitchFamily="34" charset="0"/>
              <a:buChar char="•"/>
            </a:pPr>
            <a:r>
              <a:rPr lang="en-US" dirty="0" err="1"/>
              <a:t>Dịch</a:t>
            </a:r>
            <a:r>
              <a:rPr lang="en-US" baseline="0" dirty="0"/>
              <a:t> </a:t>
            </a:r>
            <a:r>
              <a:rPr lang="en-US" baseline="0" dirty="0" err="1"/>
              <a:t>vụ</a:t>
            </a:r>
            <a:r>
              <a:rPr lang="en-US" baseline="0" dirty="0"/>
              <a:t> </a:t>
            </a:r>
            <a:r>
              <a:rPr lang="en-US" baseline="0" dirty="0" err="1"/>
              <a:t>Hướng</a:t>
            </a:r>
            <a:r>
              <a:rPr lang="en-US" baseline="0" dirty="0"/>
              <a:t> </a:t>
            </a:r>
            <a:r>
              <a:rPr lang="en-US" baseline="0" dirty="0" err="1"/>
              <a:t>dẫn</a:t>
            </a:r>
            <a:r>
              <a:rPr lang="en-US" baseline="0" dirty="0"/>
              <a:t> </a:t>
            </a:r>
            <a:r>
              <a:rPr lang="en-US" baseline="0" dirty="0" err="1"/>
              <a:t>Làm</a:t>
            </a:r>
            <a:r>
              <a:rPr lang="en-US" baseline="0" dirty="0"/>
              <a:t> </a:t>
            </a:r>
            <a:r>
              <a:rPr lang="en-US" baseline="0" dirty="0" err="1"/>
              <a:t>vườn</a:t>
            </a:r>
            <a:r>
              <a:rPr lang="en-US" baseline="0" dirty="0"/>
              <a:t> </a:t>
            </a:r>
            <a:r>
              <a:rPr lang="en-US" baseline="0" dirty="0" err="1"/>
              <a:t>là</a:t>
            </a:r>
            <a:r>
              <a:rPr lang="en-US" baseline="0" dirty="0"/>
              <a:t> </a:t>
            </a:r>
            <a:r>
              <a:rPr lang="en-US" baseline="0" dirty="0" err="1"/>
              <a:t>Hỗ</a:t>
            </a:r>
            <a:r>
              <a:rPr lang="en-US" baseline="0" dirty="0"/>
              <a:t> </a:t>
            </a:r>
            <a:r>
              <a:rPr lang="en-US" baseline="0" dirty="0" err="1"/>
              <a:t>trợ</a:t>
            </a:r>
            <a:r>
              <a:rPr lang="en-US" baseline="0" dirty="0"/>
              <a:t> </a:t>
            </a:r>
            <a:r>
              <a:rPr lang="en-US" baseline="0" dirty="0" err="1"/>
              <a:t>Việc</a:t>
            </a:r>
            <a:r>
              <a:rPr lang="en-US" baseline="0" dirty="0"/>
              <a:t> </a:t>
            </a:r>
            <a:r>
              <a:rPr lang="en-US" baseline="0" dirty="0" err="1"/>
              <a:t>làm</a:t>
            </a:r>
            <a:r>
              <a:rPr lang="en-US" baseline="0" dirty="0"/>
              <a:t> </a:t>
            </a:r>
            <a:r>
              <a:rPr lang="vi-VN" baseline="0" dirty="0"/>
              <a:t>– </a:t>
            </a:r>
            <a:r>
              <a:rPr lang="en-US" baseline="0" dirty="0"/>
              <a:t>40 </a:t>
            </a:r>
            <a:r>
              <a:rPr lang="en-US" baseline="0" dirty="0" err="1"/>
              <a:t>giờ</a:t>
            </a:r>
            <a:r>
              <a:rPr lang="vi-VN" baseline="0" dirty="0"/>
              <a:t>/tháng tại </a:t>
            </a:r>
            <a:r>
              <a:rPr lang="en-US" baseline="0" dirty="0" err="1"/>
              <a:t>nơi</a:t>
            </a:r>
            <a:r>
              <a:rPr lang="en-US" baseline="0" dirty="0"/>
              <a:t> </a:t>
            </a:r>
            <a:r>
              <a:rPr lang="en-US" baseline="0" dirty="0" err="1"/>
              <a:t>làm</a:t>
            </a:r>
            <a:r>
              <a:rPr lang="en-US" baseline="0" dirty="0"/>
              <a:t> </a:t>
            </a:r>
            <a:r>
              <a:rPr lang="en-US" baseline="0" dirty="0" err="1"/>
              <a:t>việc</a:t>
            </a:r>
            <a:r>
              <a:rPr lang="en-US" baseline="0" dirty="0"/>
              <a:t> </a:t>
            </a:r>
            <a:r>
              <a:rPr lang="vi-VN" baseline="0" dirty="0"/>
              <a:t>trong 12 tháng @ $27/giờ (bao gồm </a:t>
            </a:r>
            <a:r>
              <a:rPr lang="en-US" baseline="0" dirty="0" err="1"/>
              <a:t>thuế</a:t>
            </a:r>
            <a:r>
              <a:rPr lang="en-US" baseline="0" dirty="0"/>
              <a:t>/</a:t>
            </a:r>
            <a:r>
              <a:rPr lang="en-US" baseline="0" dirty="0" err="1"/>
              <a:t>phúc</a:t>
            </a:r>
            <a:r>
              <a:rPr lang="en-US" baseline="0" dirty="0"/>
              <a:t> </a:t>
            </a:r>
            <a:r>
              <a:rPr lang="en-US" baseline="0" dirty="0" err="1"/>
              <a:t>lợi</a:t>
            </a:r>
            <a:r>
              <a:rPr lang="vi-VN" baseline="0" dirty="0"/>
              <a:t>)</a:t>
            </a:r>
          </a:p>
          <a:p>
            <a:pPr marL="171450" indent="-171450">
              <a:buFont typeface="Arial" panose="020B0604020202020204" pitchFamily="34" charset="0"/>
              <a:buChar char="•"/>
            </a:pPr>
            <a:r>
              <a:rPr lang="en-US" baseline="0" dirty="0" err="1"/>
              <a:t>Đào</a:t>
            </a:r>
            <a:r>
              <a:rPr lang="en-US" baseline="0" dirty="0"/>
              <a:t> </a:t>
            </a:r>
            <a:r>
              <a:rPr lang="en-US" baseline="0" dirty="0" err="1"/>
              <a:t>tạo</a:t>
            </a:r>
            <a:r>
              <a:rPr lang="en-US" baseline="0" dirty="0"/>
              <a:t> </a:t>
            </a:r>
            <a:r>
              <a:rPr lang="en-US" baseline="0" dirty="0" err="1"/>
              <a:t>các</a:t>
            </a:r>
            <a:r>
              <a:rPr lang="en-US" baseline="0" dirty="0"/>
              <a:t> </a:t>
            </a:r>
            <a:r>
              <a:rPr lang="vi-VN" baseline="0" dirty="0"/>
              <a:t>kỹ năng tại nhà là Hỗ trợ Sinh </a:t>
            </a:r>
            <a:r>
              <a:rPr lang="en-US" baseline="0" dirty="0" err="1"/>
              <a:t>sống</a:t>
            </a:r>
            <a:r>
              <a:rPr lang="en-US" baseline="0" dirty="0"/>
              <a:t> </a:t>
            </a:r>
            <a:r>
              <a:rPr lang="en-US" baseline="0" dirty="0" err="1"/>
              <a:t>trong</a:t>
            </a:r>
            <a:r>
              <a:rPr lang="vi-VN" baseline="0" dirty="0"/>
              <a:t> Cộng đồng – </a:t>
            </a:r>
            <a:r>
              <a:rPr lang="en-US" baseline="0" dirty="0" err="1"/>
              <a:t>khoảng</a:t>
            </a:r>
            <a:r>
              <a:rPr lang="vi-VN" baseline="0" dirty="0"/>
              <a:t> 6 giờ/tuần (khoảng 26 giờ/tháng) trong 12 tháng @ $27</a:t>
            </a:r>
            <a:r>
              <a:rPr lang="en-US" baseline="0" dirty="0"/>
              <a:t>/</a:t>
            </a:r>
            <a:r>
              <a:rPr lang="vi-VN" baseline="0" dirty="0"/>
              <a:t>giờ bao gồm thuế</a:t>
            </a:r>
          </a:p>
          <a:p>
            <a:pPr marL="171450" indent="-171450">
              <a:buFont typeface="Arial" panose="020B0604020202020204" pitchFamily="34" charset="0"/>
              <a:buChar char="•"/>
            </a:pPr>
            <a:r>
              <a:rPr lang="vi-VN" baseline="0" dirty="0"/>
              <a:t>Nhân viên hỗ trợ nhiều mục tiêu; </a:t>
            </a:r>
            <a:r>
              <a:rPr lang="en-US" baseline="0" dirty="0" err="1"/>
              <a:t>tìm</a:t>
            </a:r>
            <a:r>
              <a:rPr lang="en-US" baseline="0" dirty="0"/>
              <a:t>/</a:t>
            </a:r>
            <a:r>
              <a:rPr lang="en-US" baseline="0" dirty="0" err="1"/>
              <a:t>nghiên</a:t>
            </a:r>
            <a:r>
              <a:rPr lang="en-US" baseline="0" dirty="0"/>
              <a:t> </a:t>
            </a:r>
            <a:r>
              <a:rPr lang="vi-VN" baseline="0" dirty="0"/>
              <a:t>cứu </a:t>
            </a:r>
            <a:r>
              <a:rPr lang="en-US" baseline="0" dirty="0" err="1"/>
              <a:t>các</a:t>
            </a:r>
            <a:r>
              <a:rPr lang="en-US" baseline="0" dirty="0"/>
              <a:t> </a:t>
            </a:r>
            <a:r>
              <a:rPr lang="vi-VN" baseline="0" dirty="0"/>
              <a:t>căn hộ, hỗ trợ tại các hoạt động của nhà thờ, hỗ trợ tại phòng tập thể dục và hỗ trợ học cách sử dụng giao thông công cộng là Hỗ trợ </a:t>
            </a:r>
            <a:r>
              <a:rPr lang="en-US" baseline="0" dirty="0" err="1"/>
              <a:t>Hoà</a:t>
            </a:r>
            <a:r>
              <a:rPr lang="en-US" baseline="0" dirty="0"/>
              <a:t> </a:t>
            </a:r>
            <a:r>
              <a:rPr lang="en-US" baseline="0" dirty="0" err="1"/>
              <a:t>nhập</a:t>
            </a:r>
            <a:r>
              <a:rPr lang="en-US" baseline="0" dirty="0"/>
              <a:t> C</a:t>
            </a:r>
            <a:r>
              <a:rPr lang="vi-VN" baseline="0" dirty="0"/>
              <a:t>ộng đồng </a:t>
            </a:r>
            <a:r>
              <a:rPr lang="en-US" dirty="0"/>
              <a:t>–</a:t>
            </a:r>
            <a:r>
              <a:rPr lang="en-US" baseline="0" dirty="0"/>
              <a:t> $100</a:t>
            </a:r>
            <a:r>
              <a:rPr lang="vi-VN" baseline="0" dirty="0"/>
              <a:t>/giờ m</a:t>
            </a:r>
            <a:r>
              <a:rPr lang="en-US" baseline="0" dirty="0" err="1"/>
              <a:t>ột</a:t>
            </a:r>
            <a:r>
              <a:rPr lang="vi-VN" baseline="0" dirty="0"/>
              <a:t> tháng @ $</a:t>
            </a:r>
            <a:r>
              <a:rPr lang="en-US" baseline="0" dirty="0"/>
              <a:t>2</a:t>
            </a:r>
            <a:r>
              <a:rPr lang="vi-VN" baseline="0" dirty="0"/>
              <a:t>4/giờ bao gồm thuế</a:t>
            </a:r>
          </a:p>
          <a:p>
            <a:pPr marL="171450" indent="-171450">
              <a:buFont typeface="Arial" panose="020B0604020202020204" pitchFamily="34" charset="0"/>
              <a:buChar char="•"/>
            </a:pPr>
            <a:r>
              <a:rPr lang="en-US" baseline="0" dirty="0" err="1"/>
              <a:t>Dịch</a:t>
            </a:r>
            <a:r>
              <a:rPr lang="en-US" baseline="0" dirty="0"/>
              <a:t> </a:t>
            </a:r>
            <a:r>
              <a:rPr lang="en-US" baseline="0" dirty="0" err="1"/>
              <a:t>vụ</a:t>
            </a:r>
            <a:r>
              <a:rPr lang="en-US" baseline="0" dirty="0"/>
              <a:t> </a:t>
            </a:r>
            <a:r>
              <a:rPr lang="en-US" baseline="0" dirty="0" err="1"/>
              <a:t>chuyên</a:t>
            </a:r>
            <a:r>
              <a:rPr lang="en-US" baseline="0" dirty="0"/>
              <a:t> </a:t>
            </a:r>
            <a:r>
              <a:rPr lang="en-US" baseline="0" dirty="0" err="1"/>
              <a:t>chở</a:t>
            </a:r>
            <a:r>
              <a:rPr lang="en-US" baseline="0" dirty="0"/>
              <a:t> </a:t>
            </a:r>
            <a:r>
              <a:rPr lang="vi-VN" baseline="0" dirty="0"/>
              <a:t>là </a:t>
            </a:r>
            <a:r>
              <a:rPr lang="en-US" baseline="0" dirty="0" err="1"/>
              <a:t>Dịch</a:t>
            </a:r>
            <a:r>
              <a:rPr lang="en-US" baseline="0" dirty="0"/>
              <a:t> </a:t>
            </a:r>
            <a:r>
              <a:rPr lang="en-US" baseline="0" dirty="0" err="1"/>
              <a:t>vụ</a:t>
            </a:r>
            <a:r>
              <a:rPr lang="en-US" baseline="0" dirty="0"/>
              <a:t> </a:t>
            </a:r>
            <a:r>
              <a:rPr lang="en-US" baseline="0" dirty="0" err="1"/>
              <a:t>Chuyên</a:t>
            </a:r>
            <a:r>
              <a:rPr lang="en-US" baseline="0" dirty="0"/>
              <a:t> </a:t>
            </a:r>
            <a:r>
              <a:rPr lang="en-US" baseline="0" dirty="0" err="1"/>
              <a:t>chở</a:t>
            </a:r>
            <a:r>
              <a:rPr lang="en-US" baseline="0" dirty="0"/>
              <a:t> </a:t>
            </a:r>
            <a:r>
              <a:rPr lang="en-US" baseline="0" dirty="0" err="1"/>
              <a:t>Không</a:t>
            </a:r>
            <a:r>
              <a:rPr lang="en-US" baseline="0" dirty="0"/>
              <a:t> </a:t>
            </a:r>
            <a:r>
              <a:rPr lang="en-US" baseline="0" dirty="0" err="1"/>
              <a:t>liên</a:t>
            </a:r>
            <a:r>
              <a:rPr lang="en-US" baseline="0" dirty="0"/>
              <a:t> </a:t>
            </a:r>
            <a:r>
              <a:rPr lang="en-US" baseline="0" dirty="0" err="1"/>
              <a:t>quan</a:t>
            </a:r>
            <a:r>
              <a:rPr lang="en-US" baseline="0" dirty="0"/>
              <a:t> </a:t>
            </a:r>
            <a:r>
              <a:rPr lang="en-US" baseline="0" dirty="0" err="1"/>
              <a:t>đến</a:t>
            </a:r>
            <a:r>
              <a:rPr lang="en-US" baseline="0" dirty="0"/>
              <a:t> Y </a:t>
            </a:r>
            <a:r>
              <a:rPr lang="en-US" baseline="0" dirty="0" err="1"/>
              <a:t>tế</a:t>
            </a:r>
            <a:r>
              <a:rPr lang="vi-VN" baseline="0" dirty="0"/>
              <a:t> </a:t>
            </a:r>
            <a:r>
              <a:rPr lang="en-US" dirty="0"/>
              <a:t>–</a:t>
            </a:r>
            <a:r>
              <a:rPr lang="vi-VN" baseline="0" dirty="0"/>
              <a:t> Uber, giao thông công cộng và </a:t>
            </a:r>
            <a:r>
              <a:rPr lang="en-US" baseline="0" dirty="0"/>
              <a:t>ACCESS </a:t>
            </a:r>
            <a:r>
              <a:rPr lang="vi-VN" baseline="0" dirty="0"/>
              <a:t>@ $100/tháng</a:t>
            </a:r>
          </a:p>
          <a:p>
            <a:pPr marL="171450" indent="-171450">
              <a:buFont typeface="Arial" panose="020B0604020202020204" pitchFamily="34" charset="0"/>
              <a:buChar char="•"/>
            </a:pPr>
            <a:r>
              <a:rPr lang="en-US" baseline="0" dirty="0" err="1"/>
              <a:t>Huấn</a:t>
            </a:r>
            <a:r>
              <a:rPr lang="en-US" baseline="0" dirty="0"/>
              <a:t> </a:t>
            </a:r>
            <a:r>
              <a:rPr lang="en-US" baseline="0" dirty="0" err="1"/>
              <a:t>luyện</a:t>
            </a:r>
            <a:r>
              <a:rPr lang="en-US" baseline="0" dirty="0"/>
              <a:t> </a:t>
            </a:r>
            <a:r>
              <a:rPr lang="en-US" baseline="0" dirty="0" err="1"/>
              <a:t>viên</a:t>
            </a:r>
            <a:r>
              <a:rPr lang="en-US" baseline="0" dirty="0"/>
              <a:t>/</a:t>
            </a:r>
            <a:r>
              <a:rPr lang="en-US" baseline="0" dirty="0" err="1"/>
              <a:t>người</a:t>
            </a:r>
            <a:r>
              <a:rPr lang="en-US" baseline="0" dirty="0"/>
              <a:t> </a:t>
            </a:r>
            <a:r>
              <a:rPr lang="vi-VN" baseline="0" dirty="0"/>
              <a:t>kết nối xã hội là Hỗ trợ </a:t>
            </a:r>
            <a:r>
              <a:rPr lang="en-US" baseline="0" dirty="0" err="1"/>
              <a:t>Hoà</a:t>
            </a:r>
            <a:r>
              <a:rPr lang="en-US" baseline="0" dirty="0"/>
              <a:t> </a:t>
            </a:r>
            <a:r>
              <a:rPr lang="en-US" baseline="0" dirty="0" err="1"/>
              <a:t>nhập</a:t>
            </a:r>
            <a:r>
              <a:rPr lang="en-US" baseline="0" dirty="0"/>
              <a:t> C</a:t>
            </a:r>
            <a:r>
              <a:rPr lang="vi-VN" baseline="0" dirty="0"/>
              <a:t>ộng đồng </a:t>
            </a:r>
            <a:r>
              <a:rPr lang="en-US" dirty="0"/>
              <a:t>–</a:t>
            </a:r>
            <a:r>
              <a:rPr lang="vi-VN" baseline="0" dirty="0"/>
              <a:t> 12 giờ</a:t>
            </a:r>
            <a:r>
              <a:rPr lang="en-US" baseline="0" dirty="0"/>
              <a:t>/</a:t>
            </a:r>
            <a:r>
              <a:rPr lang="vi-VN" baseline="0" dirty="0"/>
              <a:t>tháng @ $30</a:t>
            </a:r>
            <a:r>
              <a:rPr lang="en-US" baseline="0" dirty="0"/>
              <a:t>/g</a:t>
            </a:r>
            <a:r>
              <a:rPr lang="vi-VN" baseline="0" dirty="0"/>
              <a:t>iờ bao gồm thuế</a:t>
            </a:r>
          </a:p>
          <a:p>
            <a:pPr marL="171450" indent="-171450">
              <a:buFont typeface="Arial" panose="020B0604020202020204" pitchFamily="34" charset="0"/>
              <a:buChar char="•"/>
            </a:pPr>
            <a:r>
              <a:rPr lang="vi-VN" baseline="0" dirty="0"/>
              <a:t>Phòng tập thể dục là Hỗ trợ </a:t>
            </a:r>
            <a:r>
              <a:rPr lang="en-US" baseline="0" dirty="0" err="1"/>
              <a:t>Hoà</a:t>
            </a:r>
            <a:r>
              <a:rPr lang="en-US" baseline="0" dirty="0"/>
              <a:t> </a:t>
            </a:r>
            <a:r>
              <a:rPr lang="en-US" baseline="0" dirty="0" err="1"/>
              <a:t>nhập</a:t>
            </a:r>
            <a:r>
              <a:rPr lang="en-US" baseline="0" dirty="0"/>
              <a:t> C</a:t>
            </a:r>
            <a:r>
              <a:rPr lang="vi-VN" baseline="0" dirty="0"/>
              <a:t>ộng đồng</a:t>
            </a:r>
            <a:r>
              <a:rPr lang="en-US" baseline="0" dirty="0"/>
              <a:t> </a:t>
            </a:r>
            <a:r>
              <a:rPr lang="en-US" dirty="0"/>
              <a:t>– </a:t>
            </a:r>
            <a:r>
              <a:rPr lang="vi-VN" baseline="0" dirty="0"/>
              <a:t>$10</a:t>
            </a:r>
            <a:r>
              <a:rPr lang="en-US" baseline="0" dirty="0"/>
              <a:t>/</a:t>
            </a:r>
            <a:r>
              <a:rPr lang="vi-VN" baseline="0" dirty="0"/>
              <a:t>tháng</a:t>
            </a:r>
          </a:p>
          <a:p>
            <a:pPr marL="171450" indent="-171450">
              <a:buFont typeface="Arial" panose="020B0604020202020204" pitchFamily="34" charset="0"/>
              <a:buChar char="•"/>
            </a:pPr>
            <a:r>
              <a:rPr lang="en-US" baseline="0" dirty="0" err="1"/>
              <a:t>Cố</a:t>
            </a:r>
            <a:r>
              <a:rPr lang="en-US" baseline="0" dirty="0"/>
              <a:t> </a:t>
            </a:r>
            <a:r>
              <a:rPr lang="en-US" baseline="0" dirty="0" err="1"/>
              <a:t>vấn</a:t>
            </a:r>
            <a:r>
              <a:rPr lang="en-US" baseline="0" dirty="0"/>
              <a:t> </a:t>
            </a:r>
            <a:r>
              <a:rPr lang="en-US" baseline="0" dirty="0" err="1"/>
              <a:t>riêng</a:t>
            </a:r>
            <a:r>
              <a:rPr lang="en-US" baseline="0" dirty="0"/>
              <a:t> </a:t>
            </a:r>
            <a:r>
              <a:rPr lang="en-US" dirty="0"/>
              <a:t>–</a:t>
            </a:r>
            <a:r>
              <a:rPr lang="vi-VN" baseline="0" dirty="0"/>
              <a:t> Ước tính 50 giờ @ $20</a:t>
            </a:r>
            <a:r>
              <a:rPr lang="en-US" baseline="0" dirty="0"/>
              <a:t>/</a:t>
            </a:r>
            <a:r>
              <a:rPr lang="vi-VN" baseline="0" dirty="0"/>
              <a:t>giờ (bao gồm thuế) để giúp thiết lập các dịch vụ và hỗ trợ khi bắt đầu kế hoạch</a:t>
            </a:r>
            <a:r>
              <a:rPr lang="en-US" baseline="0" dirty="0"/>
              <a:t> </a:t>
            </a:r>
            <a:r>
              <a:rPr lang="en-US" baseline="0" dirty="0" err="1"/>
              <a:t>của</a:t>
            </a:r>
            <a:r>
              <a:rPr lang="en-US" baseline="0" dirty="0"/>
              <a:t> </a:t>
            </a:r>
            <a:r>
              <a:rPr lang="vi-VN" baseline="0" dirty="0"/>
              <a:t>Jason</a:t>
            </a:r>
            <a:endParaRPr lang="en-US" baseline="0" dirty="0"/>
          </a:p>
          <a:p>
            <a:pPr marL="171450" indent="-171450">
              <a:buFont typeface="Arial" panose="020B0604020202020204" pitchFamily="34" charset="0"/>
              <a:buChar char="•"/>
            </a:pPr>
            <a:r>
              <a:rPr lang="en-US" baseline="0" dirty="0"/>
              <a:t>FMS – 12 </a:t>
            </a:r>
            <a:r>
              <a:rPr lang="en-US" baseline="0" dirty="0" err="1"/>
              <a:t>tháng</a:t>
            </a:r>
            <a:r>
              <a:rPr lang="en-US" baseline="0" dirty="0"/>
              <a:t> @ $165/</a:t>
            </a:r>
            <a:r>
              <a:rPr lang="en-US" baseline="0" dirty="0" err="1"/>
              <a:t>tháng</a:t>
            </a:r>
            <a:endParaRPr lang="en-US" dirty="0"/>
          </a:p>
        </p:txBody>
      </p:sp>
      <p:sp>
        <p:nvSpPr>
          <p:cNvPr id="4" name="Slide Number Placeholder 3"/>
          <p:cNvSpPr>
            <a:spLocks noGrp="1"/>
          </p:cNvSpPr>
          <p:nvPr>
            <p:ph type="sldNum" sz="quarter" idx="10"/>
          </p:nvPr>
        </p:nvSpPr>
        <p:spPr/>
        <p:txBody>
          <a:bodyPr/>
          <a:lstStyle/>
          <a:p>
            <a:fld id="{1C78673E-F29B-4593-BE77-BC78070867BB}" type="slidenum">
              <a:rPr lang="en-US" smtClean="0"/>
              <a:t>54</a:t>
            </a:fld>
            <a:endParaRPr lang="en-US" dirty="0"/>
          </a:p>
        </p:txBody>
      </p:sp>
    </p:spTree>
    <p:extLst>
      <p:ext uri="{BB962C8B-B14F-4D97-AF65-F5344CB8AC3E}">
        <p14:creationId xmlns:p14="http://schemas.microsoft.com/office/powerpoint/2010/main" val="56002062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897251">
              <a:buNone/>
              <a:defRPr/>
            </a:pPr>
            <a:r>
              <a:rPr lang="en-US" b="0" i="0" dirty="0" err="1">
                <a:solidFill>
                  <a:schemeClr val="tx1"/>
                </a:solidFill>
              </a:rPr>
              <a:t>Số</a:t>
            </a:r>
            <a:r>
              <a:rPr lang="en-US" b="0" i="0" dirty="0">
                <a:solidFill>
                  <a:schemeClr val="tx1"/>
                </a:solidFill>
              </a:rPr>
              <a:t> </a:t>
            </a:r>
            <a:r>
              <a:rPr lang="en-US" b="0" i="0" dirty="0" err="1">
                <a:solidFill>
                  <a:schemeClr val="tx1"/>
                </a:solidFill>
              </a:rPr>
              <a:t>tiền</a:t>
            </a:r>
            <a:r>
              <a:rPr lang="en-US" b="0" i="0" dirty="0">
                <a:solidFill>
                  <a:schemeClr val="tx1"/>
                </a:solidFill>
              </a:rPr>
              <a:t> </a:t>
            </a:r>
            <a:r>
              <a:rPr lang="en-US" b="0" i="0" dirty="0" err="1">
                <a:solidFill>
                  <a:schemeClr val="tx1"/>
                </a:solidFill>
              </a:rPr>
              <a:t>trong</a:t>
            </a:r>
            <a:r>
              <a:rPr lang="en-US" b="0" i="0" dirty="0">
                <a:solidFill>
                  <a:schemeClr val="tx1"/>
                </a:solidFill>
              </a:rPr>
              <a:t> </a:t>
            </a:r>
            <a:r>
              <a:rPr lang="en-US" b="0" i="0" dirty="0" err="1">
                <a:solidFill>
                  <a:schemeClr val="tx1"/>
                </a:solidFill>
              </a:rPr>
              <a:t>ngân</a:t>
            </a:r>
            <a:r>
              <a:rPr lang="en-US" b="0" i="0" dirty="0">
                <a:solidFill>
                  <a:schemeClr val="tx1"/>
                </a:solidFill>
              </a:rPr>
              <a:t> </a:t>
            </a:r>
            <a:r>
              <a:rPr lang="en-US" b="0" i="0" dirty="0" err="1">
                <a:solidFill>
                  <a:schemeClr val="tx1"/>
                </a:solidFill>
              </a:rPr>
              <a:t>sách</a:t>
            </a:r>
            <a:r>
              <a:rPr lang="en-US" b="0" i="0" dirty="0">
                <a:solidFill>
                  <a:schemeClr val="tx1"/>
                </a:solidFill>
              </a:rPr>
              <a:t> </a:t>
            </a:r>
            <a:r>
              <a:rPr lang="en-US" b="0" i="0" dirty="0" err="1">
                <a:solidFill>
                  <a:schemeClr val="tx1"/>
                </a:solidFill>
              </a:rPr>
              <a:t>cá</a:t>
            </a:r>
            <a:r>
              <a:rPr lang="en-US" b="0" i="0" dirty="0">
                <a:solidFill>
                  <a:schemeClr val="tx1"/>
                </a:solidFill>
              </a:rPr>
              <a:t> </a:t>
            </a:r>
            <a:r>
              <a:rPr lang="en-US" b="0" i="0" dirty="0" err="1">
                <a:solidFill>
                  <a:schemeClr val="tx1"/>
                </a:solidFill>
              </a:rPr>
              <a:t>nhân</a:t>
            </a:r>
            <a:r>
              <a:rPr lang="en-US" b="0" i="0" dirty="0">
                <a:solidFill>
                  <a:schemeClr val="tx1"/>
                </a:solidFill>
              </a:rPr>
              <a:t> </a:t>
            </a:r>
            <a:r>
              <a:rPr lang="en-US" b="0" i="0" dirty="0" err="1">
                <a:solidFill>
                  <a:schemeClr val="tx1"/>
                </a:solidFill>
              </a:rPr>
              <a:t>đã</a:t>
            </a:r>
            <a:r>
              <a:rPr lang="en-US" b="0" i="0" baseline="0" dirty="0">
                <a:solidFill>
                  <a:schemeClr val="tx1"/>
                </a:solidFill>
              </a:rPr>
              <a:t> </a:t>
            </a:r>
            <a:r>
              <a:rPr lang="en-US" b="0" i="0" baseline="0" dirty="0" err="1">
                <a:solidFill>
                  <a:schemeClr val="tx1"/>
                </a:solidFill>
              </a:rPr>
              <a:t>được</a:t>
            </a:r>
            <a:r>
              <a:rPr lang="en-US" b="0" i="0" baseline="0" dirty="0">
                <a:solidFill>
                  <a:schemeClr val="tx1"/>
                </a:solidFill>
              </a:rPr>
              <a:t> </a:t>
            </a:r>
            <a:r>
              <a:rPr lang="en-US" b="0" i="0" dirty="0" err="1">
                <a:solidFill>
                  <a:schemeClr val="tx1"/>
                </a:solidFill>
              </a:rPr>
              <a:t>điều</a:t>
            </a:r>
            <a:r>
              <a:rPr lang="en-US" b="0" i="0" dirty="0">
                <a:solidFill>
                  <a:schemeClr val="tx1"/>
                </a:solidFill>
              </a:rPr>
              <a:t> </a:t>
            </a:r>
            <a:r>
              <a:rPr lang="en-US" b="0" i="0" dirty="0" err="1">
                <a:solidFill>
                  <a:schemeClr val="tx1"/>
                </a:solidFill>
              </a:rPr>
              <a:t>chỉnh</a:t>
            </a:r>
            <a:r>
              <a:rPr lang="en-US" b="0" i="0" dirty="0">
                <a:solidFill>
                  <a:schemeClr val="tx1"/>
                </a:solidFill>
              </a:rPr>
              <a:t> </a:t>
            </a:r>
            <a:r>
              <a:rPr lang="en-US" b="0" i="0" dirty="0" err="1">
                <a:solidFill>
                  <a:schemeClr val="tx1"/>
                </a:solidFill>
              </a:rPr>
              <a:t>của</a:t>
            </a:r>
            <a:r>
              <a:rPr lang="en-US" b="0" i="0" dirty="0">
                <a:solidFill>
                  <a:schemeClr val="tx1"/>
                </a:solidFill>
              </a:rPr>
              <a:t> Sofia </a:t>
            </a:r>
            <a:r>
              <a:rPr lang="en-US" b="0" i="0" dirty="0" err="1">
                <a:solidFill>
                  <a:schemeClr val="tx1"/>
                </a:solidFill>
              </a:rPr>
              <a:t>là</a:t>
            </a:r>
            <a:r>
              <a:rPr lang="en-US" b="0" i="0" dirty="0">
                <a:solidFill>
                  <a:schemeClr val="tx1"/>
                </a:solidFill>
              </a:rPr>
              <a:t> $12.000. </a:t>
            </a:r>
            <a:r>
              <a:rPr lang="en-US" b="0" i="0" dirty="0" err="1">
                <a:solidFill>
                  <a:schemeClr val="tx1"/>
                </a:solidFill>
              </a:rPr>
              <a:t>Đây</a:t>
            </a:r>
            <a:r>
              <a:rPr lang="en-US" b="0" i="0" dirty="0">
                <a:solidFill>
                  <a:schemeClr val="tx1"/>
                </a:solidFill>
              </a:rPr>
              <a:t> </a:t>
            </a:r>
            <a:r>
              <a:rPr lang="en-US" b="0" i="0" dirty="0" err="1">
                <a:solidFill>
                  <a:schemeClr val="tx1"/>
                </a:solidFill>
              </a:rPr>
              <a:t>là</a:t>
            </a:r>
            <a:r>
              <a:rPr lang="en-US" b="0" i="0" dirty="0">
                <a:solidFill>
                  <a:schemeClr val="tx1"/>
                </a:solidFill>
              </a:rPr>
              <a:t> </a:t>
            </a:r>
            <a:r>
              <a:rPr lang="en-US" b="0" i="0" dirty="0" err="1">
                <a:solidFill>
                  <a:schemeClr val="tx1"/>
                </a:solidFill>
              </a:rPr>
              <a:t>số</a:t>
            </a:r>
            <a:r>
              <a:rPr lang="en-US" b="0" i="0" dirty="0">
                <a:solidFill>
                  <a:schemeClr val="tx1"/>
                </a:solidFill>
              </a:rPr>
              <a:t> </a:t>
            </a:r>
            <a:r>
              <a:rPr lang="en-US" b="0" i="0" dirty="0" err="1">
                <a:solidFill>
                  <a:schemeClr val="tx1"/>
                </a:solidFill>
              </a:rPr>
              <a:t>tiền</a:t>
            </a:r>
            <a:r>
              <a:rPr lang="en-US" b="0" i="0" dirty="0">
                <a:solidFill>
                  <a:schemeClr val="tx1"/>
                </a:solidFill>
              </a:rPr>
              <a:t> </a:t>
            </a:r>
            <a:r>
              <a:rPr lang="en-US" b="0" i="0" dirty="0" err="1">
                <a:solidFill>
                  <a:schemeClr val="tx1"/>
                </a:solidFill>
              </a:rPr>
              <a:t>cô</a:t>
            </a:r>
            <a:r>
              <a:rPr lang="en-US" b="0" i="0" dirty="0">
                <a:solidFill>
                  <a:schemeClr val="tx1"/>
                </a:solidFill>
              </a:rPr>
              <a:t> </a:t>
            </a:r>
            <a:r>
              <a:rPr lang="en-US" b="0" i="0" dirty="0" err="1">
                <a:solidFill>
                  <a:schemeClr val="tx1"/>
                </a:solidFill>
              </a:rPr>
              <a:t>ấy</a:t>
            </a:r>
            <a:r>
              <a:rPr lang="en-US" b="0" i="0" baseline="0" dirty="0">
                <a:solidFill>
                  <a:schemeClr val="tx1"/>
                </a:solidFill>
              </a:rPr>
              <a:t> </a:t>
            </a:r>
            <a:r>
              <a:rPr lang="en-US" b="0" i="0" dirty="0" err="1">
                <a:solidFill>
                  <a:schemeClr val="tx1"/>
                </a:solidFill>
              </a:rPr>
              <a:t>và</a:t>
            </a:r>
            <a:r>
              <a:rPr lang="en-US" b="0" i="0" dirty="0">
                <a:solidFill>
                  <a:schemeClr val="tx1"/>
                </a:solidFill>
              </a:rPr>
              <a:t> </a:t>
            </a:r>
            <a:r>
              <a:rPr lang="en-US" b="0" i="0" dirty="0" err="1">
                <a:solidFill>
                  <a:schemeClr val="tx1"/>
                </a:solidFill>
              </a:rPr>
              <a:t>gia</a:t>
            </a:r>
            <a:r>
              <a:rPr lang="en-US" b="0" i="0" dirty="0">
                <a:solidFill>
                  <a:schemeClr val="tx1"/>
                </a:solidFill>
              </a:rPr>
              <a:t> </a:t>
            </a:r>
            <a:r>
              <a:rPr lang="en-US" b="0" i="0" dirty="0" err="1">
                <a:solidFill>
                  <a:schemeClr val="tx1"/>
                </a:solidFill>
              </a:rPr>
              <a:t>đình</a:t>
            </a:r>
            <a:r>
              <a:rPr lang="en-US" b="0" i="0" dirty="0">
                <a:solidFill>
                  <a:schemeClr val="tx1"/>
                </a:solidFill>
              </a:rPr>
              <a:t> </a:t>
            </a:r>
            <a:r>
              <a:rPr lang="en-US" b="0" i="0" dirty="0" err="1">
                <a:solidFill>
                  <a:schemeClr val="tx1"/>
                </a:solidFill>
              </a:rPr>
              <a:t>sẽ</a:t>
            </a:r>
            <a:r>
              <a:rPr lang="en-US" b="0" i="0" dirty="0">
                <a:solidFill>
                  <a:schemeClr val="tx1"/>
                </a:solidFill>
              </a:rPr>
              <a:t> </a:t>
            </a:r>
            <a:r>
              <a:rPr lang="en-US" b="0" i="0" dirty="0" err="1">
                <a:solidFill>
                  <a:schemeClr val="tx1"/>
                </a:solidFill>
              </a:rPr>
              <a:t>sử</a:t>
            </a:r>
            <a:r>
              <a:rPr lang="en-US" b="0" i="0" dirty="0">
                <a:solidFill>
                  <a:schemeClr val="tx1"/>
                </a:solidFill>
              </a:rPr>
              <a:t> </a:t>
            </a:r>
            <a:r>
              <a:rPr lang="en-US" b="0" i="0" dirty="0" err="1">
                <a:solidFill>
                  <a:schemeClr val="tx1"/>
                </a:solidFill>
              </a:rPr>
              <a:t>dụng</a:t>
            </a:r>
            <a:r>
              <a:rPr lang="en-US" b="0" i="0" dirty="0">
                <a:solidFill>
                  <a:schemeClr val="tx1"/>
                </a:solidFill>
              </a:rPr>
              <a:t> </a:t>
            </a:r>
            <a:r>
              <a:rPr lang="en-US" b="0" i="0" dirty="0" err="1">
                <a:solidFill>
                  <a:schemeClr val="tx1"/>
                </a:solidFill>
              </a:rPr>
              <a:t>để</a:t>
            </a:r>
            <a:r>
              <a:rPr lang="en-US" b="0" i="0" dirty="0">
                <a:solidFill>
                  <a:schemeClr val="tx1"/>
                </a:solidFill>
              </a:rPr>
              <a:t> </a:t>
            </a:r>
            <a:r>
              <a:rPr lang="en-US" b="0" i="0" dirty="0" err="1">
                <a:solidFill>
                  <a:schemeClr val="tx1"/>
                </a:solidFill>
              </a:rPr>
              <a:t>mua</a:t>
            </a:r>
            <a:r>
              <a:rPr lang="en-US" b="0" i="0" dirty="0">
                <a:solidFill>
                  <a:schemeClr val="tx1"/>
                </a:solidFill>
              </a:rPr>
              <a:t> </a:t>
            </a:r>
            <a:r>
              <a:rPr lang="en-US" b="0" i="0" dirty="0" err="1">
                <a:solidFill>
                  <a:schemeClr val="tx1"/>
                </a:solidFill>
              </a:rPr>
              <a:t>các</a:t>
            </a:r>
            <a:r>
              <a:rPr lang="en-US" b="0" i="0" dirty="0">
                <a:solidFill>
                  <a:schemeClr val="tx1"/>
                </a:solidFill>
              </a:rPr>
              <a:t> </a:t>
            </a:r>
            <a:r>
              <a:rPr lang="en-US" b="0" i="0" dirty="0" err="1">
                <a:solidFill>
                  <a:schemeClr val="tx1"/>
                </a:solidFill>
              </a:rPr>
              <a:t>dịch</a:t>
            </a:r>
            <a:r>
              <a:rPr lang="en-US" b="0" i="0" dirty="0">
                <a:solidFill>
                  <a:schemeClr val="tx1"/>
                </a:solidFill>
              </a:rPr>
              <a:t> </a:t>
            </a:r>
            <a:r>
              <a:rPr lang="en-US" b="0" i="0" dirty="0" err="1">
                <a:solidFill>
                  <a:schemeClr val="tx1"/>
                </a:solidFill>
              </a:rPr>
              <a:t>vụ</a:t>
            </a:r>
            <a:r>
              <a:rPr lang="en-US" b="0" i="0" dirty="0">
                <a:solidFill>
                  <a:schemeClr val="tx1"/>
                </a:solidFill>
              </a:rPr>
              <a:t> </a:t>
            </a:r>
            <a:r>
              <a:rPr lang="en-US" b="0" i="0" dirty="0" err="1">
                <a:solidFill>
                  <a:schemeClr val="tx1"/>
                </a:solidFill>
              </a:rPr>
              <a:t>và</a:t>
            </a:r>
            <a:r>
              <a:rPr lang="en-US" b="0" i="0" baseline="0" dirty="0">
                <a:solidFill>
                  <a:schemeClr val="tx1"/>
                </a:solidFill>
              </a:rPr>
              <a:t> </a:t>
            </a:r>
            <a:r>
              <a:rPr lang="en-US" b="0" i="0" baseline="0" dirty="0" err="1">
                <a:solidFill>
                  <a:schemeClr val="tx1"/>
                </a:solidFill>
              </a:rPr>
              <a:t>hỗ</a:t>
            </a:r>
            <a:r>
              <a:rPr lang="en-US" b="0" i="0" baseline="0" dirty="0">
                <a:solidFill>
                  <a:schemeClr val="tx1"/>
                </a:solidFill>
              </a:rPr>
              <a:t> </a:t>
            </a:r>
            <a:r>
              <a:rPr lang="en-US" b="0" i="0" baseline="0" dirty="0" err="1">
                <a:solidFill>
                  <a:schemeClr val="tx1"/>
                </a:solidFill>
              </a:rPr>
              <a:t>trợ</a:t>
            </a:r>
            <a:r>
              <a:rPr lang="en-US" b="0" i="0" baseline="0" dirty="0">
                <a:solidFill>
                  <a:schemeClr val="tx1"/>
                </a:solidFill>
              </a:rPr>
              <a:t> </a:t>
            </a:r>
            <a:r>
              <a:rPr lang="en-US" b="0" i="0" dirty="0">
                <a:solidFill>
                  <a:schemeClr val="tx1"/>
                </a:solidFill>
              </a:rPr>
              <a:t>SDP </a:t>
            </a:r>
            <a:r>
              <a:rPr lang="en-US" b="0" i="0" dirty="0" err="1">
                <a:solidFill>
                  <a:schemeClr val="tx1"/>
                </a:solidFill>
              </a:rPr>
              <a:t>mà</a:t>
            </a:r>
            <a:r>
              <a:rPr lang="en-US" b="0" i="0" baseline="0" dirty="0">
                <a:solidFill>
                  <a:schemeClr val="tx1"/>
                </a:solidFill>
              </a:rPr>
              <a:t> </a:t>
            </a:r>
            <a:r>
              <a:rPr lang="en-US" b="0" i="0" dirty="0" err="1">
                <a:solidFill>
                  <a:schemeClr val="tx1"/>
                </a:solidFill>
              </a:rPr>
              <a:t>cô</a:t>
            </a:r>
            <a:r>
              <a:rPr lang="en-US" b="0" i="0" baseline="0" dirty="0">
                <a:solidFill>
                  <a:schemeClr val="tx1"/>
                </a:solidFill>
              </a:rPr>
              <a:t> </a:t>
            </a:r>
            <a:r>
              <a:rPr lang="en-US" b="0" i="0" baseline="0" dirty="0" err="1">
                <a:solidFill>
                  <a:schemeClr val="tx1"/>
                </a:solidFill>
              </a:rPr>
              <a:t>ấy</a:t>
            </a:r>
            <a:r>
              <a:rPr lang="en-US" b="0" i="0" dirty="0">
                <a:solidFill>
                  <a:schemeClr val="tx1"/>
                </a:solidFill>
              </a:rPr>
              <a:t> </a:t>
            </a:r>
            <a:r>
              <a:rPr lang="en-US" b="0" i="0" dirty="0" err="1">
                <a:solidFill>
                  <a:schemeClr val="tx1"/>
                </a:solidFill>
              </a:rPr>
              <a:t>cần</a:t>
            </a:r>
            <a:r>
              <a:rPr lang="en-US" b="0" i="0" dirty="0">
                <a:solidFill>
                  <a:schemeClr val="tx1"/>
                </a:solidFill>
              </a:rPr>
              <a:t> </a:t>
            </a:r>
            <a:r>
              <a:rPr lang="en-US" b="0" i="0" dirty="0" err="1">
                <a:solidFill>
                  <a:schemeClr val="tx1"/>
                </a:solidFill>
              </a:rPr>
              <a:t>trong</a:t>
            </a:r>
            <a:r>
              <a:rPr lang="en-US" b="0" i="0" dirty="0">
                <a:solidFill>
                  <a:schemeClr val="tx1"/>
                </a:solidFill>
              </a:rPr>
              <a:t> IPP </a:t>
            </a:r>
            <a:r>
              <a:rPr lang="en-US" b="0" i="0" dirty="0" err="1">
                <a:solidFill>
                  <a:schemeClr val="tx1"/>
                </a:solidFill>
              </a:rPr>
              <a:t>của</a:t>
            </a:r>
            <a:r>
              <a:rPr lang="en-US" b="0" i="0" dirty="0">
                <a:solidFill>
                  <a:schemeClr val="tx1"/>
                </a:solidFill>
              </a:rPr>
              <a:t> </a:t>
            </a:r>
            <a:r>
              <a:rPr lang="en-US" b="0" i="0" dirty="0" err="1">
                <a:solidFill>
                  <a:schemeClr val="tx1"/>
                </a:solidFill>
              </a:rPr>
              <a:t>mình</a:t>
            </a:r>
            <a:r>
              <a:rPr lang="en-US" b="0" i="0" dirty="0">
                <a:solidFill>
                  <a:schemeClr val="tx1"/>
                </a:solidFill>
              </a:rPr>
              <a:t>.</a:t>
            </a:r>
          </a:p>
          <a:p>
            <a:pPr marL="0" indent="0" defTabSz="897251">
              <a:buNone/>
              <a:defRPr/>
            </a:pPr>
            <a:r>
              <a:rPr lang="en-US" b="0" i="0" dirty="0">
                <a:solidFill>
                  <a:schemeClr val="tx1"/>
                </a:solidFill>
              </a:rPr>
              <a:t>Sofia, </a:t>
            </a:r>
            <a:r>
              <a:rPr lang="en-US" b="0" i="0" dirty="0" err="1">
                <a:solidFill>
                  <a:schemeClr val="tx1"/>
                </a:solidFill>
              </a:rPr>
              <a:t>gia</a:t>
            </a:r>
            <a:r>
              <a:rPr lang="en-US" b="0" i="0" dirty="0">
                <a:solidFill>
                  <a:schemeClr val="tx1"/>
                </a:solidFill>
              </a:rPr>
              <a:t> </a:t>
            </a:r>
            <a:r>
              <a:rPr lang="en-US" b="0" i="0" dirty="0" err="1">
                <a:solidFill>
                  <a:schemeClr val="tx1"/>
                </a:solidFill>
              </a:rPr>
              <a:t>đình</a:t>
            </a:r>
            <a:r>
              <a:rPr lang="en-US" b="0" i="0" dirty="0">
                <a:solidFill>
                  <a:schemeClr val="tx1"/>
                </a:solidFill>
              </a:rPr>
              <a:t> </a:t>
            </a:r>
            <a:r>
              <a:rPr lang="en-US" b="0" i="0" dirty="0" err="1">
                <a:solidFill>
                  <a:schemeClr val="tx1"/>
                </a:solidFill>
              </a:rPr>
              <a:t>và</a:t>
            </a:r>
            <a:r>
              <a:rPr lang="en-US" b="0" i="0" dirty="0">
                <a:solidFill>
                  <a:schemeClr val="tx1"/>
                </a:solidFill>
              </a:rPr>
              <a:t> </a:t>
            </a:r>
            <a:r>
              <a:rPr lang="en-US" b="0" i="0" dirty="0" err="1">
                <a:solidFill>
                  <a:schemeClr val="tx1"/>
                </a:solidFill>
              </a:rPr>
              <a:t>nhóm</a:t>
            </a:r>
            <a:r>
              <a:rPr lang="en-US" b="0" i="0" baseline="0" dirty="0">
                <a:solidFill>
                  <a:schemeClr val="tx1"/>
                </a:solidFill>
              </a:rPr>
              <a:t> </a:t>
            </a:r>
            <a:r>
              <a:rPr lang="en-US" b="0" i="0" dirty="0" err="1">
                <a:solidFill>
                  <a:schemeClr val="tx1"/>
                </a:solidFill>
              </a:rPr>
              <a:t>của</a:t>
            </a:r>
            <a:r>
              <a:rPr lang="en-US" b="0" i="0" dirty="0">
                <a:solidFill>
                  <a:schemeClr val="tx1"/>
                </a:solidFill>
              </a:rPr>
              <a:t> </a:t>
            </a:r>
            <a:r>
              <a:rPr lang="en-US" b="0" i="0" dirty="0" err="1">
                <a:solidFill>
                  <a:schemeClr val="tx1"/>
                </a:solidFill>
              </a:rPr>
              <a:t>cô</a:t>
            </a:r>
            <a:r>
              <a:rPr lang="en-US" b="0" i="0" dirty="0">
                <a:solidFill>
                  <a:schemeClr val="tx1"/>
                </a:solidFill>
              </a:rPr>
              <a:t> </a:t>
            </a:r>
            <a:r>
              <a:rPr lang="en-US" b="0" i="0" dirty="0" err="1">
                <a:solidFill>
                  <a:schemeClr val="tx1"/>
                </a:solidFill>
              </a:rPr>
              <a:t>ấy</a:t>
            </a:r>
            <a:endParaRPr lang="en-US" b="0" i="0" dirty="0">
              <a:solidFill>
                <a:schemeClr val="tx1"/>
              </a:solidFill>
            </a:endParaRPr>
          </a:p>
          <a:p>
            <a:pPr marL="228600" indent="-228600" defTabSz="897251">
              <a:buAutoNum type="arabicParenR"/>
              <a:defRPr/>
            </a:pPr>
            <a:r>
              <a:rPr lang="en-US" b="0" i="0" dirty="0" err="1">
                <a:solidFill>
                  <a:schemeClr val="tx1"/>
                </a:solidFill>
              </a:rPr>
              <a:t>Đã</a:t>
            </a:r>
            <a:r>
              <a:rPr lang="en-US" b="0" i="0" baseline="0" dirty="0">
                <a:solidFill>
                  <a:schemeClr val="tx1"/>
                </a:solidFill>
              </a:rPr>
              <a:t> </a:t>
            </a:r>
            <a:r>
              <a:rPr lang="en-US" b="0" i="0" baseline="0" dirty="0" err="1">
                <a:solidFill>
                  <a:schemeClr val="tx1"/>
                </a:solidFill>
              </a:rPr>
              <a:t>xác</a:t>
            </a:r>
            <a:r>
              <a:rPr lang="en-US" b="0" i="0" baseline="0" dirty="0">
                <a:solidFill>
                  <a:schemeClr val="tx1"/>
                </a:solidFill>
              </a:rPr>
              <a:t> </a:t>
            </a:r>
            <a:r>
              <a:rPr lang="en-US" b="0" i="0" baseline="0" dirty="0" err="1">
                <a:solidFill>
                  <a:schemeClr val="tx1"/>
                </a:solidFill>
              </a:rPr>
              <a:t>định</a:t>
            </a:r>
            <a:r>
              <a:rPr lang="en-US" b="0" i="0" baseline="0" dirty="0">
                <a:solidFill>
                  <a:schemeClr val="tx1"/>
                </a:solidFill>
              </a:rPr>
              <a:t> </a:t>
            </a:r>
            <a:r>
              <a:rPr lang="en-US" b="0" i="0" baseline="0" dirty="0" err="1">
                <a:solidFill>
                  <a:schemeClr val="tx1"/>
                </a:solidFill>
              </a:rPr>
              <a:t>mục</a:t>
            </a:r>
            <a:r>
              <a:rPr lang="en-US" b="0" i="0" baseline="0" dirty="0">
                <a:solidFill>
                  <a:schemeClr val="tx1"/>
                </a:solidFill>
              </a:rPr>
              <a:t> </a:t>
            </a:r>
            <a:r>
              <a:rPr lang="en-US" b="0" i="0" baseline="0" dirty="0" err="1">
                <a:solidFill>
                  <a:schemeClr val="tx1"/>
                </a:solidFill>
              </a:rPr>
              <a:t>tiêu</a:t>
            </a:r>
            <a:r>
              <a:rPr lang="en-US" b="0" i="0" baseline="0" dirty="0">
                <a:solidFill>
                  <a:schemeClr val="tx1"/>
                </a:solidFill>
              </a:rPr>
              <a:t> </a:t>
            </a:r>
            <a:r>
              <a:rPr lang="en-US" b="0" i="0" baseline="0" dirty="0" err="1">
                <a:solidFill>
                  <a:schemeClr val="tx1"/>
                </a:solidFill>
              </a:rPr>
              <a:t>của</a:t>
            </a:r>
            <a:r>
              <a:rPr lang="en-US" b="0" i="0" baseline="0" dirty="0">
                <a:solidFill>
                  <a:schemeClr val="tx1"/>
                </a:solidFill>
              </a:rPr>
              <a:t> </a:t>
            </a:r>
            <a:r>
              <a:rPr lang="en-US" b="0" i="0" baseline="0" dirty="0" err="1">
                <a:solidFill>
                  <a:schemeClr val="tx1"/>
                </a:solidFill>
              </a:rPr>
              <a:t>cô</a:t>
            </a:r>
            <a:r>
              <a:rPr lang="en-US" b="0" i="0" baseline="0" dirty="0">
                <a:solidFill>
                  <a:schemeClr val="tx1"/>
                </a:solidFill>
              </a:rPr>
              <a:t> </a:t>
            </a:r>
            <a:r>
              <a:rPr lang="en-US" b="0" i="0" baseline="0" dirty="0" err="1">
                <a:solidFill>
                  <a:schemeClr val="tx1"/>
                </a:solidFill>
              </a:rPr>
              <a:t>ấy</a:t>
            </a:r>
            <a:r>
              <a:rPr lang="en-US" b="0" i="0" baseline="0" dirty="0">
                <a:solidFill>
                  <a:schemeClr val="tx1"/>
                </a:solidFill>
              </a:rPr>
              <a:t> </a:t>
            </a:r>
            <a:r>
              <a:rPr lang="en-US" b="0" i="0" baseline="0" dirty="0" err="1">
                <a:solidFill>
                  <a:schemeClr val="tx1"/>
                </a:solidFill>
              </a:rPr>
              <a:t>và</a:t>
            </a:r>
            <a:r>
              <a:rPr lang="en-US" b="0" i="0" baseline="0" dirty="0">
                <a:solidFill>
                  <a:schemeClr val="tx1"/>
                </a:solidFill>
              </a:rPr>
              <a:t> </a:t>
            </a:r>
            <a:r>
              <a:rPr lang="en-US" b="0" i="0" baseline="0" dirty="0" err="1">
                <a:solidFill>
                  <a:schemeClr val="tx1"/>
                </a:solidFill>
              </a:rPr>
              <a:t>các</a:t>
            </a:r>
            <a:r>
              <a:rPr lang="en-US" b="0" i="0" baseline="0" dirty="0">
                <a:solidFill>
                  <a:schemeClr val="tx1"/>
                </a:solidFill>
              </a:rPr>
              <a:t> </a:t>
            </a:r>
            <a:r>
              <a:rPr lang="en-US" b="0" i="0" baseline="0" dirty="0" err="1">
                <a:solidFill>
                  <a:schemeClr val="tx1"/>
                </a:solidFill>
              </a:rPr>
              <a:t>dịch</a:t>
            </a:r>
            <a:r>
              <a:rPr lang="en-US" b="0" i="0" baseline="0" dirty="0">
                <a:solidFill>
                  <a:schemeClr val="tx1"/>
                </a:solidFill>
              </a:rPr>
              <a:t> </a:t>
            </a:r>
            <a:r>
              <a:rPr lang="en-US" b="0" i="0" baseline="0" dirty="0" err="1">
                <a:solidFill>
                  <a:schemeClr val="tx1"/>
                </a:solidFill>
              </a:rPr>
              <a:t>vụ</a:t>
            </a:r>
            <a:r>
              <a:rPr lang="en-US" b="0" i="0" baseline="0" dirty="0">
                <a:solidFill>
                  <a:schemeClr val="tx1"/>
                </a:solidFill>
              </a:rPr>
              <a:t> </a:t>
            </a:r>
            <a:r>
              <a:rPr lang="en-US" b="0" i="0" baseline="0" dirty="0" err="1">
                <a:solidFill>
                  <a:schemeClr val="tx1"/>
                </a:solidFill>
              </a:rPr>
              <a:t>cần</a:t>
            </a:r>
            <a:r>
              <a:rPr lang="en-US" b="0" i="0" baseline="0" dirty="0">
                <a:solidFill>
                  <a:schemeClr val="tx1"/>
                </a:solidFill>
              </a:rPr>
              <a:t> </a:t>
            </a:r>
            <a:r>
              <a:rPr lang="en-US" b="0" i="0" baseline="0" dirty="0" err="1">
                <a:solidFill>
                  <a:schemeClr val="tx1"/>
                </a:solidFill>
              </a:rPr>
              <a:t>để</a:t>
            </a:r>
            <a:r>
              <a:rPr lang="en-US" b="0" i="0" baseline="0" dirty="0">
                <a:solidFill>
                  <a:schemeClr val="tx1"/>
                </a:solidFill>
              </a:rPr>
              <a:t> </a:t>
            </a:r>
            <a:r>
              <a:rPr lang="en-US" b="0" i="0" baseline="0" dirty="0" err="1">
                <a:solidFill>
                  <a:schemeClr val="tx1"/>
                </a:solidFill>
              </a:rPr>
              <a:t>đạt</a:t>
            </a:r>
            <a:r>
              <a:rPr lang="en-US" b="0" i="0" baseline="0" dirty="0">
                <a:solidFill>
                  <a:schemeClr val="tx1"/>
                </a:solidFill>
              </a:rPr>
              <a:t> </a:t>
            </a:r>
            <a:r>
              <a:rPr lang="en-US" b="0" i="0" baseline="0" dirty="0" err="1">
                <a:solidFill>
                  <a:schemeClr val="tx1"/>
                </a:solidFill>
              </a:rPr>
              <a:t>được</a:t>
            </a:r>
            <a:r>
              <a:rPr lang="en-US" b="0" i="0" baseline="0" dirty="0">
                <a:solidFill>
                  <a:schemeClr val="tx1"/>
                </a:solidFill>
              </a:rPr>
              <a:t> </a:t>
            </a:r>
            <a:r>
              <a:rPr lang="en-US" b="0" i="0" baseline="0" dirty="0" err="1">
                <a:solidFill>
                  <a:schemeClr val="tx1"/>
                </a:solidFill>
              </a:rPr>
              <a:t>những</a:t>
            </a:r>
            <a:r>
              <a:rPr lang="en-US" b="0" i="0" baseline="0" dirty="0">
                <a:solidFill>
                  <a:schemeClr val="tx1"/>
                </a:solidFill>
              </a:rPr>
              <a:t> </a:t>
            </a:r>
            <a:r>
              <a:rPr lang="en-US" b="0" i="0" baseline="0" dirty="0" err="1">
                <a:solidFill>
                  <a:schemeClr val="tx1"/>
                </a:solidFill>
              </a:rPr>
              <a:t>mục</a:t>
            </a:r>
            <a:r>
              <a:rPr lang="en-US" b="0" i="0" baseline="0" dirty="0">
                <a:solidFill>
                  <a:schemeClr val="tx1"/>
                </a:solidFill>
              </a:rPr>
              <a:t> </a:t>
            </a:r>
            <a:r>
              <a:rPr lang="en-US" b="0" i="0" baseline="0" dirty="0" err="1">
                <a:solidFill>
                  <a:schemeClr val="tx1"/>
                </a:solidFill>
              </a:rPr>
              <a:t>tiêu</a:t>
            </a:r>
            <a:r>
              <a:rPr lang="en-US" b="0" i="0" baseline="0" dirty="0">
                <a:solidFill>
                  <a:schemeClr val="tx1"/>
                </a:solidFill>
              </a:rPr>
              <a:t> </a:t>
            </a:r>
            <a:r>
              <a:rPr lang="en-US" b="0" i="0" baseline="0" dirty="0" err="1">
                <a:solidFill>
                  <a:schemeClr val="tx1"/>
                </a:solidFill>
              </a:rPr>
              <a:t>đó</a:t>
            </a:r>
            <a:r>
              <a:rPr lang="en-US" b="0" i="0" dirty="0">
                <a:solidFill>
                  <a:schemeClr val="tx1"/>
                </a:solidFill>
              </a:rPr>
              <a:t>  </a:t>
            </a:r>
          </a:p>
          <a:p>
            <a:pPr marL="228600" indent="-228600" defTabSz="897251">
              <a:buAutoNum type="arabicParenR"/>
              <a:defRPr/>
            </a:pPr>
            <a:r>
              <a:rPr lang="vi-VN" b="0" i="0" dirty="0">
                <a:solidFill>
                  <a:schemeClr val="tx1"/>
                </a:solidFill>
              </a:rPr>
              <a:t>Họ đảm bảo các mục tiêu và dịch vụ đã được </a:t>
            </a:r>
            <a:r>
              <a:rPr lang="en-US" b="0" i="0" dirty="0" err="1">
                <a:solidFill>
                  <a:schemeClr val="tx1"/>
                </a:solidFill>
              </a:rPr>
              <a:t>trình</a:t>
            </a:r>
            <a:r>
              <a:rPr lang="en-US" b="0" i="0" baseline="0" dirty="0">
                <a:solidFill>
                  <a:schemeClr val="tx1"/>
                </a:solidFill>
              </a:rPr>
              <a:t> </a:t>
            </a:r>
            <a:r>
              <a:rPr lang="en-US" b="0" i="0" baseline="0" dirty="0" err="1">
                <a:solidFill>
                  <a:schemeClr val="tx1"/>
                </a:solidFill>
              </a:rPr>
              <a:t>bày</a:t>
            </a:r>
            <a:r>
              <a:rPr lang="en-US" b="0" i="0" baseline="0" dirty="0">
                <a:solidFill>
                  <a:schemeClr val="tx1"/>
                </a:solidFill>
              </a:rPr>
              <a:t> </a:t>
            </a:r>
            <a:r>
              <a:rPr lang="vi-VN" b="0" i="0" dirty="0">
                <a:solidFill>
                  <a:schemeClr val="tx1"/>
                </a:solidFill>
              </a:rPr>
              <a:t>trong IPP của </a:t>
            </a:r>
            <a:r>
              <a:rPr lang="en-US" b="0" i="0" dirty="0" err="1">
                <a:solidFill>
                  <a:schemeClr val="tx1"/>
                </a:solidFill>
              </a:rPr>
              <a:t>cô</a:t>
            </a:r>
            <a:r>
              <a:rPr lang="vi-VN" b="0" i="0" dirty="0">
                <a:solidFill>
                  <a:schemeClr val="tx1"/>
                </a:solidFill>
              </a:rPr>
              <a:t> ấy</a:t>
            </a:r>
          </a:p>
          <a:p>
            <a:pPr marL="228600" indent="-228600" defTabSz="897251">
              <a:buAutoNum type="arabicParenR"/>
              <a:defRPr/>
            </a:pPr>
            <a:r>
              <a:rPr lang="vi-VN" b="0" i="0" dirty="0">
                <a:solidFill>
                  <a:schemeClr val="tx1"/>
                </a:solidFill>
              </a:rPr>
              <a:t>Họ đã </a:t>
            </a:r>
            <a:r>
              <a:rPr lang="en-US" b="0" i="0" dirty="0" err="1">
                <a:solidFill>
                  <a:schemeClr val="tx1"/>
                </a:solidFill>
              </a:rPr>
              <a:t>tìm</a:t>
            </a:r>
            <a:r>
              <a:rPr lang="en-US" b="0" i="0" baseline="0" dirty="0">
                <a:solidFill>
                  <a:schemeClr val="tx1"/>
                </a:solidFill>
              </a:rPr>
              <a:t> </a:t>
            </a:r>
            <a:r>
              <a:rPr lang="en-US" b="0" i="0" baseline="0" dirty="0" err="1">
                <a:solidFill>
                  <a:schemeClr val="tx1"/>
                </a:solidFill>
              </a:rPr>
              <a:t>hiểu</a:t>
            </a:r>
            <a:r>
              <a:rPr lang="en-US" b="0" i="0" baseline="0" dirty="0">
                <a:solidFill>
                  <a:schemeClr val="tx1"/>
                </a:solidFill>
              </a:rPr>
              <a:t> </a:t>
            </a:r>
            <a:r>
              <a:rPr lang="vi-VN" b="0" i="0" dirty="0">
                <a:solidFill>
                  <a:schemeClr val="tx1"/>
                </a:solidFill>
              </a:rPr>
              <a:t>những dịch vụ nào </a:t>
            </a:r>
            <a:r>
              <a:rPr lang="en-US" b="0" i="0" dirty="0" err="1">
                <a:solidFill>
                  <a:schemeClr val="tx1"/>
                </a:solidFill>
              </a:rPr>
              <a:t>là</a:t>
            </a:r>
            <a:r>
              <a:rPr lang="vi-VN" b="0" i="0" dirty="0">
                <a:solidFill>
                  <a:schemeClr val="tx1"/>
                </a:solidFill>
              </a:rPr>
              <a:t> miễn phí/chung </a:t>
            </a:r>
            <a:endParaRPr lang="en-US" b="0" i="0" dirty="0">
              <a:solidFill>
                <a:schemeClr val="tx1"/>
              </a:solidFill>
            </a:endParaRPr>
          </a:p>
          <a:p>
            <a:pPr marL="228600" indent="-228600" defTabSz="897251">
              <a:buAutoNum type="arabicParenR"/>
              <a:defRPr/>
            </a:pPr>
            <a:r>
              <a:rPr lang="vi-VN" b="0" i="0" dirty="0">
                <a:solidFill>
                  <a:schemeClr val="tx1"/>
                </a:solidFill>
              </a:rPr>
              <a:t>Họ </a:t>
            </a:r>
            <a:r>
              <a:rPr lang="en-US" b="0" i="0" dirty="0" err="1">
                <a:solidFill>
                  <a:schemeClr val="tx1"/>
                </a:solidFill>
              </a:rPr>
              <a:t>đã</a:t>
            </a:r>
            <a:r>
              <a:rPr lang="en-US" b="0" i="0" baseline="0" dirty="0">
                <a:solidFill>
                  <a:schemeClr val="tx1"/>
                </a:solidFill>
              </a:rPr>
              <a:t> </a:t>
            </a:r>
            <a:r>
              <a:rPr lang="vi-VN" b="0" i="0" dirty="0">
                <a:solidFill>
                  <a:schemeClr val="tx1"/>
                </a:solidFill>
              </a:rPr>
              <a:t>xác định </a:t>
            </a:r>
            <a:r>
              <a:rPr lang="en-US" b="0" i="0" dirty="0" err="1">
                <a:solidFill>
                  <a:schemeClr val="tx1"/>
                </a:solidFill>
              </a:rPr>
              <a:t>những</a:t>
            </a:r>
            <a:r>
              <a:rPr lang="en-US" b="0" i="0" baseline="0" dirty="0">
                <a:solidFill>
                  <a:schemeClr val="tx1"/>
                </a:solidFill>
              </a:rPr>
              <a:t> </a:t>
            </a:r>
            <a:r>
              <a:rPr lang="vi-VN" b="0" i="0" dirty="0">
                <a:solidFill>
                  <a:schemeClr val="tx1"/>
                </a:solidFill>
              </a:rPr>
              <a:t>dịch vụ nào sẽ tốn tiền</a:t>
            </a:r>
          </a:p>
          <a:p>
            <a:pPr marL="228600" indent="-228600" defTabSz="897251">
              <a:buAutoNum type="arabicParenR"/>
              <a:defRPr/>
            </a:pPr>
            <a:r>
              <a:rPr lang="vi-VN" b="0" i="0" dirty="0">
                <a:solidFill>
                  <a:schemeClr val="tx1"/>
                </a:solidFill>
              </a:rPr>
              <a:t>Họ đã nghiên cứu để xác định:</a:t>
            </a:r>
            <a:endParaRPr lang="en-US" b="0" i="0" dirty="0">
              <a:solidFill>
                <a:schemeClr val="tx1"/>
              </a:solidFill>
            </a:endParaRPr>
          </a:p>
          <a:p>
            <a:pPr marL="174708" indent="-174708" defTabSz="897251">
              <a:buFont typeface="Arial" panose="020B0604020202020204" pitchFamily="34" charset="0"/>
              <a:buChar char="•"/>
              <a:defRPr/>
            </a:pPr>
            <a:r>
              <a:rPr lang="vi-VN" b="1" i="0" dirty="0">
                <a:solidFill>
                  <a:schemeClr val="tx1"/>
                </a:solidFill>
              </a:rPr>
              <a:t>Ai sẽ cung cấp dịch vụ</a:t>
            </a:r>
            <a:r>
              <a:rPr lang="en-US" b="1" i="0" dirty="0">
                <a:solidFill>
                  <a:schemeClr val="tx1"/>
                </a:solidFill>
              </a:rPr>
              <a:t> </a:t>
            </a:r>
            <a:r>
              <a:rPr lang="en-US" b="1" i="0" dirty="0" err="1">
                <a:solidFill>
                  <a:schemeClr val="tx1"/>
                </a:solidFill>
              </a:rPr>
              <a:t>đó</a:t>
            </a:r>
            <a:endParaRPr lang="vi-VN" b="1" i="0" dirty="0">
              <a:solidFill>
                <a:schemeClr val="tx1"/>
              </a:solidFill>
            </a:endParaRPr>
          </a:p>
          <a:p>
            <a:pPr marL="174708" indent="-174708" defTabSz="897251">
              <a:buFont typeface="Arial" panose="020B0604020202020204" pitchFamily="34" charset="0"/>
              <a:buChar char="•"/>
              <a:defRPr/>
            </a:pPr>
            <a:r>
              <a:rPr lang="vi-VN" b="1" i="0" dirty="0">
                <a:solidFill>
                  <a:schemeClr val="tx1"/>
                </a:solidFill>
              </a:rPr>
              <a:t>Tần suất dịch vụ đó sẽ được cung cấp</a:t>
            </a:r>
          </a:p>
          <a:p>
            <a:pPr marL="174708" indent="-174708" defTabSz="897251">
              <a:buFont typeface="Arial" panose="020B0604020202020204" pitchFamily="34" charset="0"/>
              <a:buChar char="•"/>
              <a:defRPr/>
            </a:pPr>
            <a:r>
              <a:rPr lang="en-US" b="1" i="0" dirty="0" err="1">
                <a:solidFill>
                  <a:schemeClr val="tx1"/>
                </a:solidFill>
              </a:rPr>
              <a:t>Nó</a:t>
            </a:r>
            <a:r>
              <a:rPr lang="en-US" b="1" i="0" baseline="0" dirty="0">
                <a:solidFill>
                  <a:schemeClr val="tx1"/>
                </a:solidFill>
              </a:rPr>
              <a:t> </a:t>
            </a:r>
            <a:r>
              <a:rPr lang="en-US" b="1" i="0" dirty="0" err="1">
                <a:solidFill>
                  <a:schemeClr val="tx1"/>
                </a:solidFill>
              </a:rPr>
              <a:t>sẽ</a:t>
            </a:r>
            <a:r>
              <a:rPr lang="en-US" b="1" i="0" baseline="0" dirty="0">
                <a:solidFill>
                  <a:schemeClr val="tx1"/>
                </a:solidFill>
              </a:rPr>
              <a:t> </a:t>
            </a:r>
            <a:r>
              <a:rPr lang="vi-VN" b="1" i="0" dirty="0">
                <a:solidFill>
                  <a:schemeClr val="tx1"/>
                </a:solidFill>
              </a:rPr>
              <a:t>bắt đầu</a:t>
            </a:r>
            <a:r>
              <a:rPr lang="en-US" b="1" i="0" dirty="0">
                <a:solidFill>
                  <a:schemeClr val="tx1"/>
                </a:solidFill>
              </a:rPr>
              <a:t> </a:t>
            </a:r>
            <a:r>
              <a:rPr lang="en-US" b="1" i="0" dirty="0" err="1">
                <a:solidFill>
                  <a:schemeClr val="tx1"/>
                </a:solidFill>
              </a:rPr>
              <a:t>khi</a:t>
            </a:r>
            <a:r>
              <a:rPr lang="en-US" b="1" i="0" dirty="0">
                <a:solidFill>
                  <a:schemeClr val="tx1"/>
                </a:solidFill>
              </a:rPr>
              <a:t> </a:t>
            </a:r>
            <a:r>
              <a:rPr lang="en-US" b="1" i="0" dirty="0" err="1">
                <a:solidFill>
                  <a:schemeClr val="tx1"/>
                </a:solidFill>
              </a:rPr>
              <a:t>nào</a:t>
            </a:r>
            <a:endParaRPr lang="vi-VN" b="1" i="0" dirty="0">
              <a:solidFill>
                <a:schemeClr val="tx1"/>
              </a:solidFill>
            </a:endParaRPr>
          </a:p>
          <a:p>
            <a:pPr marL="174708" indent="-174708" defTabSz="897251">
              <a:buFont typeface="Arial" panose="020B0604020202020204" pitchFamily="34" charset="0"/>
              <a:buChar char="•"/>
              <a:defRPr/>
            </a:pPr>
            <a:r>
              <a:rPr lang="vi-VN" b="1" i="0" dirty="0">
                <a:solidFill>
                  <a:schemeClr val="tx1"/>
                </a:solidFill>
              </a:rPr>
              <a:t>Dịch vụ sẽ được cung cấp trong bao lâu trong </a:t>
            </a:r>
            <a:r>
              <a:rPr lang="en-US" b="1" i="0" dirty="0" err="1">
                <a:solidFill>
                  <a:schemeClr val="tx1"/>
                </a:solidFill>
              </a:rPr>
              <a:t>cả</a:t>
            </a:r>
            <a:r>
              <a:rPr lang="en-US" b="1" i="0" baseline="0" dirty="0">
                <a:solidFill>
                  <a:schemeClr val="tx1"/>
                </a:solidFill>
              </a:rPr>
              <a:t> </a:t>
            </a:r>
            <a:r>
              <a:rPr lang="vi-VN" b="1" i="0" dirty="0">
                <a:solidFill>
                  <a:schemeClr val="tx1"/>
                </a:solidFill>
              </a:rPr>
              <a:t>năm</a:t>
            </a:r>
          </a:p>
          <a:p>
            <a:pPr marL="174708" indent="-174708" defTabSz="897251">
              <a:buFont typeface="Arial" panose="020B0604020202020204" pitchFamily="34" charset="0"/>
              <a:buChar char="•"/>
              <a:defRPr/>
            </a:pPr>
            <a:r>
              <a:rPr lang="en-US" b="1" i="0" dirty="0">
                <a:solidFill>
                  <a:schemeClr val="tx1"/>
                </a:solidFill>
              </a:rPr>
              <a:t>Chi </a:t>
            </a:r>
            <a:r>
              <a:rPr lang="en-US" b="1" i="0" dirty="0" err="1">
                <a:solidFill>
                  <a:schemeClr val="tx1"/>
                </a:solidFill>
              </a:rPr>
              <a:t>phí</a:t>
            </a:r>
            <a:r>
              <a:rPr lang="en-US" b="1" i="0" baseline="0" dirty="0">
                <a:solidFill>
                  <a:schemeClr val="tx1"/>
                </a:solidFill>
              </a:rPr>
              <a:t> </a:t>
            </a:r>
            <a:r>
              <a:rPr lang="en-US" b="1" i="0" baseline="0" dirty="0" err="1">
                <a:solidFill>
                  <a:schemeClr val="tx1"/>
                </a:solidFill>
              </a:rPr>
              <a:t>của</a:t>
            </a:r>
            <a:r>
              <a:rPr lang="en-US" b="1" i="0" baseline="0" dirty="0">
                <a:solidFill>
                  <a:schemeClr val="tx1"/>
                </a:solidFill>
              </a:rPr>
              <a:t> </a:t>
            </a:r>
            <a:r>
              <a:rPr lang="en-US" b="1" i="0" baseline="0" dirty="0" err="1">
                <a:solidFill>
                  <a:schemeClr val="tx1"/>
                </a:solidFill>
              </a:rPr>
              <a:t>nó</a:t>
            </a:r>
            <a:r>
              <a:rPr lang="en-US" b="1" i="0" baseline="0" dirty="0">
                <a:solidFill>
                  <a:schemeClr val="tx1"/>
                </a:solidFill>
              </a:rPr>
              <a:t> </a:t>
            </a:r>
            <a:r>
              <a:rPr lang="en-US" b="1" i="0" baseline="0" dirty="0" err="1">
                <a:solidFill>
                  <a:schemeClr val="tx1"/>
                </a:solidFill>
              </a:rPr>
              <a:t>là</a:t>
            </a:r>
            <a:r>
              <a:rPr lang="en-US" b="1" i="0" baseline="0" dirty="0">
                <a:solidFill>
                  <a:schemeClr val="tx1"/>
                </a:solidFill>
              </a:rPr>
              <a:t> </a:t>
            </a:r>
            <a:r>
              <a:rPr lang="en-US" b="1" i="0" baseline="0" dirty="0" err="1">
                <a:solidFill>
                  <a:schemeClr val="tx1"/>
                </a:solidFill>
              </a:rPr>
              <a:t>bao</a:t>
            </a:r>
            <a:r>
              <a:rPr lang="en-US" b="1" i="0" baseline="0" dirty="0">
                <a:solidFill>
                  <a:schemeClr val="tx1"/>
                </a:solidFill>
              </a:rPr>
              <a:t> </a:t>
            </a:r>
            <a:r>
              <a:rPr lang="en-US" b="1" i="0" baseline="0" dirty="0" err="1">
                <a:solidFill>
                  <a:schemeClr val="tx1"/>
                </a:solidFill>
              </a:rPr>
              <a:t>nhiêu</a:t>
            </a:r>
            <a:endParaRPr lang="vi-VN" b="1" i="0" dirty="0">
              <a:solidFill>
                <a:schemeClr val="tx1"/>
              </a:solidFill>
            </a:endParaRPr>
          </a:p>
          <a:p>
            <a:pPr marL="174708" indent="-174708" defTabSz="897251">
              <a:buFont typeface="Arial" panose="020B0604020202020204" pitchFamily="34" charset="0"/>
              <a:buChar char="•"/>
              <a:defRPr/>
            </a:pPr>
            <a:r>
              <a:rPr lang="en-US" b="1" i="0" dirty="0" err="1">
                <a:solidFill>
                  <a:schemeClr val="tx1"/>
                </a:solidFill>
              </a:rPr>
              <a:t>Nó</a:t>
            </a:r>
            <a:r>
              <a:rPr lang="en-US" b="1" i="0" baseline="0" dirty="0">
                <a:solidFill>
                  <a:schemeClr val="tx1"/>
                </a:solidFill>
              </a:rPr>
              <a:t> </a:t>
            </a:r>
            <a:r>
              <a:rPr lang="en-US" b="1" i="0" baseline="0" dirty="0" err="1">
                <a:solidFill>
                  <a:schemeClr val="tx1"/>
                </a:solidFill>
              </a:rPr>
              <a:t>được</a:t>
            </a:r>
            <a:r>
              <a:rPr lang="en-US" b="1" i="0" baseline="0" dirty="0">
                <a:solidFill>
                  <a:schemeClr val="tx1"/>
                </a:solidFill>
              </a:rPr>
              <a:t> </a:t>
            </a:r>
            <a:r>
              <a:rPr lang="en-US" b="1" i="0" baseline="0" dirty="0" err="1">
                <a:solidFill>
                  <a:schemeClr val="tx1"/>
                </a:solidFill>
              </a:rPr>
              <a:t>thanh</a:t>
            </a:r>
            <a:r>
              <a:rPr lang="en-US" b="1" i="0" baseline="0" dirty="0">
                <a:solidFill>
                  <a:schemeClr val="tx1"/>
                </a:solidFill>
              </a:rPr>
              <a:t> </a:t>
            </a:r>
            <a:r>
              <a:rPr lang="en-US" b="1" i="0" baseline="0" dirty="0" err="1">
                <a:solidFill>
                  <a:schemeClr val="tx1"/>
                </a:solidFill>
              </a:rPr>
              <a:t>toán</a:t>
            </a:r>
            <a:r>
              <a:rPr lang="en-US" b="1" i="0" baseline="0" dirty="0">
                <a:solidFill>
                  <a:schemeClr val="tx1"/>
                </a:solidFill>
              </a:rPr>
              <a:t> </a:t>
            </a:r>
            <a:r>
              <a:rPr lang="en-US" b="1" i="0" baseline="0" dirty="0" err="1">
                <a:solidFill>
                  <a:schemeClr val="tx1"/>
                </a:solidFill>
              </a:rPr>
              <a:t>như</a:t>
            </a:r>
            <a:r>
              <a:rPr lang="en-US" b="1" i="0" baseline="0" dirty="0">
                <a:solidFill>
                  <a:schemeClr val="tx1"/>
                </a:solidFill>
              </a:rPr>
              <a:t> </a:t>
            </a:r>
            <a:r>
              <a:rPr lang="en-US" b="1" i="0" baseline="0" dirty="0" err="1">
                <a:solidFill>
                  <a:schemeClr val="tx1"/>
                </a:solidFill>
              </a:rPr>
              <a:t>thế</a:t>
            </a:r>
            <a:r>
              <a:rPr lang="en-US" b="1" i="0" baseline="0" dirty="0">
                <a:solidFill>
                  <a:schemeClr val="tx1"/>
                </a:solidFill>
              </a:rPr>
              <a:t> </a:t>
            </a:r>
            <a:r>
              <a:rPr lang="en-US" b="1" i="0" baseline="0" dirty="0" err="1">
                <a:solidFill>
                  <a:schemeClr val="tx1"/>
                </a:solidFill>
              </a:rPr>
              <a:t>nào</a:t>
            </a:r>
            <a:r>
              <a:rPr lang="en-US" b="1" i="0" baseline="0" dirty="0">
                <a:solidFill>
                  <a:schemeClr val="tx1"/>
                </a:solidFill>
              </a:rPr>
              <a:t> </a:t>
            </a:r>
          </a:p>
          <a:p>
            <a:pPr marL="174708" indent="-174708" defTabSz="897251">
              <a:buFont typeface="Arial" panose="020B0604020202020204" pitchFamily="34" charset="0"/>
              <a:buChar char="•"/>
              <a:defRPr/>
            </a:pPr>
            <a:r>
              <a:rPr lang="vi-VN" b="1" i="0" dirty="0">
                <a:solidFill>
                  <a:schemeClr val="tx1"/>
                </a:solidFill>
              </a:rPr>
              <a:t>Ai sẽ </a:t>
            </a:r>
            <a:r>
              <a:rPr lang="en-US" b="1" i="0" dirty="0" err="1">
                <a:solidFill>
                  <a:schemeClr val="tx1"/>
                </a:solidFill>
              </a:rPr>
              <a:t>thanh</a:t>
            </a:r>
            <a:r>
              <a:rPr lang="en-US" b="1" i="0" dirty="0">
                <a:solidFill>
                  <a:schemeClr val="tx1"/>
                </a:solidFill>
              </a:rPr>
              <a:t> </a:t>
            </a:r>
            <a:r>
              <a:rPr lang="en-US" b="1" i="0" dirty="0" err="1">
                <a:solidFill>
                  <a:schemeClr val="tx1"/>
                </a:solidFill>
              </a:rPr>
              <a:t>toán</a:t>
            </a:r>
            <a:r>
              <a:rPr lang="vi-VN" b="1" i="0" dirty="0">
                <a:solidFill>
                  <a:schemeClr val="tx1"/>
                </a:solidFill>
              </a:rPr>
              <a:t> </a:t>
            </a:r>
            <a:r>
              <a:rPr lang="en-US" b="1" i="0" dirty="0" err="1">
                <a:solidFill>
                  <a:schemeClr val="tx1"/>
                </a:solidFill>
              </a:rPr>
              <a:t>dịch</a:t>
            </a:r>
            <a:r>
              <a:rPr lang="en-US" b="1" i="0" baseline="0" dirty="0">
                <a:solidFill>
                  <a:schemeClr val="tx1"/>
                </a:solidFill>
              </a:rPr>
              <a:t> </a:t>
            </a:r>
            <a:r>
              <a:rPr lang="en-US" b="1" i="0" baseline="0" dirty="0" err="1">
                <a:solidFill>
                  <a:schemeClr val="tx1"/>
                </a:solidFill>
              </a:rPr>
              <a:t>vụ</a:t>
            </a:r>
            <a:r>
              <a:rPr lang="en-US" b="1" i="0" baseline="0" dirty="0">
                <a:solidFill>
                  <a:schemeClr val="tx1"/>
                </a:solidFill>
              </a:rPr>
              <a:t> </a:t>
            </a:r>
            <a:r>
              <a:rPr lang="en-US" b="1" i="0" baseline="0" dirty="0" err="1">
                <a:solidFill>
                  <a:schemeClr val="tx1"/>
                </a:solidFill>
              </a:rPr>
              <a:t>đó</a:t>
            </a:r>
            <a:endParaRPr lang="en-US" b="1" i="0" dirty="0">
              <a:solidFill>
                <a:schemeClr val="tx1"/>
              </a:solidFill>
            </a:endParaRPr>
          </a:p>
          <a:p>
            <a:pPr marL="0" indent="0" defTabSz="897251">
              <a:buFont typeface="Arial" panose="020B0604020202020204" pitchFamily="34" charset="0"/>
              <a:buNone/>
              <a:defRPr/>
            </a:pPr>
            <a:r>
              <a:rPr lang="en-US" b="0" i="0" dirty="0">
                <a:solidFill>
                  <a:schemeClr val="tx1"/>
                </a:solidFill>
              </a:rPr>
              <a:t>6) </a:t>
            </a:r>
            <a:r>
              <a:rPr lang="en-US" b="0" i="0" dirty="0" err="1">
                <a:solidFill>
                  <a:schemeClr val="tx1"/>
                </a:solidFill>
              </a:rPr>
              <a:t>Họ</a:t>
            </a:r>
            <a:r>
              <a:rPr lang="en-US" b="0" i="0" dirty="0">
                <a:solidFill>
                  <a:schemeClr val="tx1"/>
                </a:solidFill>
              </a:rPr>
              <a:t> </a:t>
            </a:r>
            <a:r>
              <a:rPr lang="en-US" b="0" i="0" dirty="0" err="1">
                <a:solidFill>
                  <a:schemeClr val="tx1"/>
                </a:solidFill>
              </a:rPr>
              <a:t>đã</a:t>
            </a:r>
            <a:r>
              <a:rPr lang="en-US" b="0" i="0" dirty="0">
                <a:solidFill>
                  <a:schemeClr val="tx1"/>
                </a:solidFill>
              </a:rPr>
              <a:t> </a:t>
            </a:r>
            <a:r>
              <a:rPr lang="en-US" b="0" i="0" dirty="0" err="1">
                <a:solidFill>
                  <a:schemeClr val="tx1"/>
                </a:solidFill>
              </a:rPr>
              <a:t>tính</a:t>
            </a:r>
            <a:r>
              <a:rPr lang="en-US" b="0" i="0" dirty="0">
                <a:solidFill>
                  <a:schemeClr val="tx1"/>
                </a:solidFill>
              </a:rPr>
              <a:t> </a:t>
            </a:r>
            <a:r>
              <a:rPr lang="en-US" b="0" i="0" dirty="0" err="1">
                <a:solidFill>
                  <a:schemeClr val="tx1"/>
                </a:solidFill>
              </a:rPr>
              <a:t>toán</a:t>
            </a:r>
            <a:r>
              <a:rPr lang="en-US" b="0" i="0" dirty="0">
                <a:solidFill>
                  <a:schemeClr val="tx1"/>
                </a:solidFill>
              </a:rPr>
              <a:t> </a:t>
            </a:r>
            <a:r>
              <a:rPr lang="en-US" b="0" i="0" dirty="0" err="1">
                <a:solidFill>
                  <a:schemeClr val="tx1"/>
                </a:solidFill>
              </a:rPr>
              <a:t>các</a:t>
            </a:r>
            <a:r>
              <a:rPr lang="en-US" b="0" i="0" dirty="0">
                <a:solidFill>
                  <a:schemeClr val="tx1"/>
                </a:solidFill>
              </a:rPr>
              <a:t> chi </a:t>
            </a:r>
            <a:r>
              <a:rPr lang="en-US" b="0" i="0" dirty="0" err="1">
                <a:solidFill>
                  <a:schemeClr val="tx1"/>
                </a:solidFill>
              </a:rPr>
              <a:t>phí</a:t>
            </a:r>
            <a:endParaRPr lang="en-US" b="0" i="0" dirty="0">
              <a:solidFill>
                <a:schemeClr val="tx1"/>
              </a:solidFill>
            </a:endParaRPr>
          </a:p>
          <a:p>
            <a:pPr marL="0" indent="0" defTabSz="897251">
              <a:buFont typeface="Arial" panose="020B0604020202020204" pitchFamily="34" charset="0"/>
              <a:buNone/>
              <a:defRPr/>
            </a:pPr>
            <a:r>
              <a:rPr lang="en-US" b="0" i="0" dirty="0">
                <a:solidFill>
                  <a:schemeClr val="tx1"/>
                </a:solidFill>
              </a:rPr>
              <a:t>7) </a:t>
            </a:r>
            <a:r>
              <a:rPr lang="en-US" b="0" i="0" dirty="0" err="1">
                <a:solidFill>
                  <a:schemeClr val="tx1"/>
                </a:solidFill>
              </a:rPr>
              <a:t>Họ</a:t>
            </a:r>
            <a:r>
              <a:rPr lang="en-US" b="0" i="0" dirty="0">
                <a:solidFill>
                  <a:schemeClr val="tx1"/>
                </a:solidFill>
              </a:rPr>
              <a:t> </a:t>
            </a:r>
            <a:r>
              <a:rPr lang="en-US" b="0" i="0" dirty="0" err="1">
                <a:solidFill>
                  <a:schemeClr val="tx1"/>
                </a:solidFill>
              </a:rPr>
              <a:t>đã</a:t>
            </a:r>
            <a:r>
              <a:rPr lang="en-US" b="0" i="0" dirty="0">
                <a:solidFill>
                  <a:schemeClr val="tx1"/>
                </a:solidFill>
              </a:rPr>
              <a:t> </a:t>
            </a:r>
            <a:r>
              <a:rPr lang="en-US" b="0" i="0" dirty="0" err="1">
                <a:solidFill>
                  <a:schemeClr val="tx1"/>
                </a:solidFill>
              </a:rPr>
              <a:t>lập</a:t>
            </a:r>
            <a:r>
              <a:rPr lang="en-US" b="0" i="0" baseline="0" dirty="0">
                <a:solidFill>
                  <a:schemeClr val="tx1"/>
                </a:solidFill>
              </a:rPr>
              <a:t> </a:t>
            </a:r>
            <a:r>
              <a:rPr lang="en-US" b="0" i="0" baseline="0" dirty="0" err="1">
                <a:solidFill>
                  <a:schemeClr val="tx1"/>
                </a:solidFill>
              </a:rPr>
              <a:t>ra</a:t>
            </a:r>
            <a:r>
              <a:rPr lang="en-US" b="0" i="0" baseline="0" dirty="0">
                <a:solidFill>
                  <a:schemeClr val="tx1"/>
                </a:solidFill>
              </a:rPr>
              <a:t> </a:t>
            </a:r>
            <a:r>
              <a:rPr lang="en-US" b="0" i="0" dirty="0" err="1">
                <a:solidFill>
                  <a:schemeClr val="tx1"/>
                </a:solidFill>
              </a:rPr>
              <a:t>kế</a:t>
            </a:r>
            <a:r>
              <a:rPr lang="en-US" b="0" i="0" dirty="0">
                <a:solidFill>
                  <a:schemeClr val="tx1"/>
                </a:solidFill>
              </a:rPr>
              <a:t> </a:t>
            </a:r>
            <a:r>
              <a:rPr lang="en-US" b="0" i="0" dirty="0" err="1">
                <a:solidFill>
                  <a:schemeClr val="tx1"/>
                </a:solidFill>
              </a:rPr>
              <a:t>hoạch</a:t>
            </a:r>
            <a:r>
              <a:rPr lang="en-US" b="0" i="0" dirty="0">
                <a:solidFill>
                  <a:schemeClr val="tx1"/>
                </a:solidFill>
              </a:rPr>
              <a:t> chi </a:t>
            </a:r>
            <a:r>
              <a:rPr lang="en-US" b="0" i="0" dirty="0" err="1">
                <a:solidFill>
                  <a:schemeClr val="tx1"/>
                </a:solidFill>
              </a:rPr>
              <a:t>tiêu</a:t>
            </a:r>
            <a:r>
              <a:rPr lang="en-US" b="0" i="0" dirty="0">
                <a:solidFill>
                  <a:schemeClr val="tx1"/>
                </a:solidFill>
              </a:rPr>
              <a:t> </a:t>
            </a:r>
            <a:r>
              <a:rPr lang="en-US" b="0" i="0" dirty="0" err="1">
                <a:solidFill>
                  <a:schemeClr val="tx1"/>
                </a:solidFill>
              </a:rPr>
              <a:t>của</a:t>
            </a:r>
            <a:r>
              <a:rPr lang="en-US" b="0" i="0" dirty="0">
                <a:solidFill>
                  <a:schemeClr val="tx1"/>
                </a:solidFill>
              </a:rPr>
              <a:t> </a:t>
            </a:r>
            <a:r>
              <a:rPr lang="en-US" b="0" i="0" dirty="0" err="1">
                <a:solidFill>
                  <a:schemeClr val="tx1"/>
                </a:solidFill>
              </a:rPr>
              <a:t>cô</a:t>
            </a:r>
            <a:r>
              <a:rPr lang="en-US" b="0" i="0" dirty="0">
                <a:solidFill>
                  <a:schemeClr val="tx1"/>
                </a:solidFill>
              </a:rPr>
              <a:t> </a:t>
            </a:r>
            <a:r>
              <a:rPr lang="en-US" b="0" i="0" dirty="0" err="1">
                <a:solidFill>
                  <a:schemeClr val="tx1"/>
                </a:solidFill>
              </a:rPr>
              <a:t>ấy</a:t>
            </a:r>
            <a:r>
              <a:rPr lang="en-US" b="0" i="0" dirty="0">
                <a:solidFill>
                  <a:schemeClr val="tx1"/>
                </a:solidFill>
              </a:rPr>
              <a:t>.</a:t>
            </a:r>
          </a:p>
          <a:p>
            <a:pPr marL="171450" indent="-171450" defTabSz="897251">
              <a:buFont typeface="Wingdings" panose="05000000000000000000" pitchFamily="2" charset="2"/>
              <a:buChar char="ü"/>
              <a:defRPr/>
            </a:pPr>
            <a:r>
              <a:rPr lang="en-US" b="0" i="0" dirty="0">
                <a:solidFill>
                  <a:schemeClr val="tx1"/>
                </a:solidFill>
              </a:rPr>
              <a:t>Sofia </a:t>
            </a:r>
            <a:r>
              <a:rPr lang="en-US" b="0" i="0" dirty="0" err="1">
                <a:solidFill>
                  <a:schemeClr val="tx1"/>
                </a:solidFill>
              </a:rPr>
              <a:t>sẽ</a:t>
            </a:r>
            <a:r>
              <a:rPr lang="en-US" b="0" i="0" baseline="0" dirty="0">
                <a:solidFill>
                  <a:schemeClr val="tx1"/>
                </a:solidFill>
              </a:rPr>
              <a:t> </a:t>
            </a:r>
            <a:r>
              <a:rPr lang="en-US" b="0" i="0" baseline="0" dirty="0" err="1">
                <a:solidFill>
                  <a:schemeClr val="tx1"/>
                </a:solidFill>
              </a:rPr>
              <a:t>đạt</a:t>
            </a:r>
            <a:r>
              <a:rPr lang="en-US" b="0" i="0" baseline="0" dirty="0">
                <a:solidFill>
                  <a:schemeClr val="tx1"/>
                </a:solidFill>
              </a:rPr>
              <a:t> </a:t>
            </a:r>
            <a:r>
              <a:rPr lang="en-US" b="0" i="0" baseline="0" dirty="0" err="1">
                <a:solidFill>
                  <a:schemeClr val="tx1"/>
                </a:solidFill>
              </a:rPr>
              <a:t>được</a:t>
            </a:r>
            <a:r>
              <a:rPr lang="en-US" b="0" i="0" baseline="0" dirty="0">
                <a:solidFill>
                  <a:schemeClr val="tx1"/>
                </a:solidFill>
              </a:rPr>
              <a:t> </a:t>
            </a:r>
            <a:r>
              <a:rPr lang="en-US" b="0" i="0" baseline="0" dirty="0" err="1">
                <a:solidFill>
                  <a:schemeClr val="tx1"/>
                </a:solidFill>
              </a:rPr>
              <a:t>các</a:t>
            </a:r>
            <a:r>
              <a:rPr lang="en-US" b="0" i="0" baseline="0" dirty="0">
                <a:solidFill>
                  <a:schemeClr val="tx1"/>
                </a:solidFill>
              </a:rPr>
              <a:t> </a:t>
            </a:r>
            <a:r>
              <a:rPr lang="en-US" b="0" i="0" baseline="0" dirty="0" err="1">
                <a:solidFill>
                  <a:schemeClr val="tx1"/>
                </a:solidFill>
              </a:rPr>
              <a:t>mục</a:t>
            </a:r>
            <a:r>
              <a:rPr lang="en-US" b="0" i="0" baseline="0" dirty="0">
                <a:solidFill>
                  <a:schemeClr val="tx1"/>
                </a:solidFill>
              </a:rPr>
              <a:t> </a:t>
            </a:r>
            <a:r>
              <a:rPr lang="en-US" b="0" i="0" baseline="0" dirty="0" err="1">
                <a:solidFill>
                  <a:schemeClr val="tx1"/>
                </a:solidFill>
              </a:rPr>
              <a:t>tiêu</a:t>
            </a:r>
            <a:r>
              <a:rPr lang="en-US" b="0" i="0" baseline="0" dirty="0">
                <a:solidFill>
                  <a:schemeClr val="tx1"/>
                </a:solidFill>
              </a:rPr>
              <a:t> </a:t>
            </a:r>
            <a:r>
              <a:rPr lang="en-US" b="0" i="0" baseline="0" dirty="0" err="1">
                <a:solidFill>
                  <a:schemeClr val="tx1"/>
                </a:solidFill>
              </a:rPr>
              <a:t>của</a:t>
            </a:r>
            <a:r>
              <a:rPr lang="en-US" b="0" i="0" baseline="0" dirty="0">
                <a:solidFill>
                  <a:schemeClr val="tx1"/>
                </a:solidFill>
              </a:rPr>
              <a:t> </a:t>
            </a:r>
            <a:r>
              <a:rPr lang="en-US" b="0" i="0" baseline="0" dirty="0" err="1">
                <a:solidFill>
                  <a:schemeClr val="tx1"/>
                </a:solidFill>
              </a:rPr>
              <a:t>cô</a:t>
            </a:r>
            <a:r>
              <a:rPr lang="en-US" b="0" i="0" baseline="0" dirty="0">
                <a:solidFill>
                  <a:schemeClr val="tx1"/>
                </a:solidFill>
              </a:rPr>
              <a:t> </a:t>
            </a:r>
            <a:r>
              <a:rPr lang="en-US" b="0" i="0" baseline="0" dirty="0" err="1">
                <a:solidFill>
                  <a:schemeClr val="tx1"/>
                </a:solidFill>
              </a:rPr>
              <a:t>ấy</a:t>
            </a:r>
            <a:r>
              <a:rPr lang="en-US" b="0" i="0" baseline="0" dirty="0">
                <a:solidFill>
                  <a:schemeClr val="tx1"/>
                </a:solidFill>
              </a:rPr>
              <a:t> </a:t>
            </a:r>
            <a:r>
              <a:rPr lang="en-US" b="0" i="0" baseline="0" dirty="0" err="1">
                <a:solidFill>
                  <a:schemeClr val="tx1"/>
                </a:solidFill>
              </a:rPr>
              <a:t>bằng</a:t>
            </a:r>
            <a:r>
              <a:rPr lang="en-US" b="0" i="0" baseline="0" dirty="0">
                <a:solidFill>
                  <a:schemeClr val="tx1"/>
                </a:solidFill>
              </a:rPr>
              <a:t> </a:t>
            </a:r>
            <a:r>
              <a:rPr lang="en-US" b="0" i="0" baseline="0" dirty="0" err="1">
                <a:solidFill>
                  <a:schemeClr val="tx1"/>
                </a:solidFill>
              </a:rPr>
              <a:t>cách</a:t>
            </a:r>
            <a:r>
              <a:rPr lang="en-US" b="0" i="0" baseline="0" dirty="0">
                <a:solidFill>
                  <a:schemeClr val="tx1"/>
                </a:solidFill>
              </a:rPr>
              <a:t> </a:t>
            </a:r>
            <a:r>
              <a:rPr lang="en-US" b="0" i="0" baseline="0" dirty="0" err="1">
                <a:solidFill>
                  <a:schemeClr val="tx1"/>
                </a:solidFill>
              </a:rPr>
              <a:t>sử</a:t>
            </a:r>
            <a:r>
              <a:rPr lang="en-US" b="0" i="0" baseline="0" dirty="0">
                <a:solidFill>
                  <a:schemeClr val="tx1"/>
                </a:solidFill>
              </a:rPr>
              <a:t> </a:t>
            </a:r>
            <a:r>
              <a:rPr lang="en-US" b="0" i="0" baseline="0" dirty="0" err="1">
                <a:solidFill>
                  <a:schemeClr val="tx1"/>
                </a:solidFill>
              </a:rPr>
              <a:t>dụng</a:t>
            </a:r>
            <a:r>
              <a:rPr lang="en-US" b="0" i="0" baseline="0" dirty="0">
                <a:solidFill>
                  <a:schemeClr val="tx1"/>
                </a:solidFill>
              </a:rPr>
              <a:t> </a:t>
            </a:r>
            <a:r>
              <a:rPr lang="en-US" b="0" i="0" baseline="0" dirty="0" err="1">
                <a:solidFill>
                  <a:schemeClr val="tx1"/>
                </a:solidFill>
              </a:rPr>
              <a:t>các</a:t>
            </a:r>
            <a:r>
              <a:rPr lang="en-US" b="0" i="0" baseline="0" dirty="0">
                <a:solidFill>
                  <a:schemeClr val="tx1"/>
                </a:solidFill>
              </a:rPr>
              <a:t> </a:t>
            </a:r>
            <a:r>
              <a:rPr lang="en-US" b="0" i="0" baseline="0" dirty="0" err="1">
                <a:solidFill>
                  <a:schemeClr val="tx1"/>
                </a:solidFill>
              </a:rPr>
              <a:t>dịch</a:t>
            </a:r>
            <a:r>
              <a:rPr lang="en-US" b="0" i="0" baseline="0" dirty="0">
                <a:solidFill>
                  <a:schemeClr val="tx1"/>
                </a:solidFill>
              </a:rPr>
              <a:t> </a:t>
            </a:r>
            <a:r>
              <a:rPr lang="en-US" b="0" i="0" baseline="0" dirty="0" err="1">
                <a:solidFill>
                  <a:schemeClr val="tx1"/>
                </a:solidFill>
              </a:rPr>
              <a:t>vụ</a:t>
            </a:r>
            <a:r>
              <a:rPr lang="en-US" b="0" i="0" baseline="0" dirty="0">
                <a:solidFill>
                  <a:schemeClr val="tx1"/>
                </a:solidFill>
              </a:rPr>
              <a:t> </a:t>
            </a:r>
            <a:r>
              <a:rPr lang="en-US" b="0" i="0" baseline="0" dirty="0" err="1">
                <a:solidFill>
                  <a:schemeClr val="tx1"/>
                </a:solidFill>
              </a:rPr>
              <a:t>miễn</a:t>
            </a:r>
            <a:r>
              <a:rPr lang="en-US" b="0" i="0" baseline="0" dirty="0">
                <a:solidFill>
                  <a:schemeClr val="tx1"/>
                </a:solidFill>
              </a:rPr>
              <a:t> </a:t>
            </a:r>
            <a:r>
              <a:rPr lang="en-US" b="0" i="0" baseline="0" dirty="0" err="1">
                <a:solidFill>
                  <a:schemeClr val="tx1"/>
                </a:solidFill>
              </a:rPr>
              <a:t>phí</a:t>
            </a:r>
            <a:r>
              <a:rPr lang="en-US" b="0" i="0" baseline="0" dirty="0">
                <a:solidFill>
                  <a:schemeClr val="tx1"/>
                </a:solidFill>
              </a:rPr>
              <a:t> </a:t>
            </a:r>
            <a:r>
              <a:rPr lang="en-US" b="0" i="0" baseline="0" dirty="0" err="1">
                <a:solidFill>
                  <a:schemeClr val="tx1"/>
                </a:solidFill>
              </a:rPr>
              <a:t>và</a:t>
            </a:r>
            <a:r>
              <a:rPr lang="en-US" b="0" i="0" baseline="0" dirty="0">
                <a:solidFill>
                  <a:schemeClr val="tx1"/>
                </a:solidFill>
              </a:rPr>
              <a:t> </a:t>
            </a:r>
            <a:r>
              <a:rPr lang="en-US" b="0" i="0" baseline="0" dirty="0" err="1">
                <a:solidFill>
                  <a:schemeClr val="tx1"/>
                </a:solidFill>
              </a:rPr>
              <a:t>một</a:t>
            </a:r>
            <a:r>
              <a:rPr lang="en-US" b="0" i="0" baseline="0" dirty="0">
                <a:solidFill>
                  <a:schemeClr val="tx1"/>
                </a:solidFill>
              </a:rPr>
              <a:t> </a:t>
            </a:r>
            <a:r>
              <a:rPr lang="en-US" b="0" i="0" baseline="0" dirty="0" err="1">
                <a:solidFill>
                  <a:schemeClr val="tx1"/>
                </a:solidFill>
              </a:rPr>
              <a:t>số</a:t>
            </a:r>
            <a:r>
              <a:rPr lang="en-US" b="0" i="0" baseline="0" dirty="0">
                <a:solidFill>
                  <a:schemeClr val="tx1"/>
                </a:solidFill>
              </a:rPr>
              <a:t> </a:t>
            </a:r>
            <a:r>
              <a:rPr lang="en-US" b="0" i="0" baseline="0" dirty="0" err="1">
                <a:solidFill>
                  <a:schemeClr val="tx1"/>
                </a:solidFill>
              </a:rPr>
              <a:t>nhà</a:t>
            </a:r>
            <a:r>
              <a:rPr lang="en-US" b="0" i="0" baseline="0" dirty="0">
                <a:solidFill>
                  <a:schemeClr val="tx1"/>
                </a:solidFill>
              </a:rPr>
              <a:t> </a:t>
            </a:r>
            <a:r>
              <a:rPr lang="en-US" b="0" i="0" baseline="0" dirty="0" err="1">
                <a:solidFill>
                  <a:schemeClr val="tx1"/>
                </a:solidFill>
              </a:rPr>
              <a:t>cung</a:t>
            </a:r>
            <a:r>
              <a:rPr lang="en-US" b="0" i="0" baseline="0" dirty="0">
                <a:solidFill>
                  <a:schemeClr val="tx1"/>
                </a:solidFill>
              </a:rPr>
              <a:t> </a:t>
            </a:r>
            <a:r>
              <a:rPr lang="en-US" b="0" i="0" baseline="0" dirty="0" err="1">
                <a:solidFill>
                  <a:schemeClr val="tx1"/>
                </a:solidFill>
              </a:rPr>
              <a:t>cấp</a:t>
            </a:r>
            <a:r>
              <a:rPr lang="en-US" b="0" i="0" baseline="0" dirty="0">
                <a:solidFill>
                  <a:schemeClr val="tx1"/>
                </a:solidFill>
              </a:rPr>
              <a:t> </a:t>
            </a:r>
            <a:r>
              <a:rPr lang="en-US" b="0" i="0" baseline="0" dirty="0" err="1">
                <a:solidFill>
                  <a:schemeClr val="tx1"/>
                </a:solidFill>
              </a:rPr>
              <a:t>mà</a:t>
            </a:r>
            <a:r>
              <a:rPr lang="en-US" b="0" i="0" baseline="0" dirty="0">
                <a:solidFill>
                  <a:schemeClr val="tx1"/>
                </a:solidFill>
              </a:rPr>
              <a:t> </a:t>
            </a:r>
            <a:r>
              <a:rPr lang="en-US" b="0" i="0" baseline="0" dirty="0" err="1">
                <a:solidFill>
                  <a:schemeClr val="tx1"/>
                </a:solidFill>
              </a:rPr>
              <a:t>gia</a:t>
            </a:r>
            <a:r>
              <a:rPr lang="en-US" b="0" i="0" baseline="0" dirty="0">
                <a:solidFill>
                  <a:schemeClr val="tx1"/>
                </a:solidFill>
              </a:rPr>
              <a:t> </a:t>
            </a:r>
            <a:r>
              <a:rPr lang="en-US" b="0" i="0" baseline="0" dirty="0" err="1">
                <a:solidFill>
                  <a:schemeClr val="tx1"/>
                </a:solidFill>
              </a:rPr>
              <a:t>đình</a:t>
            </a:r>
            <a:r>
              <a:rPr lang="en-US" b="0" i="0" baseline="0" dirty="0">
                <a:solidFill>
                  <a:schemeClr val="tx1"/>
                </a:solidFill>
              </a:rPr>
              <a:t> </a:t>
            </a:r>
            <a:r>
              <a:rPr lang="en-US" b="0" i="0" baseline="0" dirty="0" err="1">
                <a:solidFill>
                  <a:schemeClr val="tx1"/>
                </a:solidFill>
              </a:rPr>
              <a:t>cô</a:t>
            </a:r>
            <a:r>
              <a:rPr lang="en-US" b="0" i="0" baseline="0" dirty="0">
                <a:solidFill>
                  <a:schemeClr val="tx1"/>
                </a:solidFill>
              </a:rPr>
              <a:t> </a:t>
            </a:r>
            <a:r>
              <a:rPr lang="en-US" b="0" i="0" baseline="0" dirty="0" err="1">
                <a:solidFill>
                  <a:schemeClr val="tx1"/>
                </a:solidFill>
              </a:rPr>
              <a:t>ấy</a:t>
            </a:r>
            <a:r>
              <a:rPr lang="en-US" b="0" i="0" baseline="0" dirty="0">
                <a:solidFill>
                  <a:schemeClr val="tx1"/>
                </a:solidFill>
              </a:rPr>
              <a:t> </a:t>
            </a:r>
            <a:r>
              <a:rPr lang="en-US" b="0" i="0" baseline="0" dirty="0" err="1">
                <a:solidFill>
                  <a:schemeClr val="tx1"/>
                </a:solidFill>
              </a:rPr>
              <a:t>sẽ</a:t>
            </a:r>
            <a:r>
              <a:rPr lang="en-US" b="0" i="0" baseline="0" dirty="0">
                <a:solidFill>
                  <a:schemeClr val="tx1"/>
                </a:solidFill>
              </a:rPr>
              <a:t> </a:t>
            </a:r>
            <a:r>
              <a:rPr lang="en-US" b="0" i="0" baseline="0" dirty="0" err="1">
                <a:solidFill>
                  <a:schemeClr val="tx1"/>
                </a:solidFill>
              </a:rPr>
              <a:t>thuê</a:t>
            </a:r>
            <a:r>
              <a:rPr lang="en-US" b="0" i="0" baseline="0" dirty="0">
                <a:solidFill>
                  <a:schemeClr val="tx1"/>
                </a:solidFill>
              </a:rPr>
              <a:t> .</a:t>
            </a:r>
            <a:r>
              <a:rPr lang="en-US" b="0" i="0" dirty="0">
                <a:solidFill>
                  <a:schemeClr val="tx1"/>
                </a:solidFill>
              </a:rPr>
              <a:t> </a:t>
            </a:r>
          </a:p>
          <a:p>
            <a:pPr marL="171450" indent="-171450" defTabSz="897251">
              <a:buFont typeface="Wingdings" panose="05000000000000000000" pitchFamily="2" charset="2"/>
              <a:buChar char="ü"/>
              <a:defRPr/>
            </a:pPr>
            <a:r>
              <a:rPr lang="en-US" b="0" i="0" dirty="0">
                <a:solidFill>
                  <a:schemeClr val="tx1"/>
                </a:solidFill>
              </a:rPr>
              <a:t>Sofia</a:t>
            </a:r>
            <a:r>
              <a:rPr lang="en-US" b="0" i="0" baseline="0" dirty="0">
                <a:solidFill>
                  <a:schemeClr val="tx1"/>
                </a:solidFill>
              </a:rPr>
              <a:t> </a:t>
            </a:r>
            <a:r>
              <a:rPr lang="en-US" b="0" i="0" dirty="0" err="1">
                <a:solidFill>
                  <a:schemeClr val="tx1"/>
                </a:solidFill>
              </a:rPr>
              <a:t>đã</a:t>
            </a:r>
            <a:r>
              <a:rPr lang="en-US" b="0" i="0" dirty="0">
                <a:solidFill>
                  <a:schemeClr val="tx1"/>
                </a:solidFill>
              </a:rPr>
              <a:t> </a:t>
            </a:r>
            <a:r>
              <a:rPr lang="en-US" b="0" i="0" dirty="0" err="1">
                <a:solidFill>
                  <a:schemeClr val="tx1"/>
                </a:solidFill>
              </a:rPr>
              <a:t>sử</a:t>
            </a:r>
            <a:r>
              <a:rPr lang="en-US" b="0" i="0" dirty="0">
                <a:solidFill>
                  <a:schemeClr val="tx1"/>
                </a:solidFill>
              </a:rPr>
              <a:t> </a:t>
            </a:r>
            <a:r>
              <a:rPr lang="en-US" b="0" i="0" dirty="0" err="1">
                <a:solidFill>
                  <a:schemeClr val="tx1"/>
                </a:solidFill>
              </a:rPr>
              <a:t>dụng</a:t>
            </a:r>
            <a:r>
              <a:rPr lang="en-US" b="0" i="0" dirty="0">
                <a:solidFill>
                  <a:schemeClr val="tx1"/>
                </a:solidFill>
              </a:rPr>
              <a:t> $8.900 </a:t>
            </a:r>
            <a:r>
              <a:rPr lang="en-US" b="0" i="0" dirty="0" err="1">
                <a:solidFill>
                  <a:schemeClr val="tx1"/>
                </a:solidFill>
              </a:rPr>
              <a:t>dựa</a:t>
            </a:r>
            <a:r>
              <a:rPr lang="en-US" b="0" i="0" dirty="0">
                <a:solidFill>
                  <a:schemeClr val="tx1"/>
                </a:solidFill>
              </a:rPr>
              <a:t> </a:t>
            </a:r>
            <a:r>
              <a:rPr lang="en-US" b="0" i="0" dirty="0" err="1">
                <a:solidFill>
                  <a:schemeClr val="tx1"/>
                </a:solidFill>
              </a:rPr>
              <a:t>trên</a:t>
            </a:r>
            <a:r>
              <a:rPr lang="en-US" b="0" i="0" dirty="0">
                <a:solidFill>
                  <a:schemeClr val="tx1"/>
                </a:solidFill>
              </a:rPr>
              <a:t> </a:t>
            </a:r>
            <a:r>
              <a:rPr lang="en-US" b="0" i="0" dirty="0" err="1">
                <a:solidFill>
                  <a:schemeClr val="tx1"/>
                </a:solidFill>
              </a:rPr>
              <a:t>thông</a:t>
            </a:r>
            <a:r>
              <a:rPr lang="en-US" b="0" i="0" dirty="0">
                <a:solidFill>
                  <a:schemeClr val="tx1"/>
                </a:solidFill>
              </a:rPr>
              <a:t> tin </a:t>
            </a:r>
            <a:r>
              <a:rPr lang="en-US" b="0" i="0" dirty="0" err="1">
                <a:solidFill>
                  <a:schemeClr val="tx1"/>
                </a:solidFill>
              </a:rPr>
              <a:t>trong</a:t>
            </a:r>
            <a:r>
              <a:rPr lang="en-US" b="0" i="0" dirty="0">
                <a:solidFill>
                  <a:schemeClr val="tx1"/>
                </a:solidFill>
              </a:rPr>
              <a:t> IPP </a:t>
            </a:r>
            <a:r>
              <a:rPr lang="en-US" b="0" i="0" dirty="0" err="1">
                <a:solidFill>
                  <a:schemeClr val="tx1"/>
                </a:solidFill>
              </a:rPr>
              <a:t>và</a:t>
            </a:r>
            <a:r>
              <a:rPr lang="en-US" b="0" i="0" dirty="0">
                <a:solidFill>
                  <a:schemeClr val="tx1"/>
                </a:solidFill>
              </a:rPr>
              <a:t> </a:t>
            </a:r>
            <a:r>
              <a:rPr lang="en-US" b="0" i="0" dirty="0" err="1">
                <a:solidFill>
                  <a:schemeClr val="tx1"/>
                </a:solidFill>
              </a:rPr>
              <a:t>kế</a:t>
            </a:r>
            <a:r>
              <a:rPr lang="en-US" b="0" i="0" dirty="0">
                <a:solidFill>
                  <a:schemeClr val="tx1"/>
                </a:solidFill>
              </a:rPr>
              <a:t> </a:t>
            </a:r>
            <a:r>
              <a:rPr lang="en-US" b="0" i="0" dirty="0" err="1">
                <a:solidFill>
                  <a:schemeClr val="tx1"/>
                </a:solidFill>
              </a:rPr>
              <a:t>hoạch</a:t>
            </a:r>
            <a:r>
              <a:rPr lang="en-US" b="0" i="0" dirty="0">
                <a:solidFill>
                  <a:schemeClr val="tx1"/>
                </a:solidFill>
              </a:rPr>
              <a:t> chi </a:t>
            </a:r>
            <a:r>
              <a:rPr lang="en-US" b="0" i="0" dirty="0" err="1">
                <a:solidFill>
                  <a:schemeClr val="tx1"/>
                </a:solidFill>
              </a:rPr>
              <a:t>tiêu</a:t>
            </a:r>
            <a:r>
              <a:rPr lang="en-US" b="0" i="0" dirty="0">
                <a:solidFill>
                  <a:schemeClr val="tx1"/>
                </a:solidFill>
              </a:rPr>
              <a:t> </a:t>
            </a:r>
            <a:r>
              <a:rPr lang="en-US" b="0" i="0" dirty="0" err="1">
                <a:solidFill>
                  <a:schemeClr val="tx1"/>
                </a:solidFill>
              </a:rPr>
              <a:t>của</a:t>
            </a:r>
            <a:r>
              <a:rPr lang="en-US" b="0" i="0" dirty="0">
                <a:solidFill>
                  <a:schemeClr val="tx1"/>
                </a:solidFill>
              </a:rPr>
              <a:t> </a:t>
            </a:r>
            <a:r>
              <a:rPr lang="en-US" b="0" i="0" dirty="0" err="1">
                <a:solidFill>
                  <a:schemeClr val="tx1"/>
                </a:solidFill>
              </a:rPr>
              <a:t>cô</a:t>
            </a:r>
            <a:r>
              <a:rPr lang="en-US" b="0" i="0" baseline="0" dirty="0">
                <a:solidFill>
                  <a:schemeClr val="tx1"/>
                </a:solidFill>
              </a:rPr>
              <a:t> </a:t>
            </a:r>
            <a:r>
              <a:rPr lang="en-US" b="0" i="0" baseline="0" dirty="0" err="1">
                <a:solidFill>
                  <a:schemeClr val="tx1"/>
                </a:solidFill>
              </a:rPr>
              <a:t>ấy</a:t>
            </a:r>
            <a:r>
              <a:rPr lang="en-US" b="0" i="0" baseline="0" dirty="0">
                <a:solidFill>
                  <a:schemeClr val="tx1"/>
                </a:solidFill>
              </a:rPr>
              <a:t>.</a:t>
            </a:r>
            <a:endParaRPr lang="en-US" dirty="0"/>
          </a:p>
          <a:p>
            <a:pPr marL="0" indent="0" defTabSz="897251">
              <a:buFont typeface="Arial" panose="020B0604020202020204" pitchFamily="34" charset="0"/>
              <a:buNone/>
              <a:defRPr/>
            </a:pPr>
            <a:endParaRPr lang="en-US" b="0" i="0" baseline="0" dirty="0">
              <a:solidFill>
                <a:schemeClr val="tx1"/>
              </a:solidFill>
            </a:endParaRPr>
          </a:p>
        </p:txBody>
      </p:sp>
      <p:sp>
        <p:nvSpPr>
          <p:cNvPr id="4" name="Slide Number Placeholder 3"/>
          <p:cNvSpPr>
            <a:spLocks noGrp="1"/>
          </p:cNvSpPr>
          <p:nvPr>
            <p:ph type="sldNum" sz="quarter" idx="10"/>
          </p:nvPr>
        </p:nvSpPr>
        <p:spPr/>
        <p:txBody>
          <a:bodyPr/>
          <a:lstStyle/>
          <a:p>
            <a:fld id="{1C78673E-F29B-4593-BE77-BC78070867BB}" type="slidenum">
              <a:rPr lang="en-US" smtClean="0"/>
              <a:t>55</a:t>
            </a:fld>
            <a:endParaRPr lang="en-US" dirty="0"/>
          </a:p>
        </p:txBody>
      </p:sp>
    </p:spTree>
    <p:extLst>
      <p:ext uri="{BB962C8B-B14F-4D97-AF65-F5344CB8AC3E}">
        <p14:creationId xmlns:p14="http://schemas.microsoft.com/office/powerpoint/2010/main" val="72616250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1" dirty="0" err="1"/>
              <a:t>Tài</a:t>
            </a:r>
            <a:r>
              <a:rPr lang="en-US" i="1" baseline="0" dirty="0"/>
              <a:t> </a:t>
            </a:r>
            <a:r>
              <a:rPr lang="en-US" i="1" baseline="0" dirty="0" err="1"/>
              <a:t>liệu</a:t>
            </a:r>
            <a:r>
              <a:rPr lang="en-US" i="0" baseline="0" dirty="0"/>
              <a:t>: </a:t>
            </a:r>
            <a:r>
              <a:rPr lang="en-US" b="1" i="0" baseline="0" dirty="0" err="1"/>
              <a:t>Tập</a:t>
            </a:r>
            <a:r>
              <a:rPr lang="en-US" b="1" i="0" baseline="0" dirty="0"/>
              <a:t> </a:t>
            </a:r>
            <a:r>
              <a:rPr lang="en-US" b="1" i="0" baseline="0" dirty="0" err="1"/>
              <a:t>tài</a:t>
            </a:r>
            <a:r>
              <a:rPr lang="en-US" b="1" i="0" baseline="0" dirty="0"/>
              <a:t> </a:t>
            </a:r>
            <a:r>
              <a:rPr lang="en-US" b="1" i="0" baseline="0" dirty="0" err="1"/>
              <a:t>liệu</a:t>
            </a:r>
            <a:r>
              <a:rPr lang="en-US" b="1" i="0" baseline="0" dirty="0"/>
              <a:t> </a:t>
            </a:r>
            <a:r>
              <a:rPr lang="en-US" b="1" i="0" baseline="0" dirty="0" err="1"/>
              <a:t>về</a:t>
            </a:r>
            <a:r>
              <a:rPr lang="en-US" b="1" i="0" baseline="0" dirty="0"/>
              <a:t> Jason </a:t>
            </a:r>
            <a:r>
              <a:rPr lang="en-US" b="1" i="0" baseline="0" dirty="0" err="1"/>
              <a:t>và</a:t>
            </a:r>
            <a:r>
              <a:rPr lang="en-US" b="1" i="0" baseline="0" dirty="0"/>
              <a:t> Sofia: </a:t>
            </a:r>
            <a:r>
              <a:rPr lang="en-US" b="1" i="0" baseline="0" dirty="0" err="1"/>
              <a:t>Kế</a:t>
            </a:r>
            <a:r>
              <a:rPr lang="en-US" b="1" i="0" baseline="0" dirty="0"/>
              <a:t> </a:t>
            </a:r>
            <a:r>
              <a:rPr lang="en-US" b="1" i="0" baseline="0" dirty="0" err="1"/>
              <a:t>hoạch</a:t>
            </a:r>
            <a:r>
              <a:rPr lang="en-US" b="1" i="0" baseline="0" dirty="0"/>
              <a:t> Chi </a:t>
            </a:r>
            <a:r>
              <a:rPr lang="en-US" b="1" i="0" baseline="0" dirty="0" err="1"/>
              <a:t>tiêu</a:t>
            </a:r>
            <a:r>
              <a:rPr lang="en-US" b="1" i="0" baseline="0" dirty="0"/>
              <a:t> </a:t>
            </a:r>
            <a:r>
              <a:rPr lang="en-US" b="0" i="0" baseline="0" dirty="0"/>
              <a:t>(</a:t>
            </a:r>
            <a:r>
              <a:rPr lang="en-US" b="0" i="0" baseline="0" dirty="0" err="1"/>
              <a:t>trang</a:t>
            </a:r>
            <a:r>
              <a:rPr lang="en-US" b="0" i="0" baseline="0" dirty="0"/>
              <a:t> 8 </a:t>
            </a:r>
            <a:r>
              <a:rPr lang="en-US" b="0" i="0" baseline="0" dirty="0" err="1"/>
              <a:t>và</a:t>
            </a:r>
            <a:r>
              <a:rPr lang="en-US" b="0" i="0" baseline="0" dirty="0"/>
              <a:t> 9)</a:t>
            </a:r>
          </a:p>
          <a:p>
            <a:pPr marL="0" marR="0" indent="0" algn="l" defTabSz="914400" rtl="0" eaLnBrk="1" fontAlgn="auto" latinLnBrk="0" hangingPunct="1">
              <a:lnSpc>
                <a:spcPct val="100000"/>
              </a:lnSpc>
              <a:spcBef>
                <a:spcPts val="0"/>
              </a:spcBef>
              <a:spcAft>
                <a:spcPts val="0"/>
              </a:spcAft>
              <a:buClrTx/>
              <a:buSzTx/>
              <a:buFontTx/>
              <a:buNone/>
              <a:tabLst/>
              <a:defRPr/>
            </a:pPr>
            <a:endParaRPr lang="en-US" i="0" dirty="0"/>
          </a:p>
          <a:p>
            <a:pPr marL="228600" indent="-228600">
              <a:buAutoNum type="arabicParenR"/>
            </a:pPr>
            <a:r>
              <a:rPr lang="en-US" i="0" dirty="0"/>
              <a:t>Sofia</a:t>
            </a:r>
            <a:r>
              <a:rPr lang="vi-VN" i="0" dirty="0"/>
              <a:t> và nhóm của </a:t>
            </a:r>
            <a:r>
              <a:rPr lang="en-US" i="0" dirty="0" err="1"/>
              <a:t>cô</a:t>
            </a:r>
            <a:r>
              <a:rPr lang="en-US" i="0" baseline="0" dirty="0"/>
              <a:t> </a:t>
            </a:r>
            <a:r>
              <a:rPr lang="en-US" i="0" baseline="0" dirty="0" err="1"/>
              <a:t>ấy</a:t>
            </a:r>
            <a:r>
              <a:rPr lang="en-US" i="0" baseline="0" dirty="0"/>
              <a:t> </a:t>
            </a:r>
            <a:r>
              <a:rPr lang="vi-VN" i="0" dirty="0"/>
              <a:t>đã tìm ra </a:t>
            </a:r>
            <a:r>
              <a:rPr lang="en-US" i="0" dirty="0" err="1"/>
              <a:t>tên</a:t>
            </a:r>
            <a:r>
              <a:rPr lang="en-US" i="0" baseline="0" dirty="0"/>
              <a:t> </a:t>
            </a:r>
            <a:r>
              <a:rPr lang="en-US" i="0" baseline="0" dirty="0" err="1"/>
              <a:t>gọi</a:t>
            </a:r>
            <a:r>
              <a:rPr lang="en-US" i="0" baseline="0" dirty="0"/>
              <a:t> </a:t>
            </a:r>
            <a:r>
              <a:rPr lang="en-US" i="0" baseline="0" dirty="0" err="1"/>
              <a:t>cho</a:t>
            </a:r>
            <a:r>
              <a:rPr lang="en-US" i="0" baseline="0" dirty="0"/>
              <a:t> </a:t>
            </a:r>
            <a:r>
              <a:rPr lang="en-US" i="0" baseline="0" dirty="0" err="1"/>
              <a:t>các</a:t>
            </a:r>
            <a:r>
              <a:rPr lang="en-US" i="0" baseline="0" dirty="0"/>
              <a:t> </a:t>
            </a:r>
            <a:r>
              <a:rPr lang="vi-VN" i="0" dirty="0"/>
              <a:t>dịch vụ </a:t>
            </a:r>
            <a:r>
              <a:rPr lang="en-US" i="0" dirty="0" err="1"/>
              <a:t>của</a:t>
            </a:r>
            <a:r>
              <a:rPr lang="en-US" i="0" baseline="0" dirty="0"/>
              <a:t> </a:t>
            </a:r>
            <a:r>
              <a:rPr lang="en-US" i="0" baseline="0" dirty="0" err="1"/>
              <a:t>cô</a:t>
            </a:r>
            <a:r>
              <a:rPr lang="en-US" i="0" baseline="0" dirty="0"/>
              <a:t> </a:t>
            </a:r>
            <a:r>
              <a:rPr lang="en-US" i="0" baseline="0" dirty="0" err="1"/>
              <a:t>ấy</a:t>
            </a:r>
            <a:r>
              <a:rPr lang="en-US" i="0" baseline="0" dirty="0"/>
              <a:t> </a:t>
            </a:r>
            <a:r>
              <a:rPr lang="vi-VN" i="0" dirty="0"/>
              <a:t>dựa trên các dịch vụ SDP và định nghĩa của chúng.</a:t>
            </a:r>
          </a:p>
          <a:p>
            <a:pPr marL="685800" lvl="1" indent="-228600">
              <a:buFont typeface="Arial" panose="020B0604020202020204" pitchFamily="34" charset="0"/>
              <a:buChar char="•"/>
            </a:pPr>
            <a:r>
              <a:rPr lang="vi-VN" i="0" dirty="0"/>
              <a:t>Trang </a:t>
            </a:r>
            <a:r>
              <a:rPr lang="en-US" i="0" dirty="0"/>
              <a:t>8</a:t>
            </a:r>
            <a:r>
              <a:rPr lang="vi-VN" i="0" dirty="0"/>
              <a:t> </a:t>
            </a:r>
            <a:r>
              <a:rPr lang="en-US" i="0" dirty="0" err="1"/>
              <a:t>cho</a:t>
            </a:r>
            <a:r>
              <a:rPr lang="en-US" i="0" dirty="0"/>
              <a:t> </a:t>
            </a:r>
            <a:r>
              <a:rPr lang="en-US" i="0" dirty="0" err="1"/>
              <a:t>thấy</a:t>
            </a:r>
            <a:r>
              <a:rPr lang="en-US" i="0" baseline="0" dirty="0"/>
              <a:t> </a:t>
            </a:r>
            <a:r>
              <a:rPr lang="en-US" i="0" dirty="0" err="1"/>
              <a:t>tên</a:t>
            </a:r>
            <a:r>
              <a:rPr lang="en-US" i="0" baseline="0" dirty="0"/>
              <a:t> </a:t>
            </a:r>
            <a:r>
              <a:rPr lang="en-US" i="0" baseline="0" dirty="0" err="1"/>
              <a:t>gọi</a:t>
            </a:r>
            <a:r>
              <a:rPr lang="en-US" i="0" baseline="0" dirty="0"/>
              <a:t> </a:t>
            </a:r>
            <a:r>
              <a:rPr lang="en-US" i="0" baseline="0" dirty="0" err="1"/>
              <a:t>của</a:t>
            </a:r>
            <a:r>
              <a:rPr lang="en-US" i="0" baseline="0" dirty="0"/>
              <a:t> </a:t>
            </a:r>
            <a:r>
              <a:rPr lang="en-US" i="0" baseline="0" dirty="0" err="1"/>
              <a:t>các</a:t>
            </a:r>
            <a:r>
              <a:rPr lang="en-US" i="0" baseline="0" dirty="0"/>
              <a:t> </a:t>
            </a:r>
            <a:r>
              <a:rPr lang="en-US" i="0" baseline="0" dirty="0" err="1"/>
              <a:t>dịch</a:t>
            </a:r>
            <a:r>
              <a:rPr lang="en-US" i="0" baseline="0" dirty="0"/>
              <a:t> </a:t>
            </a:r>
            <a:r>
              <a:rPr lang="en-US" i="0" baseline="0" dirty="0" err="1"/>
              <a:t>vụ</a:t>
            </a:r>
            <a:r>
              <a:rPr lang="en-US" i="0" baseline="0" dirty="0"/>
              <a:t> </a:t>
            </a:r>
            <a:r>
              <a:rPr lang="en-US" i="0" baseline="0" dirty="0" err="1"/>
              <a:t>mà</a:t>
            </a:r>
            <a:r>
              <a:rPr lang="en-US" i="0" dirty="0"/>
              <a:t> Sofia </a:t>
            </a:r>
            <a:r>
              <a:rPr lang="en-US" i="0" dirty="0" err="1"/>
              <a:t>và</a:t>
            </a:r>
            <a:r>
              <a:rPr lang="en-US" i="0" baseline="0" dirty="0"/>
              <a:t> </a:t>
            </a:r>
            <a:r>
              <a:rPr lang="en-US" i="0" baseline="0" dirty="0" err="1"/>
              <a:t>nhóm</a:t>
            </a:r>
            <a:r>
              <a:rPr lang="en-US" i="0" baseline="0" dirty="0"/>
              <a:t> </a:t>
            </a:r>
            <a:r>
              <a:rPr lang="en-US" i="0" baseline="0" dirty="0" err="1"/>
              <a:t>của</a:t>
            </a:r>
            <a:r>
              <a:rPr lang="en-US" i="0" baseline="0" dirty="0"/>
              <a:t> </a:t>
            </a:r>
            <a:r>
              <a:rPr lang="en-US" i="0" baseline="0" dirty="0" err="1"/>
              <a:t>cô</a:t>
            </a:r>
            <a:r>
              <a:rPr lang="en-US" i="0" baseline="0" dirty="0"/>
              <a:t> </a:t>
            </a:r>
            <a:r>
              <a:rPr lang="en-US" i="0" baseline="0" dirty="0" err="1"/>
              <a:t>ấy</a:t>
            </a:r>
            <a:r>
              <a:rPr lang="en-US" i="0" baseline="0" dirty="0"/>
              <a:t> </a:t>
            </a:r>
            <a:r>
              <a:rPr lang="en-US" i="0" baseline="0" dirty="0" err="1"/>
              <a:t>đã</a:t>
            </a:r>
            <a:r>
              <a:rPr lang="en-US" i="0" baseline="0" dirty="0"/>
              <a:t> </a:t>
            </a:r>
            <a:r>
              <a:rPr lang="en-US" i="0" dirty="0" err="1"/>
              <a:t>gọi</a:t>
            </a:r>
            <a:r>
              <a:rPr lang="en-US" i="0" baseline="0" dirty="0"/>
              <a:t> </a:t>
            </a:r>
            <a:r>
              <a:rPr lang="vi-VN" i="0" dirty="0"/>
              <a:t>trong quá trình lập kế hoạch</a:t>
            </a:r>
          </a:p>
          <a:p>
            <a:pPr marL="685800" lvl="1" indent="-228600">
              <a:buFont typeface="Arial" panose="020B0604020202020204" pitchFamily="34" charset="0"/>
              <a:buChar char="•"/>
            </a:pPr>
            <a:r>
              <a:rPr lang="vi-VN" i="0" dirty="0"/>
              <a:t>Trang </a:t>
            </a:r>
            <a:r>
              <a:rPr lang="en-US" i="0" dirty="0"/>
              <a:t>9</a:t>
            </a:r>
            <a:r>
              <a:rPr lang="vi-VN" i="0" dirty="0"/>
              <a:t> cho thấy kế hoạch chi tiêu của </a:t>
            </a:r>
            <a:r>
              <a:rPr lang="en-US" i="0" dirty="0" err="1"/>
              <a:t>cô</a:t>
            </a:r>
            <a:r>
              <a:rPr lang="vi-VN" i="0" dirty="0"/>
              <a:t> ấy với các dịch vụ SDP và </a:t>
            </a:r>
            <a:r>
              <a:rPr lang="en-US" i="0" dirty="0" err="1"/>
              <a:t>cách</a:t>
            </a:r>
            <a:r>
              <a:rPr lang="en-US" i="0" baseline="0" dirty="0"/>
              <a:t> </a:t>
            </a:r>
            <a:r>
              <a:rPr lang="en-US" i="0" baseline="0" dirty="0" err="1"/>
              <a:t>tính</a:t>
            </a:r>
            <a:r>
              <a:rPr lang="en-US" i="0" baseline="0" dirty="0"/>
              <a:t> </a:t>
            </a:r>
            <a:r>
              <a:rPr lang="en-US" i="0" baseline="0" dirty="0" err="1"/>
              <a:t>toán</a:t>
            </a:r>
            <a:endParaRPr lang="vi-VN" i="0" dirty="0"/>
          </a:p>
          <a:p>
            <a:pPr marL="228600" indent="-228600">
              <a:buAutoNum type="arabicParenR"/>
            </a:pPr>
            <a:r>
              <a:rPr lang="vi-VN" i="0" dirty="0"/>
              <a:t>Họ có thể đã phải nghiên cứu một số chi phí hoặc quyết định thực hiện nghiên cứu cùng nhau như một phần của </a:t>
            </a:r>
            <a:r>
              <a:rPr lang="en-US" i="0" dirty="0" err="1"/>
              <a:t>buổi</a:t>
            </a:r>
            <a:r>
              <a:rPr lang="en-US" i="0" baseline="0" dirty="0"/>
              <a:t> </a:t>
            </a:r>
            <a:r>
              <a:rPr lang="en-US" i="0" baseline="0" dirty="0" err="1"/>
              <a:t>gặp</a:t>
            </a:r>
            <a:r>
              <a:rPr lang="en-US" i="0" baseline="0" dirty="0"/>
              <a:t> </a:t>
            </a:r>
            <a:r>
              <a:rPr lang="en-US" i="0" baseline="0" dirty="0" err="1"/>
              <a:t>mặt</a:t>
            </a:r>
            <a:r>
              <a:rPr lang="vi-VN" i="0" dirty="0"/>
              <a:t>.</a:t>
            </a:r>
          </a:p>
          <a:p>
            <a:pPr marL="228600" indent="-228600">
              <a:buAutoNum type="arabicParenR"/>
            </a:pPr>
            <a:r>
              <a:rPr lang="en-US" i="0" dirty="0"/>
              <a:t>Sofia,</a:t>
            </a:r>
            <a:r>
              <a:rPr lang="en-US" i="0" baseline="0" dirty="0"/>
              <a:t> </a:t>
            </a:r>
            <a:r>
              <a:rPr lang="en-US" i="0" baseline="0" dirty="0" err="1"/>
              <a:t>gia</a:t>
            </a:r>
            <a:r>
              <a:rPr lang="en-US" i="0" baseline="0" dirty="0"/>
              <a:t> </a:t>
            </a:r>
            <a:r>
              <a:rPr lang="en-US" i="0" baseline="0" dirty="0" err="1"/>
              <a:t>đình</a:t>
            </a:r>
            <a:r>
              <a:rPr lang="en-US" i="0" baseline="0" dirty="0"/>
              <a:t> </a:t>
            </a:r>
            <a:r>
              <a:rPr lang="en-US" i="0" baseline="0" dirty="0" err="1"/>
              <a:t>của</a:t>
            </a:r>
            <a:r>
              <a:rPr lang="en-US" i="0" baseline="0" dirty="0"/>
              <a:t> </a:t>
            </a:r>
            <a:r>
              <a:rPr lang="en-US" i="0" baseline="0" dirty="0" err="1"/>
              <a:t>cô</a:t>
            </a:r>
            <a:r>
              <a:rPr lang="en-US" i="0" baseline="0" dirty="0"/>
              <a:t> </a:t>
            </a:r>
            <a:r>
              <a:rPr lang="en-US" i="0" baseline="0" dirty="0" err="1"/>
              <a:t>ấy</a:t>
            </a:r>
            <a:r>
              <a:rPr lang="en-US" i="0" baseline="0" dirty="0"/>
              <a:t> </a:t>
            </a:r>
            <a:r>
              <a:rPr lang="en-US" i="0" baseline="0" dirty="0" err="1"/>
              <a:t>và</a:t>
            </a:r>
            <a:r>
              <a:rPr lang="en-US" i="0" baseline="0" dirty="0"/>
              <a:t> </a:t>
            </a:r>
            <a:r>
              <a:rPr lang="en-US" i="0" baseline="0" dirty="0" err="1"/>
              <a:t>những</a:t>
            </a:r>
            <a:r>
              <a:rPr lang="en-US" i="0" baseline="0" dirty="0"/>
              <a:t> </a:t>
            </a:r>
            <a:r>
              <a:rPr lang="en-US" i="0" baseline="0" dirty="0" err="1"/>
              <a:t>người</a:t>
            </a:r>
            <a:r>
              <a:rPr lang="en-US" i="0" baseline="0" dirty="0"/>
              <a:t> </a:t>
            </a:r>
            <a:r>
              <a:rPr lang="en-US" i="0" baseline="0" dirty="0" err="1"/>
              <a:t>hỗ</a:t>
            </a:r>
            <a:r>
              <a:rPr lang="en-US" i="0" baseline="0" dirty="0"/>
              <a:t> </a:t>
            </a:r>
            <a:r>
              <a:rPr lang="en-US" i="0" baseline="0" dirty="0" err="1"/>
              <a:t>trợ</a:t>
            </a:r>
            <a:r>
              <a:rPr lang="en-US" i="0" baseline="0" dirty="0"/>
              <a:t> </a:t>
            </a:r>
            <a:r>
              <a:rPr lang="en-US" i="0" baseline="0" dirty="0" err="1"/>
              <a:t>họ</a:t>
            </a:r>
            <a:r>
              <a:rPr lang="en-US" i="0" baseline="0" dirty="0"/>
              <a:t> </a:t>
            </a:r>
            <a:r>
              <a:rPr lang="en-US" i="0" dirty="0" err="1"/>
              <a:t>đã</a:t>
            </a:r>
            <a:r>
              <a:rPr lang="en-US" i="0" baseline="0" dirty="0"/>
              <a:t> </a:t>
            </a:r>
            <a:r>
              <a:rPr lang="en-US" i="0" baseline="0" dirty="0" err="1"/>
              <a:t>ngồi</a:t>
            </a:r>
            <a:r>
              <a:rPr lang="en-US" i="0" baseline="0" dirty="0"/>
              <a:t> </a:t>
            </a:r>
            <a:r>
              <a:rPr lang="en-US" i="0" baseline="0" dirty="0" err="1"/>
              <a:t>lại</a:t>
            </a:r>
            <a:r>
              <a:rPr lang="en-US" i="0" baseline="0" dirty="0"/>
              <a:t> </a:t>
            </a:r>
            <a:r>
              <a:rPr lang="vi-VN" i="0" dirty="0"/>
              <a:t>và </a:t>
            </a:r>
            <a:r>
              <a:rPr lang="en-US" i="0" dirty="0" err="1"/>
              <a:t>tìm</a:t>
            </a:r>
            <a:r>
              <a:rPr lang="en-US" i="0" baseline="0" dirty="0"/>
              <a:t> </a:t>
            </a:r>
            <a:r>
              <a:rPr lang="en-US" i="0" baseline="0" dirty="0" err="1"/>
              <a:t>ra</a:t>
            </a:r>
            <a:r>
              <a:rPr lang="en-US" i="0" baseline="0" dirty="0"/>
              <a:t> </a:t>
            </a:r>
            <a:r>
              <a:rPr lang="en-US" i="0" baseline="0" dirty="0" err="1"/>
              <a:t>cách</a:t>
            </a:r>
            <a:r>
              <a:rPr lang="en-US" i="0" baseline="0" dirty="0"/>
              <a:t> </a:t>
            </a:r>
            <a:r>
              <a:rPr lang="en-US" i="0" baseline="0" dirty="0" err="1"/>
              <a:t>tính</a:t>
            </a:r>
            <a:r>
              <a:rPr lang="en-US" i="0" baseline="0" dirty="0"/>
              <a:t> </a:t>
            </a:r>
            <a:r>
              <a:rPr lang="en-US" i="0" baseline="0" dirty="0" err="1"/>
              <a:t>toán</a:t>
            </a:r>
            <a:r>
              <a:rPr lang="vi-VN" i="0" dirty="0"/>
              <a:t>.</a:t>
            </a:r>
            <a:endParaRPr lang="en-US" i="0" dirty="0"/>
          </a:p>
          <a:p>
            <a:r>
              <a:rPr lang="en-US" i="0" dirty="0" err="1"/>
              <a:t>Sau</a:t>
            </a:r>
            <a:r>
              <a:rPr lang="en-US" i="0" baseline="0" dirty="0"/>
              <a:t> </a:t>
            </a:r>
            <a:r>
              <a:rPr lang="en-US" i="0" baseline="0" dirty="0" err="1"/>
              <a:t>đó</a:t>
            </a:r>
            <a:r>
              <a:rPr lang="en-US" i="0" baseline="0" dirty="0"/>
              <a:t>, </a:t>
            </a:r>
            <a:r>
              <a:rPr lang="en-US" i="0" baseline="0" dirty="0" err="1"/>
              <a:t>họ</a:t>
            </a:r>
            <a:r>
              <a:rPr lang="en-US" i="0" baseline="0" dirty="0"/>
              <a:t> </a:t>
            </a:r>
            <a:r>
              <a:rPr lang="en-US" i="0" baseline="0" dirty="0" err="1"/>
              <a:t>đã</a:t>
            </a:r>
            <a:r>
              <a:rPr lang="en-US" i="0" baseline="0" dirty="0"/>
              <a:t> </a:t>
            </a:r>
            <a:r>
              <a:rPr lang="en-US" i="0" baseline="0" dirty="0" err="1"/>
              <a:t>xác</a:t>
            </a:r>
            <a:r>
              <a:rPr lang="en-US" i="0" baseline="0" dirty="0"/>
              <a:t> </a:t>
            </a:r>
            <a:r>
              <a:rPr lang="en-US" i="0" baseline="0" dirty="0" err="1"/>
              <a:t>định</a:t>
            </a:r>
            <a:r>
              <a:rPr lang="en-US" i="0" baseline="0" dirty="0"/>
              <a:t> </a:t>
            </a:r>
            <a:r>
              <a:rPr lang="en-US" i="0" baseline="0" dirty="0" err="1"/>
              <a:t>được</a:t>
            </a:r>
            <a:r>
              <a:rPr lang="en-US" i="0" baseline="0" dirty="0"/>
              <a:t> </a:t>
            </a:r>
            <a:r>
              <a:rPr lang="en-US" i="0" baseline="0" dirty="0" err="1"/>
              <a:t>những</a:t>
            </a:r>
            <a:r>
              <a:rPr lang="en-US" i="0" baseline="0" dirty="0"/>
              <a:t> </a:t>
            </a:r>
            <a:r>
              <a:rPr lang="en-US" i="0" baseline="0" dirty="0" err="1"/>
              <a:t>điều</a:t>
            </a:r>
            <a:r>
              <a:rPr lang="en-US" i="0" baseline="0" dirty="0"/>
              <a:t> </a:t>
            </a:r>
            <a:r>
              <a:rPr lang="en-US" i="0" baseline="0" dirty="0" err="1"/>
              <a:t>sau</a:t>
            </a:r>
            <a:r>
              <a:rPr lang="en-US" i="0" baseline="0" dirty="0"/>
              <a:t>:</a:t>
            </a:r>
            <a:endParaRPr lang="en-US" dirty="0"/>
          </a:p>
          <a:p>
            <a:pPr marL="171450" indent="-171450">
              <a:buFont typeface="Arial" panose="020B0604020202020204" pitchFamily="34" charset="0"/>
              <a:buChar char="•"/>
            </a:pPr>
            <a:r>
              <a:rPr lang="vi-VN" dirty="0"/>
              <a:t>Hỗ trợ </a:t>
            </a:r>
            <a:r>
              <a:rPr lang="en-US" dirty="0" err="1"/>
              <a:t>từ</a:t>
            </a:r>
            <a:r>
              <a:rPr lang="en-US" baseline="0" dirty="0"/>
              <a:t> </a:t>
            </a:r>
            <a:r>
              <a:rPr lang="vi-VN" dirty="0"/>
              <a:t>nhân viên trong khi giao </a:t>
            </a:r>
            <a:r>
              <a:rPr lang="en-US" dirty="0" err="1"/>
              <a:t>lưu</a:t>
            </a:r>
            <a:r>
              <a:rPr lang="en-US" dirty="0"/>
              <a:t>/</a:t>
            </a:r>
            <a:r>
              <a:rPr lang="vi-VN" dirty="0"/>
              <a:t>đi chơi với bạn bè sau giờ học và hỗ trợ </a:t>
            </a:r>
            <a:r>
              <a:rPr lang="en-US" dirty="0" err="1"/>
              <a:t>từ</a:t>
            </a:r>
            <a:r>
              <a:rPr lang="en-US" baseline="0" dirty="0"/>
              <a:t> </a:t>
            </a:r>
            <a:r>
              <a:rPr lang="vi-VN" dirty="0"/>
              <a:t>nhân viên </a:t>
            </a:r>
            <a:r>
              <a:rPr lang="en-US" dirty="0" err="1"/>
              <a:t>tại</a:t>
            </a:r>
            <a:r>
              <a:rPr lang="vi-VN" dirty="0"/>
              <a:t> lớp nghệ thuật của cô ấy là Hỗ trợ </a:t>
            </a:r>
            <a:r>
              <a:rPr lang="en-US" dirty="0" err="1"/>
              <a:t>Hoà</a:t>
            </a:r>
            <a:r>
              <a:rPr lang="en-US" baseline="0" dirty="0"/>
              <a:t> </a:t>
            </a:r>
            <a:r>
              <a:rPr lang="en-US" baseline="0" dirty="0" err="1"/>
              <a:t>nhập</a:t>
            </a:r>
            <a:r>
              <a:rPr lang="en-US" baseline="0" dirty="0"/>
              <a:t> </a:t>
            </a:r>
            <a:r>
              <a:rPr lang="en-US" baseline="0" dirty="0" err="1"/>
              <a:t>Cộng</a:t>
            </a:r>
            <a:r>
              <a:rPr lang="en-US" baseline="0" dirty="0"/>
              <a:t> </a:t>
            </a:r>
            <a:r>
              <a:rPr lang="vi-VN" dirty="0"/>
              <a:t>đồng </a:t>
            </a:r>
            <a:r>
              <a:rPr lang="en-US" dirty="0"/>
              <a:t>–</a:t>
            </a:r>
            <a:r>
              <a:rPr lang="vi-VN" dirty="0"/>
              <a:t> 5 giờ</a:t>
            </a:r>
            <a:r>
              <a:rPr lang="en-US" dirty="0"/>
              <a:t>/</a:t>
            </a:r>
            <a:r>
              <a:rPr lang="vi-VN" dirty="0"/>
              <a:t>tuần, 32 tuần</a:t>
            </a:r>
            <a:r>
              <a:rPr lang="en-US" dirty="0"/>
              <a:t>/</a:t>
            </a:r>
            <a:r>
              <a:rPr lang="vi-VN" dirty="0"/>
              <a:t>năm @ $20</a:t>
            </a:r>
            <a:r>
              <a:rPr lang="en-US" dirty="0"/>
              <a:t>/</a:t>
            </a:r>
            <a:r>
              <a:rPr lang="vi-VN" dirty="0"/>
              <a:t>giờ</a:t>
            </a:r>
            <a:r>
              <a:rPr lang="en-US" dirty="0"/>
              <a:t>,</a:t>
            </a:r>
            <a:r>
              <a:rPr lang="en-US" baseline="0" dirty="0"/>
              <a:t> </a:t>
            </a:r>
            <a:r>
              <a:rPr lang="en-US" baseline="0" dirty="0" err="1"/>
              <a:t>tổng</a:t>
            </a:r>
            <a:r>
              <a:rPr lang="en-US" baseline="0" dirty="0"/>
              <a:t> </a:t>
            </a:r>
            <a:r>
              <a:rPr lang="en-US" baseline="0" dirty="0" err="1"/>
              <a:t>cộng</a:t>
            </a:r>
            <a:r>
              <a:rPr lang="en-US" baseline="0" dirty="0"/>
              <a:t> </a:t>
            </a:r>
            <a:r>
              <a:rPr lang="vi-VN" dirty="0"/>
              <a:t>$3.200</a:t>
            </a:r>
          </a:p>
          <a:p>
            <a:pPr marL="171450" indent="-171450">
              <a:buFont typeface="Arial" panose="020B0604020202020204" pitchFamily="34" charset="0"/>
              <a:buChar char="•"/>
            </a:pPr>
            <a:r>
              <a:rPr lang="vi-VN" dirty="0"/>
              <a:t>Hỗ trợ </a:t>
            </a:r>
            <a:r>
              <a:rPr lang="en-US" dirty="0" err="1"/>
              <a:t>từ</a:t>
            </a:r>
            <a:r>
              <a:rPr lang="en-US" baseline="0" dirty="0"/>
              <a:t> </a:t>
            </a:r>
            <a:r>
              <a:rPr lang="vi-VN" dirty="0"/>
              <a:t>nhân viên trong khi giao </a:t>
            </a:r>
            <a:r>
              <a:rPr lang="en-US" dirty="0" err="1"/>
              <a:t>lưu</a:t>
            </a:r>
            <a:r>
              <a:rPr lang="en-US" dirty="0"/>
              <a:t>/</a:t>
            </a:r>
            <a:r>
              <a:rPr lang="vi-VN" dirty="0"/>
              <a:t>đi chơi với bạn bè trong kỳ nghỉ hè cũng là Hỗ trợ </a:t>
            </a:r>
            <a:r>
              <a:rPr lang="en-US" dirty="0" err="1"/>
              <a:t>Hoà</a:t>
            </a:r>
            <a:r>
              <a:rPr lang="en-US" baseline="0" dirty="0"/>
              <a:t> </a:t>
            </a:r>
            <a:r>
              <a:rPr lang="en-US" baseline="0" dirty="0" err="1"/>
              <a:t>nhập</a:t>
            </a:r>
            <a:r>
              <a:rPr lang="en-US" baseline="0" dirty="0"/>
              <a:t> C</a:t>
            </a:r>
            <a:r>
              <a:rPr lang="vi-VN" dirty="0"/>
              <a:t>ộng đồng - 20 giờ</a:t>
            </a:r>
            <a:r>
              <a:rPr lang="en-US" dirty="0"/>
              <a:t>/t</a:t>
            </a:r>
            <a:r>
              <a:rPr lang="vi-VN" dirty="0"/>
              <a:t>uần, 4 tuần @ $20</a:t>
            </a:r>
            <a:r>
              <a:rPr lang="en-US" dirty="0"/>
              <a:t>/</a:t>
            </a:r>
            <a:r>
              <a:rPr lang="vi-VN" dirty="0"/>
              <a:t>giờ</a:t>
            </a:r>
            <a:r>
              <a:rPr lang="en-US" dirty="0"/>
              <a:t>,</a:t>
            </a:r>
            <a:r>
              <a:rPr lang="en-US" baseline="0" dirty="0"/>
              <a:t> </a:t>
            </a:r>
            <a:r>
              <a:rPr lang="en-US" baseline="0" dirty="0" err="1"/>
              <a:t>tổng</a:t>
            </a:r>
            <a:r>
              <a:rPr lang="en-US" baseline="0" dirty="0"/>
              <a:t> </a:t>
            </a:r>
            <a:r>
              <a:rPr lang="en-US" baseline="0" dirty="0" err="1"/>
              <a:t>cộng</a:t>
            </a:r>
            <a:r>
              <a:rPr lang="en-US" baseline="0" dirty="0"/>
              <a:t> $</a:t>
            </a:r>
            <a:r>
              <a:rPr lang="vi-VN" dirty="0"/>
              <a:t>1.600</a:t>
            </a:r>
            <a:endParaRPr lang="en-US" dirty="0"/>
          </a:p>
          <a:p>
            <a:pPr marL="628650" lvl="1" indent="-171450">
              <a:buFont typeface="Arial" panose="020B0604020202020204" pitchFamily="34" charset="0"/>
              <a:buChar char="•"/>
            </a:pPr>
            <a:r>
              <a:rPr lang="vi-VN" dirty="0"/>
              <a:t>Vì vậy, </a:t>
            </a:r>
            <a:r>
              <a:rPr lang="en-US" dirty="0" err="1"/>
              <a:t>dịch</a:t>
            </a:r>
            <a:r>
              <a:rPr lang="en-US" baseline="0" dirty="0"/>
              <a:t> </a:t>
            </a:r>
            <a:r>
              <a:rPr lang="en-US" baseline="0" dirty="0" err="1"/>
              <a:t>vụ</a:t>
            </a:r>
            <a:r>
              <a:rPr lang="en-US" baseline="0" dirty="0"/>
              <a:t> </a:t>
            </a:r>
            <a:r>
              <a:rPr lang="vi-VN" dirty="0"/>
              <a:t>này </a:t>
            </a:r>
            <a:r>
              <a:rPr lang="en-US" dirty="0" err="1"/>
              <a:t>có</a:t>
            </a:r>
            <a:r>
              <a:rPr lang="en-US" baseline="0" dirty="0"/>
              <a:t> chi </a:t>
            </a:r>
            <a:r>
              <a:rPr lang="en-US" baseline="0" dirty="0" err="1"/>
              <a:t>phí</a:t>
            </a:r>
            <a:r>
              <a:rPr lang="en-US" baseline="0" dirty="0"/>
              <a:t> </a:t>
            </a:r>
            <a:r>
              <a:rPr lang="vi-VN" dirty="0"/>
              <a:t>tổng cộng </a:t>
            </a:r>
            <a:r>
              <a:rPr lang="en-US" dirty="0" err="1"/>
              <a:t>là</a:t>
            </a:r>
            <a:r>
              <a:rPr lang="en-US" baseline="0" dirty="0"/>
              <a:t> </a:t>
            </a:r>
            <a:r>
              <a:rPr lang="vi-VN" dirty="0"/>
              <a:t>$4.800</a:t>
            </a:r>
          </a:p>
          <a:p>
            <a:pPr marL="171450" indent="-171450">
              <a:buFont typeface="Arial" panose="020B0604020202020204" pitchFamily="34" charset="0"/>
              <a:buChar char="•"/>
            </a:pPr>
            <a:r>
              <a:rPr lang="vi-VN" dirty="0"/>
              <a:t>Trại hè là </a:t>
            </a:r>
            <a:r>
              <a:rPr lang="en-US" dirty="0"/>
              <a:t>D</a:t>
            </a:r>
            <a:r>
              <a:rPr lang="vi-VN" dirty="0"/>
              <a:t>ịch vụ </a:t>
            </a:r>
            <a:r>
              <a:rPr lang="en-US" dirty="0"/>
              <a:t>N</a:t>
            </a:r>
            <a:r>
              <a:rPr lang="vi-VN" dirty="0"/>
              <a:t>ghỉ ngơi</a:t>
            </a:r>
          </a:p>
          <a:p>
            <a:pPr marL="171450" indent="-171450">
              <a:buFont typeface="Arial" panose="020B0604020202020204" pitchFamily="34" charset="0"/>
              <a:buChar char="•"/>
            </a:pPr>
            <a:r>
              <a:rPr lang="vi-VN" dirty="0"/>
              <a:t>Lớp </a:t>
            </a:r>
            <a:r>
              <a:rPr lang="en-US" dirty="0"/>
              <a:t>N</a:t>
            </a:r>
            <a:r>
              <a:rPr lang="vi-VN" dirty="0"/>
              <a:t>ghệ thuật là Hỗ trợ </a:t>
            </a:r>
            <a:r>
              <a:rPr lang="en-US" dirty="0" err="1"/>
              <a:t>Hoà</a:t>
            </a:r>
            <a:r>
              <a:rPr lang="en-US" baseline="0" dirty="0"/>
              <a:t> </a:t>
            </a:r>
            <a:r>
              <a:rPr lang="en-US" baseline="0" dirty="0" err="1"/>
              <a:t>nhập</a:t>
            </a:r>
            <a:r>
              <a:rPr lang="vi-VN" dirty="0"/>
              <a:t> </a:t>
            </a:r>
            <a:r>
              <a:rPr lang="en-US" dirty="0"/>
              <a:t>C</a:t>
            </a:r>
            <a:r>
              <a:rPr lang="vi-VN" dirty="0"/>
              <a:t>ộng đồng </a:t>
            </a:r>
            <a:r>
              <a:rPr lang="en-US" dirty="0"/>
              <a:t>–</a:t>
            </a:r>
            <a:r>
              <a:rPr lang="vi-VN" dirty="0"/>
              <a:t> chi phí của lớp </a:t>
            </a:r>
            <a:r>
              <a:rPr lang="en-US" dirty="0" err="1"/>
              <a:t>học</a:t>
            </a:r>
            <a:r>
              <a:rPr lang="en-US" baseline="0" dirty="0"/>
              <a:t> </a:t>
            </a:r>
            <a:r>
              <a:rPr lang="vi-VN" dirty="0"/>
              <a:t>địa phương </a:t>
            </a:r>
            <a:r>
              <a:rPr lang="en-US" dirty="0" err="1"/>
              <a:t>từ</a:t>
            </a:r>
            <a:r>
              <a:rPr lang="en-US" baseline="0" dirty="0"/>
              <a:t> </a:t>
            </a:r>
            <a:r>
              <a:rPr lang="vi-VN" dirty="0"/>
              <a:t>các công viên và </a:t>
            </a:r>
            <a:r>
              <a:rPr lang="en-US" dirty="0" err="1"/>
              <a:t>khu</a:t>
            </a:r>
            <a:r>
              <a:rPr lang="en-US" dirty="0"/>
              <a:t> </a:t>
            </a:r>
            <a:r>
              <a:rPr lang="vi-VN" dirty="0"/>
              <a:t>giải trí trong khu vực của cô</a:t>
            </a:r>
            <a:r>
              <a:rPr lang="en-US" dirty="0"/>
              <a:t> </a:t>
            </a:r>
            <a:r>
              <a:rPr lang="en-US" dirty="0" err="1"/>
              <a:t>ấy</a:t>
            </a:r>
            <a:endParaRPr lang="vi-VN" dirty="0"/>
          </a:p>
          <a:p>
            <a:pPr marL="171450" indent="-171450">
              <a:buFont typeface="Arial" panose="020B0604020202020204" pitchFamily="34" charset="0"/>
              <a:buChar char="•"/>
            </a:pPr>
            <a:r>
              <a:rPr lang="en-US" dirty="0" err="1"/>
              <a:t>Cố</a:t>
            </a:r>
            <a:r>
              <a:rPr lang="en-US" baseline="0" dirty="0"/>
              <a:t> </a:t>
            </a:r>
            <a:r>
              <a:rPr lang="en-US" baseline="0" dirty="0" err="1"/>
              <a:t>vấn</a:t>
            </a:r>
            <a:r>
              <a:rPr lang="en-US" baseline="0" dirty="0"/>
              <a:t> </a:t>
            </a:r>
            <a:r>
              <a:rPr lang="en-US" baseline="0" dirty="0" err="1"/>
              <a:t>riêng</a:t>
            </a:r>
            <a:r>
              <a:rPr lang="en-US" baseline="0" dirty="0"/>
              <a:t> </a:t>
            </a:r>
            <a:r>
              <a:rPr lang="en-US" dirty="0"/>
              <a:t>–</a:t>
            </a:r>
            <a:r>
              <a:rPr lang="vi-VN" dirty="0"/>
              <a:t> Ước tính 50 giờ @ $20</a:t>
            </a:r>
            <a:r>
              <a:rPr lang="en-US" dirty="0"/>
              <a:t>/</a:t>
            </a:r>
            <a:r>
              <a:rPr lang="vi-VN" dirty="0"/>
              <a:t>giờ (bao gồm thuế) để phát triển kế hoạch tập trung vào con người và t</a:t>
            </a:r>
            <a:r>
              <a:rPr lang="en-US" dirty="0" err="1"/>
              <a:t>iếp</a:t>
            </a:r>
            <a:r>
              <a:rPr lang="vi-VN" dirty="0"/>
              <a:t> cậ</a:t>
            </a:r>
            <a:r>
              <a:rPr lang="en-US" dirty="0"/>
              <a:t>n</a:t>
            </a:r>
            <a:r>
              <a:rPr lang="vi-VN" dirty="0"/>
              <a:t> các dịch vụ trong</a:t>
            </a:r>
            <a:r>
              <a:rPr lang="en-US" baseline="0" dirty="0"/>
              <a:t> </a:t>
            </a:r>
            <a:r>
              <a:rPr lang="vi-VN" dirty="0"/>
              <a:t>IPP, IEP của cô ấy và</a:t>
            </a:r>
            <a:r>
              <a:rPr lang="en-US" baseline="0" dirty="0"/>
              <a:t> </a:t>
            </a:r>
            <a:r>
              <a:rPr lang="vi-VN" dirty="0"/>
              <a:t>với các cơ quan phúc lợi </a:t>
            </a:r>
            <a:r>
              <a:rPr lang="en-US" dirty="0" err="1"/>
              <a:t>công</a:t>
            </a:r>
            <a:r>
              <a:rPr lang="en-US" baseline="0" dirty="0"/>
              <a:t> </a:t>
            </a:r>
            <a:r>
              <a:rPr lang="en-US" baseline="0" dirty="0" err="1"/>
              <a:t>cộng</a:t>
            </a:r>
            <a:r>
              <a:rPr lang="en-US" baseline="0" dirty="0"/>
              <a:t>.</a:t>
            </a:r>
            <a:endParaRPr lang="vi-VN" dirty="0"/>
          </a:p>
          <a:p>
            <a:pPr marL="171450" indent="-171450">
              <a:buFont typeface="Arial" panose="020B0604020202020204" pitchFamily="34" charset="0"/>
              <a:buChar char="•"/>
            </a:pPr>
            <a:r>
              <a:rPr lang="vi-VN" dirty="0"/>
              <a:t>FMS - 12 tháng @ $75/tháng</a:t>
            </a:r>
            <a:endParaRPr lang="en-US" dirty="0"/>
          </a:p>
        </p:txBody>
      </p:sp>
      <p:sp>
        <p:nvSpPr>
          <p:cNvPr id="4" name="Slide Number Placeholder 3"/>
          <p:cNvSpPr>
            <a:spLocks noGrp="1"/>
          </p:cNvSpPr>
          <p:nvPr>
            <p:ph type="sldNum" sz="quarter" idx="10"/>
          </p:nvPr>
        </p:nvSpPr>
        <p:spPr/>
        <p:txBody>
          <a:bodyPr/>
          <a:lstStyle/>
          <a:p>
            <a:fld id="{1C78673E-F29B-4593-BE77-BC78070867BB}" type="slidenum">
              <a:rPr lang="en-US" smtClean="0"/>
              <a:t>56</a:t>
            </a:fld>
            <a:endParaRPr lang="en-US" dirty="0"/>
          </a:p>
        </p:txBody>
      </p:sp>
    </p:spTree>
    <p:extLst>
      <p:ext uri="{BB962C8B-B14F-4D97-AF65-F5344CB8AC3E}">
        <p14:creationId xmlns:p14="http://schemas.microsoft.com/office/powerpoint/2010/main" val="399439396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i="1" dirty="0" err="1">
                <a:solidFill>
                  <a:schemeClr val="tx1"/>
                </a:solidFill>
              </a:rPr>
              <a:t>Tài</a:t>
            </a:r>
            <a:r>
              <a:rPr lang="en-US" i="1" baseline="0" dirty="0">
                <a:solidFill>
                  <a:schemeClr val="tx1"/>
                </a:solidFill>
              </a:rPr>
              <a:t> </a:t>
            </a:r>
            <a:r>
              <a:rPr lang="en-US" i="1" baseline="0" dirty="0" err="1">
                <a:solidFill>
                  <a:schemeClr val="tx1"/>
                </a:solidFill>
              </a:rPr>
              <a:t>liệu</a:t>
            </a:r>
            <a:r>
              <a:rPr lang="en-US" i="1" dirty="0">
                <a:solidFill>
                  <a:schemeClr val="tx1"/>
                </a:solidFill>
              </a:rPr>
              <a:t>:</a:t>
            </a:r>
            <a:r>
              <a:rPr lang="en-US" i="1" baseline="0" dirty="0">
                <a:solidFill>
                  <a:schemeClr val="tx1"/>
                </a:solidFill>
              </a:rPr>
              <a:t> </a:t>
            </a:r>
            <a:r>
              <a:rPr lang="en-US" b="1" i="0" dirty="0" err="1">
                <a:solidFill>
                  <a:schemeClr val="tx1"/>
                </a:solidFill>
              </a:rPr>
              <a:t>Hoạt</a:t>
            </a:r>
            <a:r>
              <a:rPr lang="en-US" b="1" i="0" baseline="0" dirty="0">
                <a:solidFill>
                  <a:schemeClr val="tx1"/>
                </a:solidFill>
              </a:rPr>
              <a:t> </a:t>
            </a:r>
            <a:r>
              <a:rPr lang="en-US" b="1" i="0" baseline="0" dirty="0" err="1">
                <a:solidFill>
                  <a:schemeClr val="tx1"/>
                </a:solidFill>
              </a:rPr>
              <a:t>động</a:t>
            </a:r>
            <a:r>
              <a:rPr lang="en-US" b="1" i="0" baseline="0" dirty="0">
                <a:solidFill>
                  <a:schemeClr val="tx1"/>
                </a:solidFill>
              </a:rPr>
              <a:t> </a:t>
            </a:r>
            <a:r>
              <a:rPr lang="en-US" b="1" i="0" baseline="0" dirty="0" err="1">
                <a:solidFill>
                  <a:schemeClr val="tx1"/>
                </a:solidFill>
              </a:rPr>
              <a:t>với</a:t>
            </a:r>
            <a:r>
              <a:rPr lang="en-US" b="1" i="0" baseline="0" dirty="0">
                <a:solidFill>
                  <a:schemeClr val="tx1"/>
                </a:solidFill>
              </a:rPr>
              <a:t> </a:t>
            </a:r>
            <a:r>
              <a:rPr lang="en-US" b="1" i="0" baseline="0" dirty="0" err="1">
                <a:solidFill>
                  <a:schemeClr val="tx1"/>
                </a:solidFill>
              </a:rPr>
              <a:t>Kế</a:t>
            </a:r>
            <a:r>
              <a:rPr lang="en-US" b="1" i="0" baseline="0" dirty="0">
                <a:solidFill>
                  <a:schemeClr val="tx1"/>
                </a:solidFill>
              </a:rPr>
              <a:t> </a:t>
            </a:r>
            <a:r>
              <a:rPr lang="en-US" b="1" i="0" baseline="0" dirty="0" err="1">
                <a:solidFill>
                  <a:schemeClr val="tx1"/>
                </a:solidFill>
              </a:rPr>
              <a:t>hoạch</a:t>
            </a:r>
            <a:r>
              <a:rPr lang="en-US" b="1" i="0" baseline="0" dirty="0">
                <a:solidFill>
                  <a:schemeClr val="tx1"/>
                </a:solidFill>
              </a:rPr>
              <a:t> Chi </a:t>
            </a:r>
            <a:r>
              <a:rPr lang="en-US" b="1" i="0" baseline="0" dirty="0" err="1">
                <a:solidFill>
                  <a:schemeClr val="tx1"/>
                </a:solidFill>
              </a:rPr>
              <a:t>tiêu</a:t>
            </a:r>
            <a:r>
              <a:rPr lang="en-US" b="1" i="0" baseline="0" dirty="0">
                <a:solidFill>
                  <a:schemeClr val="tx1"/>
                </a:solidFill>
              </a:rPr>
              <a:t> </a:t>
            </a:r>
            <a:r>
              <a:rPr lang="en-US" i="1" dirty="0">
                <a:solidFill>
                  <a:schemeClr val="tx1"/>
                </a:solidFill>
              </a:rPr>
              <a:t>(</a:t>
            </a:r>
            <a:r>
              <a:rPr lang="en-US" i="1" dirty="0" err="1">
                <a:solidFill>
                  <a:schemeClr val="tx1"/>
                </a:solidFill>
              </a:rPr>
              <a:t>Nên</a:t>
            </a:r>
            <a:r>
              <a:rPr lang="en-US" i="1" baseline="0" dirty="0">
                <a:solidFill>
                  <a:schemeClr val="tx1"/>
                </a:solidFill>
              </a:rPr>
              <a:t> </a:t>
            </a:r>
            <a:r>
              <a:rPr lang="en-US" i="1" baseline="0" dirty="0" err="1">
                <a:solidFill>
                  <a:schemeClr val="tx1"/>
                </a:solidFill>
              </a:rPr>
              <a:t>dành</a:t>
            </a:r>
            <a:r>
              <a:rPr lang="en-US" i="1" baseline="0" dirty="0">
                <a:solidFill>
                  <a:schemeClr val="tx1"/>
                </a:solidFill>
              </a:rPr>
              <a:t> </a:t>
            </a:r>
            <a:r>
              <a:rPr lang="en-US" i="1" baseline="0" dirty="0" err="1">
                <a:solidFill>
                  <a:schemeClr val="tx1"/>
                </a:solidFill>
              </a:rPr>
              <a:t>khoảng</a:t>
            </a:r>
            <a:r>
              <a:rPr lang="en-US" i="1" baseline="0" dirty="0">
                <a:solidFill>
                  <a:schemeClr val="tx1"/>
                </a:solidFill>
              </a:rPr>
              <a:t> 15 </a:t>
            </a:r>
            <a:r>
              <a:rPr lang="en-US" i="1" baseline="0" dirty="0" err="1">
                <a:solidFill>
                  <a:schemeClr val="tx1"/>
                </a:solidFill>
              </a:rPr>
              <a:t>phút</a:t>
            </a:r>
            <a:r>
              <a:rPr lang="en-US" i="1" baseline="0" dirty="0">
                <a:solidFill>
                  <a:schemeClr val="tx1"/>
                </a:solidFill>
              </a:rPr>
              <a:t>)</a:t>
            </a:r>
            <a:endParaRPr lang="en-US" i="0" dirty="0">
              <a:solidFill>
                <a:schemeClr val="tx1"/>
              </a:solidFill>
            </a:endParaRPr>
          </a:p>
          <a:p>
            <a:endParaRPr lang="en-US" i="0" dirty="0">
              <a:solidFill>
                <a:schemeClr val="tx1"/>
              </a:solidFill>
            </a:endParaRPr>
          </a:p>
          <a:p>
            <a:r>
              <a:rPr lang="en-US" i="0" dirty="0" err="1">
                <a:solidFill>
                  <a:schemeClr val="tx1"/>
                </a:solidFill>
              </a:rPr>
              <a:t>Giờ</a:t>
            </a:r>
            <a:r>
              <a:rPr lang="en-US" i="0" baseline="0" dirty="0">
                <a:solidFill>
                  <a:schemeClr val="tx1"/>
                </a:solidFill>
              </a:rPr>
              <a:t> </a:t>
            </a:r>
            <a:r>
              <a:rPr lang="en-US" i="0" baseline="0" dirty="0" err="1">
                <a:solidFill>
                  <a:schemeClr val="tx1"/>
                </a:solidFill>
              </a:rPr>
              <a:t>chúng</a:t>
            </a:r>
            <a:r>
              <a:rPr lang="en-US" i="0" baseline="0" dirty="0">
                <a:solidFill>
                  <a:schemeClr val="tx1"/>
                </a:solidFill>
              </a:rPr>
              <a:t> ta </a:t>
            </a:r>
            <a:r>
              <a:rPr lang="en-US" i="0" baseline="0" dirty="0" err="1">
                <a:solidFill>
                  <a:schemeClr val="tx1"/>
                </a:solidFill>
              </a:rPr>
              <a:t>sẽ</a:t>
            </a:r>
            <a:r>
              <a:rPr lang="en-US" i="0" baseline="0" dirty="0">
                <a:solidFill>
                  <a:schemeClr val="tx1"/>
                </a:solidFill>
              </a:rPr>
              <a:t> </a:t>
            </a:r>
            <a:r>
              <a:rPr lang="en-US" i="0" baseline="0" dirty="0" err="1">
                <a:solidFill>
                  <a:schemeClr val="tx1"/>
                </a:solidFill>
              </a:rPr>
              <a:t>sử</a:t>
            </a:r>
            <a:r>
              <a:rPr lang="en-US" i="0" baseline="0" dirty="0">
                <a:solidFill>
                  <a:schemeClr val="tx1"/>
                </a:solidFill>
              </a:rPr>
              <a:t> </a:t>
            </a:r>
            <a:r>
              <a:rPr lang="en-US" i="0" baseline="0" dirty="0" err="1">
                <a:solidFill>
                  <a:schemeClr val="tx1"/>
                </a:solidFill>
              </a:rPr>
              <a:t>dụng</a:t>
            </a:r>
            <a:r>
              <a:rPr lang="en-US" i="0" baseline="0" dirty="0">
                <a:solidFill>
                  <a:schemeClr val="tx1"/>
                </a:solidFill>
              </a:rPr>
              <a:t> </a:t>
            </a:r>
            <a:r>
              <a:rPr lang="en-US" i="0" baseline="0" dirty="0" err="1">
                <a:solidFill>
                  <a:schemeClr val="tx1"/>
                </a:solidFill>
              </a:rPr>
              <a:t>một</a:t>
            </a:r>
            <a:r>
              <a:rPr lang="en-US" i="0" baseline="0" dirty="0">
                <a:solidFill>
                  <a:schemeClr val="tx1"/>
                </a:solidFill>
              </a:rPr>
              <a:t> </a:t>
            </a:r>
            <a:r>
              <a:rPr lang="en-US" i="0" baseline="0" dirty="0" err="1">
                <a:solidFill>
                  <a:schemeClr val="tx1"/>
                </a:solidFill>
              </a:rPr>
              <a:t>phiếu</a:t>
            </a:r>
            <a:r>
              <a:rPr lang="en-US" i="0" baseline="0" dirty="0">
                <a:solidFill>
                  <a:schemeClr val="tx1"/>
                </a:solidFill>
              </a:rPr>
              <a:t> </a:t>
            </a:r>
            <a:r>
              <a:rPr lang="en-US" i="0" baseline="0" dirty="0" err="1">
                <a:solidFill>
                  <a:schemeClr val="tx1"/>
                </a:solidFill>
              </a:rPr>
              <a:t>hoạt</a:t>
            </a:r>
            <a:r>
              <a:rPr lang="en-US" i="0" baseline="0" dirty="0">
                <a:solidFill>
                  <a:schemeClr val="tx1"/>
                </a:solidFill>
              </a:rPr>
              <a:t> </a:t>
            </a:r>
            <a:r>
              <a:rPr lang="en-US" i="0" baseline="0" dirty="0" err="1">
                <a:solidFill>
                  <a:schemeClr val="tx1"/>
                </a:solidFill>
              </a:rPr>
              <a:t>động</a:t>
            </a:r>
            <a:r>
              <a:rPr lang="en-US" i="0" baseline="0" dirty="0">
                <a:solidFill>
                  <a:schemeClr val="tx1"/>
                </a:solidFill>
              </a:rPr>
              <a:t> </a:t>
            </a:r>
            <a:r>
              <a:rPr lang="en-US" i="0" baseline="0" dirty="0" err="1">
                <a:solidFill>
                  <a:schemeClr val="tx1"/>
                </a:solidFill>
              </a:rPr>
              <a:t>để</a:t>
            </a:r>
            <a:r>
              <a:rPr lang="en-US" i="0" baseline="0" dirty="0">
                <a:solidFill>
                  <a:schemeClr val="tx1"/>
                </a:solidFill>
              </a:rPr>
              <a:t> </a:t>
            </a:r>
            <a:r>
              <a:rPr lang="en-US" i="0" baseline="0" dirty="0" err="1">
                <a:solidFill>
                  <a:schemeClr val="tx1"/>
                </a:solidFill>
              </a:rPr>
              <a:t>giúp</a:t>
            </a:r>
            <a:r>
              <a:rPr lang="en-US" i="0" baseline="0" dirty="0">
                <a:solidFill>
                  <a:schemeClr val="tx1"/>
                </a:solidFill>
              </a:rPr>
              <a:t> </a:t>
            </a:r>
            <a:r>
              <a:rPr lang="en-US" i="0" baseline="0" dirty="0" err="1">
                <a:solidFill>
                  <a:schemeClr val="tx1"/>
                </a:solidFill>
              </a:rPr>
              <a:t>bạn</a:t>
            </a:r>
            <a:r>
              <a:rPr lang="en-US" i="0" baseline="0" dirty="0">
                <a:solidFill>
                  <a:schemeClr val="tx1"/>
                </a:solidFill>
              </a:rPr>
              <a:t> </a:t>
            </a:r>
            <a:r>
              <a:rPr lang="en-US" i="0" baseline="0" dirty="0" err="1">
                <a:solidFill>
                  <a:schemeClr val="tx1"/>
                </a:solidFill>
              </a:rPr>
              <a:t>nghĩ</a:t>
            </a:r>
            <a:r>
              <a:rPr lang="en-US" i="0" baseline="0" dirty="0">
                <a:solidFill>
                  <a:schemeClr val="tx1"/>
                </a:solidFill>
              </a:rPr>
              <a:t> </a:t>
            </a:r>
            <a:r>
              <a:rPr lang="en-US" i="0" baseline="0" dirty="0" err="1">
                <a:solidFill>
                  <a:schemeClr val="tx1"/>
                </a:solidFill>
              </a:rPr>
              <a:t>về</a:t>
            </a:r>
            <a:r>
              <a:rPr lang="en-US" i="0" baseline="0" dirty="0">
                <a:solidFill>
                  <a:schemeClr val="tx1"/>
                </a:solidFill>
              </a:rPr>
              <a:t> </a:t>
            </a:r>
            <a:r>
              <a:rPr lang="en-US" i="0" baseline="0" dirty="0" err="1">
                <a:solidFill>
                  <a:schemeClr val="tx1"/>
                </a:solidFill>
              </a:rPr>
              <a:t>ngân</a:t>
            </a:r>
            <a:r>
              <a:rPr lang="en-US" i="0" baseline="0" dirty="0">
                <a:solidFill>
                  <a:schemeClr val="tx1"/>
                </a:solidFill>
              </a:rPr>
              <a:t> </a:t>
            </a:r>
            <a:r>
              <a:rPr lang="en-US" i="0" baseline="0" dirty="0" err="1">
                <a:solidFill>
                  <a:schemeClr val="tx1"/>
                </a:solidFill>
              </a:rPr>
              <a:t>sách</a:t>
            </a:r>
            <a:r>
              <a:rPr lang="en-US" i="0" baseline="0" dirty="0">
                <a:solidFill>
                  <a:schemeClr val="tx1"/>
                </a:solidFill>
              </a:rPr>
              <a:t> </a:t>
            </a:r>
            <a:r>
              <a:rPr lang="en-US" i="0" baseline="0" dirty="0" err="1">
                <a:solidFill>
                  <a:schemeClr val="tx1"/>
                </a:solidFill>
              </a:rPr>
              <a:t>cá</a:t>
            </a:r>
            <a:r>
              <a:rPr lang="en-US" i="0" baseline="0" dirty="0">
                <a:solidFill>
                  <a:schemeClr val="tx1"/>
                </a:solidFill>
              </a:rPr>
              <a:t> </a:t>
            </a:r>
            <a:r>
              <a:rPr lang="en-US" i="0" baseline="0" dirty="0" err="1">
                <a:solidFill>
                  <a:schemeClr val="tx1"/>
                </a:solidFill>
              </a:rPr>
              <a:t>nhân</a:t>
            </a:r>
            <a:r>
              <a:rPr lang="en-US" i="0" baseline="0" dirty="0">
                <a:solidFill>
                  <a:schemeClr val="tx1"/>
                </a:solidFill>
              </a:rPr>
              <a:t> SDP </a:t>
            </a:r>
            <a:r>
              <a:rPr lang="en-US" i="0" baseline="0" dirty="0" err="1">
                <a:solidFill>
                  <a:schemeClr val="tx1"/>
                </a:solidFill>
              </a:rPr>
              <a:t>của</a:t>
            </a:r>
            <a:r>
              <a:rPr lang="en-US" i="0" baseline="0" dirty="0">
                <a:solidFill>
                  <a:schemeClr val="tx1"/>
                </a:solidFill>
              </a:rPr>
              <a:t> </a:t>
            </a:r>
            <a:r>
              <a:rPr lang="en-US" i="0" baseline="0" dirty="0" err="1">
                <a:solidFill>
                  <a:schemeClr val="tx1"/>
                </a:solidFill>
              </a:rPr>
              <a:t>bạn</a:t>
            </a:r>
            <a:r>
              <a:rPr lang="en-US" i="0" baseline="0" dirty="0">
                <a:solidFill>
                  <a:schemeClr val="tx1"/>
                </a:solidFill>
              </a:rPr>
              <a:t>.</a:t>
            </a:r>
            <a:endParaRPr lang="en-US" i="1" dirty="0">
              <a:solidFill>
                <a:schemeClr val="tx1"/>
              </a:solidFill>
            </a:endParaRPr>
          </a:p>
          <a:p>
            <a:pPr lvl="0">
              <a:buFont typeface="Arial"/>
              <a:buChar char="•"/>
            </a:pPr>
            <a:r>
              <a:rPr lang="en-US" dirty="0">
                <a:solidFill>
                  <a:schemeClr val="tx1"/>
                </a:solidFill>
              </a:rPr>
              <a:t> N</a:t>
            </a:r>
            <a:r>
              <a:rPr lang="vi-VN" dirty="0">
                <a:solidFill>
                  <a:schemeClr val="tx1"/>
                </a:solidFill>
              </a:rPr>
              <a:t>ghĩ về một mục tiêu mà bạn có thể có trong SDP.</a:t>
            </a:r>
          </a:p>
          <a:p>
            <a:pPr lvl="0">
              <a:buFont typeface="Arial"/>
              <a:buChar char="•"/>
            </a:pPr>
            <a:r>
              <a:rPr lang="en-US" dirty="0">
                <a:solidFill>
                  <a:schemeClr val="tx1"/>
                </a:solidFill>
              </a:rPr>
              <a:t> </a:t>
            </a:r>
            <a:r>
              <a:rPr lang="vi-VN" dirty="0">
                <a:solidFill>
                  <a:schemeClr val="tx1"/>
                </a:solidFill>
              </a:rPr>
              <a:t>Dịch vụ nào bạn có thể sử dụng để đạt được mục tiêu đó.</a:t>
            </a:r>
          </a:p>
          <a:p>
            <a:pPr lvl="0">
              <a:buFont typeface="Arial"/>
              <a:buChar char="•"/>
            </a:pPr>
            <a:r>
              <a:rPr lang="en-US" baseline="0" dirty="0">
                <a:solidFill>
                  <a:schemeClr val="tx1"/>
                </a:solidFill>
              </a:rPr>
              <a:t> N</a:t>
            </a:r>
            <a:r>
              <a:rPr lang="vi-VN" dirty="0">
                <a:solidFill>
                  <a:schemeClr val="tx1"/>
                </a:solidFill>
              </a:rPr>
              <a:t>ghĩ </a:t>
            </a:r>
            <a:r>
              <a:rPr lang="en-US" dirty="0" err="1">
                <a:solidFill>
                  <a:schemeClr val="tx1"/>
                </a:solidFill>
              </a:rPr>
              <a:t>xem</a:t>
            </a:r>
            <a:r>
              <a:rPr lang="vi-VN" dirty="0">
                <a:solidFill>
                  <a:schemeClr val="tx1"/>
                </a:solidFill>
              </a:rPr>
              <a:t> dịch vụ đó có thể có </a:t>
            </a:r>
            <a:r>
              <a:rPr lang="en-US" dirty="0">
                <a:solidFill>
                  <a:schemeClr val="tx1"/>
                </a:solidFill>
              </a:rPr>
              <a:t>chi</a:t>
            </a:r>
            <a:r>
              <a:rPr lang="en-US" baseline="0" dirty="0">
                <a:solidFill>
                  <a:schemeClr val="tx1"/>
                </a:solidFill>
              </a:rPr>
              <a:t> </a:t>
            </a:r>
            <a:r>
              <a:rPr lang="en-US" baseline="0" dirty="0" err="1">
                <a:solidFill>
                  <a:schemeClr val="tx1"/>
                </a:solidFill>
              </a:rPr>
              <a:t>phí</a:t>
            </a:r>
            <a:r>
              <a:rPr lang="vi-VN" dirty="0">
                <a:solidFill>
                  <a:schemeClr val="tx1"/>
                </a:solidFill>
              </a:rPr>
              <a:t> bao nhiêu. Bạn có thể </a:t>
            </a:r>
            <a:r>
              <a:rPr lang="en-US" dirty="0" err="1">
                <a:solidFill>
                  <a:schemeClr val="tx1"/>
                </a:solidFill>
              </a:rPr>
              <a:t>đưa</a:t>
            </a:r>
            <a:r>
              <a:rPr lang="en-US" baseline="0" dirty="0">
                <a:solidFill>
                  <a:schemeClr val="tx1"/>
                </a:solidFill>
              </a:rPr>
              <a:t> </a:t>
            </a:r>
            <a:r>
              <a:rPr lang="en-US" baseline="0" dirty="0" err="1">
                <a:solidFill>
                  <a:schemeClr val="tx1"/>
                </a:solidFill>
              </a:rPr>
              <a:t>ra</a:t>
            </a:r>
            <a:r>
              <a:rPr lang="en-US" baseline="0" dirty="0">
                <a:solidFill>
                  <a:schemeClr val="tx1"/>
                </a:solidFill>
              </a:rPr>
              <a:t> </a:t>
            </a:r>
            <a:r>
              <a:rPr lang="en-US" baseline="0" dirty="0" err="1">
                <a:solidFill>
                  <a:schemeClr val="tx1"/>
                </a:solidFill>
              </a:rPr>
              <a:t>dự</a:t>
            </a:r>
            <a:r>
              <a:rPr lang="en-US" baseline="0" dirty="0">
                <a:solidFill>
                  <a:schemeClr val="tx1"/>
                </a:solidFill>
              </a:rPr>
              <a:t> </a:t>
            </a:r>
            <a:r>
              <a:rPr lang="en-US" baseline="0" dirty="0" err="1">
                <a:solidFill>
                  <a:schemeClr val="tx1"/>
                </a:solidFill>
              </a:rPr>
              <a:t>đoán</a:t>
            </a:r>
            <a:r>
              <a:rPr lang="en-US" baseline="0" dirty="0">
                <a:solidFill>
                  <a:schemeClr val="tx1"/>
                </a:solidFill>
              </a:rPr>
              <a:t> </a:t>
            </a:r>
            <a:r>
              <a:rPr lang="en-US" baseline="0" dirty="0" err="1">
                <a:solidFill>
                  <a:schemeClr val="tx1"/>
                </a:solidFill>
              </a:rPr>
              <a:t>chính</a:t>
            </a:r>
            <a:r>
              <a:rPr lang="en-US" baseline="0" dirty="0">
                <a:solidFill>
                  <a:schemeClr val="tx1"/>
                </a:solidFill>
              </a:rPr>
              <a:t> </a:t>
            </a:r>
            <a:r>
              <a:rPr lang="en-US" baseline="0" dirty="0" err="1">
                <a:solidFill>
                  <a:schemeClr val="tx1"/>
                </a:solidFill>
              </a:rPr>
              <a:t>xác</a:t>
            </a:r>
            <a:r>
              <a:rPr lang="en-US" baseline="0" dirty="0">
                <a:solidFill>
                  <a:schemeClr val="tx1"/>
                </a:solidFill>
              </a:rPr>
              <a:t> </a:t>
            </a:r>
            <a:r>
              <a:rPr lang="en-US" baseline="0" dirty="0" err="1">
                <a:solidFill>
                  <a:schemeClr val="tx1"/>
                </a:solidFill>
              </a:rPr>
              <a:t>nhất</a:t>
            </a:r>
            <a:r>
              <a:rPr lang="en-US" baseline="0" dirty="0">
                <a:solidFill>
                  <a:schemeClr val="tx1"/>
                </a:solidFill>
              </a:rPr>
              <a:t> </a:t>
            </a:r>
            <a:r>
              <a:rPr lang="vi-VN" dirty="0">
                <a:solidFill>
                  <a:schemeClr val="tx1"/>
                </a:solidFill>
              </a:rPr>
              <a:t>cho hoạt động này. Bạn sẽ </a:t>
            </a:r>
            <a:r>
              <a:rPr lang="en-US" dirty="0" err="1">
                <a:solidFill>
                  <a:schemeClr val="tx1"/>
                </a:solidFill>
              </a:rPr>
              <a:t>được</a:t>
            </a:r>
            <a:r>
              <a:rPr lang="en-US" baseline="0" dirty="0">
                <a:solidFill>
                  <a:schemeClr val="tx1"/>
                </a:solidFill>
              </a:rPr>
              <a:t> </a:t>
            </a:r>
            <a:r>
              <a:rPr lang="en-US" baseline="0" dirty="0" err="1">
                <a:solidFill>
                  <a:schemeClr val="tx1"/>
                </a:solidFill>
              </a:rPr>
              <a:t>hỗ</a:t>
            </a:r>
            <a:r>
              <a:rPr lang="en-US" baseline="0" dirty="0">
                <a:solidFill>
                  <a:schemeClr val="tx1"/>
                </a:solidFill>
              </a:rPr>
              <a:t> </a:t>
            </a:r>
            <a:r>
              <a:rPr lang="en-US" baseline="0" dirty="0" err="1">
                <a:solidFill>
                  <a:schemeClr val="tx1"/>
                </a:solidFill>
              </a:rPr>
              <a:t>trợ</a:t>
            </a:r>
            <a:r>
              <a:rPr lang="en-US" baseline="0" dirty="0">
                <a:solidFill>
                  <a:schemeClr val="tx1"/>
                </a:solidFill>
              </a:rPr>
              <a:t> </a:t>
            </a:r>
            <a:r>
              <a:rPr lang="vi-VN" dirty="0">
                <a:solidFill>
                  <a:schemeClr val="tx1"/>
                </a:solidFill>
              </a:rPr>
              <a:t>khi tìm </a:t>
            </a:r>
            <a:r>
              <a:rPr lang="en-US" dirty="0" err="1">
                <a:solidFill>
                  <a:schemeClr val="tx1"/>
                </a:solidFill>
              </a:rPr>
              <a:t>hiểu</a:t>
            </a:r>
            <a:r>
              <a:rPr lang="vi-VN" dirty="0">
                <a:solidFill>
                  <a:schemeClr val="tx1"/>
                </a:solidFill>
              </a:rPr>
              <a:t> các chi phí trong quá trình lập kế hoạch thực tế của bạn.</a:t>
            </a:r>
          </a:p>
          <a:p>
            <a:pPr lvl="0">
              <a:buFont typeface="Arial"/>
              <a:buChar char="•"/>
            </a:pPr>
            <a:r>
              <a:rPr lang="en-US" dirty="0">
                <a:solidFill>
                  <a:schemeClr val="tx1"/>
                </a:solidFill>
              </a:rPr>
              <a:t> </a:t>
            </a:r>
            <a:r>
              <a:rPr lang="vi-VN" dirty="0">
                <a:solidFill>
                  <a:schemeClr val="tx1"/>
                </a:solidFill>
              </a:rPr>
              <a:t>Bạn </a:t>
            </a:r>
            <a:r>
              <a:rPr lang="en-US" dirty="0" err="1">
                <a:solidFill>
                  <a:schemeClr val="tx1"/>
                </a:solidFill>
              </a:rPr>
              <a:t>có</a:t>
            </a:r>
            <a:r>
              <a:rPr lang="en-US" baseline="0" dirty="0">
                <a:solidFill>
                  <a:schemeClr val="tx1"/>
                </a:solidFill>
              </a:rPr>
              <a:t> </a:t>
            </a:r>
            <a:r>
              <a:rPr lang="vi-VN" dirty="0">
                <a:solidFill>
                  <a:schemeClr val="tx1"/>
                </a:solidFill>
              </a:rPr>
              <a:t>đang trả</a:t>
            </a:r>
            <a:r>
              <a:rPr lang="en-US" dirty="0">
                <a:solidFill>
                  <a:schemeClr val="tx1"/>
                </a:solidFill>
              </a:rPr>
              <a:t> </a:t>
            </a:r>
            <a:r>
              <a:rPr lang="en-US" dirty="0" err="1">
                <a:solidFill>
                  <a:schemeClr val="tx1"/>
                </a:solidFill>
              </a:rPr>
              <a:t>lương</a:t>
            </a:r>
            <a:r>
              <a:rPr lang="en-US" baseline="0" dirty="0">
                <a:solidFill>
                  <a:schemeClr val="tx1"/>
                </a:solidFill>
              </a:rPr>
              <a:t> </a:t>
            </a:r>
            <a:r>
              <a:rPr lang="vi-VN" dirty="0">
                <a:solidFill>
                  <a:schemeClr val="tx1"/>
                </a:solidFill>
              </a:rPr>
              <a:t>cho </a:t>
            </a:r>
            <a:r>
              <a:rPr lang="en-US" dirty="0" err="1">
                <a:solidFill>
                  <a:schemeClr val="tx1"/>
                </a:solidFill>
              </a:rPr>
              <a:t>ai</a:t>
            </a:r>
            <a:r>
              <a:rPr lang="en-US" dirty="0">
                <a:solidFill>
                  <a:schemeClr val="tx1"/>
                </a:solidFill>
              </a:rPr>
              <a:t> </a:t>
            </a:r>
            <a:r>
              <a:rPr lang="en-US" dirty="0" err="1">
                <a:solidFill>
                  <a:schemeClr val="tx1"/>
                </a:solidFill>
              </a:rPr>
              <a:t>không</a:t>
            </a:r>
            <a:r>
              <a:rPr lang="vi-VN" dirty="0">
                <a:solidFill>
                  <a:schemeClr val="tx1"/>
                </a:solidFill>
              </a:rPr>
              <a:t>? Theo giờ? Bao nhiêu giờ m</a:t>
            </a:r>
            <a:r>
              <a:rPr lang="en-US" dirty="0" err="1">
                <a:solidFill>
                  <a:schemeClr val="tx1"/>
                </a:solidFill>
              </a:rPr>
              <a:t>ột</a:t>
            </a:r>
            <a:r>
              <a:rPr lang="vi-VN" dirty="0">
                <a:solidFill>
                  <a:schemeClr val="tx1"/>
                </a:solidFill>
              </a:rPr>
              <a:t> tuần? Bao nhiêu tuần m</a:t>
            </a:r>
            <a:r>
              <a:rPr lang="en-US" dirty="0" err="1">
                <a:solidFill>
                  <a:schemeClr val="tx1"/>
                </a:solidFill>
              </a:rPr>
              <a:t>ột</a:t>
            </a:r>
            <a:r>
              <a:rPr lang="vi-VN" dirty="0">
                <a:solidFill>
                  <a:schemeClr val="tx1"/>
                </a:solidFill>
              </a:rPr>
              <a:t> năm?</a:t>
            </a:r>
          </a:p>
          <a:p>
            <a:pPr lvl="0">
              <a:buFont typeface="Arial"/>
              <a:buChar char="•"/>
            </a:pPr>
            <a:r>
              <a:rPr lang="en-US" dirty="0">
                <a:solidFill>
                  <a:schemeClr val="tx1"/>
                </a:solidFill>
              </a:rPr>
              <a:t> </a:t>
            </a:r>
            <a:r>
              <a:rPr lang="vi-VN" dirty="0">
                <a:solidFill>
                  <a:schemeClr val="tx1"/>
                </a:solidFill>
              </a:rPr>
              <a:t>Có phải là một khoản phí</a:t>
            </a:r>
            <a:r>
              <a:rPr lang="en-US" dirty="0">
                <a:solidFill>
                  <a:schemeClr val="tx1"/>
                </a:solidFill>
              </a:rPr>
              <a:t> </a:t>
            </a:r>
            <a:r>
              <a:rPr lang="en-US" dirty="0" err="1">
                <a:solidFill>
                  <a:schemeClr val="tx1"/>
                </a:solidFill>
              </a:rPr>
              <a:t>trả</a:t>
            </a:r>
            <a:r>
              <a:rPr lang="vi-VN" dirty="0">
                <a:solidFill>
                  <a:schemeClr val="tx1"/>
                </a:solidFill>
              </a:rPr>
              <a:t> một lần? Phí hàng tháng?</a:t>
            </a:r>
          </a:p>
          <a:p>
            <a:pPr lvl="0">
              <a:buFont typeface="Arial"/>
              <a:buChar char="•"/>
            </a:pPr>
            <a:r>
              <a:rPr lang="en-US" dirty="0">
                <a:solidFill>
                  <a:schemeClr val="tx1"/>
                </a:solidFill>
              </a:rPr>
              <a:t> </a:t>
            </a:r>
            <a:r>
              <a:rPr lang="vi-VN" dirty="0">
                <a:solidFill>
                  <a:schemeClr val="tx1"/>
                </a:solidFill>
              </a:rPr>
              <a:t>Khi nào dịch vụ bắt đầu? Khi nào dịch vụ kết thúc?</a:t>
            </a:r>
            <a:endParaRPr lang="en-US" dirty="0">
              <a:solidFill>
                <a:schemeClr val="tx1"/>
              </a:solidFill>
            </a:endParaRPr>
          </a:p>
          <a:p>
            <a:pPr lvl="0">
              <a:buFont typeface="Arial"/>
              <a:buNone/>
            </a:pPr>
            <a:r>
              <a:rPr lang="en-US" dirty="0" err="1">
                <a:solidFill>
                  <a:schemeClr val="tx1"/>
                </a:solidFill>
              </a:rPr>
              <a:t>Dành</a:t>
            </a:r>
            <a:r>
              <a:rPr lang="en-US" baseline="0" dirty="0">
                <a:solidFill>
                  <a:schemeClr val="tx1"/>
                </a:solidFill>
              </a:rPr>
              <a:t> </a:t>
            </a:r>
            <a:r>
              <a:rPr lang="en-US" baseline="0" dirty="0" err="1">
                <a:solidFill>
                  <a:schemeClr val="tx1"/>
                </a:solidFill>
              </a:rPr>
              <a:t>vài</a:t>
            </a:r>
            <a:r>
              <a:rPr lang="en-US" baseline="0" dirty="0">
                <a:solidFill>
                  <a:schemeClr val="tx1"/>
                </a:solidFill>
              </a:rPr>
              <a:t> </a:t>
            </a:r>
            <a:r>
              <a:rPr lang="en-US" baseline="0" dirty="0" err="1">
                <a:solidFill>
                  <a:schemeClr val="tx1"/>
                </a:solidFill>
              </a:rPr>
              <a:t>phút</a:t>
            </a:r>
            <a:r>
              <a:rPr lang="en-US" baseline="0" dirty="0">
                <a:solidFill>
                  <a:schemeClr val="tx1"/>
                </a:solidFill>
              </a:rPr>
              <a:t> </a:t>
            </a:r>
            <a:r>
              <a:rPr lang="en-US" baseline="0" dirty="0" err="1">
                <a:solidFill>
                  <a:schemeClr val="tx1"/>
                </a:solidFill>
              </a:rPr>
              <a:t>và</a:t>
            </a:r>
            <a:r>
              <a:rPr lang="en-US" baseline="0" dirty="0">
                <a:solidFill>
                  <a:schemeClr val="tx1"/>
                </a:solidFill>
              </a:rPr>
              <a:t> </a:t>
            </a:r>
            <a:r>
              <a:rPr lang="en-US" baseline="0" dirty="0" err="1">
                <a:solidFill>
                  <a:schemeClr val="tx1"/>
                </a:solidFill>
              </a:rPr>
              <a:t>xem</a:t>
            </a:r>
            <a:r>
              <a:rPr lang="en-US" baseline="0" dirty="0">
                <a:solidFill>
                  <a:schemeClr val="tx1"/>
                </a:solidFill>
              </a:rPr>
              <a:t> </a:t>
            </a:r>
            <a:r>
              <a:rPr lang="en-US" baseline="0" dirty="0" err="1">
                <a:solidFill>
                  <a:schemeClr val="tx1"/>
                </a:solidFill>
              </a:rPr>
              <a:t>liệu</a:t>
            </a:r>
            <a:r>
              <a:rPr lang="en-US" baseline="0" dirty="0">
                <a:solidFill>
                  <a:schemeClr val="tx1"/>
                </a:solidFill>
              </a:rPr>
              <a:t> </a:t>
            </a:r>
            <a:r>
              <a:rPr lang="en-US" baseline="0" dirty="0" err="1">
                <a:solidFill>
                  <a:schemeClr val="tx1"/>
                </a:solidFill>
              </a:rPr>
              <a:t>chúng</a:t>
            </a:r>
            <a:r>
              <a:rPr lang="en-US" baseline="0" dirty="0">
                <a:solidFill>
                  <a:schemeClr val="tx1"/>
                </a:solidFill>
              </a:rPr>
              <a:t> ta </a:t>
            </a:r>
            <a:r>
              <a:rPr lang="en-US" baseline="0" dirty="0" err="1">
                <a:solidFill>
                  <a:schemeClr val="tx1"/>
                </a:solidFill>
              </a:rPr>
              <a:t>có</a:t>
            </a:r>
            <a:r>
              <a:rPr lang="en-US" baseline="0" dirty="0">
                <a:solidFill>
                  <a:schemeClr val="tx1"/>
                </a:solidFill>
              </a:rPr>
              <a:t> </a:t>
            </a:r>
            <a:r>
              <a:rPr lang="en-US" baseline="0" dirty="0" err="1">
                <a:solidFill>
                  <a:schemeClr val="tx1"/>
                </a:solidFill>
              </a:rPr>
              <a:t>thể</a:t>
            </a:r>
            <a:r>
              <a:rPr lang="en-US" baseline="0" dirty="0">
                <a:solidFill>
                  <a:schemeClr val="tx1"/>
                </a:solidFill>
              </a:rPr>
              <a:t> </a:t>
            </a:r>
            <a:r>
              <a:rPr lang="en-US" baseline="0" dirty="0" err="1">
                <a:solidFill>
                  <a:schemeClr val="tx1"/>
                </a:solidFill>
              </a:rPr>
              <a:t>giải</a:t>
            </a:r>
            <a:r>
              <a:rPr lang="en-US" baseline="0" dirty="0">
                <a:solidFill>
                  <a:schemeClr val="tx1"/>
                </a:solidFill>
              </a:rPr>
              <a:t> </a:t>
            </a:r>
            <a:r>
              <a:rPr lang="en-US" baseline="0" dirty="0" err="1">
                <a:solidFill>
                  <a:schemeClr val="tx1"/>
                </a:solidFill>
              </a:rPr>
              <a:t>quyết</a:t>
            </a:r>
            <a:r>
              <a:rPr lang="en-US" baseline="0" dirty="0">
                <a:solidFill>
                  <a:schemeClr val="tx1"/>
                </a:solidFill>
              </a:rPr>
              <a:t> </a:t>
            </a:r>
            <a:r>
              <a:rPr lang="en-US" baseline="0" dirty="0" err="1">
                <a:solidFill>
                  <a:schemeClr val="tx1"/>
                </a:solidFill>
              </a:rPr>
              <a:t>việc</a:t>
            </a:r>
            <a:r>
              <a:rPr lang="en-US" baseline="0" dirty="0">
                <a:solidFill>
                  <a:schemeClr val="tx1"/>
                </a:solidFill>
              </a:rPr>
              <a:t> </a:t>
            </a:r>
            <a:r>
              <a:rPr lang="en-US" baseline="0" dirty="0" err="1">
                <a:solidFill>
                  <a:schemeClr val="tx1"/>
                </a:solidFill>
              </a:rPr>
              <a:t>này</a:t>
            </a:r>
            <a:r>
              <a:rPr lang="en-US" baseline="0" dirty="0">
                <a:solidFill>
                  <a:schemeClr val="tx1"/>
                </a:solidFill>
              </a:rPr>
              <a:t> </a:t>
            </a:r>
            <a:r>
              <a:rPr lang="en-US" baseline="0" dirty="0" err="1">
                <a:solidFill>
                  <a:schemeClr val="tx1"/>
                </a:solidFill>
              </a:rPr>
              <a:t>không</a:t>
            </a:r>
            <a:r>
              <a:rPr lang="en-US" baseline="0" dirty="0">
                <a:solidFill>
                  <a:schemeClr val="tx1"/>
                </a:solidFill>
              </a:rPr>
              <a:t>.</a:t>
            </a:r>
            <a:endParaRPr lang="en-US" dirty="0">
              <a:solidFill>
                <a:schemeClr val="tx1"/>
              </a:solidFill>
            </a:endParaRPr>
          </a:p>
          <a:p>
            <a:pPr lvl="0">
              <a:buFont typeface="Arial"/>
              <a:buNone/>
            </a:pPr>
            <a:endParaRPr lang="en-US" baseline="0" dirty="0">
              <a:solidFill>
                <a:schemeClr val="tx1"/>
              </a:solidFill>
            </a:endParaRPr>
          </a:p>
          <a:p>
            <a:pPr lvl="0">
              <a:buFont typeface="Arial"/>
              <a:buNone/>
            </a:pPr>
            <a:r>
              <a:rPr lang="en-US" b="1" baseline="0" dirty="0" err="1">
                <a:solidFill>
                  <a:schemeClr val="tx1"/>
                </a:solidFill>
              </a:rPr>
              <a:t>Mẹo</a:t>
            </a:r>
            <a:r>
              <a:rPr lang="en-US" b="1" baseline="0" dirty="0">
                <a:solidFill>
                  <a:schemeClr val="tx1"/>
                </a:solidFill>
              </a:rPr>
              <a:t>! </a:t>
            </a:r>
            <a:r>
              <a:rPr lang="vi-VN" b="1" baseline="0" dirty="0">
                <a:solidFill>
                  <a:schemeClr val="tx1"/>
                </a:solidFill>
              </a:rPr>
              <a:t>Đừng để bị sa vào tiểu tiết. Giúp </a:t>
            </a:r>
            <a:r>
              <a:rPr lang="en-US" b="1" baseline="0" dirty="0" err="1">
                <a:solidFill>
                  <a:schemeClr val="tx1"/>
                </a:solidFill>
              </a:rPr>
              <a:t>những</a:t>
            </a:r>
            <a:r>
              <a:rPr lang="en-US" b="1" baseline="0" dirty="0">
                <a:solidFill>
                  <a:schemeClr val="tx1"/>
                </a:solidFill>
              </a:rPr>
              <a:t> </a:t>
            </a:r>
            <a:r>
              <a:rPr lang="vi-VN" b="1" baseline="0" dirty="0">
                <a:solidFill>
                  <a:schemeClr val="tx1"/>
                </a:solidFill>
              </a:rPr>
              <a:t>người tham </a:t>
            </a:r>
            <a:r>
              <a:rPr lang="en-US" b="1" baseline="0" dirty="0" err="1">
                <a:solidFill>
                  <a:schemeClr val="tx1"/>
                </a:solidFill>
              </a:rPr>
              <a:t>gia</a:t>
            </a:r>
            <a:r>
              <a:rPr lang="vi-VN" b="1" baseline="0" dirty="0">
                <a:solidFill>
                  <a:schemeClr val="tx1"/>
                </a:solidFill>
              </a:rPr>
              <a:t> </a:t>
            </a:r>
            <a:r>
              <a:rPr lang="en-US" b="1" baseline="0" dirty="0" err="1">
                <a:solidFill>
                  <a:schemeClr val="tx1"/>
                </a:solidFill>
              </a:rPr>
              <a:t>hiểu</a:t>
            </a:r>
            <a:r>
              <a:rPr lang="en-US" b="1" baseline="0" dirty="0">
                <a:solidFill>
                  <a:schemeClr val="tx1"/>
                </a:solidFill>
              </a:rPr>
              <a:t> </a:t>
            </a:r>
            <a:r>
              <a:rPr lang="en-US" b="1" baseline="0" dirty="0" err="1">
                <a:solidFill>
                  <a:schemeClr val="tx1"/>
                </a:solidFill>
              </a:rPr>
              <a:t>được</a:t>
            </a:r>
            <a:r>
              <a:rPr lang="en-US" b="1" baseline="0" dirty="0">
                <a:solidFill>
                  <a:schemeClr val="tx1"/>
                </a:solidFill>
              </a:rPr>
              <a:t> </a:t>
            </a:r>
            <a:r>
              <a:rPr lang="vi-VN" b="1" baseline="0" dirty="0">
                <a:solidFill>
                  <a:schemeClr val="tx1"/>
                </a:solidFill>
              </a:rPr>
              <a:t>khái niệm</a:t>
            </a:r>
            <a:r>
              <a:rPr lang="en-US" b="1" baseline="0" dirty="0">
                <a:solidFill>
                  <a:schemeClr val="tx1"/>
                </a:solidFill>
              </a:rPr>
              <a:t> </a:t>
            </a:r>
            <a:r>
              <a:rPr lang="en-US" b="1" baseline="0" dirty="0" err="1">
                <a:solidFill>
                  <a:schemeClr val="tx1"/>
                </a:solidFill>
              </a:rPr>
              <a:t>đó</a:t>
            </a:r>
            <a:r>
              <a:rPr lang="vi-VN" b="1" baseline="0" dirty="0">
                <a:solidFill>
                  <a:schemeClr val="tx1"/>
                </a:solidFill>
              </a:rPr>
              <a:t> bằng cách yêu cầu họ tập trung vào chỉ một dịch vụ hoặc </a:t>
            </a:r>
            <a:r>
              <a:rPr lang="en-US" b="1" baseline="0" dirty="0" err="1">
                <a:solidFill>
                  <a:schemeClr val="tx1"/>
                </a:solidFill>
              </a:rPr>
              <a:t>sự</a:t>
            </a:r>
            <a:r>
              <a:rPr lang="en-US" b="1" baseline="0" dirty="0">
                <a:solidFill>
                  <a:schemeClr val="tx1"/>
                </a:solidFill>
              </a:rPr>
              <a:t> </a:t>
            </a:r>
            <a:r>
              <a:rPr lang="vi-VN" b="1" baseline="0" dirty="0">
                <a:solidFill>
                  <a:schemeClr val="tx1"/>
                </a:solidFill>
              </a:rPr>
              <a:t>hỗ trợ. </a:t>
            </a:r>
            <a:r>
              <a:rPr lang="en-US" b="1" baseline="0" dirty="0" err="1">
                <a:solidFill>
                  <a:schemeClr val="tx1"/>
                </a:solidFill>
              </a:rPr>
              <a:t>Yêu</a:t>
            </a:r>
            <a:r>
              <a:rPr lang="en-US" b="1" baseline="0" dirty="0">
                <a:solidFill>
                  <a:schemeClr val="tx1"/>
                </a:solidFill>
              </a:rPr>
              <a:t> </a:t>
            </a:r>
            <a:r>
              <a:rPr lang="en-US" b="1" baseline="0" dirty="0" err="1">
                <a:solidFill>
                  <a:schemeClr val="tx1"/>
                </a:solidFill>
              </a:rPr>
              <a:t>cầu</a:t>
            </a:r>
            <a:r>
              <a:rPr lang="en-US" b="1" baseline="0" dirty="0">
                <a:solidFill>
                  <a:schemeClr val="tx1"/>
                </a:solidFill>
              </a:rPr>
              <a:t> </a:t>
            </a:r>
            <a:r>
              <a:rPr lang="en-US" b="1" baseline="0" dirty="0" err="1">
                <a:solidFill>
                  <a:schemeClr val="tx1"/>
                </a:solidFill>
              </a:rPr>
              <a:t>họ</a:t>
            </a:r>
            <a:r>
              <a:rPr lang="en-US" b="1" baseline="0" dirty="0">
                <a:solidFill>
                  <a:schemeClr val="tx1"/>
                </a:solidFill>
              </a:rPr>
              <a:t> </a:t>
            </a:r>
            <a:r>
              <a:rPr lang="vi-VN" b="1" baseline="0" dirty="0">
                <a:solidFill>
                  <a:schemeClr val="tx1"/>
                </a:solidFill>
              </a:rPr>
              <a:t>chỉ ước </a:t>
            </a:r>
            <a:r>
              <a:rPr lang="en-US" b="1" baseline="0" dirty="0" err="1">
                <a:solidFill>
                  <a:schemeClr val="tx1"/>
                </a:solidFill>
              </a:rPr>
              <a:t>tính</a:t>
            </a:r>
            <a:r>
              <a:rPr lang="vi-VN" b="1" baseline="0" dirty="0">
                <a:solidFill>
                  <a:schemeClr val="tx1"/>
                </a:solidFill>
              </a:rPr>
              <a:t>. Mục tiêu ở đây là giúp họ </a:t>
            </a:r>
            <a:r>
              <a:rPr lang="en-US" b="1" baseline="0" dirty="0" err="1">
                <a:solidFill>
                  <a:schemeClr val="tx1"/>
                </a:solidFill>
              </a:rPr>
              <a:t>hiểu</a:t>
            </a:r>
            <a:r>
              <a:rPr lang="vi-VN" b="1" baseline="0" dirty="0">
                <a:solidFill>
                  <a:schemeClr val="tx1"/>
                </a:solidFill>
              </a:rPr>
              <a:t> được khái niệm phát triển </a:t>
            </a:r>
            <a:r>
              <a:rPr lang="en-US" b="1" baseline="0" dirty="0" err="1">
                <a:solidFill>
                  <a:schemeClr val="tx1"/>
                </a:solidFill>
              </a:rPr>
              <a:t>một</a:t>
            </a:r>
            <a:r>
              <a:rPr lang="en-US" b="1" baseline="0" dirty="0">
                <a:solidFill>
                  <a:schemeClr val="tx1"/>
                </a:solidFill>
              </a:rPr>
              <a:t> </a:t>
            </a:r>
            <a:r>
              <a:rPr lang="vi-VN" b="1" baseline="0" dirty="0">
                <a:solidFill>
                  <a:schemeClr val="tx1"/>
                </a:solidFill>
              </a:rPr>
              <a:t>kế hoạch chi tiêu, chứ không phải điền </a:t>
            </a:r>
            <a:r>
              <a:rPr lang="en-US" b="1" baseline="0" dirty="0" err="1">
                <a:solidFill>
                  <a:schemeClr val="tx1"/>
                </a:solidFill>
              </a:rPr>
              <a:t>vào</a:t>
            </a:r>
            <a:r>
              <a:rPr lang="en-US" b="1" baseline="0" dirty="0">
                <a:solidFill>
                  <a:schemeClr val="tx1"/>
                </a:solidFill>
              </a:rPr>
              <a:t> </a:t>
            </a:r>
            <a:r>
              <a:rPr lang="en-US" b="1" baseline="0" dirty="0" err="1">
                <a:solidFill>
                  <a:schemeClr val="tx1"/>
                </a:solidFill>
              </a:rPr>
              <a:t>phiếu</a:t>
            </a:r>
            <a:r>
              <a:rPr lang="en-US" b="1" baseline="0" dirty="0">
                <a:solidFill>
                  <a:schemeClr val="tx1"/>
                </a:solidFill>
              </a:rPr>
              <a:t> </a:t>
            </a:r>
            <a:r>
              <a:rPr lang="en-US" b="1" baseline="0" dirty="0" err="1">
                <a:solidFill>
                  <a:schemeClr val="tx1"/>
                </a:solidFill>
              </a:rPr>
              <a:t>hoạt</a:t>
            </a:r>
            <a:r>
              <a:rPr lang="en-US" b="1" baseline="0" dirty="0">
                <a:solidFill>
                  <a:schemeClr val="tx1"/>
                </a:solidFill>
              </a:rPr>
              <a:t> </a:t>
            </a:r>
            <a:r>
              <a:rPr lang="en-US" b="1" baseline="0" dirty="0" err="1">
                <a:solidFill>
                  <a:schemeClr val="tx1"/>
                </a:solidFill>
              </a:rPr>
              <a:t>động</a:t>
            </a:r>
            <a:r>
              <a:rPr lang="en-US" b="1" baseline="0" dirty="0">
                <a:solidFill>
                  <a:schemeClr val="tx1"/>
                </a:solidFill>
              </a:rPr>
              <a:t> </a:t>
            </a:r>
            <a:r>
              <a:rPr lang="vi-VN" b="1" baseline="0" dirty="0">
                <a:solidFill>
                  <a:schemeClr val="tx1"/>
                </a:solidFill>
              </a:rPr>
              <a:t>một cách cụ thể và chính xác.</a:t>
            </a:r>
            <a:endParaRPr lang="en-US" b="1" baseline="0" dirty="0">
              <a:solidFill>
                <a:schemeClr val="tx1"/>
              </a:solidFill>
            </a:endParaRPr>
          </a:p>
        </p:txBody>
      </p:sp>
      <p:sp>
        <p:nvSpPr>
          <p:cNvPr id="4" name="Slide Number Placeholder 3"/>
          <p:cNvSpPr>
            <a:spLocks noGrp="1"/>
          </p:cNvSpPr>
          <p:nvPr>
            <p:ph type="sldNum" sz="quarter" idx="5"/>
          </p:nvPr>
        </p:nvSpPr>
        <p:spPr/>
        <p:txBody>
          <a:bodyPr/>
          <a:lstStyle/>
          <a:p>
            <a:fld id="{1C78673E-F29B-4593-BE77-BC78070867BB}" type="slidenum">
              <a:rPr lang="en-US" smtClean="0"/>
              <a:t>57</a:t>
            </a:fld>
            <a:endParaRPr lang="en-US" dirty="0"/>
          </a:p>
        </p:txBody>
      </p:sp>
    </p:spTree>
    <p:extLst>
      <p:ext uri="{BB962C8B-B14F-4D97-AF65-F5344CB8AC3E}">
        <p14:creationId xmlns:p14="http://schemas.microsoft.com/office/powerpoint/2010/main" val="159020999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endParaRPr lang="en-US" sz="1200" b="1" dirty="0">
              <a:solidFill>
                <a:schemeClr val="tx1"/>
              </a:solidFill>
              <a:latin typeface="+mn-lt"/>
            </a:endParaRPr>
          </a:p>
          <a:p>
            <a:pPr marL="342900" indent="-342900">
              <a:buFont typeface="Wingdings" panose="05000000000000000000" pitchFamily="2" charset="2"/>
              <a:buChar char="ü"/>
            </a:pPr>
            <a:r>
              <a:rPr lang="en-US" sz="1200" dirty="0" err="1">
                <a:solidFill>
                  <a:schemeClr val="tx1"/>
                </a:solidFill>
                <a:latin typeface="+mn-lt"/>
              </a:rPr>
              <a:t>Các</a:t>
            </a:r>
            <a:r>
              <a:rPr lang="en-US" sz="1200" baseline="0" dirty="0">
                <a:solidFill>
                  <a:schemeClr val="tx1"/>
                </a:solidFill>
                <a:latin typeface="+mn-lt"/>
              </a:rPr>
              <a:t> </a:t>
            </a:r>
            <a:r>
              <a:rPr lang="en-US" sz="1200" baseline="0" dirty="0" err="1">
                <a:solidFill>
                  <a:schemeClr val="tx1"/>
                </a:solidFill>
                <a:latin typeface="+mn-lt"/>
              </a:rPr>
              <a:t>dịch</a:t>
            </a:r>
            <a:r>
              <a:rPr lang="en-US" sz="1200" baseline="0" dirty="0">
                <a:solidFill>
                  <a:schemeClr val="tx1"/>
                </a:solidFill>
                <a:latin typeface="+mn-lt"/>
              </a:rPr>
              <a:t> </a:t>
            </a:r>
            <a:r>
              <a:rPr lang="en-US" sz="1200" baseline="0" dirty="0" err="1">
                <a:solidFill>
                  <a:schemeClr val="tx1"/>
                </a:solidFill>
                <a:latin typeface="+mn-lt"/>
              </a:rPr>
              <a:t>vụ</a:t>
            </a:r>
            <a:r>
              <a:rPr lang="en-US" sz="1200" baseline="0" dirty="0">
                <a:solidFill>
                  <a:schemeClr val="tx1"/>
                </a:solidFill>
                <a:latin typeface="+mn-lt"/>
              </a:rPr>
              <a:t> </a:t>
            </a:r>
            <a:r>
              <a:rPr lang="en-US" sz="1200" baseline="0" dirty="0" err="1">
                <a:solidFill>
                  <a:schemeClr val="tx1"/>
                </a:solidFill>
                <a:latin typeface="+mn-lt"/>
              </a:rPr>
              <a:t>sẽ</a:t>
            </a:r>
            <a:r>
              <a:rPr lang="en-US" sz="1200" baseline="0" dirty="0">
                <a:solidFill>
                  <a:schemeClr val="tx1"/>
                </a:solidFill>
                <a:latin typeface="+mn-lt"/>
              </a:rPr>
              <a:t> </a:t>
            </a:r>
            <a:r>
              <a:rPr lang="en-US" sz="1200" baseline="0" dirty="0" err="1">
                <a:solidFill>
                  <a:schemeClr val="tx1"/>
                </a:solidFill>
                <a:latin typeface="+mn-lt"/>
              </a:rPr>
              <a:t>tập</a:t>
            </a:r>
            <a:r>
              <a:rPr lang="en-US" sz="1200" baseline="0" dirty="0">
                <a:solidFill>
                  <a:schemeClr val="tx1"/>
                </a:solidFill>
                <a:latin typeface="+mn-lt"/>
              </a:rPr>
              <a:t> </a:t>
            </a:r>
            <a:r>
              <a:rPr lang="en-US" sz="1200" baseline="0" dirty="0" err="1">
                <a:solidFill>
                  <a:schemeClr val="tx1"/>
                </a:solidFill>
                <a:latin typeface="+mn-lt"/>
              </a:rPr>
              <a:t>trung</a:t>
            </a:r>
            <a:r>
              <a:rPr lang="en-US" sz="1200" baseline="0" dirty="0">
                <a:solidFill>
                  <a:schemeClr val="tx1"/>
                </a:solidFill>
                <a:latin typeface="+mn-lt"/>
              </a:rPr>
              <a:t> </a:t>
            </a:r>
            <a:r>
              <a:rPr lang="en-US" sz="1200" baseline="0" dirty="0" err="1">
                <a:solidFill>
                  <a:schemeClr val="tx1"/>
                </a:solidFill>
                <a:latin typeface="+mn-lt"/>
              </a:rPr>
              <a:t>vào</a:t>
            </a:r>
            <a:r>
              <a:rPr lang="en-US" sz="1200" baseline="0" dirty="0">
                <a:solidFill>
                  <a:schemeClr val="tx1"/>
                </a:solidFill>
                <a:latin typeface="+mn-lt"/>
              </a:rPr>
              <a:t> con </a:t>
            </a:r>
            <a:r>
              <a:rPr lang="en-US" sz="1200" baseline="0" dirty="0" err="1">
                <a:solidFill>
                  <a:schemeClr val="tx1"/>
                </a:solidFill>
                <a:latin typeface="+mn-lt"/>
              </a:rPr>
              <a:t>người</a:t>
            </a:r>
            <a:r>
              <a:rPr lang="en-US" sz="1200" baseline="0" dirty="0">
                <a:solidFill>
                  <a:schemeClr val="tx1"/>
                </a:solidFill>
                <a:latin typeface="+mn-lt"/>
              </a:rPr>
              <a:t> </a:t>
            </a:r>
            <a:r>
              <a:rPr lang="en-US" sz="1200" baseline="0" dirty="0" err="1">
                <a:solidFill>
                  <a:schemeClr val="tx1"/>
                </a:solidFill>
                <a:latin typeface="+mn-lt"/>
              </a:rPr>
              <a:t>và</a:t>
            </a:r>
            <a:r>
              <a:rPr lang="en-US" sz="1200" baseline="0" dirty="0">
                <a:solidFill>
                  <a:schemeClr val="tx1"/>
                </a:solidFill>
                <a:latin typeface="+mn-lt"/>
              </a:rPr>
              <a:t> </a:t>
            </a:r>
            <a:r>
              <a:rPr lang="en-US" sz="1200" baseline="0" dirty="0" err="1">
                <a:solidFill>
                  <a:schemeClr val="tx1"/>
                </a:solidFill>
                <a:latin typeface="+mn-lt"/>
              </a:rPr>
              <a:t>được</a:t>
            </a:r>
            <a:r>
              <a:rPr lang="en-US" sz="1200" baseline="0" dirty="0">
                <a:solidFill>
                  <a:schemeClr val="tx1"/>
                </a:solidFill>
                <a:latin typeface="+mn-lt"/>
              </a:rPr>
              <a:t> </a:t>
            </a:r>
            <a:r>
              <a:rPr lang="en-US" sz="1200" baseline="0" dirty="0" err="1">
                <a:solidFill>
                  <a:schemeClr val="tx1"/>
                </a:solidFill>
                <a:latin typeface="+mn-lt"/>
              </a:rPr>
              <a:t>liệt</a:t>
            </a:r>
            <a:r>
              <a:rPr lang="en-US" sz="1200" baseline="0" dirty="0">
                <a:solidFill>
                  <a:schemeClr val="tx1"/>
                </a:solidFill>
                <a:latin typeface="+mn-lt"/>
              </a:rPr>
              <a:t> </a:t>
            </a:r>
            <a:r>
              <a:rPr lang="en-US" sz="1200" baseline="0" dirty="0" err="1">
                <a:solidFill>
                  <a:schemeClr val="tx1"/>
                </a:solidFill>
                <a:latin typeface="+mn-lt"/>
              </a:rPr>
              <a:t>kê</a:t>
            </a:r>
            <a:r>
              <a:rPr lang="en-US" sz="1200" baseline="0" dirty="0">
                <a:solidFill>
                  <a:schemeClr val="tx1"/>
                </a:solidFill>
                <a:latin typeface="+mn-lt"/>
              </a:rPr>
              <a:t> </a:t>
            </a:r>
            <a:r>
              <a:rPr lang="en-US" sz="1200" baseline="0" dirty="0" err="1">
                <a:solidFill>
                  <a:schemeClr val="tx1"/>
                </a:solidFill>
                <a:latin typeface="+mn-lt"/>
              </a:rPr>
              <a:t>trong</a:t>
            </a:r>
            <a:r>
              <a:rPr lang="en-US" sz="1200" baseline="0" dirty="0">
                <a:solidFill>
                  <a:schemeClr val="tx1"/>
                </a:solidFill>
                <a:latin typeface="+mn-lt"/>
              </a:rPr>
              <a:t> IPP </a:t>
            </a:r>
            <a:r>
              <a:rPr lang="en-US" sz="1200" baseline="0" dirty="0" err="1">
                <a:solidFill>
                  <a:schemeClr val="tx1"/>
                </a:solidFill>
                <a:latin typeface="+mn-lt"/>
              </a:rPr>
              <a:t>của</a:t>
            </a:r>
            <a:r>
              <a:rPr lang="en-US" sz="1200" baseline="0" dirty="0">
                <a:solidFill>
                  <a:schemeClr val="tx1"/>
                </a:solidFill>
                <a:latin typeface="+mn-lt"/>
              </a:rPr>
              <a:t> </a:t>
            </a:r>
            <a:r>
              <a:rPr lang="en-US" sz="1200" baseline="0" dirty="0" err="1">
                <a:solidFill>
                  <a:schemeClr val="tx1"/>
                </a:solidFill>
                <a:latin typeface="+mn-lt"/>
              </a:rPr>
              <a:t>bạn</a:t>
            </a:r>
            <a:r>
              <a:rPr lang="en-US" sz="1200" dirty="0">
                <a:solidFill>
                  <a:schemeClr val="tx1"/>
                </a:solidFill>
                <a:latin typeface="+mn-lt"/>
              </a:rPr>
              <a:t>. </a:t>
            </a:r>
          </a:p>
          <a:p>
            <a:endParaRPr lang="en-US" sz="1200" dirty="0">
              <a:solidFill>
                <a:schemeClr val="tx1"/>
              </a:solidFill>
              <a:latin typeface="+mn-lt"/>
            </a:endParaRPr>
          </a:p>
          <a:p>
            <a:pPr marL="342900" indent="-342900">
              <a:buFont typeface="Wingdings" panose="05000000000000000000" pitchFamily="2" charset="2"/>
              <a:buChar char="ü"/>
            </a:pPr>
            <a:r>
              <a:rPr lang="en-US" sz="1200" dirty="0" err="1">
                <a:solidFill>
                  <a:schemeClr val="tx1"/>
                </a:solidFill>
                <a:latin typeface="+mn-lt"/>
              </a:rPr>
              <a:t>Bạn</a:t>
            </a:r>
            <a:r>
              <a:rPr lang="en-US" sz="1200" baseline="0" dirty="0">
                <a:solidFill>
                  <a:schemeClr val="tx1"/>
                </a:solidFill>
                <a:latin typeface="+mn-lt"/>
              </a:rPr>
              <a:t> </a:t>
            </a:r>
            <a:r>
              <a:rPr lang="en-US" sz="1200" baseline="0" dirty="0" err="1">
                <a:solidFill>
                  <a:schemeClr val="tx1"/>
                </a:solidFill>
                <a:latin typeface="+mn-lt"/>
              </a:rPr>
              <a:t>và</a:t>
            </a:r>
            <a:r>
              <a:rPr lang="en-US" sz="1200" baseline="0" dirty="0">
                <a:solidFill>
                  <a:schemeClr val="tx1"/>
                </a:solidFill>
                <a:latin typeface="+mn-lt"/>
              </a:rPr>
              <a:t> </a:t>
            </a:r>
            <a:r>
              <a:rPr lang="en-US" sz="1200" baseline="0" dirty="0" err="1">
                <a:solidFill>
                  <a:schemeClr val="tx1"/>
                </a:solidFill>
                <a:latin typeface="+mn-lt"/>
              </a:rPr>
              <a:t>những</a:t>
            </a:r>
            <a:r>
              <a:rPr lang="en-US" sz="1200" baseline="0" dirty="0">
                <a:solidFill>
                  <a:schemeClr val="tx1"/>
                </a:solidFill>
                <a:latin typeface="+mn-lt"/>
              </a:rPr>
              <a:t> </a:t>
            </a:r>
            <a:r>
              <a:rPr lang="en-US" sz="1200" baseline="0" dirty="0" err="1">
                <a:solidFill>
                  <a:schemeClr val="tx1"/>
                </a:solidFill>
                <a:latin typeface="+mn-lt"/>
              </a:rPr>
              <a:t>người</a:t>
            </a:r>
            <a:r>
              <a:rPr lang="en-US" sz="1200" baseline="0" dirty="0">
                <a:solidFill>
                  <a:schemeClr val="tx1"/>
                </a:solidFill>
                <a:latin typeface="+mn-lt"/>
              </a:rPr>
              <a:t>/</a:t>
            </a:r>
            <a:r>
              <a:rPr lang="en-US" sz="1200" baseline="0" dirty="0" err="1">
                <a:solidFill>
                  <a:schemeClr val="tx1"/>
                </a:solidFill>
                <a:latin typeface="+mn-lt"/>
              </a:rPr>
              <a:t>nhóm</a:t>
            </a:r>
            <a:r>
              <a:rPr lang="en-US" sz="1200" baseline="0" dirty="0">
                <a:solidFill>
                  <a:schemeClr val="tx1"/>
                </a:solidFill>
                <a:latin typeface="+mn-lt"/>
              </a:rPr>
              <a:t> </a:t>
            </a:r>
            <a:r>
              <a:rPr lang="en-US" sz="1200" baseline="0" dirty="0" err="1">
                <a:solidFill>
                  <a:schemeClr val="tx1"/>
                </a:solidFill>
                <a:latin typeface="+mn-lt"/>
              </a:rPr>
              <a:t>hỗ</a:t>
            </a:r>
            <a:r>
              <a:rPr lang="en-US" sz="1200" baseline="0" dirty="0">
                <a:solidFill>
                  <a:schemeClr val="tx1"/>
                </a:solidFill>
                <a:latin typeface="+mn-lt"/>
              </a:rPr>
              <a:t> </a:t>
            </a:r>
            <a:r>
              <a:rPr lang="en-US" sz="1200" baseline="0" dirty="0" err="1">
                <a:solidFill>
                  <a:schemeClr val="tx1"/>
                </a:solidFill>
                <a:latin typeface="+mn-lt"/>
              </a:rPr>
              <a:t>trợ</a:t>
            </a:r>
            <a:r>
              <a:rPr lang="en-US" sz="1200" baseline="0" dirty="0">
                <a:solidFill>
                  <a:schemeClr val="tx1"/>
                </a:solidFill>
                <a:latin typeface="+mn-lt"/>
              </a:rPr>
              <a:t> </a:t>
            </a:r>
            <a:r>
              <a:rPr lang="en-US" sz="1200" baseline="0" dirty="0" err="1">
                <a:solidFill>
                  <a:schemeClr val="tx1"/>
                </a:solidFill>
                <a:latin typeface="+mn-lt"/>
              </a:rPr>
              <a:t>của</a:t>
            </a:r>
            <a:r>
              <a:rPr lang="en-US" sz="1200" baseline="0" dirty="0">
                <a:solidFill>
                  <a:schemeClr val="tx1"/>
                </a:solidFill>
                <a:latin typeface="+mn-lt"/>
              </a:rPr>
              <a:t> </a:t>
            </a:r>
            <a:r>
              <a:rPr lang="en-US" sz="1200" baseline="0" dirty="0" err="1">
                <a:solidFill>
                  <a:schemeClr val="tx1"/>
                </a:solidFill>
                <a:latin typeface="+mn-lt"/>
              </a:rPr>
              <a:t>bạn</a:t>
            </a:r>
            <a:r>
              <a:rPr lang="en-US" sz="1200" baseline="0" dirty="0">
                <a:solidFill>
                  <a:schemeClr val="tx1"/>
                </a:solidFill>
                <a:latin typeface="+mn-lt"/>
              </a:rPr>
              <a:t> </a:t>
            </a:r>
            <a:r>
              <a:rPr lang="en-US" sz="1200" baseline="0" dirty="0" err="1">
                <a:solidFill>
                  <a:schemeClr val="tx1"/>
                </a:solidFill>
                <a:latin typeface="+mn-lt"/>
              </a:rPr>
              <a:t>sẽ</a:t>
            </a:r>
            <a:r>
              <a:rPr lang="en-US" sz="1200" baseline="0" dirty="0">
                <a:solidFill>
                  <a:schemeClr val="tx1"/>
                </a:solidFill>
                <a:latin typeface="+mn-lt"/>
              </a:rPr>
              <a:t> </a:t>
            </a:r>
            <a:r>
              <a:rPr lang="en-US" sz="1200" baseline="0" dirty="0" err="1">
                <a:solidFill>
                  <a:schemeClr val="tx1"/>
                </a:solidFill>
                <a:latin typeface="+mn-lt"/>
              </a:rPr>
              <a:t>xác</a:t>
            </a:r>
            <a:r>
              <a:rPr lang="en-US" sz="1200" baseline="0" dirty="0">
                <a:solidFill>
                  <a:schemeClr val="tx1"/>
                </a:solidFill>
                <a:latin typeface="+mn-lt"/>
              </a:rPr>
              <a:t> </a:t>
            </a:r>
            <a:r>
              <a:rPr lang="en-US" sz="1200" baseline="0" dirty="0" err="1">
                <a:solidFill>
                  <a:schemeClr val="tx1"/>
                </a:solidFill>
                <a:latin typeface="+mn-lt"/>
              </a:rPr>
              <a:t>định</a:t>
            </a:r>
            <a:r>
              <a:rPr lang="en-US" sz="1200" baseline="0" dirty="0">
                <a:solidFill>
                  <a:schemeClr val="tx1"/>
                </a:solidFill>
                <a:latin typeface="+mn-lt"/>
              </a:rPr>
              <a:t> </a:t>
            </a:r>
            <a:r>
              <a:rPr lang="en-US" sz="1200" baseline="0" dirty="0" err="1">
                <a:solidFill>
                  <a:schemeClr val="tx1"/>
                </a:solidFill>
                <a:latin typeface="+mn-lt"/>
              </a:rPr>
              <a:t>những</a:t>
            </a:r>
            <a:r>
              <a:rPr lang="en-US" sz="1200" baseline="0" dirty="0">
                <a:solidFill>
                  <a:schemeClr val="tx1"/>
                </a:solidFill>
                <a:latin typeface="+mn-lt"/>
              </a:rPr>
              <a:t> </a:t>
            </a:r>
            <a:r>
              <a:rPr lang="en-US" sz="1200" baseline="0" dirty="0" err="1">
                <a:solidFill>
                  <a:schemeClr val="tx1"/>
                </a:solidFill>
                <a:latin typeface="+mn-lt"/>
              </a:rPr>
              <a:t>dịch</a:t>
            </a:r>
            <a:r>
              <a:rPr lang="en-US" sz="1200" baseline="0" dirty="0">
                <a:solidFill>
                  <a:schemeClr val="tx1"/>
                </a:solidFill>
                <a:latin typeface="+mn-lt"/>
              </a:rPr>
              <a:t> </a:t>
            </a:r>
            <a:r>
              <a:rPr lang="en-US" sz="1200" baseline="0" dirty="0" err="1">
                <a:solidFill>
                  <a:schemeClr val="tx1"/>
                </a:solidFill>
                <a:latin typeface="+mn-lt"/>
              </a:rPr>
              <a:t>vụ</a:t>
            </a:r>
            <a:r>
              <a:rPr lang="en-US" sz="1200" baseline="0" dirty="0">
                <a:solidFill>
                  <a:schemeClr val="tx1"/>
                </a:solidFill>
                <a:latin typeface="+mn-lt"/>
              </a:rPr>
              <a:t> </a:t>
            </a:r>
            <a:r>
              <a:rPr lang="en-US" sz="1200" baseline="0" dirty="0" err="1">
                <a:solidFill>
                  <a:schemeClr val="tx1"/>
                </a:solidFill>
                <a:latin typeface="+mn-lt"/>
              </a:rPr>
              <a:t>nào</a:t>
            </a:r>
            <a:r>
              <a:rPr lang="en-US" sz="1200" baseline="0" dirty="0">
                <a:solidFill>
                  <a:schemeClr val="tx1"/>
                </a:solidFill>
                <a:latin typeface="+mn-lt"/>
              </a:rPr>
              <a:t> </a:t>
            </a:r>
            <a:r>
              <a:rPr lang="en-US" sz="1200" baseline="0" dirty="0" err="1">
                <a:solidFill>
                  <a:schemeClr val="tx1"/>
                </a:solidFill>
                <a:latin typeface="+mn-lt"/>
              </a:rPr>
              <a:t>cần</a:t>
            </a:r>
            <a:r>
              <a:rPr lang="en-US" sz="1200" baseline="0" dirty="0">
                <a:solidFill>
                  <a:schemeClr val="tx1"/>
                </a:solidFill>
                <a:latin typeface="+mn-lt"/>
              </a:rPr>
              <a:t> </a:t>
            </a:r>
            <a:r>
              <a:rPr lang="en-US" sz="1200" baseline="0" dirty="0" err="1">
                <a:solidFill>
                  <a:schemeClr val="tx1"/>
                </a:solidFill>
                <a:latin typeface="+mn-lt"/>
              </a:rPr>
              <a:t>thiết</a:t>
            </a:r>
            <a:r>
              <a:rPr lang="en-US" sz="1200" baseline="0" dirty="0">
                <a:solidFill>
                  <a:schemeClr val="tx1"/>
                </a:solidFill>
                <a:latin typeface="+mn-lt"/>
              </a:rPr>
              <a:t> </a:t>
            </a:r>
            <a:r>
              <a:rPr lang="en-US" sz="1200" baseline="0" dirty="0" err="1">
                <a:solidFill>
                  <a:schemeClr val="tx1"/>
                </a:solidFill>
                <a:latin typeface="+mn-lt"/>
              </a:rPr>
              <a:t>để</a:t>
            </a:r>
            <a:r>
              <a:rPr lang="en-US" sz="1200" baseline="0" dirty="0">
                <a:solidFill>
                  <a:schemeClr val="tx1"/>
                </a:solidFill>
                <a:latin typeface="+mn-lt"/>
              </a:rPr>
              <a:t> </a:t>
            </a:r>
            <a:r>
              <a:rPr lang="en-US" sz="1200" baseline="0" dirty="0" err="1">
                <a:solidFill>
                  <a:schemeClr val="tx1"/>
                </a:solidFill>
                <a:latin typeface="+mn-lt"/>
              </a:rPr>
              <a:t>đạt</a:t>
            </a:r>
            <a:r>
              <a:rPr lang="en-US" sz="1200" baseline="0" dirty="0">
                <a:solidFill>
                  <a:schemeClr val="tx1"/>
                </a:solidFill>
                <a:latin typeface="+mn-lt"/>
              </a:rPr>
              <a:t> </a:t>
            </a:r>
            <a:r>
              <a:rPr lang="en-US" sz="1200" baseline="0" dirty="0" err="1">
                <a:solidFill>
                  <a:schemeClr val="tx1"/>
                </a:solidFill>
                <a:latin typeface="+mn-lt"/>
              </a:rPr>
              <a:t>được</a:t>
            </a:r>
            <a:r>
              <a:rPr lang="en-US" sz="1200" baseline="0" dirty="0">
                <a:solidFill>
                  <a:schemeClr val="tx1"/>
                </a:solidFill>
                <a:latin typeface="+mn-lt"/>
              </a:rPr>
              <a:t> </a:t>
            </a:r>
            <a:r>
              <a:rPr lang="en-US" sz="1200" baseline="0" dirty="0" err="1">
                <a:solidFill>
                  <a:schemeClr val="tx1"/>
                </a:solidFill>
                <a:latin typeface="+mn-lt"/>
              </a:rPr>
              <a:t>mục</a:t>
            </a:r>
            <a:r>
              <a:rPr lang="en-US" sz="1200" baseline="0" dirty="0">
                <a:solidFill>
                  <a:schemeClr val="tx1"/>
                </a:solidFill>
                <a:latin typeface="+mn-lt"/>
              </a:rPr>
              <a:t> </a:t>
            </a:r>
            <a:r>
              <a:rPr lang="en-US" sz="1200" baseline="0" dirty="0" err="1">
                <a:solidFill>
                  <a:schemeClr val="tx1"/>
                </a:solidFill>
                <a:latin typeface="+mn-lt"/>
              </a:rPr>
              <a:t>tiêu</a:t>
            </a:r>
            <a:r>
              <a:rPr lang="en-US" sz="1200" baseline="0" dirty="0">
                <a:solidFill>
                  <a:schemeClr val="tx1"/>
                </a:solidFill>
                <a:latin typeface="+mn-lt"/>
              </a:rPr>
              <a:t> </a:t>
            </a:r>
            <a:r>
              <a:rPr lang="en-US" sz="1200" baseline="0" dirty="0" err="1">
                <a:solidFill>
                  <a:schemeClr val="tx1"/>
                </a:solidFill>
                <a:latin typeface="+mn-lt"/>
              </a:rPr>
              <a:t>của</a:t>
            </a:r>
            <a:r>
              <a:rPr lang="en-US" sz="1200" baseline="0" dirty="0">
                <a:solidFill>
                  <a:schemeClr val="tx1"/>
                </a:solidFill>
                <a:latin typeface="+mn-lt"/>
              </a:rPr>
              <a:t> </a:t>
            </a:r>
            <a:r>
              <a:rPr lang="en-US" sz="1200" baseline="0" dirty="0" err="1">
                <a:solidFill>
                  <a:schemeClr val="tx1"/>
                </a:solidFill>
                <a:latin typeface="+mn-lt"/>
              </a:rPr>
              <a:t>bạn</a:t>
            </a:r>
            <a:r>
              <a:rPr lang="en-US" sz="1200" dirty="0">
                <a:solidFill>
                  <a:schemeClr val="tx1"/>
                </a:solidFill>
                <a:latin typeface="+mn-lt"/>
              </a:rPr>
              <a:t>.</a:t>
            </a:r>
          </a:p>
          <a:p>
            <a:endParaRPr lang="en-US" sz="1200" dirty="0">
              <a:solidFill>
                <a:schemeClr val="tx1"/>
              </a:solidFill>
              <a:latin typeface="+mn-lt"/>
            </a:endParaRPr>
          </a:p>
          <a:p>
            <a:pPr marL="342900" indent="-342900">
              <a:buFont typeface="Wingdings" panose="05000000000000000000" pitchFamily="2" charset="2"/>
              <a:buChar char="ü"/>
            </a:pPr>
            <a:r>
              <a:rPr lang="en-US" sz="1200" dirty="0" err="1">
                <a:solidFill>
                  <a:schemeClr val="tx1"/>
                </a:solidFill>
                <a:latin typeface="+mn-lt"/>
              </a:rPr>
              <a:t>Bạn</a:t>
            </a:r>
            <a:r>
              <a:rPr lang="en-US" sz="1200" baseline="0" dirty="0">
                <a:solidFill>
                  <a:schemeClr val="tx1"/>
                </a:solidFill>
                <a:latin typeface="+mn-lt"/>
              </a:rPr>
              <a:t> </a:t>
            </a:r>
            <a:r>
              <a:rPr lang="en-US" sz="1200" baseline="0" dirty="0" err="1">
                <a:solidFill>
                  <a:schemeClr val="tx1"/>
                </a:solidFill>
                <a:latin typeface="+mn-lt"/>
              </a:rPr>
              <a:t>sẽ</a:t>
            </a:r>
            <a:r>
              <a:rPr lang="en-US" sz="1200" baseline="0" dirty="0">
                <a:solidFill>
                  <a:schemeClr val="tx1"/>
                </a:solidFill>
                <a:latin typeface="+mn-lt"/>
              </a:rPr>
              <a:t> </a:t>
            </a:r>
            <a:r>
              <a:rPr lang="en-US" sz="1200" baseline="0" dirty="0" err="1">
                <a:solidFill>
                  <a:schemeClr val="tx1"/>
                </a:solidFill>
                <a:latin typeface="+mn-lt"/>
              </a:rPr>
              <a:t>xác</a:t>
            </a:r>
            <a:r>
              <a:rPr lang="en-US" sz="1200" baseline="0" dirty="0">
                <a:solidFill>
                  <a:schemeClr val="tx1"/>
                </a:solidFill>
                <a:latin typeface="+mn-lt"/>
              </a:rPr>
              <a:t> </a:t>
            </a:r>
            <a:r>
              <a:rPr lang="en-US" sz="1200" baseline="0" dirty="0" err="1">
                <a:solidFill>
                  <a:schemeClr val="tx1"/>
                </a:solidFill>
                <a:latin typeface="+mn-lt"/>
              </a:rPr>
              <a:t>định</a:t>
            </a:r>
            <a:r>
              <a:rPr lang="en-US" sz="1200" baseline="0" dirty="0">
                <a:solidFill>
                  <a:schemeClr val="tx1"/>
                </a:solidFill>
                <a:latin typeface="+mn-lt"/>
              </a:rPr>
              <a:t> </a:t>
            </a:r>
            <a:r>
              <a:rPr lang="en-US" sz="1200" baseline="0" dirty="0" err="1">
                <a:solidFill>
                  <a:schemeClr val="tx1"/>
                </a:solidFill>
                <a:latin typeface="+mn-lt"/>
              </a:rPr>
              <a:t>những</a:t>
            </a:r>
            <a:r>
              <a:rPr lang="en-US" sz="1200" baseline="0" dirty="0">
                <a:solidFill>
                  <a:schemeClr val="tx1"/>
                </a:solidFill>
                <a:latin typeface="+mn-lt"/>
              </a:rPr>
              <a:t> </a:t>
            </a:r>
            <a:r>
              <a:rPr lang="en-US" sz="1200" baseline="0" dirty="0" err="1">
                <a:solidFill>
                  <a:schemeClr val="tx1"/>
                </a:solidFill>
                <a:latin typeface="+mn-lt"/>
              </a:rPr>
              <a:t>dịch</a:t>
            </a:r>
            <a:r>
              <a:rPr lang="en-US" sz="1200" baseline="0" dirty="0">
                <a:solidFill>
                  <a:schemeClr val="tx1"/>
                </a:solidFill>
                <a:latin typeface="+mn-lt"/>
              </a:rPr>
              <a:t> </a:t>
            </a:r>
            <a:r>
              <a:rPr lang="en-US" sz="1200" baseline="0" dirty="0" err="1">
                <a:solidFill>
                  <a:schemeClr val="tx1"/>
                </a:solidFill>
                <a:latin typeface="+mn-lt"/>
              </a:rPr>
              <a:t>vụ</a:t>
            </a:r>
            <a:r>
              <a:rPr lang="en-US" sz="1200" baseline="0" dirty="0">
                <a:solidFill>
                  <a:schemeClr val="tx1"/>
                </a:solidFill>
                <a:latin typeface="+mn-lt"/>
              </a:rPr>
              <a:t> </a:t>
            </a:r>
            <a:r>
              <a:rPr lang="en-US" sz="1200" baseline="0" dirty="0" err="1">
                <a:solidFill>
                  <a:schemeClr val="tx1"/>
                </a:solidFill>
                <a:latin typeface="+mn-lt"/>
              </a:rPr>
              <a:t>chung</a:t>
            </a:r>
            <a:r>
              <a:rPr lang="en-US" sz="1200" baseline="0" dirty="0">
                <a:solidFill>
                  <a:schemeClr val="tx1"/>
                </a:solidFill>
                <a:latin typeface="+mn-lt"/>
              </a:rPr>
              <a:t> </a:t>
            </a:r>
            <a:r>
              <a:rPr lang="en-US" sz="1200" baseline="0" dirty="0" err="1">
                <a:solidFill>
                  <a:schemeClr val="tx1"/>
                </a:solidFill>
                <a:latin typeface="+mn-lt"/>
              </a:rPr>
              <a:t>nào</a:t>
            </a:r>
            <a:r>
              <a:rPr lang="en-US" sz="1200" baseline="0" dirty="0">
                <a:solidFill>
                  <a:schemeClr val="tx1"/>
                </a:solidFill>
                <a:latin typeface="+mn-lt"/>
              </a:rPr>
              <a:t> </a:t>
            </a:r>
            <a:r>
              <a:rPr lang="en-US" sz="1200" baseline="0" dirty="0" err="1">
                <a:solidFill>
                  <a:schemeClr val="tx1"/>
                </a:solidFill>
                <a:latin typeface="+mn-lt"/>
              </a:rPr>
              <a:t>có</a:t>
            </a:r>
            <a:r>
              <a:rPr lang="en-US" sz="1200" baseline="0" dirty="0">
                <a:solidFill>
                  <a:schemeClr val="tx1"/>
                </a:solidFill>
                <a:latin typeface="+mn-lt"/>
              </a:rPr>
              <a:t> </a:t>
            </a:r>
            <a:r>
              <a:rPr lang="en-US" sz="1200" baseline="0" dirty="0" err="1">
                <a:solidFill>
                  <a:schemeClr val="tx1"/>
                </a:solidFill>
                <a:latin typeface="+mn-lt"/>
              </a:rPr>
              <a:t>sẵn</a:t>
            </a:r>
            <a:r>
              <a:rPr lang="en-US" sz="1200" baseline="0" dirty="0">
                <a:solidFill>
                  <a:schemeClr val="tx1"/>
                </a:solidFill>
                <a:latin typeface="+mn-lt"/>
              </a:rPr>
              <a:t> </a:t>
            </a:r>
            <a:r>
              <a:rPr lang="en-US" sz="1200" baseline="0" dirty="0" err="1">
                <a:solidFill>
                  <a:schemeClr val="tx1"/>
                </a:solidFill>
                <a:latin typeface="+mn-lt"/>
              </a:rPr>
              <a:t>cho</a:t>
            </a:r>
            <a:r>
              <a:rPr lang="en-US" sz="1200" baseline="0" dirty="0">
                <a:solidFill>
                  <a:schemeClr val="tx1"/>
                </a:solidFill>
                <a:latin typeface="+mn-lt"/>
              </a:rPr>
              <a:t> </a:t>
            </a:r>
            <a:r>
              <a:rPr lang="en-US" sz="1200" baseline="0" dirty="0" err="1">
                <a:solidFill>
                  <a:schemeClr val="tx1"/>
                </a:solidFill>
                <a:latin typeface="+mn-lt"/>
              </a:rPr>
              <a:t>bạn</a:t>
            </a:r>
            <a:r>
              <a:rPr lang="en-US" sz="1200" baseline="0" dirty="0">
                <a:solidFill>
                  <a:schemeClr val="tx1"/>
                </a:solidFill>
                <a:latin typeface="+mn-lt"/>
              </a:rPr>
              <a:t> </a:t>
            </a:r>
            <a:r>
              <a:rPr lang="en-US" sz="1200" baseline="0" dirty="0" err="1">
                <a:solidFill>
                  <a:schemeClr val="tx1"/>
                </a:solidFill>
                <a:latin typeface="+mn-lt"/>
              </a:rPr>
              <a:t>trước</a:t>
            </a:r>
            <a:r>
              <a:rPr lang="en-US" sz="1200" baseline="0" dirty="0">
                <a:solidFill>
                  <a:schemeClr val="tx1"/>
                </a:solidFill>
                <a:latin typeface="+mn-lt"/>
              </a:rPr>
              <a:t> </a:t>
            </a:r>
            <a:r>
              <a:rPr lang="en-US" sz="1200" baseline="0" dirty="0" err="1">
                <a:solidFill>
                  <a:schemeClr val="tx1"/>
                </a:solidFill>
                <a:latin typeface="+mn-lt"/>
              </a:rPr>
              <a:t>tiên</a:t>
            </a:r>
            <a:r>
              <a:rPr lang="en-US" sz="1200" dirty="0">
                <a:solidFill>
                  <a:schemeClr val="tx1"/>
                </a:solidFill>
                <a:latin typeface="+mn-lt"/>
              </a:rPr>
              <a:t>. </a:t>
            </a:r>
          </a:p>
          <a:p>
            <a:endParaRPr lang="en-US" sz="1200" dirty="0">
              <a:solidFill>
                <a:schemeClr val="tx1"/>
              </a:solidFill>
              <a:latin typeface="+mn-lt"/>
            </a:endParaRPr>
          </a:p>
          <a:p>
            <a:pPr marL="342900" indent="-342900">
              <a:buFont typeface="Wingdings" panose="05000000000000000000" pitchFamily="2" charset="2"/>
              <a:buChar char="ü"/>
            </a:pPr>
            <a:r>
              <a:rPr lang="en-US" sz="1200" dirty="0" err="1">
                <a:solidFill>
                  <a:schemeClr val="tx1"/>
                </a:solidFill>
                <a:latin typeface="+mn-lt"/>
              </a:rPr>
              <a:t>Bạn</a:t>
            </a:r>
            <a:r>
              <a:rPr lang="en-US" sz="1200" baseline="0" dirty="0">
                <a:solidFill>
                  <a:schemeClr val="tx1"/>
                </a:solidFill>
                <a:latin typeface="+mn-lt"/>
              </a:rPr>
              <a:t> </a:t>
            </a:r>
            <a:r>
              <a:rPr lang="en-US" sz="1200" baseline="0" dirty="0" err="1">
                <a:solidFill>
                  <a:schemeClr val="tx1"/>
                </a:solidFill>
                <a:latin typeface="+mn-lt"/>
              </a:rPr>
              <a:t>sẽ</a:t>
            </a:r>
            <a:r>
              <a:rPr lang="en-US" sz="1200" baseline="0" dirty="0">
                <a:solidFill>
                  <a:schemeClr val="tx1"/>
                </a:solidFill>
                <a:latin typeface="+mn-lt"/>
              </a:rPr>
              <a:t> </a:t>
            </a:r>
            <a:r>
              <a:rPr lang="en-US" sz="1200" baseline="0" dirty="0" err="1">
                <a:solidFill>
                  <a:schemeClr val="tx1"/>
                </a:solidFill>
                <a:latin typeface="+mn-lt"/>
              </a:rPr>
              <a:t>nghiên</a:t>
            </a:r>
            <a:r>
              <a:rPr lang="en-US" sz="1200" baseline="0" dirty="0">
                <a:solidFill>
                  <a:schemeClr val="tx1"/>
                </a:solidFill>
                <a:latin typeface="+mn-lt"/>
              </a:rPr>
              <a:t> </a:t>
            </a:r>
            <a:r>
              <a:rPr lang="en-US" sz="1200" baseline="0" dirty="0" err="1">
                <a:solidFill>
                  <a:schemeClr val="tx1"/>
                </a:solidFill>
                <a:latin typeface="+mn-lt"/>
              </a:rPr>
              <a:t>cứu</a:t>
            </a:r>
            <a:r>
              <a:rPr lang="en-US" sz="1200" baseline="0" dirty="0">
                <a:solidFill>
                  <a:schemeClr val="tx1"/>
                </a:solidFill>
                <a:latin typeface="+mn-lt"/>
              </a:rPr>
              <a:t> </a:t>
            </a:r>
            <a:r>
              <a:rPr lang="en-US" sz="1200" baseline="0" dirty="0" err="1">
                <a:solidFill>
                  <a:schemeClr val="tx1"/>
                </a:solidFill>
                <a:latin typeface="+mn-lt"/>
              </a:rPr>
              <a:t>và</a:t>
            </a:r>
            <a:r>
              <a:rPr lang="en-US" sz="1200" baseline="0" dirty="0">
                <a:solidFill>
                  <a:schemeClr val="tx1"/>
                </a:solidFill>
                <a:latin typeface="+mn-lt"/>
              </a:rPr>
              <a:t> </a:t>
            </a:r>
            <a:r>
              <a:rPr lang="en-US" sz="1200" baseline="0" dirty="0" err="1">
                <a:solidFill>
                  <a:schemeClr val="tx1"/>
                </a:solidFill>
                <a:latin typeface="+mn-lt"/>
              </a:rPr>
              <a:t>tính</a:t>
            </a:r>
            <a:r>
              <a:rPr lang="en-US" sz="1200" baseline="0" dirty="0">
                <a:solidFill>
                  <a:schemeClr val="tx1"/>
                </a:solidFill>
                <a:latin typeface="+mn-lt"/>
              </a:rPr>
              <a:t> </a:t>
            </a:r>
            <a:r>
              <a:rPr lang="en-US" sz="1200" baseline="0" dirty="0" err="1">
                <a:solidFill>
                  <a:schemeClr val="tx1"/>
                </a:solidFill>
                <a:latin typeface="+mn-lt"/>
              </a:rPr>
              <a:t>toán</a:t>
            </a:r>
            <a:r>
              <a:rPr lang="en-US" sz="1200" baseline="0" dirty="0">
                <a:solidFill>
                  <a:schemeClr val="tx1"/>
                </a:solidFill>
                <a:latin typeface="+mn-lt"/>
              </a:rPr>
              <a:t> chi </a:t>
            </a:r>
            <a:r>
              <a:rPr lang="en-US" sz="1200" baseline="0" dirty="0" err="1">
                <a:solidFill>
                  <a:schemeClr val="tx1"/>
                </a:solidFill>
                <a:latin typeface="+mn-lt"/>
              </a:rPr>
              <a:t>phí</a:t>
            </a:r>
            <a:r>
              <a:rPr lang="en-US" sz="1200" baseline="0" dirty="0">
                <a:solidFill>
                  <a:schemeClr val="tx1"/>
                </a:solidFill>
                <a:latin typeface="+mn-lt"/>
              </a:rPr>
              <a:t> </a:t>
            </a:r>
            <a:r>
              <a:rPr lang="en-US" sz="1200" baseline="0" dirty="0" err="1">
                <a:solidFill>
                  <a:schemeClr val="tx1"/>
                </a:solidFill>
                <a:latin typeface="+mn-lt"/>
              </a:rPr>
              <a:t>của</a:t>
            </a:r>
            <a:r>
              <a:rPr lang="en-US" sz="1200" baseline="0" dirty="0">
                <a:solidFill>
                  <a:schemeClr val="tx1"/>
                </a:solidFill>
                <a:latin typeface="+mn-lt"/>
              </a:rPr>
              <a:t> </a:t>
            </a:r>
            <a:r>
              <a:rPr lang="en-US" sz="1200" baseline="0" dirty="0" err="1">
                <a:solidFill>
                  <a:schemeClr val="tx1"/>
                </a:solidFill>
                <a:latin typeface="+mn-lt"/>
              </a:rPr>
              <a:t>các</a:t>
            </a:r>
            <a:r>
              <a:rPr lang="en-US" sz="1200" baseline="0" dirty="0">
                <a:solidFill>
                  <a:schemeClr val="tx1"/>
                </a:solidFill>
                <a:latin typeface="+mn-lt"/>
              </a:rPr>
              <a:t> </a:t>
            </a:r>
            <a:r>
              <a:rPr lang="en-US" sz="1200" baseline="0" dirty="0" err="1">
                <a:solidFill>
                  <a:schemeClr val="tx1"/>
                </a:solidFill>
                <a:latin typeface="+mn-lt"/>
              </a:rPr>
              <a:t>dịch</a:t>
            </a:r>
            <a:r>
              <a:rPr lang="en-US" sz="1200" baseline="0" dirty="0">
                <a:solidFill>
                  <a:schemeClr val="tx1"/>
                </a:solidFill>
                <a:latin typeface="+mn-lt"/>
              </a:rPr>
              <a:t> </a:t>
            </a:r>
            <a:r>
              <a:rPr lang="en-US" sz="1200" baseline="0" dirty="0" err="1">
                <a:solidFill>
                  <a:schemeClr val="tx1"/>
                </a:solidFill>
                <a:latin typeface="+mn-lt"/>
              </a:rPr>
              <a:t>vụ</a:t>
            </a:r>
            <a:r>
              <a:rPr lang="en-US" sz="1200" baseline="0" dirty="0">
                <a:solidFill>
                  <a:schemeClr val="tx1"/>
                </a:solidFill>
                <a:latin typeface="+mn-lt"/>
              </a:rPr>
              <a:t> </a:t>
            </a:r>
            <a:r>
              <a:rPr lang="en-US" sz="1200" baseline="0" dirty="0" err="1">
                <a:solidFill>
                  <a:schemeClr val="tx1"/>
                </a:solidFill>
                <a:latin typeface="+mn-lt"/>
              </a:rPr>
              <a:t>và</a:t>
            </a:r>
            <a:r>
              <a:rPr lang="en-US" sz="1200" baseline="0" dirty="0">
                <a:solidFill>
                  <a:schemeClr val="tx1"/>
                </a:solidFill>
                <a:latin typeface="+mn-lt"/>
              </a:rPr>
              <a:t> </a:t>
            </a:r>
            <a:r>
              <a:rPr lang="en-US" sz="1200" baseline="0" dirty="0" err="1">
                <a:solidFill>
                  <a:schemeClr val="tx1"/>
                </a:solidFill>
                <a:latin typeface="+mn-lt"/>
              </a:rPr>
              <a:t>hỗ</a:t>
            </a:r>
            <a:r>
              <a:rPr lang="en-US" sz="1200" baseline="0" dirty="0">
                <a:solidFill>
                  <a:schemeClr val="tx1"/>
                </a:solidFill>
                <a:latin typeface="+mn-lt"/>
              </a:rPr>
              <a:t> </a:t>
            </a:r>
            <a:r>
              <a:rPr lang="en-US" sz="1200" baseline="0" dirty="0" err="1">
                <a:solidFill>
                  <a:schemeClr val="tx1"/>
                </a:solidFill>
                <a:latin typeface="+mn-lt"/>
              </a:rPr>
              <a:t>trợ</a:t>
            </a:r>
            <a:r>
              <a:rPr lang="en-US" sz="1200" baseline="0" dirty="0">
                <a:solidFill>
                  <a:schemeClr val="tx1"/>
                </a:solidFill>
                <a:latin typeface="+mn-lt"/>
              </a:rPr>
              <a:t> </a:t>
            </a:r>
            <a:r>
              <a:rPr lang="en-US" sz="1200" baseline="0" dirty="0" err="1">
                <a:solidFill>
                  <a:schemeClr val="tx1"/>
                </a:solidFill>
                <a:latin typeface="+mn-lt"/>
              </a:rPr>
              <a:t>còn</a:t>
            </a:r>
            <a:r>
              <a:rPr lang="en-US" sz="1200" baseline="0" dirty="0">
                <a:solidFill>
                  <a:schemeClr val="tx1"/>
                </a:solidFill>
                <a:latin typeface="+mn-lt"/>
              </a:rPr>
              <a:t> </a:t>
            </a:r>
            <a:r>
              <a:rPr lang="en-US" sz="1200" baseline="0" dirty="0" err="1">
                <a:solidFill>
                  <a:schemeClr val="tx1"/>
                </a:solidFill>
                <a:latin typeface="+mn-lt"/>
              </a:rPr>
              <a:t>lại</a:t>
            </a:r>
            <a:r>
              <a:rPr lang="en-US" sz="1200" baseline="0" dirty="0">
                <a:solidFill>
                  <a:schemeClr val="tx1"/>
                </a:solidFill>
                <a:latin typeface="+mn-lt"/>
              </a:rPr>
              <a:t> </a:t>
            </a:r>
            <a:r>
              <a:rPr lang="en-US" sz="1200" baseline="0" dirty="0" err="1">
                <a:solidFill>
                  <a:schemeClr val="tx1"/>
                </a:solidFill>
                <a:latin typeface="+mn-lt"/>
              </a:rPr>
              <a:t>trong</a:t>
            </a:r>
            <a:r>
              <a:rPr lang="en-US" sz="1200" baseline="0" dirty="0">
                <a:solidFill>
                  <a:schemeClr val="tx1"/>
                </a:solidFill>
                <a:latin typeface="+mn-lt"/>
              </a:rPr>
              <a:t> </a:t>
            </a:r>
            <a:r>
              <a:rPr lang="en-US" sz="1200" baseline="0" dirty="0" err="1">
                <a:solidFill>
                  <a:schemeClr val="tx1"/>
                </a:solidFill>
                <a:latin typeface="+mn-lt"/>
              </a:rPr>
              <a:t>kế</a:t>
            </a:r>
            <a:r>
              <a:rPr lang="en-US" sz="1200" baseline="0" dirty="0">
                <a:solidFill>
                  <a:schemeClr val="tx1"/>
                </a:solidFill>
                <a:latin typeface="+mn-lt"/>
              </a:rPr>
              <a:t> </a:t>
            </a:r>
            <a:r>
              <a:rPr lang="en-US" sz="1200" baseline="0" dirty="0" err="1">
                <a:solidFill>
                  <a:schemeClr val="tx1"/>
                </a:solidFill>
                <a:latin typeface="+mn-lt"/>
              </a:rPr>
              <a:t>hoạch</a:t>
            </a:r>
            <a:r>
              <a:rPr lang="en-US" sz="1200" baseline="0" dirty="0">
                <a:solidFill>
                  <a:schemeClr val="tx1"/>
                </a:solidFill>
                <a:latin typeface="+mn-lt"/>
              </a:rPr>
              <a:t> chi </a:t>
            </a:r>
            <a:r>
              <a:rPr lang="en-US" sz="1200" baseline="0" dirty="0" err="1">
                <a:solidFill>
                  <a:schemeClr val="tx1"/>
                </a:solidFill>
                <a:latin typeface="+mn-lt"/>
              </a:rPr>
              <a:t>tiêu</a:t>
            </a:r>
            <a:r>
              <a:rPr lang="en-US" sz="1200" baseline="0" dirty="0">
                <a:solidFill>
                  <a:schemeClr val="tx1"/>
                </a:solidFill>
                <a:latin typeface="+mn-lt"/>
              </a:rPr>
              <a:t> </a:t>
            </a:r>
            <a:r>
              <a:rPr lang="en-US" sz="1200" baseline="0" dirty="0" err="1">
                <a:solidFill>
                  <a:schemeClr val="tx1"/>
                </a:solidFill>
                <a:latin typeface="+mn-lt"/>
              </a:rPr>
              <a:t>của</a:t>
            </a:r>
            <a:r>
              <a:rPr lang="en-US" sz="1200" baseline="0" dirty="0">
                <a:solidFill>
                  <a:schemeClr val="tx1"/>
                </a:solidFill>
                <a:latin typeface="+mn-lt"/>
              </a:rPr>
              <a:t> </a:t>
            </a:r>
            <a:r>
              <a:rPr lang="en-US" sz="1200" baseline="0" dirty="0" err="1">
                <a:solidFill>
                  <a:schemeClr val="tx1"/>
                </a:solidFill>
                <a:latin typeface="+mn-lt"/>
              </a:rPr>
              <a:t>bạn</a:t>
            </a:r>
            <a:r>
              <a:rPr lang="en-US" sz="1200" baseline="0" dirty="0">
                <a:solidFill>
                  <a:schemeClr val="tx1"/>
                </a:solidFill>
                <a:latin typeface="+mn-lt"/>
              </a:rPr>
              <a:t>. </a:t>
            </a:r>
          </a:p>
          <a:p>
            <a:pPr marL="342900" indent="-342900">
              <a:buFont typeface="Wingdings" panose="05000000000000000000" pitchFamily="2" charset="2"/>
              <a:buChar char="ü"/>
            </a:pPr>
            <a:endParaRPr lang="en-US" sz="1200" dirty="0">
              <a:solidFill>
                <a:schemeClr val="tx1"/>
              </a:solidFill>
              <a:latin typeface="+mn-lt"/>
            </a:endParaRPr>
          </a:p>
          <a:p>
            <a:pPr marL="0" indent="0">
              <a:buFont typeface="Wingdings" panose="05000000000000000000" pitchFamily="2" charset="2"/>
              <a:buNone/>
            </a:pPr>
            <a:r>
              <a:rPr lang="en-US" sz="1200" b="1" dirty="0" err="1">
                <a:solidFill>
                  <a:schemeClr val="tx1"/>
                </a:solidFill>
                <a:latin typeface="+mn-lt"/>
              </a:rPr>
              <a:t>Mẹo</a:t>
            </a:r>
            <a:r>
              <a:rPr lang="en-US" sz="1200" b="1" dirty="0">
                <a:solidFill>
                  <a:schemeClr val="tx1"/>
                </a:solidFill>
                <a:latin typeface="+mn-lt"/>
              </a:rPr>
              <a:t>! </a:t>
            </a:r>
            <a:r>
              <a:rPr lang="en-US" sz="1200" b="1" dirty="0" err="1">
                <a:solidFill>
                  <a:schemeClr val="tx1"/>
                </a:solidFill>
                <a:latin typeface="+mn-lt"/>
              </a:rPr>
              <a:t>Phần</a:t>
            </a:r>
            <a:r>
              <a:rPr lang="en-US" sz="1200" b="1" baseline="0" dirty="0">
                <a:solidFill>
                  <a:schemeClr val="tx1"/>
                </a:solidFill>
                <a:latin typeface="+mn-lt"/>
              </a:rPr>
              <a:t> </a:t>
            </a:r>
            <a:r>
              <a:rPr lang="en-US" sz="1200" b="1" baseline="0" dirty="0" err="1">
                <a:solidFill>
                  <a:schemeClr val="tx1"/>
                </a:solidFill>
                <a:latin typeface="+mn-lt"/>
              </a:rPr>
              <a:t>tiếp</a:t>
            </a:r>
            <a:r>
              <a:rPr lang="en-US" sz="1200" b="1" baseline="0" dirty="0">
                <a:solidFill>
                  <a:schemeClr val="tx1"/>
                </a:solidFill>
                <a:latin typeface="+mn-lt"/>
              </a:rPr>
              <a:t> </a:t>
            </a:r>
            <a:r>
              <a:rPr lang="en-US" sz="1200" b="1" baseline="0" dirty="0" err="1">
                <a:solidFill>
                  <a:schemeClr val="tx1"/>
                </a:solidFill>
                <a:latin typeface="+mn-lt"/>
              </a:rPr>
              <a:t>theo</a:t>
            </a:r>
            <a:r>
              <a:rPr lang="en-US" sz="1200" b="1" baseline="0" dirty="0">
                <a:solidFill>
                  <a:schemeClr val="tx1"/>
                </a:solidFill>
                <a:latin typeface="+mn-lt"/>
              </a:rPr>
              <a:t> </a:t>
            </a:r>
            <a:r>
              <a:rPr lang="en-US" sz="1200" b="1" baseline="0" dirty="0" err="1">
                <a:solidFill>
                  <a:schemeClr val="tx1"/>
                </a:solidFill>
                <a:latin typeface="+mn-lt"/>
              </a:rPr>
              <a:t>về</a:t>
            </a:r>
            <a:r>
              <a:rPr lang="en-US" sz="1200" b="1" baseline="0" dirty="0">
                <a:solidFill>
                  <a:schemeClr val="tx1"/>
                </a:solidFill>
                <a:latin typeface="+mn-lt"/>
              </a:rPr>
              <a:t> FMS </a:t>
            </a:r>
            <a:r>
              <a:rPr lang="en-US" sz="1200" b="1" baseline="0" dirty="0" err="1">
                <a:solidFill>
                  <a:schemeClr val="tx1"/>
                </a:solidFill>
                <a:latin typeface="+mn-lt"/>
              </a:rPr>
              <a:t>có</a:t>
            </a:r>
            <a:r>
              <a:rPr lang="en-US" sz="1200" b="1" baseline="0" dirty="0">
                <a:solidFill>
                  <a:schemeClr val="tx1"/>
                </a:solidFill>
                <a:latin typeface="+mn-lt"/>
              </a:rPr>
              <a:t> </a:t>
            </a:r>
            <a:r>
              <a:rPr lang="en-US" sz="1200" b="1" baseline="0" dirty="0" err="1">
                <a:solidFill>
                  <a:schemeClr val="tx1"/>
                </a:solidFill>
                <a:latin typeface="+mn-lt"/>
              </a:rPr>
              <a:t>khá</a:t>
            </a:r>
            <a:r>
              <a:rPr lang="en-US" sz="1200" b="1" baseline="0" dirty="0">
                <a:solidFill>
                  <a:schemeClr val="tx1"/>
                </a:solidFill>
                <a:latin typeface="+mn-lt"/>
              </a:rPr>
              <a:t> </a:t>
            </a:r>
            <a:r>
              <a:rPr lang="en-US" sz="1200" b="1" baseline="0" dirty="0" err="1">
                <a:solidFill>
                  <a:schemeClr val="tx1"/>
                </a:solidFill>
                <a:latin typeface="+mn-lt"/>
              </a:rPr>
              <a:t>nhiều</a:t>
            </a:r>
            <a:r>
              <a:rPr lang="en-US" sz="1200" b="1" baseline="0" dirty="0">
                <a:solidFill>
                  <a:schemeClr val="tx1"/>
                </a:solidFill>
                <a:latin typeface="+mn-lt"/>
              </a:rPr>
              <a:t> </a:t>
            </a:r>
            <a:r>
              <a:rPr lang="en-US" sz="1200" b="1" baseline="0" dirty="0" err="1">
                <a:solidFill>
                  <a:schemeClr val="tx1"/>
                </a:solidFill>
                <a:latin typeface="+mn-lt"/>
              </a:rPr>
              <a:t>nội</a:t>
            </a:r>
            <a:r>
              <a:rPr lang="en-US" sz="1200" b="1" baseline="0" dirty="0">
                <a:solidFill>
                  <a:schemeClr val="tx1"/>
                </a:solidFill>
                <a:latin typeface="+mn-lt"/>
              </a:rPr>
              <a:t> dung, </a:t>
            </a:r>
            <a:r>
              <a:rPr lang="en-US" sz="1200" b="1" baseline="0" dirty="0" err="1">
                <a:solidFill>
                  <a:schemeClr val="tx1"/>
                </a:solidFill>
                <a:latin typeface="+mn-lt"/>
              </a:rPr>
              <a:t>hãy</a:t>
            </a:r>
            <a:r>
              <a:rPr lang="en-US" sz="1200" b="1" baseline="0" dirty="0">
                <a:solidFill>
                  <a:schemeClr val="tx1"/>
                </a:solidFill>
                <a:latin typeface="+mn-lt"/>
              </a:rPr>
              <a:t> </a:t>
            </a:r>
            <a:r>
              <a:rPr lang="en-US" sz="1200" b="1" baseline="0" dirty="0" err="1">
                <a:solidFill>
                  <a:schemeClr val="tx1"/>
                </a:solidFill>
                <a:latin typeface="+mn-lt"/>
              </a:rPr>
              <a:t>nghĩ</a:t>
            </a:r>
            <a:r>
              <a:rPr lang="en-US" sz="1200" b="1" baseline="0" dirty="0">
                <a:solidFill>
                  <a:schemeClr val="tx1"/>
                </a:solidFill>
                <a:latin typeface="+mn-lt"/>
              </a:rPr>
              <a:t> </a:t>
            </a:r>
            <a:r>
              <a:rPr lang="en-US" sz="1200" b="1" baseline="0" dirty="0" err="1">
                <a:solidFill>
                  <a:schemeClr val="tx1"/>
                </a:solidFill>
                <a:latin typeface="+mn-lt"/>
              </a:rPr>
              <a:t>về</a:t>
            </a:r>
            <a:r>
              <a:rPr lang="en-US" sz="1200" b="1" baseline="0" dirty="0">
                <a:solidFill>
                  <a:schemeClr val="tx1"/>
                </a:solidFill>
                <a:latin typeface="+mn-lt"/>
              </a:rPr>
              <a:t> </a:t>
            </a:r>
            <a:r>
              <a:rPr lang="en-US" sz="1200" b="1" baseline="0" dirty="0" err="1">
                <a:solidFill>
                  <a:schemeClr val="tx1"/>
                </a:solidFill>
                <a:latin typeface="+mn-lt"/>
              </a:rPr>
              <a:t>việc</a:t>
            </a:r>
            <a:r>
              <a:rPr lang="en-US" sz="1200" b="1" baseline="0" dirty="0">
                <a:solidFill>
                  <a:schemeClr val="tx1"/>
                </a:solidFill>
                <a:latin typeface="+mn-lt"/>
              </a:rPr>
              <a:t> </a:t>
            </a:r>
            <a:r>
              <a:rPr lang="en-US" sz="1200" b="1" baseline="0" dirty="0" err="1">
                <a:solidFill>
                  <a:schemeClr val="tx1"/>
                </a:solidFill>
                <a:latin typeface="+mn-lt"/>
              </a:rPr>
              <a:t>nghỉ</a:t>
            </a:r>
            <a:r>
              <a:rPr lang="en-US" sz="1200" b="1" baseline="0" dirty="0">
                <a:solidFill>
                  <a:schemeClr val="tx1"/>
                </a:solidFill>
                <a:latin typeface="+mn-lt"/>
              </a:rPr>
              <a:t> </a:t>
            </a:r>
            <a:r>
              <a:rPr lang="en-US" sz="1200" b="1" baseline="0" dirty="0" err="1">
                <a:solidFill>
                  <a:schemeClr val="tx1"/>
                </a:solidFill>
                <a:latin typeface="+mn-lt"/>
              </a:rPr>
              <a:t>giải</a:t>
            </a:r>
            <a:r>
              <a:rPr lang="en-US" sz="1200" b="1" baseline="0" dirty="0">
                <a:solidFill>
                  <a:schemeClr val="tx1"/>
                </a:solidFill>
                <a:latin typeface="+mn-lt"/>
              </a:rPr>
              <a:t> </a:t>
            </a:r>
            <a:r>
              <a:rPr lang="en-US" sz="1200" b="1" baseline="0" dirty="0" err="1">
                <a:solidFill>
                  <a:schemeClr val="tx1"/>
                </a:solidFill>
                <a:latin typeface="+mn-lt"/>
              </a:rPr>
              <a:t>lao</a:t>
            </a:r>
            <a:r>
              <a:rPr lang="en-US" sz="1200" b="1" baseline="0" dirty="0">
                <a:solidFill>
                  <a:schemeClr val="tx1"/>
                </a:solidFill>
                <a:latin typeface="+mn-lt"/>
              </a:rPr>
              <a:t> </a:t>
            </a:r>
            <a:r>
              <a:rPr lang="en-US" sz="1200" b="1" baseline="0" dirty="0" err="1">
                <a:solidFill>
                  <a:schemeClr val="tx1"/>
                </a:solidFill>
                <a:latin typeface="+mn-lt"/>
              </a:rPr>
              <a:t>hoặc</a:t>
            </a:r>
            <a:r>
              <a:rPr lang="en-US" sz="1200" b="1" baseline="0" dirty="0">
                <a:solidFill>
                  <a:schemeClr val="tx1"/>
                </a:solidFill>
                <a:latin typeface="+mn-lt"/>
              </a:rPr>
              <a:t> </a:t>
            </a:r>
            <a:r>
              <a:rPr lang="en-US" sz="1200" b="1" baseline="0" dirty="0" err="1">
                <a:solidFill>
                  <a:schemeClr val="tx1"/>
                </a:solidFill>
                <a:latin typeface="+mn-lt"/>
              </a:rPr>
              <a:t>cho</a:t>
            </a:r>
            <a:r>
              <a:rPr lang="en-US" sz="1200" b="1" baseline="0" dirty="0">
                <a:solidFill>
                  <a:schemeClr val="tx1"/>
                </a:solidFill>
                <a:latin typeface="+mn-lt"/>
              </a:rPr>
              <a:t> </a:t>
            </a:r>
            <a:r>
              <a:rPr lang="en-US" sz="1200" b="1" baseline="0" dirty="0" err="1">
                <a:solidFill>
                  <a:schemeClr val="tx1"/>
                </a:solidFill>
                <a:latin typeface="+mn-lt"/>
              </a:rPr>
              <a:t>nghỉ</a:t>
            </a:r>
            <a:r>
              <a:rPr lang="en-US" sz="1200" b="1" baseline="0" dirty="0">
                <a:solidFill>
                  <a:schemeClr val="tx1"/>
                </a:solidFill>
                <a:latin typeface="+mn-lt"/>
              </a:rPr>
              <a:t> </a:t>
            </a:r>
            <a:r>
              <a:rPr lang="en-US" sz="1200" b="1" baseline="0" dirty="0" err="1">
                <a:solidFill>
                  <a:schemeClr val="tx1"/>
                </a:solidFill>
                <a:latin typeface="+mn-lt"/>
              </a:rPr>
              <a:t>để</a:t>
            </a:r>
            <a:r>
              <a:rPr lang="en-US" sz="1200" b="1" baseline="0" dirty="0">
                <a:solidFill>
                  <a:schemeClr val="tx1"/>
                </a:solidFill>
                <a:latin typeface="+mn-lt"/>
              </a:rPr>
              <a:t> </a:t>
            </a:r>
            <a:r>
              <a:rPr lang="en-US" sz="1200" b="1" baseline="0" dirty="0" err="1">
                <a:solidFill>
                  <a:schemeClr val="tx1"/>
                </a:solidFill>
                <a:latin typeface="+mn-lt"/>
              </a:rPr>
              <a:t>thư</a:t>
            </a:r>
            <a:r>
              <a:rPr lang="en-US" sz="1200" b="1" baseline="0" dirty="0">
                <a:solidFill>
                  <a:schemeClr val="tx1"/>
                </a:solidFill>
                <a:latin typeface="+mn-lt"/>
              </a:rPr>
              <a:t> </a:t>
            </a:r>
            <a:r>
              <a:rPr lang="en-US" sz="1200" b="1" baseline="0" dirty="0" err="1">
                <a:solidFill>
                  <a:schemeClr val="tx1"/>
                </a:solidFill>
                <a:latin typeface="+mn-lt"/>
              </a:rPr>
              <a:t>giãn</a:t>
            </a:r>
            <a:r>
              <a:rPr lang="en-US" sz="1200" b="1" baseline="0" dirty="0">
                <a:solidFill>
                  <a:schemeClr val="tx1"/>
                </a:solidFill>
                <a:latin typeface="+mn-lt"/>
              </a:rPr>
              <a:t> </a:t>
            </a:r>
            <a:r>
              <a:rPr lang="en-US" sz="1200" b="1" baseline="0" dirty="0" err="1">
                <a:solidFill>
                  <a:schemeClr val="tx1"/>
                </a:solidFill>
                <a:latin typeface="+mn-lt"/>
              </a:rPr>
              <a:t>gân</a:t>
            </a:r>
            <a:r>
              <a:rPr lang="en-US" sz="1200" b="1" baseline="0" dirty="0">
                <a:solidFill>
                  <a:schemeClr val="tx1"/>
                </a:solidFill>
                <a:latin typeface="+mn-lt"/>
              </a:rPr>
              <a:t> </a:t>
            </a:r>
            <a:r>
              <a:rPr lang="en-US" sz="1200" b="1" baseline="0" dirty="0" err="1">
                <a:solidFill>
                  <a:schemeClr val="tx1"/>
                </a:solidFill>
                <a:latin typeface="+mn-lt"/>
              </a:rPr>
              <a:t>cốt</a:t>
            </a:r>
            <a:r>
              <a:rPr lang="en-US" sz="1200" b="1" baseline="0" dirty="0">
                <a:solidFill>
                  <a:schemeClr val="tx1"/>
                </a:solidFill>
                <a:latin typeface="+mn-lt"/>
              </a:rPr>
              <a:t> </a:t>
            </a:r>
            <a:r>
              <a:rPr lang="en-US" sz="1200" b="1" baseline="0" dirty="0" err="1">
                <a:solidFill>
                  <a:schemeClr val="tx1"/>
                </a:solidFill>
                <a:latin typeface="+mn-lt"/>
              </a:rPr>
              <a:t>trước</a:t>
            </a:r>
            <a:r>
              <a:rPr lang="en-US" sz="1200" b="1" baseline="0" dirty="0">
                <a:solidFill>
                  <a:schemeClr val="tx1"/>
                </a:solidFill>
                <a:latin typeface="+mn-lt"/>
              </a:rPr>
              <a:t> </a:t>
            </a:r>
            <a:r>
              <a:rPr lang="en-US" sz="1200" b="1" baseline="0" dirty="0" err="1">
                <a:solidFill>
                  <a:schemeClr val="tx1"/>
                </a:solidFill>
                <a:latin typeface="+mn-lt"/>
              </a:rPr>
              <a:t>khi</a:t>
            </a:r>
            <a:r>
              <a:rPr lang="en-US" sz="1200" b="1" baseline="0" dirty="0">
                <a:solidFill>
                  <a:schemeClr val="tx1"/>
                </a:solidFill>
                <a:latin typeface="+mn-lt"/>
              </a:rPr>
              <a:t> </a:t>
            </a:r>
            <a:r>
              <a:rPr lang="en-US" sz="1200" b="1" baseline="0" dirty="0" err="1">
                <a:solidFill>
                  <a:schemeClr val="tx1"/>
                </a:solidFill>
                <a:latin typeface="+mn-lt"/>
              </a:rPr>
              <a:t>sa</a:t>
            </a:r>
            <a:r>
              <a:rPr lang="en-US" sz="1200" b="1" baseline="0" dirty="0">
                <a:solidFill>
                  <a:schemeClr val="tx1"/>
                </a:solidFill>
                <a:latin typeface="+mn-lt"/>
              </a:rPr>
              <a:t> </a:t>
            </a:r>
            <a:r>
              <a:rPr lang="en-US" sz="1200" b="1" baseline="0" dirty="0" err="1">
                <a:solidFill>
                  <a:schemeClr val="tx1"/>
                </a:solidFill>
                <a:latin typeface="+mn-lt"/>
              </a:rPr>
              <a:t>vào</a:t>
            </a:r>
            <a:r>
              <a:rPr lang="en-US" sz="1200" b="1" baseline="0" dirty="0">
                <a:solidFill>
                  <a:schemeClr val="tx1"/>
                </a:solidFill>
                <a:latin typeface="+mn-lt"/>
              </a:rPr>
              <a:t> FMS </a:t>
            </a:r>
            <a:r>
              <a:rPr lang="en-US" sz="1200" b="1" baseline="0" dirty="0" err="1">
                <a:solidFill>
                  <a:schemeClr val="tx1"/>
                </a:solidFill>
                <a:latin typeface="+mn-lt"/>
              </a:rPr>
              <a:t>ngay</a:t>
            </a:r>
            <a:r>
              <a:rPr lang="en-US" sz="1200" b="1" baseline="0" dirty="0">
                <a:solidFill>
                  <a:schemeClr val="tx1"/>
                </a:solidFill>
                <a:latin typeface="+mn-lt"/>
              </a:rPr>
              <a:t>.</a:t>
            </a:r>
            <a:endParaRPr lang="en-US" sz="1200" b="1" dirty="0">
              <a:solidFill>
                <a:schemeClr val="tx1"/>
              </a:solidFill>
              <a:latin typeface="+mn-lt"/>
            </a:endParaRPr>
          </a:p>
        </p:txBody>
      </p:sp>
      <p:sp>
        <p:nvSpPr>
          <p:cNvPr id="4" name="Slide Number Placeholder 3"/>
          <p:cNvSpPr>
            <a:spLocks noGrp="1"/>
          </p:cNvSpPr>
          <p:nvPr>
            <p:ph type="sldNum" sz="quarter" idx="10"/>
          </p:nvPr>
        </p:nvSpPr>
        <p:spPr/>
        <p:txBody>
          <a:bodyPr/>
          <a:lstStyle/>
          <a:p>
            <a:fld id="{1C78673E-F29B-4593-BE77-BC78070867BB}" type="slidenum">
              <a:rPr lang="en-US" smtClean="0"/>
              <a:t>58</a:t>
            </a:fld>
            <a:endParaRPr lang="en-US" dirty="0"/>
          </a:p>
        </p:txBody>
      </p:sp>
    </p:spTree>
    <p:extLst>
      <p:ext uri="{BB962C8B-B14F-4D97-AF65-F5344CB8AC3E}">
        <p14:creationId xmlns:p14="http://schemas.microsoft.com/office/powerpoint/2010/main" val="89885656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1C78673E-F29B-4593-BE77-BC78070867BB}" type="slidenum">
              <a:rPr lang="en-US" smtClean="0"/>
              <a:t>59</a:t>
            </a:fld>
            <a:endParaRPr lang="en-US" dirty="0"/>
          </a:p>
        </p:txBody>
      </p:sp>
    </p:spTree>
    <p:extLst>
      <p:ext uri="{BB962C8B-B14F-4D97-AF65-F5344CB8AC3E}">
        <p14:creationId xmlns:p14="http://schemas.microsoft.com/office/powerpoint/2010/main" val="30731143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78673E-F29B-4593-BE77-BC78070867BB}" type="slidenum">
              <a:rPr lang="en-US" smtClean="0"/>
              <a:t>6</a:t>
            </a:fld>
            <a:endParaRPr lang="en-US" dirty="0"/>
          </a:p>
        </p:txBody>
      </p:sp>
    </p:spTree>
    <p:extLst>
      <p:ext uri="{BB962C8B-B14F-4D97-AF65-F5344CB8AC3E}">
        <p14:creationId xmlns:p14="http://schemas.microsoft.com/office/powerpoint/2010/main" val="364240986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defTabSz="931774">
              <a:defRPr/>
            </a:pPr>
            <a:r>
              <a:rPr lang="en-US" baseline="0" dirty="0" err="1">
                <a:solidFill>
                  <a:schemeClr val="tx1"/>
                </a:solidFill>
                <a:latin typeface="+mn-lt"/>
              </a:rPr>
              <a:t>Một</a:t>
            </a:r>
            <a:r>
              <a:rPr lang="en-US" baseline="0" dirty="0">
                <a:solidFill>
                  <a:schemeClr val="tx1"/>
                </a:solidFill>
                <a:latin typeface="+mn-lt"/>
              </a:rPr>
              <a:t> </a:t>
            </a:r>
            <a:r>
              <a:rPr lang="en-US" baseline="0" dirty="0" err="1">
                <a:solidFill>
                  <a:schemeClr val="tx1"/>
                </a:solidFill>
                <a:latin typeface="+mn-lt"/>
              </a:rPr>
              <a:t>trong</a:t>
            </a:r>
            <a:r>
              <a:rPr lang="en-US" baseline="0" dirty="0">
                <a:solidFill>
                  <a:schemeClr val="tx1"/>
                </a:solidFill>
                <a:latin typeface="+mn-lt"/>
              </a:rPr>
              <a:t> </a:t>
            </a:r>
            <a:r>
              <a:rPr lang="en-US" baseline="0" dirty="0" err="1">
                <a:solidFill>
                  <a:schemeClr val="tx1"/>
                </a:solidFill>
                <a:latin typeface="+mn-lt"/>
              </a:rPr>
              <a:t>những</a:t>
            </a:r>
            <a:r>
              <a:rPr lang="en-US" baseline="0" dirty="0">
                <a:solidFill>
                  <a:schemeClr val="tx1"/>
                </a:solidFill>
                <a:latin typeface="+mn-lt"/>
              </a:rPr>
              <a:t> </a:t>
            </a:r>
            <a:r>
              <a:rPr lang="en-US" baseline="0" dirty="0" err="1">
                <a:solidFill>
                  <a:schemeClr val="tx1"/>
                </a:solidFill>
                <a:latin typeface="+mn-lt"/>
              </a:rPr>
              <a:t>hỗ</a:t>
            </a:r>
            <a:r>
              <a:rPr lang="en-US" baseline="0" dirty="0">
                <a:solidFill>
                  <a:schemeClr val="tx1"/>
                </a:solidFill>
                <a:latin typeface="+mn-lt"/>
              </a:rPr>
              <a:t> </a:t>
            </a:r>
            <a:r>
              <a:rPr lang="en-US" baseline="0" dirty="0" err="1">
                <a:solidFill>
                  <a:schemeClr val="tx1"/>
                </a:solidFill>
                <a:latin typeface="+mn-lt"/>
              </a:rPr>
              <a:t>trợ</a:t>
            </a:r>
            <a:r>
              <a:rPr lang="en-US" baseline="0" dirty="0">
                <a:solidFill>
                  <a:schemeClr val="tx1"/>
                </a:solidFill>
                <a:latin typeface="+mn-lt"/>
              </a:rPr>
              <a:t> </a:t>
            </a:r>
            <a:r>
              <a:rPr lang="en-US" baseline="0" dirty="0" err="1">
                <a:solidFill>
                  <a:schemeClr val="tx1"/>
                </a:solidFill>
                <a:latin typeface="+mn-lt"/>
              </a:rPr>
              <a:t>lớn</a:t>
            </a:r>
            <a:r>
              <a:rPr lang="en-US" baseline="0" dirty="0">
                <a:solidFill>
                  <a:schemeClr val="tx1"/>
                </a:solidFill>
                <a:latin typeface="+mn-lt"/>
              </a:rPr>
              <a:t> </a:t>
            </a:r>
            <a:r>
              <a:rPr lang="en-US" baseline="0" dirty="0" err="1">
                <a:solidFill>
                  <a:schemeClr val="tx1"/>
                </a:solidFill>
                <a:latin typeface="+mn-lt"/>
              </a:rPr>
              <a:t>nhất</a:t>
            </a:r>
            <a:r>
              <a:rPr lang="en-US" baseline="0" dirty="0">
                <a:solidFill>
                  <a:schemeClr val="tx1"/>
                </a:solidFill>
                <a:latin typeface="+mn-lt"/>
              </a:rPr>
              <a:t> </a:t>
            </a:r>
            <a:r>
              <a:rPr lang="en-US" baseline="0" dirty="0" err="1">
                <a:solidFill>
                  <a:schemeClr val="tx1"/>
                </a:solidFill>
                <a:latin typeface="+mn-lt"/>
              </a:rPr>
              <a:t>dành</a:t>
            </a:r>
            <a:r>
              <a:rPr lang="en-US" baseline="0" dirty="0">
                <a:solidFill>
                  <a:schemeClr val="tx1"/>
                </a:solidFill>
                <a:latin typeface="+mn-lt"/>
              </a:rPr>
              <a:t> </a:t>
            </a:r>
            <a:r>
              <a:rPr lang="en-US" baseline="0" dirty="0" err="1">
                <a:solidFill>
                  <a:schemeClr val="tx1"/>
                </a:solidFill>
                <a:latin typeface="+mn-lt"/>
              </a:rPr>
              <a:t>cho</a:t>
            </a:r>
            <a:r>
              <a:rPr lang="en-US" baseline="0" dirty="0">
                <a:solidFill>
                  <a:schemeClr val="tx1"/>
                </a:solidFill>
                <a:latin typeface="+mn-lt"/>
              </a:rPr>
              <a:t> </a:t>
            </a:r>
            <a:r>
              <a:rPr lang="en-US" baseline="0" dirty="0" err="1">
                <a:solidFill>
                  <a:schemeClr val="tx1"/>
                </a:solidFill>
                <a:latin typeface="+mn-lt"/>
              </a:rPr>
              <a:t>bạn</a:t>
            </a:r>
            <a:r>
              <a:rPr lang="en-US" baseline="0" dirty="0">
                <a:solidFill>
                  <a:schemeClr val="tx1"/>
                </a:solidFill>
                <a:latin typeface="+mn-lt"/>
              </a:rPr>
              <a:t> </a:t>
            </a:r>
            <a:r>
              <a:rPr lang="en-US" baseline="0" dirty="0" err="1">
                <a:solidFill>
                  <a:schemeClr val="tx1"/>
                </a:solidFill>
                <a:latin typeface="+mn-lt"/>
              </a:rPr>
              <a:t>là</a:t>
            </a:r>
            <a:r>
              <a:rPr lang="en-US" baseline="0" dirty="0">
                <a:solidFill>
                  <a:schemeClr val="tx1"/>
                </a:solidFill>
                <a:latin typeface="+mn-lt"/>
              </a:rPr>
              <a:t> </a:t>
            </a:r>
            <a:r>
              <a:rPr lang="en-US" baseline="0" dirty="0" err="1">
                <a:solidFill>
                  <a:schemeClr val="tx1"/>
                </a:solidFill>
                <a:latin typeface="+mn-lt"/>
              </a:rPr>
              <a:t>dịch</a:t>
            </a:r>
            <a:r>
              <a:rPr lang="en-US" baseline="0" dirty="0">
                <a:solidFill>
                  <a:schemeClr val="tx1"/>
                </a:solidFill>
                <a:latin typeface="+mn-lt"/>
              </a:rPr>
              <a:t> </a:t>
            </a:r>
            <a:r>
              <a:rPr lang="en-US" baseline="0" dirty="0" err="1">
                <a:solidFill>
                  <a:schemeClr val="tx1"/>
                </a:solidFill>
                <a:latin typeface="+mn-lt"/>
              </a:rPr>
              <a:t>vụ</a:t>
            </a:r>
            <a:r>
              <a:rPr lang="en-US" baseline="0" dirty="0">
                <a:solidFill>
                  <a:schemeClr val="tx1"/>
                </a:solidFill>
                <a:latin typeface="+mn-lt"/>
              </a:rPr>
              <a:t> </a:t>
            </a:r>
            <a:r>
              <a:rPr lang="en-US" baseline="0" dirty="0" err="1">
                <a:solidFill>
                  <a:schemeClr val="tx1"/>
                </a:solidFill>
                <a:latin typeface="+mn-lt"/>
              </a:rPr>
              <a:t>quản</a:t>
            </a:r>
            <a:r>
              <a:rPr lang="en-US" baseline="0" dirty="0">
                <a:solidFill>
                  <a:schemeClr val="tx1"/>
                </a:solidFill>
                <a:latin typeface="+mn-lt"/>
              </a:rPr>
              <a:t> </a:t>
            </a:r>
            <a:r>
              <a:rPr lang="en-US" baseline="0" dirty="0" err="1">
                <a:solidFill>
                  <a:schemeClr val="tx1"/>
                </a:solidFill>
                <a:latin typeface="+mn-lt"/>
              </a:rPr>
              <a:t>lý</a:t>
            </a:r>
            <a:r>
              <a:rPr lang="en-US" baseline="0" dirty="0">
                <a:solidFill>
                  <a:schemeClr val="tx1"/>
                </a:solidFill>
                <a:latin typeface="+mn-lt"/>
              </a:rPr>
              <a:t> </a:t>
            </a:r>
            <a:r>
              <a:rPr lang="en-US" baseline="0" dirty="0" err="1">
                <a:solidFill>
                  <a:schemeClr val="tx1"/>
                </a:solidFill>
                <a:latin typeface="+mn-lt"/>
              </a:rPr>
              <a:t>tài</a:t>
            </a:r>
            <a:r>
              <a:rPr lang="en-US" baseline="0" dirty="0">
                <a:solidFill>
                  <a:schemeClr val="tx1"/>
                </a:solidFill>
                <a:latin typeface="+mn-lt"/>
              </a:rPr>
              <a:t> </a:t>
            </a:r>
            <a:r>
              <a:rPr lang="en-US" baseline="0" dirty="0" err="1">
                <a:solidFill>
                  <a:schemeClr val="tx1"/>
                </a:solidFill>
                <a:latin typeface="+mn-lt"/>
              </a:rPr>
              <a:t>chính</a:t>
            </a:r>
            <a:r>
              <a:rPr lang="en-US" baseline="0" dirty="0">
                <a:solidFill>
                  <a:schemeClr val="tx1"/>
                </a:solidFill>
                <a:latin typeface="+mn-lt"/>
              </a:rPr>
              <a:t>, hay FMS, </a:t>
            </a:r>
            <a:r>
              <a:rPr lang="en-US" baseline="0" dirty="0" err="1">
                <a:solidFill>
                  <a:schemeClr val="tx1"/>
                </a:solidFill>
                <a:latin typeface="+mn-lt"/>
              </a:rPr>
              <a:t>của</a:t>
            </a:r>
            <a:r>
              <a:rPr lang="en-US" baseline="0" dirty="0">
                <a:solidFill>
                  <a:schemeClr val="tx1"/>
                </a:solidFill>
                <a:latin typeface="+mn-lt"/>
              </a:rPr>
              <a:t> </a:t>
            </a:r>
            <a:r>
              <a:rPr lang="en-US" baseline="0" dirty="0" err="1">
                <a:solidFill>
                  <a:schemeClr val="tx1"/>
                </a:solidFill>
                <a:latin typeface="+mn-lt"/>
              </a:rPr>
              <a:t>bạn</a:t>
            </a:r>
            <a:r>
              <a:rPr lang="en-US" baseline="0" dirty="0">
                <a:solidFill>
                  <a:schemeClr val="tx1"/>
                </a:solidFill>
                <a:latin typeface="+mn-lt"/>
              </a:rPr>
              <a:t>.</a:t>
            </a:r>
          </a:p>
          <a:p>
            <a:pPr marL="174708" indent="-174708" defTabSz="931774">
              <a:defRPr/>
            </a:pPr>
            <a:r>
              <a:rPr lang="en-US" baseline="0" dirty="0">
                <a:solidFill>
                  <a:schemeClr val="tx1"/>
                </a:solidFill>
                <a:latin typeface="+mn-lt"/>
              </a:rPr>
              <a:t>FMS </a:t>
            </a:r>
            <a:r>
              <a:rPr lang="en-US" baseline="0" dirty="0" err="1">
                <a:solidFill>
                  <a:schemeClr val="tx1"/>
                </a:solidFill>
                <a:latin typeface="+mn-lt"/>
              </a:rPr>
              <a:t>là</a:t>
            </a:r>
            <a:r>
              <a:rPr lang="en-US" baseline="0" dirty="0">
                <a:solidFill>
                  <a:schemeClr val="tx1"/>
                </a:solidFill>
                <a:latin typeface="+mn-lt"/>
              </a:rPr>
              <a:t> </a:t>
            </a:r>
            <a:r>
              <a:rPr lang="en-US" b="1" baseline="0" dirty="0" err="1">
                <a:solidFill>
                  <a:schemeClr val="tx1"/>
                </a:solidFill>
                <a:latin typeface="+mn-lt"/>
              </a:rPr>
              <a:t>nhà</a:t>
            </a:r>
            <a:r>
              <a:rPr lang="en-US" b="1" baseline="0" dirty="0">
                <a:solidFill>
                  <a:schemeClr val="tx1"/>
                </a:solidFill>
                <a:latin typeface="+mn-lt"/>
              </a:rPr>
              <a:t> </a:t>
            </a:r>
            <a:r>
              <a:rPr lang="en-US" b="1" baseline="0" dirty="0" err="1">
                <a:solidFill>
                  <a:schemeClr val="tx1"/>
                </a:solidFill>
                <a:latin typeface="+mn-lt"/>
              </a:rPr>
              <a:t>cung</a:t>
            </a:r>
            <a:r>
              <a:rPr lang="en-US" b="1" baseline="0" dirty="0">
                <a:solidFill>
                  <a:schemeClr val="tx1"/>
                </a:solidFill>
                <a:latin typeface="+mn-lt"/>
              </a:rPr>
              <a:t> </a:t>
            </a:r>
            <a:r>
              <a:rPr lang="en-US" b="1" baseline="0" dirty="0" err="1">
                <a:solidFill>
                  <a:schemeClr val="tx1"/>
                </a:solidFill>
                <a:latin typeface="+mn-lt"/>
              </a:rPr>
              <a:t>cấp</a:t>
            </a:r>
            <a:r>
              <a:rPr lang="en-US" b="1" baseline="0" dirty="0">
                <a:solidFill>
                  <a:schemeClr val="tx1"/>
                </a:solidFill>
                <a:latin typeface="+mn-lt"/>
              </a:rPr>
              <a:t> </a:t>
            </a:r>
            <a:r>
              <a:rPr lang="en-US" b="1" baseline="0" dirty="0" err="1">
                <a:solidFill>
                  <a:schemeClr val="tx1"/>
                </a:solidFill>
                <a:latin typeface="+mn-lt"/>
              </a:rPr>
              <a:t>dịch</a:t>
            </a:r>
            <a:r>
              <a:rPr lang="en-US" b="1" baseline="0" dirty="0">
                <a:solidFill>
                  <a:schemeClr val="tx1"/>
                </a:solidFill>
                <a:latin typeface="+mn-lt"/>
              </a:rPr>
              <a:t> </a:t>
            </a:r>
            <a:r>
              <a:rPr lang="en-US" b="1" baseline="0" dirty="0" err="1">
                <a:solidFill>
                  <a:schemeClr val="tx1"/>
                </a:solidFill>
                <a:latin typeface="+mn-lt"/>
              </a:rPr>
              <a:t>vụ</a:t>
            </a:r>
            <a:r>
              <a:rPr lang="en-US" b="1" baseline="0" dirty="0">
                <a:solidFill>
                  <a:schemeClr val="tx1"/>
                </a:solidFill>
                <a:latin typeface="+mn-lt"/>
              </a:rPr>
              <a:t> </a:t>
            </a:r>
            <a:r>
              <a:rPr lang="en-US" b="1" baseline="0" dirty="0" err="1">
                <a:solidFill>
                  <a:schemeClr val="tx1"/>
                </a:solidFill>
                <a:latin typeface="+mn-lt"/>
              </a:rPr>
              <a:t>duy</a:t>
            </a:r>
            <a:r>
              <a:rPr lang="en-US" b="1" baseline="0" dirty="0">
                <a:solidFill>
                  <a:schemeClr val="tx1"/>
                </a:solidFill>
                <a:latin typeface="+mn-lt"/>
              </a:rPr>
              <a:t> </a:t>
            </a:r>
            <a:r>
              <a:rPr lang="en-US" b="1" baseline="0" dirty="0" err="1">
                <a:solidFill>
                  <a:schemeClr val="tx1"/>
                </a:solidFill>
                <a:latin typeface="+mn-lt"/>
              </a:rPr>
              <a:t>nhất</a:t>
            </a:r>
            <a:r>
              <a:rPr lang="en-US" b="1" baseline="0" dirty="0">
                <a:solidFill>
                  <a:schemeClr val="tx1"/>
                </a:solidFill>
                <a:latin typeface="+mn-lt"/>
              </a:rPr>
              <a:t> </a:t>
            </a:r>
            <a:r>
              <a:rPr lang="en-US" b="1" baseline="0" dirty="0" err="1">
                <a:solidFill>
                  <a:schemeClr val="tx1"/>
                </a:solidFill>
                <a:latin typeface="+mn-lt"/>
              </a:rPr>
              <a:t>phải</a:t>
            </a:r>
            <a:r>
              <a:rPr lang="en-US" b="1" baseline="0" dirty="0">
                <a:solidFill>
                  <a:schemeClr val="tx1"/>
                </a:solidFill>
                <a:latin typeface="+mn-lt"/>
              </a:rPr>
              <a:t> </a:t>
            </a:r>
            <a:r>
              <a:rPr lang="en-US" b="1" baseline="0" dirty="0" err="1">
                <a:solidFill>
                  <a:schemeClr val="tx1"/>
                </a:solidFill>
                <a:latin typeface="+mn-lt"/>
              </a:rPr>
              <a:t>được</a:t>
            </a:r>
            <a:r>
              <a:rPr lang="en-US" b="1" baseline="0" dirty="0">
                <a:solidFill>
                  <a:schemeClr val="tx1"/>
                </a:solidFill>
                <a:latin typeface="+mn-lt"/>
              </a:rPr>
              <a:t> </a:t>
            </a:r>
            <a:r>
              <a:rPr lang="en-US" b="1" baseline="0" dirty="0" err="1">
                <a:solidFill>
                  <a:schemeClr val="tx1"/>
                </a:solidFill>
                <a:latin typeface="+mn-lt"/>
              </a:rPr>
              <a:t>thuê</a:t>
            </a:r>
            <a:r>
              <a:rPr lang="en-US" b="1" baseline="0" dirty="0">
                <a:solidFill>
                  <a:schemeClr val="tx1"/>
                </a:solidFill>
                <a:latin typeface="+mn-lt"/>
              </a:rPr>
              <a:t> </a:t>
            </a:r>
            <a:r>
              <a:rPr lang="en-US" b="1" baseline="0" dirty="0" err="1">
                <a:solidFill>
                  <a:schemeClr val="tx1"/>
                </a:solidFill>
                <a:latin typeface="+mn-lt"/>
              </a:rPr>
              <a:t>theo</a:t>
            </a:r>
            <a:r>
              <a:rPr lang="en-US" b="1" baseline="0" dirty="0">
                <a:solidFill>
                  <a:schemeClr val="tx1"/>
                </a:solidFill>
                <a:latin typeface="+mn-lt"/>
              </a:rPr>
              <a:t> </a:t>
            </a:r>
            <a:r>
              <a:rPr lang="en-US" b="1" baseline="0" dirty="0" err="1">
                <a:solidFill>
                  <a:schemeClr val="tx1"/>
                </a:solidFill>
                <a:latin typeface="+mn-lt"/>
              </a:rPr>
              <a:t>hơp</a:t>
            </a:r>
            <a:r>
              <a:rPr lang="en-US" b="1" baseline="0" dirty="0">
                <a:solidFill>
                  <a:schemeClr val="tx1"/>
                </a:solidFill>
                <a:latin typeface="+mn-lt"/>
              </a:rPr>
              <a:t> </a:t>
            </a:r>
            <a:r>
              <a:rPr lang="en-US" b="1" baseline="0" dirty="0" err="1">
                <a:solidFill>
                  <a:schemeClr val="tx1"/>
                </a:solidFill>
                <a:latin typeface="+mn-lt"/>
              </a:rPr>
              <a:t>đồng</a:t>
            </a:r>
            <a:r>
              <a:rPr lang="en-US" b="1" baseline="0" dirty="0">
                <a:solidFill>
                  <a:schemeClr val="tx1"/>
                </a:solidFill>
                <a:latin typeface="+mn-lt"/>
              </a:rPr>
              <a:t> </a:t>
            </a:r>
            <a:r>
              <a:rPr lang="en-US" baseline="0" dirty="0" err="1">
                <a:solidFill>
                  <a:schemeClr val="tx1"/>
                </a:solidFill>
                <a:latin typeface="+mn-lt"/>
              </a:rPr>
              <a:t>với</a:t>
            </a:r>
            <a:r>
              <a:rPr lang="en-US" baseline="0" dirty="0">
                <a:solidFill>
                  <a:schemeClr val="tx1"/>
                </a:solidFill>
                <a:latin typeface="+mn-lt"/>
              </a:rPr>
              <a:t> </a:t>
            </a:r>
            <a:r>
              <a:rPr lang="en-US" baseline="0" dirty="0" err="1">
                <a:solidFill>
                  <a:schemeClr val="tx1"/>
                </a:solidFill>
                <a:latin typeface="+mn-lt"/>
              </a:rPr>
              <a:t>trung</a:t>
            </a:r>
            <a:r>
              <a:rPr lang="en-US" baseline="0" dirty="0">
                <a:solidFill>
                  <a:schemeClr val="tx1"/>
                </a:solidFill>
                <a:latin typeface="+mn-lt"/>
              </a:rPr>
              <a:t> </a:t>
            </a:r>
            <a:r>
              <a:rPr lang="en-US" baseline="0" dirty="0" err="1">
                <a:solidFill>
                  <a:schemeClr val="tx1"/>
                </a:solidFill>
                <a:latin typeface="+mn-lt"/>
              </a:rPr>
              <a:t>tâm</a:t>
            </a:r>
            <a:r>
              <a:rPr lang="en-US" baseline="0" dirty="0">
                <a:solidFill>
                  <a:schemeClr val="tx1"/>
                </a:solidFill>
                <a:latin typeface="+mn-lt"/>
              </a:rPr>
              <a:t> </a:t>
            </a:r>
            <a:r>
              <a:rPr lang="en-US" baseline="0" dirty="0" err="1">
                <a:solidFill>
                  <a:schemeClr val="tx1"/>
                </a:solidFill>
                <a:latin typeface="+mn-lt"/>
              </a:rPr>
              <a:t>vùng</a:t>
            </a:r>
            <a:r>
              <a:rPr lang="en-US" baseline="0" dirty="0">
                <a:solidFill>
                  <a:schemeClr val="tx1"/>
                </a:solidFill>
                <a:latin typeface="+mn-lt"/>
              </a:rPr>
              <a:t> </a:t>
            </a:r>
            <a:r>
              <a:rPr lang="en-US" baseline="0" dirty="0" err="1">
                <a:solidFill>
                  <a:schemeClr val="tx1"/>
                </a:solidFill>
                <a:latin typeface="+mn-lt"/>
              </a:rPr>
              <a:t>và</a:t>
            </a:r>
            <a:r>
              <a:rPr lang="en-US" baseline="0" dirty="0">
                <a:solidFill>
                  <a:schemeClr val="tx1"/>
                </a:solidFill>
                <a:latin typeface="+mn-lt"/>
              </a:rPr>
              <a:t> </a:t>
            </a:r>
            <a:r>
              <a:rPr lang="en-US" baseline="0" dirty="0" err="1">
                <a:solidFill>
                  <a:schemeClr val="tx1"/>
                </a:solidFill>
                <a:latin typeface="+mn-lt"/>
              </a:rPr>
              <a:t>là</a:t>
            </a:r>
            <a:r>
              <a:rPr lang="en-US" baseline="0" dirty="0">
                <a:solidFill>
                  <a:schemeClr val="tx1"/>
                </a:solidFill>
                <a:latin typeface="+mn-lt"/>
              </a:rPr>
              <a:t> </a:t>
            </a:r>
            <a:r>
              <a:rPr lang="en-US" baseline="0" dirty="0" err="1">
                <a:solidFill>
                  <a:schemeClr val="tx1"/>
                </a:solidFill>
                <a:latin typeface="+mn-lt"/>
              </a:rPr>
              <a:t>dịch</a:t>
            </a:r>
            <a:r>
              <a:rPr lang="en-US" baseline="0" dirty="0">
                <a:solidFill>
                  <a:schemeClr val="tx1"/>
                </a:solidFill>
                <a:latin typeface="+mn-lt"/>
              </a:rPr>
              <a:t> </a:t>
            </a:r>
            <a:r>
              <a:rPr lang="en-US" baseline="0" dirty="0" err="1">
                <a:solidFill>
                  <a:schemeClr val="tx1"/>
                </a:solidFill>
                <a:latin typeface="+mn-lt"/>
              </a:rPr>
              <a:t>vụ</a:t>
            </a:r>
            <a:r>
              <a:rPr lang="en-US" baseline="0" dirty="0">
                <a:solidFill>
                  <a:schemeClr val="tx1"/>
                </a:solidFill>
                <a:latin typeface="+mn-lt"/>
              </a:rPr>
              <a:t> </a:t>
            </a:r>
            <a:r>
              <a:rPr lang="en-US" baseline="0" dirty="0" err="1">
                <a:solidFill>
                  <a:schemeClr val="tx1"/>
                </a:solidFill>
                <a:latin typeface="+mn-lt"/>
              </a:rPr>
              <a:t>duy</a:t>
            </a:r>
            <a:r>
              <a:rPr lang="en-US" baseline="0" dirty="0">
                <a:solidFill>
                  <a:schemeClr val="tx1"/>
                </a:solidFill>
                <a:latin typeface="+mn-lt"/>
              </a:rPr>
              <a:t> </a:t>
            </a:r>
            <a:r>
              <a:rPr lang="en-US" baseline="0" dirty="0" err="1">
                <a:solidFill>
                  <a:schemeClr val="tx1"/>
                </a:solidFill>
                <a:latin typeface="+mn-lt"/>
              </a:rPr>
              <a:t>nhất</a:t>
            </a:r>
            <a:r>
              <a:rPr lang="en-US" baseline="0" dirty="0">
                <a:solidFill>
                  <a:schemeClr val="tx1"/>
                </a:solidFill>
                <a:latin typeface="+mn-lt"/>
              </a:rPr>
              <a:t> </a:t>
            </a:r>
            <a:r>
              <a:rPr lang="en-US" baseline="0" dirty="0" err="1">
                <a:solidFill>
                  <a:schemeClr val="tx1"/>
                </a:solidFill>
                <a:latin typeface="+mn-lt"/>
              </a:rPr>
              <a:t>bạn</a:t>
            </a:r>
            <a:r>
              <a:rPr lang="en-US" baseline="0" dirty="0">
                <a:solidFill>
                  <a:schemeClr val="tx1"/>
                </a:solidFill>
                <a:latin typeface="+mn-lt"/>
              </a:rPr>
              <a:t> </a:t>
            </a:r>
            <a:r>
              <a:rPr lang="en-US" baseline="0" dirty="0" err="1">
                <a:solidFill>
                  <a:schemeClr val="tx1"/>
                </a:solidFill>
                <a:latin typeface="+mn-lt"/>
              </a:rPr>
              <a:t>bắt</a:t>
            </a:r>
            <a:r>
              <a:rPr lang="en-US" baseline="0" dirty="0">
                <a:solidFill>
                  <a:schemeClr val="tx1"/>
                </a:solidFill>
                <a:latin typeface="+mn-lt"/>
              </a:rPr>
              <a:t> </a:t>
            </a:r>
            <a:r>
              <a:rPr lang="en-US" baseline="0" dirty="0" err="1">
                <a:solidFill>
                  <a:schemeClr val="tx1"/>
                </a:solidFill>
                <a:latin typeface="+mn-lt"/>
              </a:rPr>
              <a:t>buộc</a:t>
            </a:r>
            <a:r>
              <a:rPr lang="en-US" baseline="0" dirty="0">
                <a:solidFill>
                  <a:schemeClr val="tx1"/>
                </a:solidFill>
                <a:latin typeface="+mn-lt"/>
              </a:rPr>
              <a:t> </a:t>
            </a:r>
            <a:r>
              <a:rPr lang="en-US" baseline="0" dirty="0" err="1">
                <a:solidFill>
                  <a:schemeClr val="tx1"/>
                </a:solidFill>
                <a:latin typeface="+mn-lt"/>
              </a:rPr>
              <a:t>phải</a:t>
            </a:r>
            <a:r>
              <a:rPr lang="en-US" baseline="0" dirty="0">
                <a:solidFill>
                  <a:schemeClr val="tx1"/>
                </a:solidFill>
                <a:latin typeface="+mn-lt"/>
              </a:rPr>
              <a:t> </a:t>
            </a:r>
            <a:r>
              <a:rPr lang="en-US" baseline="0" dirty="0" err="1">
                <a:solidFill>
                  <a:schemeClr val="tx1"/>
                </a:solidFill>
                <a:latin typeface="+mn-lt"/>
              </a:rPr>
              <a:t>có</a:t>
            </a:r>
            <a:r>
              <a:rPr lang="en-US" baseline="0" dirty="0">
                <a:solidFill>
                  <a:schemeClr val="tx1"/>
                </a:solidFill>
                <a:latin typeface="+mn-lt"/>
              </a:rPr>
              <a:t>.</a:t>
            </a:r>
          </a:p>
          <a:p>
            <a:pPr marL="174708" indent="-174708" defTabSz="931774">
              <a:buFont typeface="Arial" panose="020B0604020202020204" pitchFamily="34" charset="0"/>
              <a:buChar char="•"/>
              <a:defRPr/>
            </a:pPr>
            <a:r>
              <a:rPr lang="vi-VN" dirty="0">
                <a:solidFill>
                  <a:schemeClr val="tx1"/>
                </a:solidFill>
                <a:latin typeface="+mn-lt"/>
              </a:rPr>
              <a:t>FMS sử dụng </a:t>
            </a:r>
            <a:r>
              <a:rPr lang="en-US" dirty="0" err="1">
                <a:solidFill>
                  <a:schemeClr val="tx1"/>
                </a:solidFill>
                <a:latin typeface="+mn-lt"/>
              </a:rPr>
              <a:t>kế</a:t>
            </a:r>
            <a:r>
              <a:rPr lang="en-US" baseline="0" dirty="0">
                <a:solidFill>
                  <a:schemeClr val="tx1"/>
                </a:solidFill>
                <a:latin typeface="+mn-lt"/>
              </a:rPr>
              <a:t> </a:t>
            </a:r>
            <a:r>
              <a:rPr lang="en-US" baseline="0" dirty="0" err="1">
                <a:solidFill>
                  <a:schemeClr val="tx1"/>
                </a:solidFill>
                <a:latin typeface="+mn-lt"/>
              </a:rPr>
              <a:t>hoạch</a:t>
            </a:r>
            <a:r>
              <a:rPr lang="vi-VN" dirty="0">
                <a:solidFill>
                  <a:schemeClr val="tx1"/>
                </a:solidFill>
                <a:latin typeface="+mn-lt"/>
              </a:rPr>
              <a:t> chi tiêu của bạn để thanh toán các dịch vụ và hỗ trợ trong IPP của bạn.</a:t>
            </a:r>
          </a:p>
          <a:p>
            <a:pPr marL="174708" indent="-174708" defTabSz="931774">
              <a:buFont typeface="Arial" panose="020B0604020202020204" pitchFamily="34" charset="0"/>
              <a:buChar char="•"/>
              <a:defRPr/>
            </a:pPr>
            <a:r>
              <a:rPr lang="vi-VN" dirty="0">
                <a:solidFill>
                  <a:schemeClr val="tx1"/>
                </a:solidFill>
                <a:latin typeface="+mn-lt"/>
              </a:rPr>
              <a:t>Họ </a:t>
            </a:r>
            <a:r>
              <a:rPr lang="en-US" dirty="0" err="1">
                <a:solidFill>
                  <a:schemeClr val="tx1"/>
                </a:solidFill>
                <a:latin typeface="+mn-lt"/>
              </a:rPr>
              <a:t>sẽ</a:t>
            </a:r>
            <a:r>
              <a:rPr lang="en-US" baseline="0" dirty="0">
                <a:solidFill>
                  <a:schemeClr val="tx1"/>
                </a:solidFill>
                <a:latin typeface="+mn-lt"/>
              </a:rPr>
              <a:t> </a:t>
            </a:r>
            <a:r>
              <a:rPr lang="vi-VN" dirty="0">
                <a:solidFill>
                  <a:schemeClr val="tx1"/>
                </a:solidFill>
                <a:latin typeface="+mn-lt"/>
              </a:rPr>
              <a:t>gửi cho bạn và trung tâm </a:t>
            </a:r>
            <a:r>
              <a:rPr lang="en-US" dirty="0" err="1">
                <a:solidFill>
                  <a:schemeClr val="tx1"/>
                </a:solidFill>
                <a:latin typeface="+mn-lt"/>
              </a:rPr>
              <a:t>vùng</a:t>
            </a:r>
            <a:r>
              <a:rPr lang="vi-VN" dirty="0">
                <a:solidFill>
                  <a:schemeClr val="tx1"/>
                </a:solidFill>
                <a:latin typeface="+mn-lt"/>
              </a:rPr>
              <a:t> của bạn </a:t>
            </a:r>
            <a:r>
              <a:rPr lang="en-US" dirty="0" err="1">
                <a:solidFill>
                  <a:schemeClr val="tx1"/>
                </a:solidFill>
                <a:latin typeface="+mn-lt"/>
              </a:rPr>
              <a:t>bản</a:t>
            </a:r>
            <a:r>
              <a:rPr lang="en-US" baseline="0" dirty="0">
                <a:solidFill>
                  <a:schemeClr val="tx1"/>
                </a:solidFill>
                <a:latin typeface="+mn-lt"/>
              </a:rPr>
              <a:t> </a:t>
            </a:r>
            <a:r>
              <a:rPr lang="en-US" baseline="0" dirty="0" err="1">
                <a:solidFill>
                  <a:schemeClr val="tx1"/>
                </a:solidFill>
                <a:latin typeface="+mn-lt"/>
              </a:rPr>
              <a:t>tổng</a:t>
            </a:r>
            <a:r>
              <a:rPr lang="en-US" baseline="0" dirty="0">
                <a:solidFill>
                  <a:schemeClr val="tx1"/>
                </a:solidFill>
                <a:latin typeface="+mn-lt"/>
              </a:rPr>
              <a:t> </a:t>
            </a:r>
            <a:r>
              <a:rPr lang="en-US" baseline="0" dirty="0" err="1">
                <a:solidFill>
                  <a:schemeClr val="tx1"/>
                </a:solidFill>
                <a:latin typeface="+mn-lt"/>
              </a:rPr>
              <a:t>hợp</a:t>
            </a:r>
            <a:r>
              <a:rPr lang="vi-VN" dirty="0">
                <a:solidFill>
                  <a:schemeClr val="tx1"/>
                </a:solidFill>
                <a:latin typeface="+mn-lt"/>
              </a:rPr>
              <a:t> hàng tháng về kế hoạch chi tiêu của bạn.</a:t>
            </a:r>
          </a:p>
          <a:p>
            <a:pPr marL="174708" indent="-174708" defTabSz="931774">
              <a:buFont typeface="Arial" panose="020B0604020202020204" pitchFamily="34" charset="0"/>
              <a:buChar char="•"/>
              <a:defRPr/>
            </a:pPr>
            <a:r>
              <a:rPr lang="vi-VN" dirty="0">
                <a:solidFill>
                  <a:schemeClr val="tx1"/>
                </a:solidFill>
                <a:latin typeface="+mn-lt"/>
              </a:rPr>
              <a:t>Họ sẽ giúp bạn đảm bảo </a:t>
            </a:r>
            <a:r>
              <a:rPr lang="en-US" dirty="0" err="1">
                <a:solidFill>
                  <a:schemeClr val="tx1"/>
                </a:solidFill>
                <a:latin typeface="+mn-lt"/>
              </a:rPr>
              <a:t>rằng</a:t>
            </a:r>
            <a:r>
              <a:rPr lang="en-US" baseline="0" dirty="0">
                <a:solidFill>
                  <a:schemeClr val="tx1"/>
                </a:solidFill>
                <a:latin typeface="+mn-lt"/>
              </a:rPr>
              <a:t> </a:t>
            </a:r>
            <a:r>
              <a:rPr lang="vi-VN" dirty="0">
                <a:solidFill>
                  <a:schemeClr val="tx1"/>
                </a:solidFill>
                <a:latin typeface="+mn-lt"/>
              </a:rPr>
              <a:t>bạn không </a:t>
            </a:r>
            <a:r>
              <a:rPr lang="en-US" dirty="0">
                <a:solidFill>
                  <a:schemeClr val="tx1"/>
                </a:solidFill>
                <a:latin typeface="+mn-lt"/>
              </a:rPr>
              <a:t>chi </a:t>
            </a:r>
            <a:r>
              <a:rPr lang="en-US" dirty="0" err="1">
                <a:solidFill>
                  <a:schemeClr val="tx1"/>
                </a:solidFill>
                <a:latin typeface="+mn-lt"/>
              </a:rPr>
              <a:t>vượt</a:t>
            </a:r>
            <a:r>
              <a:rPr lang="en-US" baseline="0" dirty="0">
                <a:solidFill>
                  <a:schemeClr val="tx1"/>
                </a:solidFill>
                <a:latin typeface="+mn-lt"/>
              </a:rPr>
              <a:t> </a:t>
            </a:r>
            <a:r>
              <a:rPr lang="en-US" baseline="0" dirty="0" err="1">
                <a:solidFill>
                  <a:schemeClr val="tx1"/>
                </a:solidFill>
                <a:latin typeface="+mn-lt"/>
              </a:rPr>
              <a:t>mức</a:t>
            </a:r>
            <a:r>
              <a:rPr lang="vi-VN" dirty="0">
                <a:solidFill>
                  <a:schemeClr val="tx1"/>
                </a:solidFill>
                <a:latin typeface="+mn-lt"/>
              </a:rPr>
              <a:t>.</a:t>
            </a:r>
          </a:p>
          <a:p>
            <a:pPr marL="174708" indent="-174708" defTabSz="931774">
              <a:buFont typeface="Arial" panose="020B0604020202020204" pitchFamily="34" charset="0"/>
              <a:buChar char="•"/>
              <a:defRPr/>
            </a:pPr>
            <a:r>
              <a:rPr lang="vi-VN" dirty="0">
                <a:solidFill>
                  <a:schemeClr val="tx1"/>
                </a:solidFill>
                <a:latin typeface="+mn-lt"/>
              </a:rPr>
              <a:t>FMS sẽ đảm bảo những người bạn </a:t>
            </a:r>
            <a:r>
              <a:rPr lang="en-US" dirty="0" err="1">
                <a:solidFill>
                  <a:schemeClr val="tx1"/>
                </a:solidFill>
                <a:latin typeface="+mn-lt"/>
              </a:rPr>
              <a:t>lựa</a:t>
            </a:r>
            <a:r>
              <a:rPr lang="en-US" baseline="0" dirty="0">
                <a:solidFill>
                  <a:schemeClr val="tx1"/>
                </a:solidFill>
                <a:latin typeface="+mn-lt"/>
              </a:rPr>
              <a:t> </a:t>
            </a:r>
            <a:r>
              <a:rPr lang="vi-VN" dirty="0">
                <a:solidFill>
                  <a:schemeClr val="tx1"/>
                </a:solidFill>
                <a:latin typeface="+mn-lt"/>
              </a:rPr>
              <a:t>chọn</a:t>
            </a:r>
            <a:r>
              <a:rPr lang="en-US" dirty="0">
                <a:solidFill>
                  <a:schemeClr val="tx1"/>
                </a:solidFill>
                <a:latin typeface="+mn-lt"/>
              </a:rPr>
              <a:t> </a:t>
            </a:r>
            <a:r>
              <a:rPr lang="en-US" dirty="0" err="1">
                <a:solidFill>
                  <a:schemeClr val="tx1"/>
                </a:solidFill>
                <a:latin typeface="+mn-lt"/>
              </a:rPr>
              <a:t>để</a:t>
            </a:r>
            <a:r>
              <a:rPr lang="vi-VN" dirty="0">
                <a:solidFill>
                  <a:schemeClr val="tx1"/>
                </a:solidFill>
                <a:latin typeface="+mn-lt"/>
              </a:rPr>
              <a:t> làm việc cho bạn đủ điều kiện để cung cấp dịch vụ mà </a:t>
            </a:r>
            <a:r>
              <a:rPr lang="en-US" dirty="0" err="1">
                <a:solidFill>
                  <a:schemeClr val="tx1"/>
                </a:solidFill>
                <a:latin typeface="+mn-lt"/>
              </a:rPr>
              <a:t>họ</a:t>
            </a:r>
            <a:r>
              <a:rPr lang="en-US" baseline="0" dirty="0">
                <a:solidFill>
                  <a:schemeClr val="tx1"/>
                </a:solidFill>
                <a:latin typeface="+mn-lt"/>
              </a:rPr>
              <a:t> </a:t>
            </a:r>
            <a:r>
              <a:rPr lang="en-US" baseline="0" dirty="0" err="1">
                <a:solidFill>
                  <a:schemeClr val="tx1"/>
                </a:solidFill>
                <a:latin typeface="+mn-lt"/>
              </a:rPr>
              <a:t>được</a:t>
            </a:r>
            <a:r>
              <a:rPr lang="en-US" baseline="0" dirty="0">
                <a:solidFill>
                  <a:schemeClr val="tx1"/>
                </a:solidFill>
                <a:latin typeface="+mn-lt"/>
              </a:rPr>
              <a:t> </a:t>
            </a:r>
            <a:r>
              <a:rPr lang="en-US" baseline="0" dirty="0" err="1">
                <a:solidFill>
                  <a:schemeClr val="tx1"/>
                </a:solidFill>
                <a:latin typeface="+mn-lt"/>
              </a:rPr>
              <a:t>thuê</a:t>
            </a:r>
            <a:r>
              <a:rPr lang="en-US" baseline="0" dirty="0">
                <a:solidFill>
                  <a:schemeClr val="tx1"/>
                </a:solidFill>
                <a:latin typeface="+mn-lt"/>
              </a:rPr>
              <a:t> </a:t>
            </a:r>
            <a:r>
              <a:rPr lang="en-US" baseline="0" dirty="0" err="1">
                <a:solidFill>
                  <a:schemeClr val="tx1"/>
                </a:solidFill>
                <a:latin typeface="+mn-lt"/>
              </a:rPr>
              <a:t>để</a:t>
            </a:r>
            <a:r>
              <a:rPr lang="en-US" baseline="0" dirty="0">
                <a:solidFill>
                  <a:schemeClr val="tx1"/>
                </a:solidFill>
                <a:latin typeface="+mn-lt"/>
              </a:rPr>
              <a:t> </a:t>
            </a:r>
            <a:r>
              <a:rPr lang="en-US" baseline="0" dirty="0" err="1">
                <a:solidFill>
                  <a:schemeClr val="tx1"/>
                </a:solidFill>
                <a:latin typeface="+mn-lt"/>
              </a:rPr>
              <a:t>cung</a:t>
            </a:r>
            <a:r>
              <a:rPr lang="en-US" baseline="0" dirty="0">
                <a:solidFill>
                  <a:schemeClr val="tx1"/>
                </a:solidFill>
                <a:latin typeface="+mn-lt"/>
              </a:rPr>
              <a:t> </a:t>
            </a:r>
            <a:r>
              <a:rPr lang="en-US" baseline="0" dirty="0" err="1">
                <a:solidFill>
                  <a:schemeClr val="tx1"/>
                </a:solidFill>
                <a:latin typeface="+mn-lt"/>
              </a:rPr>
              <a:t>cấp</a:t>
            </a:r>
            <a:r>
              <a:rPr lang="vi-VN" dirty="0">
                <a:solidFill>
                  <a:schemeClr val="tx1"/>
                </a:solidFill>
                <a:latin typeface="+mn-lt"/>
              </a:rPr>
              <a:t>.</a:t>
            </a:r>
          </a:p>
          <a:p>
            <a:pPr marL="174708" indent="-174708" defTabSz="931774">
              <a:buFont typeface="Arial" panose="020B0604020202020204" pitchFamily="34" charset="0"/>
              <a:buChar char="•"/>
              <a:defRPr/>
            </a:pPr>
            <a:r>
              <a:rPr lang="vi-VN" dirty="0">
                <a:solidFill>
                  <a:schemeClr val="tx1"/>
                </a:solidFill>
                <a:latin typeface="+mn-lt"/>
              </a:rPr>
              <a:t>Họ sẽ giúp nhân viên tiềm năng của bạn hoàn thành kiểm tra lý lịch, nếu cần.</a:t>
            </a:r>
            <a:endParaRPr lang="en-US" dirty="0">
              <a:solidFill>
                <a:schemeClr val="tx1"/>
              </a:solidFill>
              <a:latin typeface="+mn-lt"/>
            </a:endParaRPr>
          </a:p>
          <a:p>
            <a:pPr marL="0" indent="0" defTabSz="931774">
              <a:buFont typeface="Arial" panose="020B0604020202020204" pitchFamily="34" charset="0"/>
              <a:buNone/>
              <a:defRPr/>
            </a:pPr>
            <a:endParaRPr lang="en-US" baseline="0" dirty="0">
              <a:solidFill>
                <a:schemeClr val="tx1"/>
              </a:solidFill>
              <a:latin typeface="+mn-lt"/>
            </a:endParaRPr>
          </a:p>
        </p:txBody>
      </p:sp>
      <p:sp>
        <p:nvSpPr>
          <p:cNvPr id="4" name="Slide Number Placeholder 3"/>
          <p:cNvSpPr>
            <a:spLocks noGrp="1"/>
          </p:cNvSpPr>
          <p:nvPr>
            <p:ph type="sldNum" sz="quarter" idx="10"/>
          </p:nvPr>
        </p:nvSpPr>
        <p:spPr/>
        <p:txBody>
          <a:bodyPr/>
          <a:lstStyle/>
          <a:p>
            <a:fld id="{1C78673E-F29B-4593-BE77-BC78070867BB}" type="slidenum">
              <a:rPr lang="en-US" smtClean="0"/>
              <a:t>60</a:t>
            </a:fld>
            <a:endParaRPr lang="en-US" dirty="0"/>
          </a:p>
        </p:txBody>
      </p:sp>
    </p:spTree>
    <p:extLst>
      <p:ext uri="{BB962C8B-B14F-4D97-AF65-F5344CB8AC3E}">
        <p14:creationId xmlns:p14="http://schemas.microsoft.com/office/powerpoint/2010/main" val="34829611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err="1"/>
              <a:t>Một</a:t>
            </a:r>
            <a:r>
              <a:rPr lang="en-US" baseline="0" dirty="0"/>
              <a:t> </a:t>
            </a:r>
            <a:r>
              <a:rPr lang="en-US" baseline="0" dirty="0" err="1"/>
              <a:t>vài</a:t>
            </a:r>
            <a:r>
              <a:rPr lang="en-US" baseline="0" dirty="0"/>
              <a:t> </a:t>
            </a:r>
            <a:r>
              <a:rPr lang="en-US" baseline="0" dirty="0" err="1"/>
              <a:t>trang</a:t>
            </a:r>
            <a:r>
              <a:rPr lang="en-US" baseline="0" dirty="0"/>
              <a:t> </a:t>
            </a:r>
            <a:r>
              <a:rPr lang="en-US" baseline="0" dirty="0" err="1"/>
              <a:t>tiếp</a:t>
            </a:r>
            <a:r>
              <a:rPr lang="en-US" baseline="0" dirty="0"/>
              <a:t> </a:t>
            </a:r>
            <a:r>
              <a:rPr lang="en-US" baseline="0" dirty="0" err="1"/>
              <a:t>theo</a:t>
            </a:r>
            <a:r>
              <a:rPr lang="en-US" baseline="0" dirty="0"/>
              <a:t> </a:t>
            </a:r>
            <a:r>
              <a:rPr lang="en-US" baseline="0" dirty="0" err="1"/>
              <a:t>giải</a:t>
            </a:r>
            <a:r>
              <a:rPr lang="en-US" baseline="0" dirty="0"/>
              <a:t> </a:t>
            </a:r>
            <a:r>
              <a:rPr lang="en-US" baseline="0" dirty="0" err="1"/>
              <a:t>thích</a:t>
            </a:r>
            <a:r>
              <a:rPr lang="en-US" baseline="0" dirty="0"/>
              <a:t> chi </a:t>
            </a:r>
            <a:r>
              <a:rPr lang="en-US" baseline="0" dirty="0" err="1"/>
              <a:t>tiết</a:t>
            </a:r>
            <a:r>
              <a:rPr lang="en-US" baseline="0" dirty="0"/>
              <a:t> </a:t>
            </a:r>
            <a:r>
              <a:rPr lang="en-US" baseline="0" dirty="0" err="1"/>
              <a:t>cách</a:t>
            </a:r>
            <a:r>
              <a:rPr lang="en-US" baseline="0" dirty="0"/>
              <a:t> </a:t>
            </a:r>
            <a:r>
              <a:rPr lang="en-US" baseline="0" dirty="0" err="1"/>
              <a:t>quyết</a:t>
            </a:r>
            <a:r>
              <a:rPr lang="en-US" baseline="0" dirty="0"/>
              <a:t> </a:t>
            </a:r>
            <a:r>
              <a:rPr lang="en-US" baseline="0" dirty="0" err="1"/>
              <a:t>định</a:t>
            </a:r>
            <a:r>
              <a:rPr lang="en-US" baseline="0" dirty="0"/>
              <a:t> </a:t>
            </a:r>
            <a:r>
              <a:rPr lang="en-US" baseline="0" dirty="0" err="1"/>
              <a:t>loại</a:t>
            </a:r>
            <a:r>
              <a:rPr lang="en-US" baseline="0" dirty="0"/>
              <a:t> </a:t>
            </a:r>
            <a:r>
              <a:rPr lang="en-US" baseline="0" dirty="0" err="1"/>
              <a:t>quan</a:t>
            </a:r>
            <a:r>
              <a:rPr lang="en-US" baseline="0" dirty="0"/>
              <a:t> </a:t>
            </a:r>
            <a:r>
              <a:rPr lang="en-US" baseline="0" dirty="0" err="1"/>
              <a:t>hệ</a:t>
            </a:r>
            <a:r>
              <a:rPr lang="en-US" baseline="0" dirty="0"/>
              <a:t> </a:t>
            </a:r>
            <a:r>
              <a:rPr lang="en-US" baseline="0" dirty="0" err="1"/>
              <a:t>với</a:t>
            </a:r>
            <a:r>
              <a:rPr lang="en-US" baseline="0" dirty="0"/>
              <a:t> FMS </a:t>
            </a:r>
            <a:r>
              <a:rPr lang="en-US" baseline="0" dirty="0" err="1"/>
              <a:t>mà</a:t>
            </a:r>
            <a:r>
              <a:rPr lang="en-US" baseline="0" dirty="0"/>
              <a:t> </a:t>
            </a:r>
            <a:r>
              <a:rPr lang="en-US" baseline="0" dirty="0" err="1"/>
              <a:t>bạn</a:t>
            </a:r>
            <a:r>
              <a:rPr lang="en-US" baseline="0" dirty="0"/>
              <a:t> CẦN </a:t>
            </a:r>
            <a:r>
              <a:rPr lang="en-US" baseline="0" dirty="0" err="1"/>
              <a:t>cho</a:t>
            </a:r>
            <a:r>
              <a:rPr lang="en-US" baseline="0" dirty="0"/>
              <a:t> </a:t>
            </a:r>
            <a:r>
              <a:rPr lang="en-US" baseline="0" dirty="0" err="1"/>
              <a:t>các</a:t>
            </a:r>
            <a:r>
              <a:rPr lang="en-US" baseline="0" dirty="0"/>
              <a:t> </a:t>
            </a:r>
            <a:r>
              <a:rPr lang="en-US" baseline="0" dirty="0" err="1"/>
              <a:t>dịch</a:t>
            </a:r>
            <a:r>
              <a:rPr lang="en-US" baseline="0" dirty="0"/>
              <a:t> </a:t>
            </a:r>
            <a:r>
              <a:rPr lang="en-US" baseline="0" dirty="0" err="1"/>
              <a:t>vụ</a:t>
            </a:r>
            <a:r>
              <a:rPr lang="en-US" baseline="0" dirty="0"/>
              <a:t> </a:t>
            </a:r>
            <a:r>
              <a:rPr lang="en-US" baseline="0" dirty="0" err="1"/>
              <a:t>và</a:t>
            </a:r>
            <a:r>
              <a:rPr lang="en-US" baseline="0" dirty="0"/>
              <a:t> </a:t>
            </a:r>
            <a:r>
              <a:rPr lang="en-US" baseline="0" dirty="0" err="1"/>
              <a:t>sự</a:t>
            </a:r>
            <a:r>
              <a:rPr lang="en-US" baseline="0" dirty="0"/>
              <a:t> </a:t>
            </a:r>
            <a:r>
              <a:rPr lang="en-US" baseline="0" dirty="0" err="1"/>
              <a:t>hỗ</a:t>
            </a:r>
            <a:r>
              <a:rPr lang="en-US" baseline="0" dirty="0"/>
              <a:t> </a:t>
            </a:r>
            <a:r>
              <a:rPr lang="en-US" baseline="0" dirty="0" err="1"/>
              <a:t>trợ</a:t>
            </a:r>
            <a:r>
              <a:rPr lang="en-US" baseline="0" dirty="0"/>
              <a:t> </a:t>
            </a:r>
            <a:r>
              <a:rPr lang="en-US" baseline="0" dirty="0" err="1"/>
              <a:t>trong</a:t>
            </a:r>
            <a:r>
              <a:rPr lang="en-US" baseline="0" dirty="0"/>
              <a:t> </a:t>
            </a:r>
            <a:r>
              <a:rPr lang="en-US" baseline="0" dirty="0" err="1"/>
              <a:t>kế</a:t>
            </a:r>
            <a:r>
              <a:rPr lang="en-US" baseline="0" dirty="0"/>
              <a:t> </a:t>
            </a:r>
            <a:r>
              <a:rPr lang="en-US" baseline="0" dirty="0" err="1"/>
              <a:t>hoạch</a:t>
            </a:r>
            <a:r>
              <a:rPr lang="en-US" baseline="0" dirty="0"/>
              <a:t> chi </a:t>
            </a:r>
            <a:r>
              <a:rPr lang="en-US" baseline="0" dirty="0" err="1"/>
              <a:t>tiêu</a:t>
            </a:r>
            <a:r>
              <a:rPr lang="en-US" baseline="0" dirty="0"/>
              <a:t> </a:t>
            </a:r>
            <a:r>
              <a:rPr lang="en-US" baseline="0" dirty="0" err="1"/>
              <a:t>của</a:t>
            </a:r>
            <a:r>
              <a:rPr lang="en-US" baseline="0" dirty="0"/>
              <a:t> </a:t>
            </a:r>
            <a:r>
              <a:rPr lang="en-US" baseline="0" dirty="0" err="1"/>
              <a:t>bạn</a:t>
            </a:r>
            <a:r>
              <a:rPr lang="en-US" baseline="0" dirty="0"/>
              <a:t>. </a:t>
            </a:r>
            <a:endParaRPr lang="en-US" dirty="0"/>
          </a:p>
        </p:txBody>
      </p:sp>
      <p:sp>
        <p:nvSpPr>
          <p:cNvPr id="4" name="Slide Number Placeholder 3"/>
          <p:cNvSpPr>
            <a:spLocks noGrp="1"/>
          </p:cNvSpPr>
          <p:nvPr>
            <p:ph type="sldNum" sz="quarter" idx="10"/>
          </p:nvPr>
        </p:nvSpPr>
        <p:spPr/>
        <p:txBody>
          <a:bodyPr/>
          <a:lstStyle/>
          <a:p>
            <a:fld id="{1C78673E-F29B-4593-BE77-BC78070867BB}" type="slidenum">
              <a:rPr lang="en-US" smtClean="0"/>
              <a:t>61</a:t>
            </a:fld>
            <a:endParaRPr lang="en-US" dirty="0"/>
          </a:p>
        </p:txBody>
      </p:sp>
    </p:spTree>
    <p:extLst>
      <p:ext uri="{BB962C8B-B14F-4D97-AF65-F5344CB8AC3E}">
        <p14:creationId xmlns:p14="http://schemas.microsoft.com/office/powerpoint/2010/main" val="423892657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latin typeface="Calibri" panose="020F0502020204030204" pitchFamily="34" charset="0"/>
                <a:cs typeface="Calibri" panose="020F0502020204030204" pitchFamily="34" charset="0"/>
              </a:rPr>
              <a:t>Bạn có IPP và</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kế</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hoạch</a:t>
            </a:r>
            <a:r>
              <a:rPr lang="en-US" baseline="0" dirty="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chi tiêu trong đó </a:t>
            </a:r>
            <a:r>
              <a:rPr lang="en-US" dirty="0" err="1">
                <a:latin typeface="Calibri" panose="020F0502020204030204" pitchFamily="34" charset="0"/>
                <a:cs typeface="Calibri" panose="020F0502020204030204" pitchFamily="34" charset="0"/>
              </a:rPr>
              <a:t>cho</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thấy</a:t>
            </a:r>
            <a:r>
              <a:rPr lang="en-US" baseline="0" dirty="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các dịch vụ và hỗ trợ</a:t>
            </a:r>
            <a:r>
              <a:rPr lang="en-US" baseline="0" dirty="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bạn đã </a:t>
            </a:r>
            <a:r>
              <a:rPr lang="en-US" dirty="0" err="1">
                <a:latin typeface="Calibri" panose="020F0502020204030204" pitchFamily="34" charset="0"/>
                <a:cs typeface="Calibri" panose="020F0502020204030204" pitchFamily="34" charset="0"/>
              </a:rPr>
              <a:t>lựa</a:t>
            </a:r>
            <a:r>
              <a:rPr lang="en-US" baseline="0" dirty="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chọn.</a:t>
            </a:r>
          </a:p>
          <a:p>
            <a:r>
              <a:rPr lang="vi-VN" dirty="0">
                <a:latin typeface="Calibri" panose="020F0502020204030204" pitchFamily="34" charset="0"/>
                <a:cs typeface="Calibri" panose="020F0502020204030204" pitchFamily="34" charset="0"/>
              </a:rPr>
              <a:t>Để xác định mối quan hệ của bạn với FMS, hãy bắt đầu </a:t>
            </a:r>
            <a:r>
              <a:rPr lang="en-US" dirty="0" err="1">
                <a:latin typeface="Calibri" panose="020F0502020204030204" pitchFamily="34" charset="0"/>
                <a:cs typeface="Calibri" panose="020F0502020204030204" pitchFamily="34" charset="0"/>
              </a:rPr>
              <a:t>bằng</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việc</a:t>
            </a:r>
            <a:r>
              <a:rPr lang="en-US" baseline="0" dirty="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tự hỏ</a:t>
            </a:r>
            <a:r>
              <a:rPr lang="en-US" dirty="0" err="1">
                <a:latin typeface="Calibri" panose="020F0502020204030204" pitchFamily="34" charset="0"/>
                <a:cs typeface="Calibri" panose="020F0502020204030204" pitchFamily="34" charset="0"/>
              </a:rPr>
              <a:t>i</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bản</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thân</a:t>
            </a:r>
            <a:r>
              <a:rPr lang="en-US" baseline="0" dirty="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liệu bạn sẽ có nhân viên </a:t>
            </a:r>
            <a:r>
              <a:rPr lang="en-US" dirty="0" err="1">
                <a:latin typeface="Calibri" panose="020F0502020204030204" pitchFamily="34" charset="0"/>
                <a:cs typeface="Calibri" panose="020F0502020204030204" pitchFamily="34" charset="0"/>
              </a:rPr>
              <a:t>với</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tư</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cách</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là</a:t>
            </a:r>
            <a:r>
              <a:rPr lang="vi-VN" dirty="0">
                <a:latin typeface="Calibri" panose="020F0502020204030204" pitchFamily="34" charset="0"/>
                <a:cs typeface="Calibri" panose="020F0502020204030204" pitchFamily="34" charset="0"/>
              </a:rPr>
              <a:t> một phần trong kế hoạch của bạn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không</a:t>
            </a:r>
            <a:r>
              <a:rPr lang="vi-VN" dirty="0">
                <a:latin typeface="Calibri" panose="020F0502020204030204" pitchFamily="34" charset="0"/>
                <a:cs typeface="Calibri" panose="020F0502020204030204" pitchFamily="34" charset="0"/>
              </a:rPr>
              <a:t>. Và, nếu bạn có nhân viên, ai sẽ </a:t>
            </a:r>
            <a:r>
              <a:rPr lang="en-US" dirty="0" err="1">
                <a:latin typeface="Calibri" panose="020F0502020204030204" pitchFamily="34" charset="0"/>
                <a:cs typeface="Calibri" panose="020F0502020204030204" pitchFamily="34" charset="0"/>
              </a:rPr>
              <a:t>là</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chủ</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lao</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động</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của</a:t>
            </a:r>
            <a:r>
              <a:rPr lang="en-US" baseline="0" dirty="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họ.</a:t>
            </a:r>
          </a:p>
          <a:p>
            <a:r>
              <a:rPr lang="vi-VN" dirty="0">
                <a:latin typeface="Calibri" panose="020F0502020204030204" pitchFamily="34" charset="0"/>
                <a:cs typeface="Calibri" panose="020F0502020204030204" pitchFamily="34" charset="0"/>
              </a:rPr>
              <a:t>Hãy cùng </a:t>
            </a:r>
            <a:r>
              <a:rPr lang="en-US" dirty="0" err="1">
                <a:latin typeface="Calibri" panose="020F0502020204030204" pitchFamily="34" charset="0"/>
                <a:cs typeface="Calibri" panose="020F0502020204030204" pitchFamily="34" charset="0"/>
              </a:rPr>
              <a:t>tìm</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hiểu</a:t>
            </a:r>
            <a:r>
              <a:rPr lang="en-US" baseline="0" dirty="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các cách khác nhau để trả lời những câu hỏi đó.</a:t>
            </a:r>
            <a:endParaRPr lang="en-US" dirty="0">
              <a:latin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10"/>
          </p:nvPr>
        </p:nvSpPr>
        <p:spPr/>
        <p:txBody>
          <a:bodyPr/>
          <a:lstStyle/>
          <a:p>
            <a:fld id="{1C78673E-F29B-4593-BE77-BC78070867BB}" type="slidenum">
              <a:rPr lang="en-US" smtClean="0"/>
              <a:t>62</a:t>
            </a:fld>
            <a:endParaRPr lang="en-US" dirty="0"/>
          </a:p>
        </p:txBody>
      </p:sp>
    </p:spTree>
    <p:extLst>
      <p:ext uri="{BB962C8B-B14F-4D97-AF65-F5344CB8AC3E}">
        <p14:creationId xmlns:p14="http://schemas.microsoft.com/office/powerpoint/2010/main" val="71000986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latin typeface="Calibri" panose="020F0502020204030204" pitchFamily="34" charset="0"/>
                <a:cs typeface="Calibri" panose="020F0502020204030204" pitchFamily="34" charset="0"/>
              </a:rPr>
              <a:t>Bạn có IPP và</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kế</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hoạch</a:t>
            </a:r>
            <a:r>
              <a:rPr lang="en-US" baseline="0" dirty="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chi tiêu trong đó </a:t>
            </a:r>
            <a:r>
              <a:rPr lang="en-US" dirty="0" err="1">
                <a:latin typeface="Calibri" panose="020F0502020204030204" pitchFamily="34" charset="0"/>
                <a:cs typeface="Calibri" panose="020F0502020204030204" pitchFamily="34" charset="0"/>
              </a:rPr>
              <a:t>cho</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thấy</a:t>
            </a:r>
            <a:r>
              <a:rPr lang="en-US" baseline="0" dirty="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các dịch vụ và hỗ trợ</a:t>
            </a:r>
            <a:r>
              <a:rPr lang="en-US" baseline="0" dirty="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bạn đã </a:t>
            </a:r>
            <a:r>
              <a:rPr lang="en-US" dirty="0" err="1">
                <a:latin typeface="Calibri" panose="020F0502020204030204" pitchFamily="34" charset="0"/>
                <a:cs typeface="Calibri" panose="020F0502020204030204" pitchFamily="34" charset="0"/>
              </a:rPr>
              <a:t>lựa</a:t>
            </a:r>
            <a:r>
              <a:rPr lang="en-US" baseline="0" dirty="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chọn.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Calibri" panose="020F0502020204030204" pitchFamily="34" charset="0"/>
                <a:cs typeface="Calibri" panose="020F0502020204030204" pitchFamily="34" charset="0"/>
              </a:rPr>
              <a:t>Vì</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vậy</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bạn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đặt</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câu</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hỏi</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Tôi</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sẽ</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có</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nhân</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viên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không</a:t>
            </a:r>
            <a:r>
              <a:rPr lang="en-US" dirty="0">
                <a:latin typeface="Calibri" panose="020F0502020204030204" pitchFamily="34" charset="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Calibri" panose="020F0502020204030204" pitchFamily="34" charset="0"/>
                <a:cs typeface="Calibri" panose="020F0502020204030204" pitchFamily="34" charset="0"/>
              </a:rPr>
              <a:t>Không</a:t>
            </a:r>
            <a:r>
              <a:rPr lang="en-US" dirty="0">
                <a:latin typeface="Calibri" panose="020F0502020204030204" pitchFamily="34" charset="0"/>
                <a:cs typeface="Calibri" panose="020F0502020204030204" pitchFamily="34" charset="0"/>
              </a:rPr>
              <a:t> </a:t>
            </a:r>
            <a:r>
              <a:rPr lang="en-US" dirty="0">
                <a:solidFill>
                  <a:schemeClr val="tx1"/>
                </a:solidFill>
                <a:latin typeface="Calibri" panose="020F0502020204030204" pitchFamily="34" charset="0"/>
                <a:cs typeface="Calibri" panose="020F0502020204030204" pitchFamily="34" charset="0"/>
              </a:rPr>
              <a:t>–</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Không</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có</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nhân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viên</a:t>
            </a:r>
            <a:r>
              <a:rPr lang="en-US" dirty="0">
                <a:latin typeface="Calibri" panose="020F0502020204030204" pitchFamily="34" charset="0"/>
                <a:cs typeface="Calibri" panose="020F0502020204030204" pitchFamily="34" charset="0"/>
              </a:rPr>
              <a:t>.</a:t>
            </a:r>
          </a:p>
          <a:p>
            <a:pPr marL="628650" lvl="1" indent="-171450">
              <a:buFont typeface="Arial" panose="020B0604020202020204" pitchFamily="34" charset="0"/>
              <a:buChar char="•"/>
            </a:pPr>
            <a:r>
              <a:rPr lang="vi-VN" dirty="0">
                <a:solidFill>
                  <a:schemeClr val="tx1"/>
                </a:solidFill>
                <a:latin typeface="Calibri" panose="020F0502020204030204" pitchFamily="34" charset="0"/>
                <a:cs typeface="Calibri" panose="020F0502020204030204" pitchFamily="34" charset="0"/>
              </a:rPr>
              <a:t>Tôi chỉ </a:t>
            </a:r>
            <a:r>
              <a:rPr lang="en-US" dirty="0" err="1">
                <a:solidFill>
                  <a:schemeClr val="tx1"/>
                </a:solidFill>
                <a:latin typeface="Calibri" panose="020F0502020204030204" pitchFamily="34" charset="0"/>
                <a:cs typeface="Calibri" panose="020F0502020204030204" pitchFamily="34" charset="0"/>
              </a:rPr>
              <a:t>thực</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hiện</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việc</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mua</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bán</a:t>
            </a:r>
            <a:r>
              <a:rPr lang="en-US" dirty="0">
                <a:solidFill>
                  <a:schemeClr val="tx1"/>
                </a:solidFill>
                <a:latin typeface="Calibri" panose="020F0502020204030204" pitchFamily="34" charset="0"/>
                <a:cs typeface="Calibri" panose="020F0502020204030204" pitchFamily="34" charset="0"/>
              </a:rPr>
              <a:t>.</a:t>
            </a:r>
            <a:endParaRPr lang="vi-VN" dirty="0">
              <a:solidFill>
                <a:schemeClr val="tx1"/>
              </a:solidFill>
              <a:latin typeface="Calibri" panose="020F0502020204030204" pitchFamily="34" charset="0"/>
              <a:cs typeface="Calibri" panose="020F0502020204030204" pitchFamily="34" charset="0"/>
            </a:endParaRPr>
          </a:p>
          <a:p>
            <a:pPr marL="628650" lvl="1" indent="-171450">
              <a:buFont typeface="Arial" panose="020B0604020202020204" pitchFamily="34" charset="0"/>
              <a:buChar char="•"/>
            </a:pPr>
            <a:r>
              <a:rPr lang="vi-VN" dirty="0">
                <a:solidFill>
                  <a:schemeClr val="tx1"/>
                </a:solidFill>
                <a:latin typeface="Calibri" panose="020F0502020204030204" pitchFamily="34" charset="0"/>
                <a:cs typeface="Calibri" panose="020F0502020204030204" pitchFamily="34" charset="0"/>
              </a:rPr>
              <a:t>Tôi sẽ không có nhân viên vì tôi đang thuê một cơ quan/công ty </a:t>
            </a:r>
            <a:r>
              <a:rPr lang="en-US" dirty="0" err="1">
                <a:solidFill>
                  <a:schemeClr val="tx1"/>
                </a:solidFill>
                <a:latin typeface="Calibri" panose="020F0502020204030204" pitchFamily="34" charset="0"/>
                <a:cs typeface="Calibri" panose="020F0502020204030204" pitchFamily="34" charset="0"/>
              </a:rPr>
              <a:t>để</a:t>
            </a:r>
            <a:r>
              <a:rPr lang="en-US" baseline="0" dirty="0">
                <a:solidFill>
                  <a:schemeClr val="tx1"/>
                </a:solidFill>
                <a:latin typeface="Calibri" panose="020F0502020204030204" pitchFamily="34" charset="0"/>
                <a:cs typeface="Calibri" panose="020F0502020204030204" pitchFamily="34" charset="0"/>
              </a:rPr>
              <a:t> </a:t>
            </a:r>
            <a:r>
              <a:rPr lang="vi-VN" dirty="0">
                <a:solidFill>
                  <a:schemeClr val="tx1"/>
                </a:solidFill>
                <a:latin typeface="Calibri" panose="020F0502020204030204" pitchFamily="34" charset="0"/>
                <a:cs typeface="Calibri" panose="020F0502020204030204" pitchFamily="34" charset="0"/>
              </a:rPr>
              <a:t>cung cấp </a:t>
            </a:r>
            <a:r>
              <a:rPr lang="en-US" dirty="0" err="1">
                <a:solidFill>
                  <a:schemeClr val="tx1"/>
                </a:solidFill>
                <a:latin typeface="Calibri" panose="020F0502020204030204" pitchFamily="34" charset="0"/>
                <a:cs typeface="Calibri" panose="020F0502020204030204" pitchFamily="34" charset="0"/>
              </a:rPr>
              <a:t>nhân</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sự</a:t>
            </a:r>
            <a:r>
              <a:rPr lang="en-US" baseline="0" dirty="0">
                <a:solidFill>
                  <a:schemeClr val="tx1"/>
                </a:solidFill>
                <a:latin typeface="Calibri" panose="020F0502020204030204" pitchFamily="34" charset="0"/>
                <a:cs typeface="Calibri" panose="020F0502020204030204" pitchFamily="34" charset="0"/>
              </a:rPr>
              <a:t> </a:t>
            </a:r>
            <a:r>
              <a:rPr lang="vi-VN" dirty="0">
                <a:solidFill>
                  <a:schemeClr val="tx1"/>
                </a:solidFill>
                <a:latin typeface="Calibri" panose="020F0502020204030204" pitchFamily="34" charset="0"/>
                <a:cs typeface="Calibri" panose="020F0502020204030204" pitchFamily="34" charset="0"/>
              </a:rPr>
              <a:t>làm việc với tôi. Tôi không có mối quan hệ chủ </a:t>
            </a:r>
            <a:r>
              <a:rPr lang="en-US" dirty="0" err="1">
                <a:solidFill>
                  <a:schemeClr val="tx1"/>
                </a:solidFill>
                <a:latin typeface="Calibri" panose="020F0502020204030204" pitchFamily="34" charset="0"/>
                <a:cs typeface="Calibri" panose="020F0502020204030204" pitchFamily="34" charset="0"/>
              </a:rPr>
              <a:t>lao</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động</a:t>
            </a:r>
            <a:r>
              <a:rPr lang="vi-VN" dirty="0">
                <a:solidFill>
                  <a:schemeClr val="tx1"/>
                </a:solidFill>
                <a:latin typeface="Calibri" panose="020F0502020204030204" pitchFamily="34" charset="0"/>
                <a:cs typeface="Calibri" panose="020F0502020204030204" pitchFamily="34" charset="0"/>
              </a:rPr>
              <a:t>/</a:t>
            </a:r>
            <a:r>
              <a:rPr lang="en-US" dirty="0" err="1">
                <a:solidFill>
                  <a:schemeClr val="tx1"/>
                </a:solidFill>
                <a:latin typeface="Calibri" panose="020F0502020204030204" pitchFamily="34" charset="0"/>
                <a:cs typeface="Calibri" panose="020F0502020204030204" pitchFamily="34" charset="0"/>
              </a:rPr>
              <a:t>người</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lao</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động</a:t>
            </a:r>
            <a:r>
              <a:rPr lang="en-US" baseline="0" dirty="0">
                <a:solidFill>
                  <a:schemeClr val="tx1"/>
                </a:solidFill>
                <a:latin typeface="Calibri" panose="020F0502020204030204" pitchFamily="34" charset="0"/>
                <a:cs typeface="Calibri" panose="020F0502020204030204" pitchFamily="34" charset="0"/>
              </a:rPr>
              <a:t> </a:t>
            </a:r>
            <a:r>
              <a:rPr lang="vi-VN" dirty="0">
                <a:solidFill>
                  <a:schemeClr val="tx1"/>
                </a:solidFill>
                <a:latin typeface="Calibri" panose="020F0502020204030204" pitchFamily="34" charset="0"/>
                <a:cs typeface="Calibri" panose="020F0502020204030204" pitchFamily="34" charset="0"/>
              </a:rPr>
              <a:t>với những người </a:t>
            </a:r>
            <a:r>
              <a:rPr lang="en-US" dirty="0" err="1">
                <a:solidFill>
                  <a:schemeClr val="tx1"/>
                </a:solidFill>
                <a:latin typeface="Calibri" panose="020F0502020204030204" pitchFamily="34" charset="0"/>
                <a:cs typeface="Calibri" panose="020F0502020204030204" pitchFamily="34" charset="0"/>
              </a:rPr>
              <a:t>hỗ</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trợ</a:t>
            </a:r>
            <a:r>
              <a:rPr lang="en-US" baseline="0" dirty="0">
                <a:solidFill>
                  <a:schemeClr val="tx1"/>
                </a:solidFill>
                <a:latin typeface="Calibri" panose="020F0502020204030204" pitchFamily="34" charset="0"/>
                <a:cs typeface="Calibri" panose="020F0502020204030204" pitchFamily="34" charset="0"/>
              </a:rPr>
              <a:t> </a:t>
            </a:r>
            <a:r>
              <a:rPr lang="vi-VN" dirty="0">
                <a:solidFill>
                  <a:schemeClr val="tx1"/>
                </a:solidFill>
                <a:latin typeface="Calibri" panose="020F0502020204030204" pitchFamily="34" charset="0"/>
                <a:cs typeface="Calibri" panose="020F0502020204030204" pitchFamily="34" charset="0"/>
              </a:rPr>
              <a:t>tôi. Tôi đã thuê một cơ quan</a:t>
            </a:r>
            <a:r>
              <a:rPr lang="en-US" dirty="0">
                <a:solidFill>
                  <a:schemeClr val="tx1"/>
                </a:solidFill>
                <a:latin typeface="Calibri" panose="020F0502020204030204" pitchFamily="34" charset="0"/>
                <a:cs typeface="Calibri" panose="020F0502020204030204" pitchFamily="34" charset="0"/>
              </a:rPr>
              <a:t>/</a:t>
            </a:r>
            <a:r>
              <a:rPr lang="vi-VN" dirty="0">
                <a:solidFill>
                  <a:schemeClr val="tx1"/>
                </a:solidFill>
                <a:latin typeface="Calibri" panose="020F0502020204030204" pitchFamily="34" charset="0"/>
                <a:cs typeface="Calibri" panose="020F0502020204030204" pitchFamily="34" charset="0"/>
              </a:rPr>
              <a:t>công ty và những người </a:t>
            </a:r>
            <a:r>
              <a:rPr lang="en-US" dirty="0" err="1">
                <a:solidFill>
                  <a:schemeClr val="tx1"/>
                </a:solidFill>
                <a:latin typeface="Calibri" panose="020F0502020204030204" pitchFamily="34" charset="0"/>
                <a:cs typeface="Calibri" panose="020F0502020204030204" pitchFamily="34" charset="0"/>
              </a:rPr>
              <a:t>hỗ</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trợ</a:t>
            </a:r>
            <a:r>
              <a:rPr lang="en-US" baseline="0" dirty="0">
                <a:solidFill>
                  <a:schemeClr val="tx1"/>
                </a:solidFill>
                <a:latin typeface="Calibri" panose="020F0502020204030204" pitchFamily="34" charset="0"/>
                <a:cs typeface="Calibri" panose="020F0502020204030204" pitchFamily="34" charset="0"/>
              </a:rPr>
              <a:t> </a:t>
            </a:r>
            <a:r>
              <a:rPr lang="vi-VN" dirty="0">
                <a:solidFill>
                  <a:schemeClr val="tx1"/>
                </a:solidFill>
                <a:latin typeface="Calibri" panose="020F0502020204030204" pitchFamily="34" charset="0"/>
                <a:cs typeface="Calibri" panose="020F0502020204030204" pitchFamily="34" charset="0"/>
              </a:rPr>
              <a:t>tôi được thuê bởi cơ quan</a:t>
            </a:r>
            <a:r>
              <a:rPr lang="en-US" dirty="0">
                <a:solidFill>
                  <a:schemeClr val="tx1"/>
                </a:solidFill>
                <a:latin typeface="Calibri" panose="020F0502020204030204" pitchFamily="34" charset="0"/>
                <a:cs typeface="Calibri" panose="020F0502020204030204" pitchFamily="34" charset="0"/>
              </a:rPr>
              <a:t>/</a:t>
            </a:r>
            <a:r>
              <a:rPr lang="vi-VN" dirty="0">
                <a:solidFill>
                  <a:schemeClr val="tx1"/>
                </a:solidFill>
                <a:latin typeface="Calibri" panose="020F0502020204030204" pitchFamily="34" charset="0"/>
                <a:cs typeface="Calibri" panose="020F0502020204030204" pitchFamily="34" charset="0"/>
              </a:rPr>
              <a:t>công ty</a:t>
            </a:r>
            <a:r>
              <a:rPr lang="en-US" dirty="0">
                <a:solidFill>
                  <a:schemeClr val="tx1"/>
                </a:solidFill>
                <a:latin typeface="Calibri" panose="020F0502020204030204" pitchFamily="34" charset="0"/>
                <a:cs typeface="Calibri" panose="020F0502020204030204" pitchFamily="34" charset="0"/>
              </a:rPr>
              <a:t> </a:t>
            </a:r>
            <a:r>
              <a:rPr lang="en-US" dirty="0" err="1">
                <a:solidFill>
                  <a:schemeClr val="tx1"/>
                </a:solidFill>
                <a:latin typeface="Calibri" panose="020F0502020204030204" pitchFamily="34" charset="0"/>
                <a:cs typeface="Calibri" panose="020F0502020204030204" pitchFamily="34" charset="0"/>
              </a:rPr>
              <a:t>đó</a:t>
            </a:r>
            <a:r>
              <a:rPr lang="vi-VN" dirty="0">
                <a:solidFill>
                  <a:schemeClr val="tx1"/>
                </a:solidFill>
                <a:latin typeface="Calibri" panose="020F0502020204030204" pitchFamily="34" charset="0"/>
                <a:cs typeface="Calibri" panose="020F0502020204030204" pitchFamily="34" charset="0"/>
              </a:rPr>
              <a:t>.</a:t>
            </a:r>
            <a:endParaRPr lang="en-US" dirty="0">
              <a:solidFill>
                <a:schemeClr val="tx1"/>
              </a:solidFill>
              <a:latin typeface="Calibri" panose="020F0502020204030204" pitchFamily="34" charset="0"/>
              <a:cs typeface="Calibri" panose="020F0502020204030204" pitchFamily="34" charset="0"/>
            </a:endParaRPr>
          </a:p>
          <a:p>
            <a:pPr marL="0" indent="0" defTabSz="931774">
              <a:buFont typeface="+mj-lt"/>
              <a:buNone/>
              <a:defRPr/>
            </a:pPr>
            <a:r>
              <a:rPr lang="en-US" b="1" dirty="0" err="1">
                <a:solidFill>
                  <a:schemeClr val="tx1"/>
                </a:solidFill>
                <a:latin typeface="Calibri" panose="020F0502020204030204" pitchFamily="34" charset="0"/>
                <a:cs typeface="Calibri" panose="020F0502020204030204" pitchFamily="34" charset="0"/>
              </a:rPr>
              <a:t>Đây</a:t>
            </a:r>
            <a:r>
              <a:rPr lang="en-US" b="1" baseline="0" dirty="0">
                <a:solidFill>
                  <a:schemeClr val="tx1"/>
                </a:solidFill>
                <a:latin typeface="Calibri" panose="020F0502020204030204" pitchFamily="34" charset="0"/>
                <a:cs typeface="Calibri" panose="020F0502020204030204" pitchFamily="34" charset="0"/>
              </a:rPr>
              <a:t> </a:t>
            </a:r>
            <a:r>
              <a:rPr lang="en-US" b="1" baseline="0" dirty="0" err="1">
                <a:solidFill>
                  <a:schemeClr val="tx1"/>
                </a:solidFill>
                <a:latin typeface="Calibri" panose="020F0502020204030204" pitchFamily="34" charset="0"/>
                <a:cs typeface="Calibri" panose="020F0502020204030204" pitchFamily="34" charset="0"/>
              </a:rPr>
              <a:t>là</a:t>
            </a:r>
            <a:r>
              <a:rPr lang="en-US" b="1" baseline="0" dirty="0">
                <a:solidFill>
                  <a:schemeClr val="tx1"/>
                </a:solidFill>
                <a:latin typeface="Calibri" panose="020F0502020204030204" pitchFamily="34" charset="0"/>
                <a:cs typeface="Calibri" panose="020F0502020204030204" pitchFamily="34" charset="0"/>
              </a:rPr>
              <a:t> </a:t>
            </a:r>
            <a:r>
              <a:rPr lang="en-US" b="1" baseline="0" dirty="0" err="1">
                <a:solidFill>
                  <a:schemeClr val="tx1"/>
                </a:solidFill>
                <a:latin typeface="Calibri" panose="020F0502020204030204" pitchFamily="34" charset="0"/>
                <a:cs typeface="Calibri" panose="020F0502020204030204" pitchFamily="34" charset="0"/>
              </a:rPr>
              <a:t>Mô</a:t>
            </a:r>
            <a:r>
              <a:rPr lang="en-US" b="1" baseline="0" dirty="0">
                <a:solidFill>
                  <a:schemeClr val="tx1"/>
                </a:solidFill>
                <a:latin typeface="Calibri" panose="020F0502020204030204" pitchFamily="34" charset="0"/>
                <a:cs typeface="Calibri" panose="020F0502020204030204" pitchFamily="34" charset="0"/>
              </a:rPr>
              <a:t> </a:t>
            </a:r>
            <a:r>
              <a:rPr lang="en-US" b="1" baseline="0" dirty="0" err="1">
                <a:solidFill>
                  <a:schemeClr val="tx1"/>
                </a:solidFill>
                <a:latin typeface="Calibri" panose="020F0502020204030204" pitchFamily="34" charset="0"/>
                <a:cs typeface="Calibri" panose="020F0502020204030204" pitchFamily="34" charset="0"/>
              </a:rPr>
              <a:t>hình</a:t>
            </a:r>
            <a:r>
              <a:rPr lang="en-US" b="1" baseline="0" dirty="0">
                <a:solidFill>
                  <a:schemeClr val="tx1"/>
                </a:solidFill>
                <a:latin typeface="Calibri" panose="020F0502020204030204" pitchFamily="34" charset="0"/>
                <a:cs typeface="Calibri" panose="020F0502020204030204" pitchFamily="34" charset="0"/>
              </a:rPr>
              <a:t> </a:t>
            </a:r>
            <a:r>
              <a:rPr lang="en-US" b="1" baseline="0" dirty="0" err="1">
                <a:solidFill>
                  <a:schemeClr val="tx1"/>
                </a:solidFill>
                <a:latin typeface="Calibri" panose="020F0502020204030204" pitchFamily="34" charset="0"/>
                <a:cs typeface="Calibri" panose="020F0502020204030204" pitchFamily="34" charset="0"/>
              </a:rPr>
              <a:t>Người</a:t>
            </a:r>
            <a:r>
              <a:rPr lang="en-US" b="1" baseline="0" dirty="0">
                <a:solidFill>
                  <a:schemeClr val="tx1"/>
                </a:solidFill>
                <a:latin typeface="Calibri" panose="020F0502020204030204" pitchFamily="34" charset="0"/>
                <a:cs typeface="Calibri" panose="020F0502020204030204" pitchFamily="34" charset="0"/>
              </a:rPr>
              <a:t> </a:t>
            </a:r>
            <a:r>
              <a:rPr lang="en-US" b="1" baseline="0" dirty="0" err="1">
                <a:solidFill>
                  <a:schemeClr val="tx1"/>
                </a:solidFill>
                <a:latin typeface="Calibri" panose="020F0502020204030204" pitchFamily="34" charset="0"/>
                <a:cs typeface="Calibri" panose="020F0502020204030204" pitchFamily="34" charset="0"/>
              </a:rPr>
              <a:t>thanh</a:t>
            </a:r>
            <a:r>
              <a:rPr lang="en-US" b="1" baseline="0" dirty="0">
                <a:solidFill>
                  <a:schemeClr val="tx1"/>
                </a:solidFill>
                <a:latin typeface="Calibri" panose="020F0502020204030204" pitchFamily="34" charset="0"/>
                <a:cs typeface="Calibri" panose="020F0502020204030204" pitchFamily="34" charset="0"/>
              </a:rPr>
              <a:t> </a:t>
            </a:r>
            <a:r>
              <a:rPr lang="en-US" b="1" baseline="0" dirty="0" err="1">
                <a:solidFill>
                  <a:schemeClr val="tx1"/>
                </a:solidFill>
                <a:latin typeface="Calibri" panose="020F0502020204030204" pitchFamily="34" charset="0"/>
                <a:cs typeface="Calibri" panose="020F0502020204030204" pitchFamily="34" charset="0"/>
              </a:rPr>
              <a:t>toán</a:t>
            </a:r>
            <a:r>
              <a:rPr lang="en-US" b="1" baseline="0" dirty="0">
                <a:solidFill>
                  <a:schemeClr val="tx1"/>
                </a:solidFill>
                <a:latin typeface="Calibri" panose="020F0502020204030204" pitchFamily="34" charset="0"/>
                <a:cs typeface="Calibri" panose="020F0502020204030204" pitchFamily="34" charset="0"/>
              </a:rPr>
              <a:t> </a:t>
            </a:r>
            <a:r>
              <a:rPr lang="en-US" b="1" baseline="0" dirty="0" err="1">
                <a:solidFill>
                  <a:schemeClr val="tx1"/>
                </a:solidFill>
                <a:latin typeface="Calibri" panose="020F0502020204030204" pitchFamily="34" charset="0"/>
                <a:cs typeface="Calibri" panose="020F0502020204030204" pitchFamily="34" charset="0"/>
              </a:rPr>
              <a:t>Hoá</a:t>
            </a:r>
            <a:r>
              <a:rPr lang="en-US" b="1" baseline="0" dirty="0">
                <a:solidFill>
                  <a:schemeClr val="tx1"/>
                </a:solidFill>
                <a:latin typeface="Calibri" panose="020F0502020204030204" pitchFamily="34" charset="0"/>
                <a:cs typeface="Calibri" panose="020F0502020204030204" pitchFamily="34" charset="0"/>
              </a:rPr>
              <a:t> </a:t>
            </a:r>
            <a:r>
              <a:rPr lang="en-US" b="1" baseline="0" dirty="0" err="1">
                <a:solidFill>
                  <a:schemeClr val="tx1"/>
                </a:solidFill>
                <a:latin typeface="Calibri" panose="020F0502020204030204" pitchFamily="34" charset="0"/>
                <a:cs typeface="Calibri" panose="020F0502020204030204" pitchFamily="34" charset="0"/>
              </a:rPr>
              <a:t>đơn</a:t>
            </a:r>
            <a:r>
              <a:rPr lang="en-US" b="1" baseline="0" dirty="0">
                <a:solidFill>
                  <a:schemeClr val="tx1"/>
                </a:solidFill>
                <a:latin typeface="Calibri" panose="020F0502020204030204" pitchFamily="34" charset="0"/>
                <a:cs typeface="Calibri" panose="020F0502020204030204" pitchFamily="34" charset="0"/>
              </a:rPr>
              <a:t>: </a:t>
            </a:r>
          </a:p>
          <a:p>
            <a:pPr marL="228600" indent="-228600" defTabSz="931774">
              <a:buFont typeface="+mj-lt"/>
              <a:buAutoNum type="arabicParenR"/>
              <a:defRPr/>
            </a:pPr>
            <a:r>
              <a:rPr lang="en-US" dirty="0">
                <a:solidFill>
                  <a:schemeClr val="tx1"/>
                </a:solidFill>
                <a:latin typeface="Calibri" panose="020F0502020204030204" pitchFamily="34" charset="0"/>
                <a:cs typeface="Calibri" panose="020F0502020204030204" pitchFamily="34" charset="0"/>
              </a:rPr>
              <a:t>FMS </a:t>
            </a:r>
            <a:r>
              <a:rPr lang="en-US" dirty="0" err="1">
                <a:solidFill>
                  <a:schemeClr val="tx1"/>
                </a:solidFill>
                <a:latin typeface="Calibri" panose="020F0502020204030204" pitchFamily="34" charset="0"/>
                <a:cs typeface="Calibri" panose="020F0502020204030204" pitchFamily="34" charset="0"/>
              </a:rPr>
              <a:t>cung</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cấp</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những</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dịch</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vụ</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này</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sẽ</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thay</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mặt</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bạn</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viết</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séc</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và</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thanh</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toán</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các</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dịch</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vụ</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và</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sự</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hỗ</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trợ</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được</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liệt</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kê</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trong</a:t>
            </a:r>
            <a:r>
              <a:rPr lang="en-US" baseline="0" dirty="0">
                <a:solidFill>
                  <a:schemeClr val="tx1"/>
                </a:solidFill>
                <a:latin typeface="Calibri" panose="020F0502020204030204" pitchFamily="34" charset="0"/>
                <a:cs typeface="Calibri" panose="020F0502020204030204" pitchFamily="34" charset="0"/>
              </a:rPr>
              <a:t> IPP.</a:t>
            </a:r>
          </a:p>
          <a:p>
            <a:pPr marL="228600" indent="-228600" defTabSz="931774">
              <a:buFont typeface="+mj-lt"/>
              <a:buAutoNum type="arabicParenR"/>
              <a:defRPr/>
            </a:pPr>
            <a:r>
              <a:rPr lang="vi-VN" dirty="0">
                <a:solidFill>
                  <a:schemeClr val="tx1"/>
                </a:solidFill>
                <a:latin typeface="Calibri" panose="020F0502020204030204" pitchFamily="34" charset="0"/>
                <a:cs typeface="Calibri" panose="020F0502020204030204" pitchFamily="34" charset="0"/>
              </a:rPr>
              <a:t>Không có mối quan hệ chủ </a:t>
            </a:r>
            <a:r>
              <a:rPr lang="en-US" dirty="0" err="1">
                <a:solidFill>
                  <a:schemeClr val="tx1"/>
                </a:solidFill>
                <a:latin typeface="Calibri" panose="020F0502020204030204" pitchFamily="34" charset="0"/>
                <a:cs typeface="Calibri" panose="020F0502020204030204" pitchFamily="34" charset="0"/>
              </a:rPr>
              <a:t>lao</a:t>
            </a:r>
            <a:r>
              <a:rPr lang="en-US" dirty="0">
                <a:solidFill>
                  <a:schemeClr val="tx1"/>
                </a:solidFill>
                <a:latin typeface="Calibri" panose="020F0502020204030204" pitchFamily="34" charset="0"/>
                <a:cs typeface="Calibri" panose="020F0502020204030204" pitchFamily="34" charset="0"/>
              </a:rPr>
              <a:t> </a:t>
            </a:r>
            <a:r>
              <a:rPr lang="en-US" dirty="0" err="1">
                <a:solidFill>
                  <a:schemeClr val="tx1"/>
                </a:solidFill>
                <a:latin typeface="Calibri" panose="020F0502020204030204" pitchFamily="34" charset="0"/>
                <a:cs typeface="Calibri" panose="020F0502020204030204" pitchFamily="34" charset="0"/>
              </a:rPr>
              <a:t>động</a:t>
            </a:r>
            <a:r>
              <a:rPr lang="en-US" dirty="0">
                <a:solidFill>
                  <a:schemeClr val="tx1"/>
                </a:solidFill>
                <a:latin typeface="Calibri" panose="020F0502020204030204" pitchFamily="34" charset="0"/>
                <a:cs typeface="Calibri" panose="020F0502020204030204" pitchFamily="34" charset="0"/>
              </a:rPr>
              <a:t>/</a:t>
            </a:r>
            <a:r>
              <a:rPr lang="en-US" dirty="0" err="1">
                <a:solidFill>
                  <a:schemeClr val="tx1"/>
                </a:solidFill>
                <a:latin typeface="Calibri" panose="020F0502020204030204" pitchFamily="34" charset="0"/>
                <a:cs typeface="Calibri" panose="020F0502020204030204" pitchFamily="34" charset="0"/>
              </a:rPr>
              <a:t>người</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lao</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động</a:t>
            </a:r>
            <a:r>
              <a:rPr lang="vi-VN" dirty="0">
                <a:solidFill>
                  <a:schemeClr val="tx1"/>
                </a:solidFill>
                <a:latin typeface="Calibri" panose="020F0502020204030204" pitchFamily="34" charset="0"/>
                <a:cs typeface="Calibri" panose="020F0502020204030204" pitchFamily="34" charset="0"/>
              </a:rPr>
              <a:t> tồn tại giữa FMS, nhà cung cấp dịch vụ hoặc người tham gia.</a:t>
            </a:r>
          </a:p>
          <a:p>
            <a:pPr marL="228600" indent="-228600" defTabSz="931774">
              <a:buFont typeface="+mj-lt"/>
              <a:buAutoNum type="arabicParenR"/>
              <a:defRPr/>
            </a:pPr>
            <a:r>
              <a:rPr lang="vi-VN" dirty="0">
                <a:solidFill>
                  <a:schemeClr val="tx1"/>
                </a:solidFill>
                <a:latin typeface="Calibri" panose="020F0502020204030204" pitchFamily="34" charset="0"/>
                <a:cs typeface="Calibri" panose="020F0502020204030204" pitchFamily="34" charset="0"/>
              </a:rPr>
              <a:t>Người tham gia chỉ có thể chọn mô hình nhà cung cấp FMS này khi mua hàng hóa hoặc khi mua dịch vụ và hỗ trợ từ </a:t>
            </a:r>
            <a:r>
              <a:rPr lang="en-US" dirty="0" err="1">
                <a:solidFill>
                  <a:schemeClr val="tx1"/>
                </a:solidFill>
                <a:latin typeface="Calibri" panose="020F0502020204030204" pitchFamily="34" charset="0"/>
                <a:cs typeface="Calibri" panose="020F0502020204030204" pitchFamily="34" charset="0"/>
              </a:rPr>
              <a:t>một</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cơ</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quan</a:t>
            </a:r>
            <a:r>
              <a:rPr lang="en-US" baseline="0" dirty="0">
                <a:solidFill>
                  <a:schemeClr val="tx1"/>
                </a:solidFill>
                <a:latin typeface="Calibri" panose="020F0502020204030204" pitchFamily="34" charset="0"/>
                <a:cs typeface="Calibri" panose="020F0502020204030204" pitchFamily="34" charset="0"/>
              </a:rPr>
              <a:t> </a:t>
            </a:r>
            <a:r>
              <a:rPr lang="vi-VN" dirty="0">
                <a:solidFill>
                  <a:schemeClr val="tx1"/>
                </a:solidFill>
                <a:latin typeface="Calibri" panose="020F0502020204030204" pitchFamily="34" charset="0"/>
                <a:cs typeface="Calibri" panose="020F0502020204030204" pitchFamily="34" charset="0"/>
              </a:rPr>
              <a:t>hoặc công ty.</a:t>
            </a:r>
          </a:p>
          <a:p>
            <a:pPr marL="228600" indent="-228600" defTabSz="931774">
              <a:buFont typeface="+mj-lt"/>
              <a:buAutoNum type="arabicParenR"/>
              <a:defRPr/>
            </a:pPr>
            <a:r>
              <a:rPr lang="vi-VN" dirty="0">
                <a:solidFill>
                  <a:schemeClr val="tx1"/>
                </a:solidFill>
                <a:latin typeface="Calibri" panose="020F0502020204030204" pitchFamily="34" charset="0"/>
                <a:cs typeface="Calibri" panose="020F0502020204030204" pitchFamily="34" charset="0"/>
              </a:rPr>
              <a:t>Cơ quan hoặc công ty </a:t>
            </a:r>
            <a:r>
              <a:rPr lang="en-US" dirty="0" err="1">
                <a:solidFill>
                  <a:schemeClr val="tx1"/>
                </a:solidFill>
                <a:latin typeface="Calibri" panose="020F0502020204030204" pitchFamily="34" charset="0"/>
                <a:cs typeface="Calibri" panose="020F0502020204030204" pitchFamily="34" charset="0"/>
              </a:rPr>
              <a:t>đó</a:t>
            </a:r>
            <a:r>
              <a:rPr lang="en-US" baseline="0" dirty="0">
                <a:solidFill>
                  <a:schemeClr val="tx1"/>
                </a:solidFill>
                <a:latin typeface="Calibri" panose="020F0502020204030204" pitchFamily="34" charset="0"/>
                <a:cs typeface="Calibri" panose="020F0502020204030204" pitchFamily="34" charset="0"/>
              </a:rPr>
              <a:t> </a:t>
            </a:r>
            <a:r>
              <a:rPr lang="vi-VN" dirty="0">
                <a:solidFill>
                  <a:schemeClr val="tx1"/>
                </a:solidFill>
                <a:latin typeface="Calibri" panose="020F0502020204030204" pitchFamily="34" charset="0"/>
                <a:cs typeface="Calibri" panose="020F0502020204030204" pitchFamily="34" charset="0"/>
              </a:rPr>
              <a:t>có trách nhiệm cung cấp các mặt hàng và/hoặc</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nhân</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viên</a:t>
            </a:r>
            <a:r>
              <a:rPr lang="vi-VN" dirty="0">
                <a:solidFill>
                  <a:schemeClr val="tx1"/>
                </a:solidFill>
                <a:latin typeface="Calibri" panose="020F0502020204030204" pitchFamily="34" charset="0"/>
                <a:cs typeface="Calibri" panose="020F0502020204030204" pitchFamily="34" charset="0"/>
              </a:rPr>
              <a:t>, và nhà cung cấp FMS </a:t>
            </a:r>
            <a:r>
              <a:rPr lang="en-US" dirty="0" err="1">
                <a:solidFill>
                  <a:schemeClr val="tx1"/>
                </a:solidFill>
                <a:latin typeface="Calibri" panose="020F0502020204030204" pitchFamily="34" charset="0"/>
                <a:cs typeface="Calibri" panose="020F0502020204030204" pitchFamily="34" charset="0"/>
              </a:rPr>
              <a:t>sẽ</a:t>
            </a:r>
            <a:r>
              <a:rPr lang="en-US" baseline="0" dirty="0">
                <a:solidFill>
                  <a:schemeClr val="tx1"/>
                </a:solidFill>
                <a:latin typeface="Calibri" panose="020F0502020204030204" pitchFamily="34" charset="0"/>
                <a:cs typeface="Calibri" panose="020F0502020204030204" pitchFamily="34" charset="0"/>
              </a:rPr>
              <a:t> </a:t>
            </a:r>
            <a:r>
              <a:rPr lang="vi-VN" dirty="0">
                <a:solidFill>
                  <a:schemeClr val="tx1"/>
                </a:solidFill>
                <a:latin typeface="Calibri" panose="020F0502020204030204" pitchFamily="34" charset="0"/>
                <a:cs typeface="Calibri" panose="020F0502020204030204" pitchFamily="34" charset="0"/>
              </a:rPr>
              <a:t>viết séc cho các dịch vụ và hỗ trợ được cung cấp.</a:t>
            </a:r>
          </a:p>
          <a:p>
            <a:pPr marL="228600" indent="-228600" defTabSz="931774">
              <a:buFont typeface="+mj-lt"/>
              <a:buAutoNum type="arabicParenR"/>
              <a:defRPr/>
            </a:pPr>
            <a:r>
              <a:rPr lang="en-US" dirty="0" err="1">
                <a:solidFill>
                  <a:schemeClr val="tx1"/>
                </a:solidFill>
                <a:latin typeface="Calibri" panose="020F0502020204030204" pitchFamily="34" charset="0"/>
                <a:cs typeface="Calibri" panose="020F0502020204030204" pitchFamily="34" charset="0"/>
              </a:rPr>
              <a:t>Cơ</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quan</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hoặc</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công</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ty</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đó</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mới</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là</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bên</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có</a:t>
            </a:r>
            <a:r>
              <a:rPr lang="en-US" baseline="0" dirty="0">
                <a:solidFill>
                  <a:schemeClr val="tx1"/>
                </a:solidFill>
                <a:latin typeface="Calibri" panose="020F0502020204030204" pitchFamily="34" charset="0"/>
                <a:cs typeface="Calibri" panose="020F0502020204030204" pitchFamily="34" charset="0"/>
              </a:rPr>
              <a:t> </a:t>
            </a:r>
            <a:r>
              <a:rPr lang="vi-VN" dirty="0">
                <a:solidFill>
                  <a:schemeClr val="tx1"/>
                </a:solidFill>
                <a:latin typeface="Calibri" panose="020F0502020204030204" pitchFamily="34" charset="0"/>
                <a:cs typeface="Calibri" panose="020F0502020204030204" pitchFamily="34" charset="0"/>
              </a:rPr>
              <a:t>mối quan hệ </a:t>
            </a:r>
            <a:r>
              <a:rPr lang="en-US" dirty="0" err="1">
                <a:solidFill>
                  <a:schemeClr val="tx1"/>
                </a:solidFill>
                <a:latin typeface="Calibri" panose="020F0502020204030204" pitchFamily="34" charset="0"/>
                <a:cs typeface="Calibri" panose="020F0502020204030204" pitchFamily="34" charset="0"/>
              </a:rPr>
              <a:t>chủ</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lao</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động</a:t>
            </a:r>
            <a:r>
              <a:rPr lang="en-US" baseline="0" dirty="0">
                <a:solidFill>
                  <a:schemeClr val="tx1"/>
                </a:solidFill>
                <a:latin typeface="Calibri" panose="020F0502020204030204" pitchFamily="34" charset="0"/>
                <a:cs typeface="Calibri" panose="020F0502020204030204" pitchFamily="34" charset="0"/>
              </a:rPr>
              <a:t>/</a:t>
            </a:r>
            <a:r>
              <a:rPr lang="en-US" baseline="0" dirty="0" err="1">
                <a:solidFill>
                  <a:schemeClr val="tx1"/>
                </a:solidFill>
                <a:latin typeface="Calibri" panose="020F0502020204030204" pitchFamily="34" charset="0"/>
                <a:cs typeface="Calibri" panose="020F0502020204030204" pitchFamily="34" charset="0"/>
              </a:rPr>
              <a:t>người</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lao</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động</a:t>
            </a:r>
            <a:r>
              <a:rPr lang="en-US" baseline="0" dirty="0">
                <a:solidFill>
                  <a:schemeClr val="tx1"/>
                </a:solidFill>
                <a:latin typeface="Calibri" panose="020F0502020204030204" pitchFamily="34" charset="0"/>
                <a:cs typeface="Calibri" panose="020F0502020204030204" pitchFamily="34" charset="0"/>
              </a:rPr>
              <a:t> </a:t>
            </a:r>
            <a:r>
              <a:rPr lang="vi-VN" dirty="0">
                <a:solidFill>
                  <a:schemeClr val="tx1"/>
                </a:solidFill>
                <a:latin typeface="Calibri" panose="020F0502020204030204" pitchFamily="34" charset="0"/>
                <a:cs typeface="Calibri" panose="020F0502020204030204" pitchFamily="34" charset="0"/>
              </a:rPr>
              <a:t>với </a:t>
            </a:r>
            <a:r>
              <a:rPr lang="en-US" dirty="0" err="1">
                <a:solidFill>
                  <a:schemeClr val="tx1"/>
                </a:solidFill>
                <a:latin typeface="Calibri" panose="020F0502020204030204" pitchFamily="34" charset="0"/>
                <a:cs typeface="Calibri" panose="020F0502020204030204" pitchFamily="34" charset="0"/>
              </a:rPr>
              <a:t>nhân</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viên</a:t>
            </a:r>
            <a:r>
              <a:rPr lang="en-US" baseline="0" dirty="0">
                <a:solidFill>
                  <a:schemeClr val="tx1"/>
                </a:solidFill>
                <a:latin typeface="Calibri" panose="020F0502020204030204" pitchFamily="34" charset="0"/>
                <a:cs typeface="Calibri" panose="020F0502020204030204" pitchFamily="34" charset="0"/>
              </a:rPr>
              <a:t> </a:t>
            </a:r>
            <a:r>
              <a:rPr lang="vi-VN" dirty="0">
                <a:solidFill>
                  <a:schemeClr val="tx1"/>
                </a:solidFill>
                <a:latin typeface="Calibri" panose="020F0502020204030204" pitchFamily="34" charset="0"/>
                <a:cs typeface="Calibri" panose="020F0502020204030204" pitchFamily="34" charset="0"/>
              </a:rPr>
              <a:t>và do đó chịu trách nhiệm cho tất cả các luật </a:t>
            </a:r>
            <a:r>
              <a:rPr lang="en-US" dirty="0" err="1">
                <a:solidFill>
                  <a:schemeClr val="tx1"/>
                </a:solidFill>
                <a:latin typeface="Calibri" panose="020F0502020204030204" pitchFamily="34" charset="0"/>
                <a:cs typeface="Calibri" panose="020F0502020204030204" pitchFamily="34" charset="0"/>
              </a:rPr>
              <a:t>lao</a:t>
            </a:r>
            <a:r>
              <a:rPr lang="en-US" dirty="0">
                <a:solidFill>
                  <a:schemeClr val="tx1"/>
                </a:solidFill>
                <a:latin typeface="Calibri" panose="020F0502020204030204" pitchFamily="34" charset="0"/>
                <a:cs typeface="Calibri" panose="020F0502020204030204" pitchFamily="34" charset="0"/>
              </a:rPr>
              <a:t> </a:t>
            </a:r>
            <a:r>
              <a:rPr lang="en-US" dirty="0" err="1">
                <a:solidFill>
                  <a:schemeClr val="tx1"/>
                </a:solidFill>
                <a:latin typeface="Calibri" panose="020F0502020204030204" pitchFamily="34" charset="0"/>
                <a:cs typeface="Calibri" panose="020F0502020204030204" pitchFamily="34" charset="0"/>
              </a:rPr>
              <a:t>động</a:t>
            </a:r>
            <a:r>
              <a:rPr lang="en-US" baseline="0" dirty="0">
                <a:solidFill>
                  <a:schemeClr val="tx1"/>
                </a:solidFill>
                <a:latin typeface="Calibri" panose="020F0502020204030204" pitchFamily="34" charset="0"/>
                <a:cs typeface="Calibri" panose="020F0502020204030204" pitchFamily="34" charset="0"/>
              </a:rPr>
              <a:t> </a:t>
            </a:r>
            <a:r>
              <a:rPr lang="vi-VN" dirty="0">
                <a:solidFill>
                  <a:schemeClr val="tx1"/>
                </a:solidFill>
                <a:latin typeface="Calibri" panose="020F0502020204030204" pitchFamily="34" charset="0"/>
                <a:cs typeface="Calibri" panose="020F0502020204030204" pitchFamily="34" charset="0"/>
              </a:rPr>
              <a:t>và thuế hiện hành và để </a:t>
            </a:r>
            <a:r>
              <a:rPr lang="en-US" dirty="0" err="1">
                <a:solidFill>
                  <a:schemeClr val="tx1"/>
                </a:solidFill>
                <a:latin typeface="Calibri" panose="020F0502020204030204" pitchFamily="34" charset="0"/>
                <a:cs typeface="Calibri" panose="020F0502020204030204" pitchFamily="34" charset="0"/>
              </a:rPr>
              <a:t>nhận</a:t>
            </a:r>
            <a:r>
              <a:rPr lang="vi-VN" dirty="0">
                <a:solidFill>
                  <a:schemeClr val="tx1"/>
                </a:solidFill>
                <a:latin typeface="Calibri" panose="020F0502020204030204" pitchFamily="34" charset="0"/>
                <a:cs typeface="Calibri" panose="020F0502020204030204" pitchFamily="34" charset="0"/>
              </a:rPr>
              <a:t> được bảo hiểm thích hợp (ví dụ: </a:t>
            </a:r>
            <a:r>
              <a:rPr lang="en-US" dirty="0" err="1">
                <a:solidFill>
                  <a:schemeClr val="tx1"/>
                </a:solidFill>
                <a:latin typeface="Calibri" panose="020F0502020204030204" pitchFamily="34" charset="0"/>
                <a:cs typeface="Calibri" panose="020F0502020204030204" pitchFamily="34" charset="0"/>
              </a:rPr>
              <a:t>lương</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của</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nhân</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viên</a:t>
            </a:r>
            <a:r>
              <a:rPr lang="vi-VN" dirty="0">
                <a:solidFill>
                  <a:schemeClr val="tx1"/>
                </a:solidFill>
                <a:latin typeface="Calibri" panose="020F0502020204030204" pitchFamily="34" charset="0"/>
                <a:cs typeface="Calibri" panose="020F0502020204030204" pitchFamily="34" charset="0"/>
              </a:rPr>
              <a:t>).</a:t>
            </a:r>
            <a:endParaRPr lang="en-US" dirty="0">
              <a:solidFill>
                <a:schemeClr val="tx1"/>
              </a:solidFill>
              <a:latin typeface="Calibri" panose="020F0502020204030204" pitchFamily="34" charset="0"/>
              <a:cs typeface="Calibri" panose="020F0502020204030204" pitchFamily="34" charset="0"/>
            </a:endParaRPr>
          </a:p>
          <a:p>
            <a:pPr marL="0" indent="0" defTabSz="931774">
              <a:buFont typeface="+mj-lt"/>
              <a:buNone/>
              <a:defRPr/>
            </a:pPr>
            <a:r>
              <a:rPr lang="vi-VN" dirty="0">
                <a:solidFill>
                  <a:schemeClr val="tx1"/>
                </a:solidFill>
                <a:latin typeface="Calibri" panose="020F0502020204030204" pitchFamily="34" charset="0"/>
                <a:cs typeface="Calibri" panose="020F0502020204030204" pitchFamily="34" charset="0"/>
              </a:rPr>
              <a:t>Ví dụ:</a:t>
            </a:r>
          </a:p>
          <a:p>
            <a:pPr marL="174708" indent="-174708" defTabSz="931774">
              <a:buFont typeface="Arial" panose="020B0604020202020204" pitchFamily="34" charset="0"/>
              <a:buChar char="•"/>
              <a:defRPr/>
            </a:pPr>
            <a:r>
              <a:rPr lang="vi-VN" dirty="0">
                <a:solidFill>
                  <a:schemeClr val="tx1"/>
                </a:solidFill>
                <a:latin typeface="Calibri" panose="020F0502020204030204" pitchFamily="34" charset="0"/>
                <a:cs typeface="Calibri" panose="020F0502020204030204" pitchFamily="34" charset="0"/>
              </a:rPr>
              <a:t>Tham gia một lớp học từ các công viên và </a:t>
            </a:r>
            <a:r>
              <a:rPr lang="en-US" dirty="0" err="1">
                <a:solidFill>
                  <a:schemeClr val="tx1"/>
                </a:solidFill>
                <a:latin typeface="Calibri" panose="020F0502020204030204" pitchFamily="34" charset="0"/>
                <a:cs typeface="Calibri" panose="020F0502020204030204" pitchFamily="34" charset="0"/>
              </a:rPr>
              <a:t>khu</a:t>
            </a:r>
            <a:r>
              <a:rPr lang="en-US" dirty="0">
                <a:solidFill>
                  <a:schemeClr val="tx1"/>
                </a:solidFill>
                <a:latin typeface="Calibri" panose="020F0502020204030204" pitchFamily="34" charset="0"/>
                <a:cs typeface="Calibri" panose="020F0502020204030204" pitchFamily="34" charset="0"/>
              </a:rPr>
              <a:t> </a:t>
            </a:r>
            <a:r>
              <a:rPr lang="vi-VN" dirty="0">
                <a:solidFill>
                  <a:schemeClr val="tx1"/>
                </a:solidFill>
                <a:latin typeface="Calibri" panose="020F0502020204030204" pitchFamily="34" charset="0"/>
                <a:cs typeface="Calibri" panose="020F0502020204030204" pitchFamily="34" charset="0"/>
              </a:rPr>
              <a:t>giải trí</a:t>
            </a:r>
          </a:p>
          <a:p>
            <a:pPr marL="174708" indent="-174708" defTabSz="931774">
              <a:buFont typeface="Arial" panose="020B0604020202020204" pitchFamily="34" charset="0"/>
              <a:buChar char="•"/>
              <a:defRPr/>
            </a:pPr>
            <a:r>
              <a:rPr lang="vi-VN" dirty="0">
                <a:solidFill>
                  <a:schemeClr val="tx1"/>
                </a:solidFill>
                <a:latin typeface="Calibri" panose="020F0502020204030204" pitchFamily="34" charset="0"/>
                <a:cs typeface="Calibri" panose="020F0502020204030204" pitchFamily="34" charset="0"/>
              </a:rPr>
              <a:t>Mua máy tính từ một công ty</a:t>
            </a:r>
          </a:p>
          <a:p>
            <a:pPr marL="174708" indent="-174708" defTabSz="931774">
              <a:buFont typeface="Arial" panose="020B0604020202020204" pitchFamily="34" charset="0"/>
              <a:buChar char="•"/>
              <a:defRPr/>
            </a:pPr>
            <a:r>
              <a:rPr lang="en-US" dirty="0" err="1">
                <a:solidFill>
                  <a:schemeClr val="tx1"/>
                </a:solidFill>
                <a:latin typeface="Calibri" panose="020F0502020204030204" pitchFamily="34" charset="0"/>
                <a:cs typeface="Calibri" panose="020F0502020204030204" pitchFamily="34" charset="0"/>
              </a:rPr>
              <a:t>Thanh</a:t>
            </a:r>
            <a:r>
              <a:rPr lang="en-US" dirty="0">
                <a:solidFill>
                  <a:schemeClr val="tx1"/>
                </a:solidFill>
                <a:latin typeface="Calibri" panose="020F0502020204030204" pitchFamily="34" charset="0"/>
                <a:cs typeface="Calibri" panose="020F0502020204030204" pitchFamily="34" charset="0"/>
              </a:rPr>
              <a:t> </a:t>
            </a:r>
            <a:r>
              <a:rPr lang="en-US" dirty="0" err="1">
                <a:solidFill>
                  <a:schemeClr val="tx1"/>
                </a:solidFill>
                <a:latin typeface="Calibri" panose="020F0502020204030204" pitchFamily="34" charset="0"/>
                <a:cs typeface="Calibri" panose="020F0502020204030204" pitchFamily="34" charset="0"/>
              </a:rPr>
              <a:t>toán</a:t>
            </a:r>
            <a:r>
              <a:rPr lang="en-US" baseline="0" dirty="0">
                <a:solidFill>
                  <a:schemeClr val="tx1"/>
                </a:solidFill>
                <a:latin typeface="Calibri" panose="020F0502020204030204" pitchFamily="34" charset="0"/>
                <a:cs typeface="Calibri" panose="020F0502020204030204" pitchFamily="34" charset="0"/>
              </a:rPr>
              <a:t> </a:t>
            </a:r>
            <a:r>
              <a:rPr lang="en-US" dirty="0" err="1">
                <a:solidFill>
                  <a:schemeClr val="tx1"/>
                </a:solidFill>
                <a:latin typeface="Calibri" panose="020F0502020204030204" pitchFamily="34" charset="0"/>
                <a:cs typeface="Calibri" panose="020F0502020204030204" pitchFamily="34" charset="0"/>
              </a:rPr>
              <a:t>dịch</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vụ</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vận</a:t>
            </a:r>
            <a:r>
              <a:rPr lang="vi-VN" dirty="0">
                <a:solidFill>
                  <a:schemeClr val="tx1"/>
                </a:solidFill>
                <a:latin typeface="Calibri" panose="020F0502020204030204" pitchFamily="34" charset="0"/>
                <a:cs typeface="Calibri" panose="020F0502020204030204" pitchFamily="34" charset="0"/>
              </a:rPr>
              <a:t> chuyển cho một công ty</a:t>
            </a:r>
          </a:p>
          <a:p>
            <a:pPr marL="174708" indent="-174708" defTabSz="931774">
              <a:buFont typeface="Arial" panose="020B0604020202020204" pitchFamily="34" charset="0"/>
              <a:buChar char="•"/>
              <a:defRPr/>
            </a:pPr>
            <a:r>
              <a:rPr lang="vi-VN" dirty="0">
                <a:solidFill>
                  <a:schemeClr val="tx1"/>
                </a:solidFill>
                <a:latin typeface="Calibri" panose="020F0502020204030204" pitchFamily="34" charset="0"/>
                <a:cs typeface="Calibri" panose="020F0502020204030204" pitchFamily="34" charset="0"/>
              </a:rPr>
              <a:t>Thuê một công ty để cung cấp </a:t>
            </a:r>
            <a:r>
              <a:rPr lang="en-US" dirty="0" err="1">
                <a:solidFill>
                  <a:schemeClr val="tx1"/>
                </a:solidFill>
                <a:latin typeface="Calibri" panose="020F0502020204030204" pitchFamily="34" charset="0"/>
                <a:cs typeface="Calibri" panose="020F0502020204030204" pitchFamily="34" charset="0"/>
              </a:rPr>
              <a:t>nhân</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viên</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tại</a:t>
            </a:r>
            <a:r>
              <a:rPr lang="en-US" baseline="0" dirty="0">
                <a:solidFill>
                  <a:schemeClr val="tx1"/>
                </a:solidFill>
                <a:latin typeface="Calibri" panose="020F0502020204030204" pitchFamily="34" charset="0"/>
                <a:cs typeface="Calibri" panose="020F0502020204030204" pitchFamily="34" charset="0"/>
              </a:rPr>
              <a:t> </a:t>
            </a:r>
            <a:r>
              <a:rPr lang="vi-VN" dirty="0">
                <a:solidFill>
                  <a:schemeClr val="tx1"/>
                </a:solidFill>
                <a:latin typeface="Calibri" panose="020F0502020204030204" pitchFamily="34" charset="0"/>
                <a:cs typeface="Calibri" panose="020F0502020204030204" pitchFamily="34" charset="0"/>
              </a:rPr>
              <a:t>nhà </a:t>
            </a:r>
            <a:r>
              <a:rPr lang="en-US" dirty="0" err="1">
                <a:solidFill>
                  <a:schemeClr val="tx1"/>
                </a:solidFill>
                <a:latin typeface="Calibri" panose="020F0502020204030204" pitchFamily="34" charset="0"/>
                <a:cs typeface="Calibri" panose="020F0502020204030204" pitchFamily="34" charset="0"/>
              </a:rPr>
              <a:t>cho</a:t>
            </a:r>
            <a:r>
              <a:rPr lang="vi-VN" dirty="0">
                <a:solidFill>
                  <a:schemeClr val="tx1"/>
                </a:solidFill>
                <a:latin typeface="Calibri" panose="020F0502020204030204" pitchFamily="34" charset="0"/>
                <a:cs typeface="Calibri" panose="020F0502020204030204" pitchFamily="34" charset="0"/>
              </a:rPr>
              <a:t> bạn</a:t>
            </a:r>
          </a:p>
          <a:p>
            <a:pPr marL="174708" indent="-174708" defTabSz="931774">
              <a:buFont typeface="Arial" panose="020B0604020202020204" pitchFamily="34" charset="0"/>
              <a:buChar char="•"/>
              <a:defRPr/>
            </a:pPr>
            <a:r>
              <a:rPr lang="vi-VN" dirty="0">
                <a:solidFill>
                  <a:schemeClr val="tx1"/>
                </a:solidFill>
                <a:latin typeface="Calibri" panose="020F0502020204030204" pitchFamily="34" charset="0"/>
                <a:cs typeface="Calibri" panose="020F0502020204030204" pitchFamily="34" charset="0"/>
              </a:rPr>
              <a:t>Làm việc với một cơ quan để giúp bạn xin việc</a:t>
            </a:r>
          </a:p>
          <a:p>
            <a:pPr marL="174708" indent="-174708" defTabSz="931774">
              <a:buFont typeface="Arial" panose="020B0604020202020204" pitchFamily="34" charset="0"/>
              <a:buChar char="•"/>
              <a:defRPr/>
            </a:pPr>
            <a:r>
              <a:rPr lang="vi-VN" dirty="0">
                <a:solidFill>
                  <a:schemeClr val="tx1"/>
                </a:solidFill>
                <a:latin typeface="Calibri" panose="020F0502020204030204" pitchFamily="34" charset="0"/>
                <a:cs typeface="Calibri" panose="020F0502020204030204" pitchFamily="34" charset="0"/>
              </a:rPr>
              <a:t>Các nhà cung cấp đã làm việc với trung tâm </a:t>
            </a:r>
            <a:r>
              <a:rPr lang="en-US" dirty="0" err="1">
                <a:solidFill>
                  <a:schemeClr val="tx1"/>
                </a:solidFill>
                <a:latin typeface="Calibri" panose="020F0502020204030204" pitchFamily="34" charset="0"/>
                <a:cs typeface="Calibri" panose="020F0502020204030204" pitchFamily="34" charset="0"/>
              </a:rPr>
              <a:t>vùng</a:t>
            </a:r>
            <a:r>
              <a:rPr lang="en-US" baseline="0" dirty="0">
                <a:solidFill>
                  <a:schemeClr val="tx1"/>
                </a:solidFill>
                <a:latin typeface="Calibri" panose="020F0502020204030204" pitchFamily="34" charset="0"/>
                <a:cs typeface="Calibri" panose="020F0502020204030204" pitchFamily="34" charset="0"/>
              </a:rPr>
              <a:t> </a:t>
            </a:r>
            <a:r>
              <a:rPr lang="vi-VN" dirty="0">
                <a:solidFill>
                  <a:schemeClr val="tx1"/>
                </a:solidFill>
                <a:latin typeface="Calibri" panose="020F0502020204030204" pitchFamily="34" charset="0"/>
                <a:cs typeface="Calibri" panose="020F0502020204030204" pitchFamily="34" charset="0"/>
              </a:rPr>
              <a:t>của bạn</a:t>
            </a:r>
            <a:endParaRPr lang="en-US" dirty="0">
              <a:solidFill>
                <a:schemeClr val="tx1"/>
              </a:solidFill>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1C78673E-F29B-4593-BE77-BC78070867BB}" type="slidenum">
              <a:rPr lang="en-US" smtClean="0"/>
              <a:t>63</a:t>
            </a:fld>
            <a:endParaRPr lang="en-US" dirty="0"/>
          </a:p>
        </p:txBody>
      </p:sp>
    </p:spTree>
    <p:extLst>
      <p:ext uri="{BB962C8B-B14F-4D97-AF65-F5344CB8AC3E}">
        <p14:creationId xmlns:p14="http://schemas.microsoft.com/office/powerpoint/2010/main" val="37227372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Quay </a:t>
            </a:r>
            <a:r>
              <a:rPr lang="en-US" dirty="0" err="1">
                <a:solidFill>
                  <a:schemeClr val="tx1"/>
                </a:solidFill>
              </a:rPr>
              <a:t>trở</a:t>
            </a:r>
            <a:r>
              <a:rPr lang="en-US" baseline="0" dirty="0">
                <a:solidFill>
                  <a:schemeClr val="tx1"/>
                </a:solidFill>
              </a:rPr>
              <a:t> </a:t>
            </a:r>
            <a:r>
              <a:rPr lang="en-US" baseline="0" dirty="0" err="1">
                <a:solidFill>
                  <a:schemeClr val="tx1"/>
                </a:solidFill>
              </a:rPr>
              <a:t>lại</a:t>
            </a:r>
            <a:r>
              <a:rPr lang="en-US" baseline="0" dirty="0">
                <a:solidFill>
                  <a:schemeClr val="tx1"/>
                </a:solidFill>
              </a:rPr>
              <a:t> </a:t>
            </a:r>
            <a:r>
              <a:rPr lang="en-US" baseline="0" dirty="0" err="1">
                <a:solidFill>
                  <a:schemeClr val="tx1"/>
                </a:solidFill>
              </a:rPr>
              <a:t>câu</a:t>
            </a:r>
            <a:r>
              <a:rPr lang="en-US" baseline="0" dirty="0">
                <a:solidFill>
                  <a:schemeClr val="tx1"/>
                </a:solidFill>
              </a:rPr>
              <a:t> </a:t>
            </a:r>
            <a:r>
              <a:rPr lang="en-US" baseline="0" dirty="0" err="1">
                <a:solidFill>
                  <a:schemeClr val="tx1"/>
                </a:solidFill>
              </a:rPr>
              <a:t>hỏi</a:t>
            </a:r>
            <a:r>
              <a:rPr lang="en-US" baseline="0" dirty="0">
                <a:solidFill>
                  <a:schemeClr val="tx1"/>
                </a:solidFill>
              </a:rPr>
              <a:t>, “</a:t>
            </a:r>
            <a:r>
              <a:rPr lang="en-US" baseline="0" dirty="0" err="1">
                <a:solidFill>
                  <a:schemeClr val="tx1"/>
                </a:solidFill>
              </a:rPr>
              <a:t>Tôi</a:t>
            </a:r>
            <a:r>
              <a:rPr lang="en-US" baseline="0" dirty="0">
                <a:solidFill>
                  <a:schemeClr val="tx1"/>
                </a:solidFill>
              </a:rPr>
              <a:t> </a:t>
            </a:r>
            <a:r>
              <a:rPr lang="en-US" baseline="0" dirty="0" err="1">
                <a:solidFill>
                  <a:schemeClr val="tx1"/>
                </a:solidFill>
              </a:rPr>
              <a:t>sẽ</a:t>
            </a:r>
            <a:r>
              <a:rPr lang="en-US" baseline="0" dirty="0">
                <a:solidFill>
                  <a:schemeClr val="tx1"/>
                </a:solidFill>
              </a:rPr>
              <a:t> </a:t>
            </a:r>
            <a:r>
              <a:rPr lang="en-US" baseline="0" dirty="0" err="1">
                <a:solidFill>
                  <a:schemeClr val="tx1"/>
                </a:solidFill>
              </a:rPr>
              <a:t>có</a:t>
            </a:r>
            <a:r>
              <a:rPr lang="en-US" baseline="0" dirty="0">
                <a:solidFill>
                  <a:schemeClr val="tx1"/>
                </a:solidFill>
              </a:rPr>
              <a:t> </a:t>
            </a:r>
            <a:r>
              <a:rPr lang="en-US" baseline="0" dirty="0" err="1">
                <a:solidFill>
                  <a:schemeClr val="tx1"/>
                </a:solidFill>
              </a:rPr>
              <a:t>nhân</a:t>
            </a:r>
            <a:r>
              <a:rPr lang="en-US" baseline="0" dirty="0">
                <a:solidFill>
                  <a:schemeClr val="tx1"/>
                </a:solidFill>
              </a:rPr>
              <a:t> </a:t>
            </a:r>
            <a:r>
              <a:rPr lang="en-US" baseline="0" dirty="0" err="1">
                <a:solidFill>
                  <a:schemeClr val="tx1"/>
                </a:solidFill>
              </a:rPr>
              <a:t>viên</a:t>
            </a:r>
            <a:r>
              <a:rPr lang="en-US" baseline="0" dirty="0">
                <a:solidFill>
                  <a:schemeClr val="tx1"/>
                </a:solidFill>
              </a:rPr>
              <a:t> </a:t>
            </a:r>
            <a:r>
              <a:rPr lang="en-US" baseline="0" dirty="0" err="1">
                <a:solidFill>
                  <a:schemeClr val="tx1"/>
                </a:solidFill>
              </a:rPr>
              <a:t>không</a:t>
            </a:r>
            <a:r>
              <a:rPr lang="en-US" baseline="0" dirty="0">
                <a:solidFill>
                  <a:schemeClr val="tx1"/>
                </a:solidFill>
              </a:rPr>
              <a:t>?”</a:t>
            </a:r>
            <a:endParaRPr lang="en-US" dirty="0">
              <a:solidFill>
                <a:schemeClr val="tx1"/>
              </a:solidFill>
            </a:endParaRPr>
          </a:p>
          <a:p>
            <a:endParaRPr lang="en-US" baseline="0" dirty="0">
              <a:solidFill>
                <a:schemeClr val="tx1"/>
              </a:solidFill>
            </a:endParaRPr>
          </a:p>
          <a:p>
            <a:r>
              <a:rPr lang="en-US" dirty="0" err="1">
                <a:solidFill>
                  <a:schemeClr val="tx1"/>
                </a:solidFill>
              </a:rPr>
              <a:t>Có</a:t>
            </a:r>
            <a:r>
              <a:rPr lang="en-US" baseline="0" dirty="0">
                <a:solidFill>
                  <a:schemeClr val="tx1"/>
                </a:solidFill>
              </a:rPr>
              <a:t> </a:t>
            </a:r>
            <a:r>
              <a:rPr lang="en-US" dirty="0">
                <a:solidFill>
                  <a:schemeClr val="tx1"/>
                </a:solidFill>
              </a:rPr>
              <a:t>– </a:t>
            </a:r>
            <a:r>
              <a:rPr lang="en-US" dirty="0" err="1">
                <a:solidFill>
                  <a:schemeClr val="tx1"/>
                </a:solidFill>
              </a:rPr>
              <a:t>Tôi</a:t>
            </a:r>
            <a:r>
              <a:rPr lang="en-US" baseline="0" dirty="0">
                <a:solidFill>
                  <a:schemeClr val="tx1"/>
                </a:solidFill>
              </a:rPr>
              <a:t> </a:t>
            </a:r>
            <a:r>
              <a:rPr lang="en-US" baseline="0" dirty="0" err="1">
                <a:solidFill>
                  <a:schemeClr val="tx1"/>
                </a:solidFill>
              </a:rPr>
              <a:t>sẽ</a:t>
            </a:r>
            <a:r>
              <a:rPr lang="en-US" baseline="0" dirty="0">
                <a:solidFill>
                  <a:schemeClr val="tx1"/>
                </a:solidFill>
              </a:rPr>
              <a:t> </a:t>
            </a:r>
            <a:r>
              <a:rPr lang="en-US" baseline="0" dirty="0" err="1">
                <a:solidFill>
                  <a:schemeClr val="tx1"/>
                </a:solidFill>
              </a:rPr>
              <a:t>có</a:t>
            </a:r>
            <a:r>
              <a:rPr lang="en-US" baseline="0" dirty="0">
                <a:solidFill>
                  <a:schemeClr val="tx1"/>
                </a:solidFill>
              </a:rPr>
              <a:t> </a:t>
            </a:r>
            <a:r>
              <a:rPr lang="en-US" baseline="0" dirty="0" err="1">
                <a:solidFill>
                  <a:schemeClr val="tx1"/>
                </a:solidFill>
              </a:rPr>
              <a:t>nhân</a:t>
            </a:r>
            <a:r>
              <a:rPr lang="en-US" baseline="0" dirty="0">
                <a:solidFill>
                  <a:schemeClr val="tx1"/>
                </a:solidFill>
              </a:rPr>
              <a:t> </a:t>
            </a:r>
            <a:r>
              <a:rPr lang="en-US" baseline="0" dirty="0" err="1">
                <a:solidFill>
                  <a:schemeClr val="tx1"/>
                </a:solidFill>
              </a:rPr>
              <a:t>viên</a:t>
            </a:r>
            <a:r>
              <a:rPr lang="en-US" baseline="0" dirty="0">
                <a:solidFill>
                  <a:schemeClr val="tx1"/>
                </a:solidFill>
              </a:rPr>
              <a:t> </a:t>
            </a:r>
            <a:r>
              <a:rPr lang="en-US" baseline="0" dirty="0" err="1">
                <a:solidFill>
                  <a:schemeClr val="tx1"/>
                </a:solidFill>
              </a:rPr>
              <a:t>làm</a:t>
            </a:r>
            <a:r>
              <a:rPr lang="en-US" baseline="0" dirty="0">
                <a:solidFill>
                  <a:schemeClr val="tx1"/>
                </a:solidFill>
              </a:rPr>
              <a:t> </a:t>
            </a:r>
            <a:r>
              <a:rPr lang="en-US" baseline="0" dirty="0" err="1">
                <a:solidFill>
                  <a:schemeClr val="tx1"/>
                </a:solidFill>
              </a:rPr>
              <a:t>việc</a:t>
            </a:r>
            <a:r>
              <a:rPr lang="en-US" baseline="0" dirty="0">
                <a:solidFill>
                  <a:schemeClr val="tx1"/>
                </a:solidFill>
              </a:rPr>
              <a:t> </a:t>
            </a:r>
            <a:r>
              <a:rPr lang="en-US" baseline="0" dirty="0" err="1">
                <a:solidFill>
                  <a:schemeClr val="tx1"/>
                </a:solidFill>
              </a:rPr>
              <a:t>trực</a:t>
            </a:r>
            <a:r>
              <a:rPr lang="en-US" baseline="0" dirty="0">
                <a:solidFill>
                  <a:schemeClr val="tx1"/>
                </a:solidFill>
              </a:rPr>
              <a:t> </a:t>
            </a:r>
            <a:r>
              <a:rPr lang="en-US" baseline="0" dirty="0" err="1">
                <a:solidFill>
                  <a:schemeClr val="tx1"/>
                </a:solidFill>
              </a:rPr>
              <a:t>tiếp</a:t>
            </a:r>
            <a:r>
              <a:rPr lang="en-US" baseline="0" dirty="0">
                <a:solidFill>
                  <a:schemeClr val="tx1"/>
                </a:solidFill>
              </a:rPr>
              <a:t> </a:t>
            </a:r>
            <a:r>
              <a:rPr lang="en-US" baseline="0" dirty="0" err="1">
                <a:solidFill>
                  <a:schemeClr val="tx1"/>
                </a:solidFill>
              </a:rPr>
              <a:t>cho</a:t>
            </a:r>
            <a:r>
              <a:rPr lang="en-US" baseline="0" dirty="0">
                <a:solidFill>
                  <a:schemeClr val="tx1"/>
                </a:solidFill>
              </a:rPr>
              <a:t> </a:t>
            </a:r>
            <a:r>
              <a:rPr lang="en-US" baseline="0" dirty="0" err="1">
                <a:solidFill>
                  <a:schemeClr val="tx1"/>
                </a:solidFill>
              </a:rPr>
              <a:t>tôi</a:t>
            </a:r>
            <a:r>
              <a:rPr lang="en-US" dirty="0">
                <a:solidFill>
                  <a:schemeClr val="tx1"/>
                </a:solidFill>
              </a:rPr>
              <a:t> </a:t>
            </a:r>
            <a:r>
              <a:rPr lang="en-US" dirty="0" err="1">
                <a:solidFill>
                  <a:schemeClr val="tx1"/>
                </a:solidFill>
              </a:rPr>
              <a:t>và</a:t>
            </a:r>
            <a:r>
              <a:rPr lang="en-US" baseline="0" dirty="0">
                <a:solidFill>
                  <a:schemeClr val="tx1"/>
                </a:solidFill>
              </a:rPr>
              <a:t> </a:t>
            </a:r>
            <a:r>
              <a:rPr lang="en-US" baseline="0" dirty="0" err="1">
                <a:solidFill>
                  <a:schemeClr val="tx1"/>
                </a:solidFill>
              </a:rPr>
              <a:t>tôi</a:t>
            </a:r>
            <a:r>
              <a:rPr lang="en-US" baseline="0" dirty="0">
                <a:solidFill>
                  <a:schemeClr val="tx1"/>
                </a:solidFill>
              </a:rPr>
              <a:t> </a:t>
            </a:r>
            <a:r>
              <a:rPr lang="en-US" baseline="0" dirty="0" err="1">
                <a:solidFill>
                  <a:schemeClr val="tx1"/>
                </a:solidFill>
              </a:rPr>
              <a:t>muốn</a:t>
            </a:r>
            <a:r>
              <a:rPr lang="en-US" baseline="0" dirty="0">
                <a:solidFill>
                  <a:schemeClr val="tx1"/>
                </a:solidFill>
              </a:rPr>
              <a:t> </a:t>
            </a:r>
            <a:r>
              <a:rPr lang="en-US" baseline="0" dirty="0" err="1">
                <a:solidFill>
                  <a:schemeClr val="tx1"/>
                </a:solidFill>
              </a:rPr>
              <a:t>có</a:t>
            </a:r>
            <a:r>
              <a:rPr lang="en-US" baseline="0" dirty="0">
                <a:solidFill>
                  <a:schemeClr val="tx1"/>
                </a:solidFill>
              </a:rPr>
              <a:t> </a:t>
            </a:r>
            <a:r>
              <a:rPr lang="en-US" baseline="0" dirty="0" err="1">
                <a:solidFill>
                  <a:schemeClr val="tx1"/>
                </a:solidFill>
              </a:rPr>
              <a:t>toàn</a:t>
            </a:r>
            <a:r>
              <a:rPr lang="en-US" baseline="0" dirty="0">
                <a:solidFill>
                  <a:schemeClr val="tx1"/>
                </a:solidFill>
              </a:rPr>
              <a:t> </a:t>
            </a:r>
            <a:r>
              <a:rPr lang="en-US" baseline="0" dirty="0" err="1">
                <a:solidFill>
                  <a:schemeClr val="tx1"/>
                </a:solidFill>
              </a:rPr>
              <a:t>bộ</a:t>
            </a:r>
            <a:r>
              <a:rPr lang="en-US" baseline="0" dirty="0">
                <a:solidFill>
                  <a:schemeClr val="tx1"/>
                </a:solidFill>
              </a:rPr>
              <a:t> </a:t>
            </a:r>
            <a:r>
              <a:rPr lang="en-US" baseline="0" dirty="0" err="1">
                <a:solidFill>
                  <a:schemeClr val="tx1"/>
                </a:solidFill>
              </a:rPr>
              <a:t>trách</a:t>
            </a:r>
            <a:r>
              <a:rPr lang="en-US" baseline="0" dirty="0">
                <a:solidFill>
                  <a:schemeClr val="tx1"/>
                </a:solidFill>
              </a:rPr>
              <a:t> </a:t>
            </a:r>
            <a:r>
              <a:rPr lang="en-US" baseline="0" dirty="0" err="1">
                <a:solidFill>
                  <a:schemeClr val="tx1"/>
                </a:solidFill>
              </a:rPr>
              <a:t>nhiệm</a:t>
            </a:r>
            <a:r>
              <a:rPr lang="en-US" baseline="0" dirty="0">
                <a:solidFill>
                  <a:schemeClr val="tx1"/>
                </a:solidFill>
              </a:rPr>
              <a:t> </a:t>
            </a:r>
            <a:r>
              <a:rPr lang="en-US" baseline="0" dirty="0" err="1">
                <a:solidFill>
                  <a:schemeClr val="tx1"/>
                </a:solidFill>
              </a:rPr>
              <a:t>và</a:t>
            </a:r>
            <a:r>
              <a:rPr lang="en-US" baseline="0" dirty="0">
                <a:solidFill>
                  <a:schemeClr val="tx1"/>
                </a:solidFill>
              </a:rPr>
              <a:t> </a:t>
            </a:r>
            <a:r>
              <a:rPr lang="en-US" baseline="0" dirty="0" err="1">
                <a:solidFill>
                  <a:schemeClr val="tx1"/>
                </a:solidFill>
              </a:rPr>
              <a:t>nghĩa</a:t>
            </a:r>
            <a:r>
              <a:rPr lang="en-US" baseline="0" dirty="0">
                <a:solidFill>
                  <a:schemeClr val="tx1"/>
                </a:solidFill>
              </a:rPr>
              <a:t> </a:t>
            </a:r>
            <a:r>
              <a:rPr lang="en-US" baseline="0" dirty="0" err="1">
                <a:solidFill>
                  <a:schemeClr val="tx1"/>
                </a:solidFill>
              </a:rPr>
              <a:t>vụ</a:t>
            </a:r>
            <a:r>
              <a:rPr lang="en-US" baseline="0" dirty="0">
                <a:solidFill>
                  <a:schemeClr val="tx1"/>
                </a:solidFill>
              </a:rPr>
              <a:t> </a:t>
            </a:r>
            <a:r>
              <a:rPr lang="en-US" baseline="0" dirty="0" err="1">
                <a:solidFill>
                  <a:schemeClr val="tx1"/>
                </a:solidFill>
              </a:rPr>
              <a:t>pháp</a:t>
            </a:r>
            <a:r>
              <a:rPr lang="en-US" baseline="0" dirty="0">
                <a:solidFill>
                  <a:schemeClr val="tx1"/>
                </a:solidFill>
              </a:rPr>
              <a:t> </a:t>
            </a:r>
            <a:r>
              <a:rPr lang="en-US" baseline="0" dirty="0" err="1">
                <a:solidFill>
                  <a:schemeClr val="tx1"/>
                </a:solidFill>
              </a:rPr>
              <a:t>lý</a:t>
            </a:r>
            <a:r>
              <a:rPr lang="en-US" baseline="0" dirty="0">
                <a:solidFill>
                  <a:schemeClr val="tx1"/>
                </a:solidFill>
              </a:rPr>
              <a:t> </a:t>
            </a:r>
            <a:r>
              <a:rPr lang="en-US" baseline="0" dirty="0" err="1">
                <a:solidFill>
                  <a:schemeClr val="tx1"/>
                </a:solidFill>
              </a:rPr>
              <a:t>với</a:t>
            </a:r>
            <a:r>
              <a:rPr lang="en-US" baseline="0" dirty="0">
                <a:solidFill>
                  <a:schemeClr val="tx1"/>
                </a:solidFill>
              </a:rPr>
              <a:t> </a:t>
            </a:r>
            <a:r>
              <a:rPr lang="en-US" baseline="0" dirty="0" err="1">
                <a:solidFill>
                  <a:schemeClr val="tx1"/>
                </a:solidFill>
              </a:rPr>
              <a:t>tư</a:t>
            </a:r>
            <a:r>
              <a:rPr lang="en-US" baseline="0" dirty="0">
                <a:solidFill>
                  <a:schemeClr val="tx1"/>
                </a:solidFill>
              </a:rPr>
              <a:t> </a:t>
            </a:r>
            <a:r>
              <a:rPr lang="en-US" baseline="0" dirty="0" err="1">
                <a:solidFill>
                  <a:schemeClr val="tx1"/>
                </a:solidFill>
              </a:rPr>
              <a:t>cách</a:t>
            </a:r>
            <a:r>
              <a:rPr lang="en-US" baseline="0" dirty="0">
                <a:solidFill>
                  <a:schemeClr val="tx1"/>
                </a:solidFill>
              </a:rPr>
              <a:t> </a:t>
            </a:r>
            <a:r>
              <a:rPr lang="en-US" baseline="0" dirty="0" err="1">
                <a:solidFill>
                  <a:schemeClr val="tx1"/>
                </a:solidFill>
              </a:rPr>
              <a:t>chủ</a:t>
            </a:r>
            <a:r>
              <a:rPr lang="en-US" baseline="0" dirty="0">
                <a:solidFill>
                  <a:schemeClr val="tx1"/>
                </a:solidFill>
              </a:rPr>
              <a:t> </a:t>
            </a:r>
            <a:r>
              <a:rPr lang="en-US" baseline="0" dirty="0" err="1">
                <a:solidFill>
                  <a:schemeClr val="tx1"/>
                </a:solidFill>
              </a:rPr>
              <a:t>lao</a:t>
            </a:r>
            <a:r>
              <a:rPr lang="en-US" baseline="0" dirty="0">
                <a:solidFill>
                  <a:schemeClr val="tx1"/>
                </a:solidFill>
              </a:rPr>
              <a:t> </a:t>
            </a:r>
            <a:r>
              <a:rPr lang="en-US" baseline="0" dirty="0" err="1">
                <a:solidFill>
                  <a:schemeClr val="tx1"/>
                </a:solidFill>
              </a:rPr>
              <a:t>động</a:t>
            </a:r>
            <a:r>
              <a:rPr lang="en-US" baseline="0" dirty="0">
                <a:solidFill>
                  <a:schemeClr val="tx1"/>
                </a:solidFill>
              </a:rPr>
              <a:t> </a:t>
            </a:r>
            <a:r>
              <a:rPr lang="en-US" baseline="0" dirty="0" err="1">
                <a:solidFill>
                  <a:schemeClr val="tx1"/>
                </a:solidFill>
              </a:rPr>
              <a:t>của</a:t>
            </a:r>
            <a:r>
              <a:rPr lang="en-US" baseline="0" dirty="0">
                <a:solidFill>
                  <a:schemeClr val="tx1"/>
                </a:solidFill>
              </a:rPr>
              <a:t> </a:t>
            </a:r>
            <a:r>
              <a:rPr lang="en-US" baseline="0" dirty="0" err="1">
                <a:solidFill>
                  <a:schemeClr val="tx1"/>
                </a:solidFill>
              </a:rPr>
              <a:t>họ</a:t>
            </a:r>
            <a:r>
              <a:rPr lang="en-US" baseline="0" dirty="0">
                <a:solidFill>
                  <a:schemeClr val="tx1"/>
                </a:solidFill>
              </a:rPr>
              <a:t> </a:t>
            </a:r>
            <a:r>
              <a:rPr lang="en-US" baseline="0" dirty="0" err="1">
                <a:solidFill>
                  <a:schemeClr val="tx1"/>
                </a:solidFill>
              </a:rPr>
              <a:t>với</a:t>
            </a:r>
            <a:r>
              <a:rPr lang="en-US" baseline="0" dirty="0">
                <a:solidFill>
                  <a:schemeClr val="tx1"/>
                </a:solidFill>
              </a:rPr>
              <a:t> </a:t>
            </a:r>
            <a:r>
              <a:rPr lang="en-US" baseline="0" dirty="0" err="1">
                <a:solidFill>
                  <a:schemeClr val="tx1"/>
                </a:solidFill>
              </a:rPr>
              <a:t>sự</a:t>
            </a:r>
            <a:r>
              <a:rPr lang="en-US" baseline="0" dirty="0">
                <a:solidFill>
                  <a:schemeClr val="tx1"/>
                </a:solidFill>
              </a:rPr>
              <a:t> </a:t>
            </a:r>
            <a:r>
              <a:rPr lang="en-US" baseline="0" dirty="0" err="1">
                <a:solidFill>
                  <a:schemeClr val="tx1"/>
                </a:solidFill>
              </a:rPr>
              <a:t>hỗ</a:t>
            </a:r>
            <a:r>
              <a:rPr lang="en-US" baseline="0" dirty="0">
                <a:solidFill>
                  <a:schemeClr val="tx1"/>
                </a:solidFill>
              </a:rPr>
              <a:t> </a:t>
            </a:r>
            <a:r>
              <a:rPr lang="en-US" baseline="0" dirty="0" err="1">
                <a:solidFill>
                  <a:schemeClr val="tx1"/>
                </a:solidFill>
              </a:rPr>
              <a:t>trợ</a:t>
            </a:r>
            <a:r>
              <a:rPr lang="en-US" baseline="0" dirty="0">
                <a:solidFill>
                  <a:schemeClr val="tx1"/>
                </a:solidFill>
              </a:rPr>
              <a:t> </a:t>
            </a:r>
            <a:r>
              <a:rPr lang="en-US" baseline="0" dirty="0" err="1">
                <a:solidFill>
                  <a:schemeClr val="tx1"/>
                </a:solidFill>
              </a:rPr>
              <a:t>để</a:t>
            </a:r>
            <a:r>
              <a:rPr lang="en-US" baseline="0" dirty="0">
                <a:solidFill>
                  <a:schemeClr val="tx1"/>
                </a:solidFill>
              </a:rPr>
              <a:t> </a:t>
            </a:r>
            <a:r>
              <a:rPr lang="en-US" baseline="0" dirty="0" err="1">
                <a:solidFill>
                  <a:schemeClr val="tx1"/>
                </a:solidFill>
              </a:rPr>
              <a:t>tuân</a:t>
            </a:r>
            <a:r>
              <a:rPr lang="en-US" baseline="0" dirty="0">
                <a:solidFill>
                  <a:schemeClr val="tx1"/>
                </a:solidFill>
              </a:rPr>
              <a:t> </a:t>
            </a:r>
            <a:r>
              <a:rPr lang="en-US" baseline="0" dirty="0" err="1">
                <a:solidFill>
                  <a:schemeClr val="tx1"/>
                </a:solidFill>
              </a:rPr>
              <a:t>thủ</a:t>
            </a:r>
            <a:r>
              <a:rPr lang="en-US" baseline="0" dirty="0">
                <a:solidFill>
                  <a:schemeClr val="tx1"/>
                </a:solidFill>
              </a:rPr>
              <a:t> </a:t>
            </a:r>
            <a:r>
              <a:rPr lang="en-US" baseline="0" dirty="0" err="1">
                <a:solidFill>
                  <a:schemeClr val="tx1"/>
                </a:solidFill>
              </a:rPr>
              <a:t>các</a:t>
            </a:r>
            <a:r>
              <a:rPr lang="en-US" baseline="0" dirty="0">
                <a:solidFill>
                  <a:schemeClr val="tx1"/>
                </a:solidFill>
              </a:rPr>
              <a:t> </a:t>
            </a:r>
            <a:r>
              <a:rPr lang="en-US" baseline="0" dirty="0" err="1">
                <a:solidFill>
                  <a:schemeClr val="tx1"/>
                </a:solidFill>
              </a:rPr>
              <a:t>luật</a:t>
            </a:r>
            <a:r>
              <a:rPr lang="en-US" baseline="0" dirty="0">
                <a:solidFill>
                  <a:schemeClr val="tx1"/>
                </a:solidFill>
              </a:rPr>
              <a:t> </a:t>
            </a:r>
            <a:r>
              <a:rPr lang="en-US" baseline="0" dirty="0" err="1">
                <a:solidFill>
                  <a:schemeClr val="tx1"/>
                </a:solidFill>
              </a:rPr>
              <a:t>lao</a:t>
            </a:r>
            <a:r>
              <a:rPr lang="en-US" baseline="0" dirty="0">
                <a:solidFill>
                  <a:schemeClr val="tx1"/>
                </a:solidFill>
              </a:rPr>
              <a:t> </a:t>
            </a:r>
            <a:r>
              <a:rPr lang="en-US" baseline="0" dirty="0" err="1">
                <a:solidFill>
                  <a:schemeClr val="tx1"/>
                </a:solidFill>
              </a:rPr>
              <a:t>động</a:t>
            </a:r>
            <a:r>
              <a:rPr lang="en-US" baseline="0" dirty="0">
                <a:solidFill>
                  <a:schemeClr val="tx1"/>
                </a:solidFill>
              </a:rPr>
              <a:t> </a:t>
            </a:r>
            <a:r>
              <a:rPr lang="en-US" baseline="0" dirty="0" err="1">
                <a:solidFill>
                  <a:schemeClr val="tx1"/>
                </a:solidFill>
              </a:rPr>
              <a:t>từ</a:t>
            </a:r>
            <a:r>
              <a:rPr lang="en-US" baseline="0" dirty="0">
                <a:solidFill>
                  <a:schemeClr val="tx1"/>
                </a:solidFill>
              </a:rPr>
              <a:t> FMS </a:t>
            </a:r>
            <a:r>
              <a:rPr lang="en-US" baseline="0" dirty="0" err="1">
                <a:solidFill>
                  <a:schemeClr val="tx1"/>
                </a:solidFill>
              </a:rPr>
              <a:t>của</a:t>
            </a:r>
            <a:r>
              <a:rPr lang="en-US" baseline="0" dirty="0">
                <a:solidFill>
                  <a:schemeClr val="tx1"/>
                </a:solidFill>
              </a:rPr>
              <a:t> </a:t>
            </a:r>
            <a:r>
              <a:rPr lang="en-US" baseline="0" dirty="0" err="1">
                <a:solidFill>
                  <a:schemeClr val="tx1"/>
                </a:solidFill>
              </a:rPr>
              <a:t>tôi</a:t>
            </a:r>
            <a:r>
              <a:rPr lang="en-US" baseline="0" dirty="0">
                <a:solidFill>
                  <a:schemeClr val="tx1"/>
                </a:solidFill>
              </a:rPr>
              <a:t>. </a:t>
            </a:r>
          </a:p>
          <a:p>
            <a:r>
              <a:rPr lang="en-US" b="1" dirty="0" err="1">
                <a:solidFill>
                  <a:schemeClr val="tx1"/>
                </a:solidFill>
              </a:rPr>
              <a:t>Đây</a:t>
            </a:r>
            <a:r>
              <a:rPr lang="en-US" b="1" baseline="0" dirty="0">
                <a:solidFill>
                  <a:schemeClr val="tx1"/>
                </a:solidFill>
              </a:rPr>
              <a:t> </a:t>
            </a:r>
            <a:r>
              <a:rPr lang="en-US" b="1" baseline="0" dirty="0" err="1">
                <a:solidFill>
                  <a:schemeClr val="tx1"/>
                </a:solidFill>
              </a:rPr>
              <a:t>là</a:t>
            </a:r>
            <a:r>
              <a:rPr lang="en-US" b="1" baseline="0" dirty="0">
                <a:solidFill>
                  <a:schemeClr val="tx1"/>
                </a:solidFill>
              </a:rPr>
              <a:t> </a:t>
            </a:r>
            <a:r>
              <a:rPr lang="en-US" b="1" baseline="0" dirty="0" err="1">
                <a:solidFill>
                  <a:schemeClr val="tx1"/>
                </a:solidFill>
              </a:rPr>
              <a:t>Mô</a:t>
            </a:r>
            <a:r>
              <a:rPr lang="en-US" b="1" baseline="0" dirty="0">
                <a:solidFill>
                  <a:schemeClr val="tx1"/>
                </a:solidFill>
              </a:rPr>
              <a:t> </a:t>
            </a:r>
            <a:r>
              <a:rPr lang="en-US" b="1" baseline="0" dirty="0" err="1">
                <a:solidFill>
                  <a:schemeClr val="tx1"/>
                </a:solidFill>
              </a:rPr>
              <a:t>hình</a:t>
            </a:r>
            <a:r>
              <a:rPr lang="en-US" b="1" baseline="0" dirty="0">
                <a:solidFill>
                  <a:schemeClr val="tx1"/>
                </a:solidFill>
              </a:rPr>
              <a:t> </a:t>
            </a:r>
            <a:r>
              <a:rPr lang="en-US" b="1" baseline="0" dirty="0" err="1">
                <a:solidFill>
                  <a:schemeClr val="tx1"/>
                </a:solidFill>
              </a:rPr>
              <a:t>Chủ</a:t>
            </a:r>
            <a:r>
              <a:rPr lang="en-US" b="1" baseline="0" dirty="0">
                <a:solidFill>
                  <a:schemeClr val="tx1"/>
                </a:solidFill>
              </a:rPr>
              <a:t> </a:t>
            </a:r>
            <a:r>
              <a:rPr lang="en-US" b="1" baseline="0" dirty="0" err="1">
                <a:solidFill>
                  <a:schemeClr val="tx1"/>
                </a:solidFill>
              </a:rPr>
              <a:t>lao</a:t>
            </a:r>
            <a:r>
              <a:rPr lang="en-US" b="1" baseline="0" dirty="0">
                <a:solidFill>
                  <a:schemeClr val="tx1"/>
                </a:solidFill>
              </a:rPr>
              <a:t> </a:t>
            </a:r>
            <a:r>
              <a:rPr lang="en-US" b="1" baseline="0" dirty="0" err="1">
                <a:solidFill>
                  <a:schemeClr val="tx1"/>
                </a:solidFill>
              </a:rPr>
              <a:t>động</a:t>
            </a:r>
            <a:r>
              <a:rPr lang="en-US" b="1" baseline="0" dirty="0">
                <a:solidFill>
                  <a:schemeClr val="tx1"/>
                </a:solidFill>
              </a:rPr>
              <a:t> </a:t>
            </a:r>
            <a:r>
              <a:rPr lang="en-US" b="1" baseline="0" dirty="0" err="1">
                <a:solidFill>
                  <a:schemeClr val="tx1"/>
                </a:solidFill>
              </a:rPr>
              <a:t>Duy</a:t>
            </a:r>
            <a:r>
              <a:rPr lang="en-US" b="1" baseline="0" dirty="0">
                <a:solidFill>
                  <a:schemeClr val="tx1"/>
                </a:solidFill>
              </a:rPr>
              <a:t> </a:t>
            </a:r>
            <a:r>
              <a:rPr lang="en-US" b="1" baseline="0" dirty="0" err="1">
                <a:solidFill>
                  <a:schemeClr val="tx1"/>
                </a:solidFill>
              </a:rPr>
              <a:t>nhất</a:t>
            </a:r>
            <a:r>
              <a:rPr lang="en-US" b="1" dirty="0">
                <a:solidFill>
                  <a:schemeClr val="tx1"/>
                </a:solidFill>
              </a:rPr>
              <a:t>:</a:t>
            </a:r>
          </a:p>
          <a:p>
            <a:pPr defTabSz="931774">
              <a:defRPr/>
            </a:pPr>
            <a:r>
              <a:rPr lang="en-US" dirty="0">
                <a:solidFill>
                  <a:schemeClr val="tx1"/>
                </a:solidFill>
              </a:rPr>
              <a:t>N</a:t>
            </a:r>
            <a:r>
              <a:rPr lang="vi-VN" dirty="0">
                <a:solidFill>
                  <a:schemeClr val="tx1"/>
                </a:solidFill>
              </a:rPr>
              <a:t>gười tham gia có thể chọn mô hình này nếu họ muốn </a:t>
            </a:r>
            <a:r>
              <a:rPr lang="en-US" dirty="0" err="1">
                <a:solidFill>
                  <a:schemeClr val="tx1"/>
                </a:solidFill>
              </a:rPr>
              <a:t>làm</a:t>
            </a:r>
            <a:r>
              <a:rPr lang="en-US" baseline="0" dirty="0">
                <a:solidFill>
                  <a:schemeClr val="tx1"/>
                </a:solidFill>
              </a:rPr>
              <a:t> </a:t>
            </a:r>
            <a:r>
              <a:rPr lang="vi-VN" dirty="0">
                <a:solidFill>
                  <a:schemeClr val="tx1"/>
                </a:solidFill>
              </a:rPr>
              <a:t>chủ </a:t>
            </a:r>
            <a:r>
              <a:rPr lang="en-US" dirty="0" err="1">
                <a:solidFill>
                  <a:schemeClr val="tx1"/>
                </a:solidFill>
              </a:rPr>
              <a:t>lao</a:t>
            </a:r>
            <a:r>
              <a:rPr lang="en-US" baseline="0" dirty="0">
                <a:solidFill>
                  <a:schemeClr val="tx1"/>
                </a:solidFill>
              </a:rPr>
              <a:t> </a:t>
            </a:r>
            <a:r>
              <a:rPr lang="en-US" baseline="0" dirty="0" err="1">
                <a:solidFill>
                  <a:schemeClr val="tx1"/>
                </a:solidFill>
              </a:rPr>
              <a:t>động</a:t>
            </a:r>
            <a:r>
              <a:rPr lang="vi-VN" dirty="0">
                <a:solidFill>
                  <a:schemeClr val="tx1"/>
                </a:solidFill>
              </a:rPr>
              <a:t> trực tiếp của những người cung cấp dịch vụ.</a:t>
            </a:r>
          </a:p>
          <a:p>
            <a:pPr defTabSz="931774">
              <a:defRPr/>
            </a:pPr>
            <a:r>
              <a:rPr lang="vi-VN" dirty="0">
                <a:solidFill>
                  <a:schemeClr val="tx1"/>
                </a:solidFill>
              </a:rPr>
              <a:t>FMS cung cấp dịch vụ trong mô hình này </a:t>
            </a:r>
            <a:r>
              <a:rPr lang="en-US" dirty="0" err="1">
                <a:solidFill>
                  <a:schemeClr val="tx1"/>
                </a:solidFill>
              </a:rPr>
              <a:t>sẽ</a:t>
            </a:r>
            <a:r>
              <a:rPr lang="en-US" baseline="0" dirty="0">
                <a:solidFill>
                  <a:schemeClr val="tx1"/>
                </a:solidFill>
              </a:rPr>
              <a:t> </a:t>
            </a:r>
            <a:r>
              <a:rPr lang="vi-VN" dirty="0">
                <a:solidFill>
                  <a:schemeClr val="tx1"/>
                </a:solidFill>
              </a:rPr>
              <a:t>hỗ trợ người tham gia bằng cách:</a:t>
            </a:r>
            <a:endParaRPr lang="en-US" dirty="0">
              <a:solidFill>
                <a:schemeClr val="tx1"/>
              </a:solidFill>
            </a:endParaRPr>
          </a:p>
          <a:p>
            <a:pPr marL="228600" indent="-228600" defTabSz="931774">
              <a:buFont typeface="+mj-lt"/>
              <a:buAutoNum type="arabicParenR"/>
              <a:defRPr/>
            </a:pPr>
            <a:r>
              <a:rPr lang="vi-VN" dirty="0">
                <a:solidFill>
                  <a:schemeClr val="tx1"/>
                </a:solidFill>
              </a:rPr>
              <a:t>Giúp họ tuân thủ tất cả các luật lao động hiện hành</a:t>
            </a:r>
          </a:p>
          <a:p>
            <a:pPr marL="228600" indent="-228600" defTabSz="931774">
              <a:buFont typeface="+mj-lt"/>
              <a:buAutoNum type="arabicParenR"/>
              <a:defRPr/>
            </a:pPr>
            <a:r>
              <a:rPr lang="vi-VN" dirty="0">
                <a:solidFill>
                  <a:schemeClr val="tx1"/>
                </a:solidFill>
              </a:rPr>
              <a:t>Xác minh </a:t>
            </a:r>
            <a:r>
              <a:rPr lang="en-US" dirty="0" err="1">
                <a:solidFill>
                  <a:schemeClr val="tx1"/>
                </a:solidFill>
              </a:rPr>
              <a:t>bằng</a:t>
            </a:r>
            <a:r>
              <a:rPr lang="en-US" baseline="0" dirty="0">
                <a:solidFill>
                  <a:schemeClr val="tx1"/>
                </a:solidFill>
              </a:rPr>
              <a:t> </a:t>
            </a:r>
            <a:r>
              <a:rPr lang="en-US" baseline="0" dirty="0" err="1">
                <a:solidFill>
                  <a:schemeClr val="tx1"/>
                </a:solidFill>
              </a:rPr>
              <a:t>cấp</a:t>
            </a:r>
            <a:r>
              <a:rPr lang="en-US" baseline="0" dirty="0">
                <a:solidFill>
                  <a:schemeClr val="tx1"/>
                </a:solidFill>
              </a:rPr>
              <a:t> </a:t>
            </a:r>
            <a:r>
              <a:rPr lang="vi-VN" dirty="0">
                <a:solidFill>
                  <a:schemeClr val="tx1"/>
                </a:solidFill>
              </a:rPr>
              <a:t>của nhà cung cấp và kiểm tra lý lịch</a:t>
            </a:r>
          </a:p>
          <a:p>
            <a:pPr marL="228600" indent="-228600" defTabSz="931774">
              <a:buFont typeface="+mj-lt"/>
              <a:buAutoNum type="arabicParenR"/>
              <a:defRPr/>
            </a:pPr>
            <a:r>
              <a:rPr lang="en-US" dirty="0">
                <a:solidFill>
                  <a:schemeClr val="tx1"/>
                </a:solidFill>
              </a:rPr>
              <a:t>T</a:t>
            </a:r>
            <a:r>
              <a:rPr lang="vi-VN" dirty="0">
                <a:solidFill>
                  <a:schemeClr val="tx1"/>
                </a:solidFill>
              </a:rPr>
              <a:t>ính lương.</a:t>
            </a:r>
            <a:endParaRPr lang="en-US" dirty="0">
              <a:solidFill>
                <a:schemeClr val="tx1"/>
              </a:solidFill>
            </a:endParaRPr>
          </a:p>
          <a:p>
            <a:pPr marL="228600" indent="-228600" defTabSz="931774">
              <a:buFont typeface="+mj-lt"/>
              <a:buAutoNum type="arabicParenR"/>
              <a:defRPr/>
            </a:pPr>
            <a:endParaRPr lang="en-US" dirty="0">
              <a:solidFill>
                <a:schemeClr val="tx1"/>
              </a:solidFill>
            </a:endParaRPr>
          </a:p>
          <a:p>
            <a:pPr marL="0" indent="0" defTabSz="931774">
              <a:buFont typeface="+mj-lt"/>
              <a:buNone/>
              <a:defRPr/>
            </a:pPr>
            <a:r>
              <a:rPr lang="en-US" dirty="0" err="1">
                <a:solidFill>
                  <a:schemeClr val="tx1"/>
                </a:solidFill>
              </a:rPr>
              <a:t>Người</a:t>
            </a:r>
            <a:r>
              <a:rPr lang="en-US" baseline="0" dirty="0">
                <a:solidFill>
                  <a:schemeClr val="tx1"/>
                </a:solidFill>
              </a:rPr>
              <a:t> </a:t>
            </a:r>
            <a:r>
              <a:rPr lang="en-US" baseline="0" dirty="0" err="1">
                <a:solidFill>
                  <a:schemeClr val="tx1"/>
                </a:solidFill>
              </a:rPr>
              <a:t>tham</a:t>
            </a:r>
            <a:r>
              <a:rPr lang="en-US" baseline="0" dirty="0">
                <a:solidFill>
                  <a:schemeClr val="tx1"/>
                </a:solidFill>
              </a:rPr>
              <a:t> </a:t>
            </a:r>
            <a:r>
              <a:rPr lang="en-US" baseline="0" dirty="0" err="1">
                <a:solidFill>
                  <a:schemeClr val="tx1"/>
                </a:solidFill>
              </a:rPr>
              <a:t>gia</a:t>
            </a:r>
            <a:r>
              <a:rPr lang="en-US" baseline="0" dirty="0">
                <a:solidFill>
                  <a:schemeClr val="tx1"/>
                </a:solidFill>
              </a:rPr>
              <a:t> </a:t>
            </a:r>
            <a:r>
              <a:rPr lang="en-US" baseline="0" dirty="0" err="1">
                <a:solidFill>
                  <a:schemeClr val="tx1"/>
                </a:solidFill>
              </a:rPr>
              <a:t>bắt</a:t>
            </a:r>
            <a:r>
              <a:rPr lang="en-US" baseline="0" dirty="0">
                <a:solidFill>
                  <a:schemeClr val="tx1"/>
                </a:solidFill>
              </a:rPr>
              <a:t> </a:t>
            </a:r>
            <a:r>
              <a:rPr lang="en-US" baseline="0" dirty="0" err="1">
                <a:solidFill>
                  <a:schemeClr val="tx1"/>
                </a:solidFill>
              </a:rPr>
              <a:t>buộc</a:t>
            </a:r>
            <a:r>
              <a:rPr lang="en-US" baseline="0" dirty="0">
                <a:solidFill>
                  <a:schemeClr val="tx1"/>
                </a:solidFill>
              </a:rPr>
              <a:t> </a:t>
            </a:r>
            <a:r>
              <a:rPr lang="en-US" baseline="0" dirty="0" err="1">
                <a:solidFill>
                  <a:schemeClr val="tx1"/>
                </a:solidFill>
              </a:rPr>
              <a:t>phải</a:t>
            </a:r>
            <a:r>
              <a:rPr lang="en-US" baseline="0" dirty="0">
                <a:solidFill>
                  <a:schemeClr val="tx1"/>
                </a:solidFill>
              </a:rPr>
              <a:t> </a:t>
            </a:r>
            <a:r>
              <a:rPr lang="en-US" baseline="0" dirty="0" err="1">
                <a:solidFill>
                  <a:schemeClr val="tx1"/>
                </a:solidFill>
              </a:rPr>
              <a:t>duy</a:t>
            </a:r>
            <a:r>
              <a:rPr lang="en-US" baseline="0" dirty="0">
                <a:solidFill>
                  <a:schemeClr val="tx1"/>
                </a:solidFill>
              </a:rPr>
              <a:t> </a:t>
            </a:r>
            <a:r>
              <a:rPr lang="en-US" baseline="0" dirty="0" err="1">
                <a:solidFill>
                  <a:schemeClr val="tx1"/>
                </a:solidFill>
              </a:rPr>
              <a:t>trì</a:t>
            </a:r>
            <a:r>
              <a:rPr lang="en-US" baseline="0" dirty="0">
                <a:solidFill>
                  <a:schemeClr val="tx1"/>
                </a:solidFill>
              </a:rPr>
              <a:t> </a:t>
            </a:r>
            <a:r>
              <a:rPr lang="en-US" baseline="0" dirty="0" err="1">
                <a:solidFill>
                  <a:schemeClr val="tx1"/>
                </a:solidFill>
              </a:rPr>
              <a:t>trách</a:t>
            </a:r>
            <a:r>
              <a:rPr lang="en-US" baseline="0" dirty="0">
                <a:solidFill>
                  <a:schemeClr val="tx1"/>
                </a:solidFill>
              </a:rPr>
              <a:t> </a:t>
            </a:r>
            <a:r>
              <a:rPr lang="en-US" baseline="0" dirty="0" err="1">
                <a:solidFill>
                  <a:schemeClr val="tx1"/>
                </a:solidFill>
              </a:rPr>
              <a:t>nhiệm</a:t>
            </a:r>
            <a:r>
              <a:rPr lang="en-US" baseline="0" dirty="0">
                <a:solidFill>
                  <a:schemeClr val="tx1"/>
                </a:solidFill>
              </a:rPr>
              <a:t> </a:t>
            </a:r>
            <a:r>
              <a:rPr lang="en-US" baseline="0" dirty="0" err="1">
                <a:solidFill>
                  <a:schemeClr val="tx1"/>
                </a:solidFill>
              </a:rPr>
              <a:t>pháp</a:t>
            </a:r>
            <a:r>
              <a:rPr lang="en-US" baseline="0" dirty="0">
                <a:solidFill>
                  <a:schemeClr val="tx1"/>
                </a:solidFill>
              </a:rPr>
              <a:t> </a:t>
            </a:r>
            <a:r>
              <a:rPr lang="en-US" baseline="0" dirty="0" err="1">
                <a:solidFill>
                  <a:schemeClr val="tx1"/>
                </a:solidFill>
              </a:rPr>
              <a:t>lý</a:t>
            </a:r>
            <a:r>
              <a:rPr lang="en-US" baseline="0" dirty="0">
                <a:solidFill>
                  <a:schemeClr val="tx1"/>
                </a:solidFill>
              </a:rPr>
              <a:t> </a:t>
            </a:r>
            <a:r>
              <a:rPr lang="en-US" baseline="0" dirty="0" err="1">
                <a:solidFill>
                  <a:schemeClr val="tx1"/>
                </a:solidFill>
              </a:rPr>
              <a:t>chính</a:t>
            </a:r>
            <a:r>
              <a:rPr lang="en-US" baseline="0" dirty="0">
                <a:solidFill>
                  <a:schemeClr val="tx1"/>
                </a:solidFill>
              </a:rPr>
              <a:t> </a:t>
            </a:r>
            <a:r>
              <a:rPr lang="en-US" baseline="0" dirty="0" err="1">
                <a:solidFill>
                  <a:schemeClr val="tx1"/>
                </a:solidFill>
              </a:rPr>
              <a:t>của</a:t>
            </a:r>
            <a:r>
              <a:rPr lang="en-US" baseline="0" dirty="0">
                <a:solidFill>
                  <a:schemeClr val="tx1"/>
                </a:solidFill>
              </a:rPr>
              <a:t> </a:t>
            </a:r>
            <a:r>
              <a:rPr lang="en-US" baseline="0" dirty="0" err="1">
                <a:solidFill>
                  <a:schemeClr val="tx1"/>
                </a:solidFill>
              </a:rPr>
              <a:t>chủ</a:t>
            </a:r>
            <a:r>
              <a:rPr lang="en-US" baseline="0" dirty="0">
                <a:solidFill>
                  <a:schemeClr val="tx1"/>
                </a:solidFill>
              </a:rPr>
              <a:t> </a:t>
            </a:r>
            <a:r>
              <a:rPr lang="en-US" baseline="0" dirty="0" err="1">
                <a:solidFill>
                  <a:schemeClr val="tx1"/>
                </a:solidFill>
              </a:rPr>
              <a:t>lao</a:t>
            </a:r>
            <a:r>
              <a:rPr lang="en-US" baseline="0" dirty="0">
                <a:solidFill>
                  <a:schemeClr val="tx1"/>
                </a:solidFill>
              </a:rPr>
              <a:t> </a:t>
            </a:r>
            <a:r>
              <a:rPr lang="en-US" baseline="0" dirty="0" err="1">
                <a:solidFill>
                  <a:schemeClr val="tx1"/>
                </a:solidFill>
              </a:rPr>
              <a:t>động</a:t>
            </a:r>
            <a:r>
              <a:rPr lang="en-US" baseline="0" dirty="0">
                <a:solidFill>
                  <a:schemeClr val="tx1"/>
                </a:solidFill>
              </a:rPr>
              <a:t> </a:t>
            </a:r>
            <a:r>
              <a:rPr lang="en-US" baseline="0" dirty="0" err="1">
                <a:solidFill>
                  <a:schemeClr val="tx1"/>
                </a:solidFill>
              </a:rPr>
              <a:t>và</a:t>
            </a:r>
            <a:r>
              <a:rPr lang="en-US" baseline="0" dirty="0">
                <a:solidFill>
                  <a:schemeClr val="tx1"/>
                </a:solidFill>
              </a:rPr>
              <a:t> </a:t>
            </a:r>
            <a:r>
              <a:rPr lang="en-US" baseline="0" dirty="0" err="1">
                <a:solidFill>
                  <a:schemeClr val="tx1"/>
                </a:solidFill>
              </a:rPr>
              <a:t>sẽ</a:t>
            </a:r>
            <a:r>
              <a:rPr lang="en-US" baseline="0" dirty="0">
                <a:solidFill>
                  <a:schemeClr val="tx1"/>
                </a:solidFill>
              </a:rPr>
              <a:t>: </a:t>
            </a:r>
          </a:p>
          <a:p>
            <a:pPr marL="228600" indent="-228600" defTabSz="931774">
              <a:buFont typeface="+mj-lt"/>
              <a:buAutoNum type="arabicParenR"/>
              <a:defRPr/>
            </a:pPr>
            <a:r>
              <a:rPr lang="en-US" baseline="0" dirty="0" err="1">
                <a:solidFill>
                  <a:schemeClr val="tx1"/>
                </a:solidFill>
              </a:rPr>
              <a:t>Tham</a:t>
            </a:r>
            <a:r>
              <a:rPr lang="en-US" baseline="0" dirty="0">
                <a:solidFill>
                  <a:schemeClr val="tx1"/>
                </a:solidFill>
              </a:rPr>
              <a:t> </a:t>
            </a:r>
            <a:r>
              <a:rPr lang="en-US" baseline="0" dirty="0" err="1">
                <a:solidFill>
                  <a:schemeClr val="tx1"/>
                </a:solidFill>
              </a:rPr>
              <a:t>gia</a:t>
            </a:r>
            <a:r>
              <a:rPr lang="en-US" baseline="0" dirty="0">
                <a:solidFill>
                  <a:schemeClr val="tx1"/>
                </a:solidFill>
              </a:rPr>
              <a:t> </a:t>
            </a:r>
            <a:r>
              <a:rPr lang="vi-VN" dirty="0">
                <a:solidFill>
                  <a:schemeClr val="tx1"/>
                </a:solidFill>
              </a:rPr>
              <a:t>bất </a:t>
            </a:r>
            <a:r>
              <a:rPr lang="en-US" dirty="0" err="1">
                <a:solidFill>
                  <a:schemeClr val="tx1"/>
                </a:solidFill>
              </a:rPr>
              <a:t>cứ</a:t>
            </a:r>
            <a:r>
              <a:rPr lang="vi-VN" dirty="0">
                <a:solidFill>
                  <a:schemeClr val="tx1"/>
                </a:solidFill>
              </a:rPr>
              <a:t> bảo hiểm cần thiết nào liên quan đến</a:t>
            </a:r>
            <a:r>
              <a:rPr lang="en-US" baseline="0" dirty="0">
                <a:solidFill>
                  <a:schemeClr val="tx1"/>
                </a:solidFill>
              </a:rPr>
              <a:t> </a:t>
            </a:r>
            <a:r>
              <a:rPr lang="en-US" baseline="0" dirty="0" err="1">
                <a:solidFill>
                  <a:schemeClr val="tx1"/>
                </a:solidFill>
              </a:rPr>
              <a:t>lao</a:t>
            </a:r>
            <a:r>
              <a:rPr lang="en-US" baseline="0" dirty="0">
                <a:solidFill>
                  <a:schemeClr val="tx1"/>
                </a:solidFill>
              </a:rPr>
              <a:t> </a:t>
            </a:r>
            <a:r>
              <a:rPr lang="en-US" baseline="0" dirty="0" err="1">
                <a:solidFill>
                  <a:schemeClr val="tx1"/>
                </a:solidFill>
              </a:rPr>
              <a:t>động</a:t>
            </a:r>
            <a:r>
              <a:rPr lang="en-US" baseline="0" dirty="0">
                <a:solidFill>
                  <a:schemeClr val="tx1"/>
                </a:solidFill>
              </a:rPr>
              <a:t> </a:t>
            </a:r>
            <a:r>
              <a:rPr lang="vi-VN" dirty="0">
                <a:solidFill>
                  <a:schemeClr val="tx1"/>
                </a:solidFill>
              </a:rPr>
              <a:t>(</a:t>
            </a:r>
            <a:r>
              <a:rPr lang="en-US" dirty="0" err="1">
                <a:solidFill>
                  <a:schemeClr val="tx1"/>
                </a:solidFill>
              </a:rPr>
              <a:t>ví</a:t>
            </a:r>
            <a:r>
              <a:rPr lang="en-US" baseline="0" dirty="0">
                <a:solidFill>
                  <a:schemeClr val="tx1"/>
                </a:solidFill>
              </a:rPr>
              <a:t> </a:t>
            </a:r>
            <a:r>
              <a:rPr lang="en-US" baseline="0" dirty="0" err="1">
                <a:solidFill>
                  <a:schemeClr val="tx1"/>
                </a:solidFill>
              </a:rPr>
              <a:t>dụ</a:t>
            </a:r>
            <a:r>
              <a:rPr lang="en-US" baseline="0" dirty="0">
                <a:solidFill>
                  <a:schemeClr val="tx1"/>
                </a:solidFill>
              </a:rPr>
              <a:t>: </a:t>
            </a:r>
            <a:r>
              <a:rPr lang="en-US" dirty="0" err="1">
                <a:solidFill>
                  <a:schemeClr val="tx1"/>
                </a:solidFill>
              </a:rPr>
              <a:t>lương</a:t>
            </a:r>
            <a:r>
              <a:rPr lang="en-US" baseline="0" dirty="0">
                <a:solidFill>
                  <a:schemeClr val="tx1"/>
                </a:solidFill>
              </a:rPr>
              <a:t> </a:t>
            </a:r>
            <a:r>
              <a:rPr lang="en-US" baseline="0" dirty="0" err="1">
                <a:solidFill>
                  <a:schemeClr val="tx1"/>
                </a:solidFill>
              </a:rPr>
              <a:t>của</a:t>
            </a:r>
            <a:r>
              <a:rPr lang="en-US" baseline="0" dirty="0">
                <a:solidFill>
                  <a:schemeClr val="tx1"/>
                </a:solidFill>
              </a:rPr>
              <a:t> </a:t>
            </a:r>
            <a:r>
              <a:rPr lang="en-US" baseline="0" dirty="0" err="1">
                <a:solidFill>
                  <a:schemeClr val="tx1"/>
                </a:solidFill>
              </a:rPr>
              <a:t>nhân</a:t>
            </a:r>
            <a:r>
              <a:rPr lang="en-US" baseline="0" dirty="0">
                <a:solidFill>
                  <a:schemeClr val="tx1"/>
                </a:solidFill>
              </a:rPr>
              <a:t> </a:t>
            </a:r>
            <a:r>
              <a:rPr lang="en-US" baseline="0" dirty="0" err="1">
                <a:solidFill>
                  <a:schemeClr val="tx1"/>
                </a:solidFill>
              </a:rPr>
              <a:t>viên</a:t>
            </a:r>
            <a:r>
              <a:rPr lang="vi-VN" dirty="0">
                <a:solidFill>
                  <a:schemeClr val="tx1"/>
                </a:solidFill>
              </a:rPr>
              <a:t>)</a:t>
            </a:r>
            <a:r>
              <a:rPr lang="en-US" baseline="0" dirty="0">
                <a:solidFill>
                  <a:schemeClr val="tx1"/>
                </a:solidFill>
              </a:rPr>
              <a:t> </a:t>
            </a:r>
            <a:r>
              <a:rPr lang="en-US" baseline="0" dirty="0" err="1">
                <a:solidFill>
                  <a:schemeClr val="tx1"/>
                </a:solidFill>
              </a:rPr>
              <a:t>mà</a:t>
            </a:r>
            <a:r>
              <a:rPr lang="en-US" baseline="0" dirty="0">
                <a:solidFill>
                  <a:schemeClr val="tx1"/>
                </a:solidFill>
              </a:rPr>
              <a:t> </a:t>
            </a:r>
            <a:r>
              <a:rPr lang="vi-VN" dirty="0">
                <a:solidFill>
                  <a:schemeClr val="tx1"/>
                </a:solidFill>
              </a:rPr>
              <a:t>sẽ được t</a:t>
            </a:r>
            <a:r>
              <a:rPr lang="en-US" dirty="0" err="1">
                <a:solidFill>
                  <a:schemeClr val="tx1"/>
                </a:solidFill>
              </a:rPr>
              <a:t>hanh</a:t>
            </a:r>
            <a:r>
              <a:rPr lang="en-US" baseline="0" dirty="0">
                <a:solidFill>
                  <a:schemeClr val="tx1"/>
                </a:solidFill>
              </a:rPr>
              <a:t> </a:t>
            </a:r>
            <a:r>
              <a:rPr lang="en-US" baseline="0" dirty="0" err="1">
                <a:solidFill>
                  <a:schemeClr val="tx1"/>
                </a:solidFill>
              </a:rPr>
              <a:t>toán</a:t>
            </a:r>
            <a:r>
              <a:rPr lang="vi-VN" dirty="0">
                <a:solidFill>
                  <a:schemeClr val="tx1"/>
                </a:solidFill>
              </a:rPr>
              <a:t> </a:t>
            </a:r>
            <a:r>
              <a:rPr lang="en-US" dirty="0" err="1">
                <a:solidFill>
                  <a:schemeClr val="tx1"/>
                </a:solidFill>
              </a:rPr>
              <a:t>từ</a:t>
            </a:r>
            <a:r>
              <a:rPr lang="vi-VN" dirty="0">
                <a:solidFill>
                  <a:schemeClr val="tx1"/>
                </a:solidFill>
              </a:rPr>
              <a:t> kế hoạch chi tiêu của bạn. Những chi phí này sẽ được thêm vào</a:t>
            </a:r>
            <a:r>
              <a:rPr lang="en-US" baseline="0" dirty="0">
                <a:solidFill>
                  <a:schemeClr val="tx1"/>
                </a:solidFill>
              </a:rPr>
              <a:t> </a:t>
            </a:r>
            <a:r>
              <a:rPr lang="en-US" baseline="0" dirty="0" err="1">
                <a:solidFill>
                  <a:schemeClr val="tx1"/>
                </a:solidFill>
              </a:rPr>
              <a:t>mức</a:t>
            </a:r>
            <a:r>
              <a:rPr lang="en-US" baseline="0" dirty="0">
                <a:solidFill>
                  <a:schemeClr val="tx1"/>
                </a:solidFill>
              </a:rPr>
              <a:t> </a:t>
            </a:r>
            <a:r>
              <a:rPr lang="en-US" baseline="0" dirty="0" err="1">
                <a:solidFill>
                  <a:schemeClr val="tx1"/>
                </a:solidFill>
              </a:rPr>
              <a:t>lương</a:t>
            </a:r>
            <a:r>
              <a:rPr lang="en-US" baseline="0" dirty="0">
                <a:solidFill>
                  <a:schemeClr val="tx1"/>
                </a:solidFill>
              </a:rPr>
              <a:t> </a:t>
            </a:r>
            <a:r>
              <a:rPr lang="en-US" baseline="0" dirty="0" err="1">
                <a:solidFill>
                  <a:schemeClr val="tx1"/>
                </a:solidFill>
              </a:rPr>
              <a:t>theo</a:t>
            </a:r>
            <a:r>
              <a:rPr lang="vi-VN" dirty="0">
                <a:solidFill>
                  <a:schemeClr val="tx1"/>
                </a:solidFill>
              </a:rPr>
              <a:t> giờ mà bạn quyết định trả cho nhân viên của mình. (</a:t>
            </a:r>
            <a:r>
              <a:rPr lang="en-US" dirty="0">
                <a:solidFill>
                  <a:schemeClr val="tx1"/>
                </a:solidFill>
              </a:rPr>
              <a:t>N</a:t>
            </a:r>
            <a:r>
              <a:rPr lang="vi-VN" dirty="0">
                <a:solidFill>
                  <a:schemeClr val="tx1"/>
                </a:solidFill>
              </a:rPr>
              <a:t>hớ rằng, đây là 18% </a:t>
            </a:r>
            <a:r>
              <a:rPr lang="en-US" dirty="0" err="1">
                <a:solidFill>
                  <a:schemeClr val="tx1"/>
                </a:solidFill>
              </a:rPr>
              <a:t>của</a:t>
            </a:r>
            <a:r>
              <a:rPr lang="en-US" baseline="0" dirty="0">
                <a:solidFill>
                  <a:schemeClr val="tx1"/>
                </a:solidFill>
              </a:rPr>
              <a:t> </a:t>
            </a:r>
            <a:r>
              <a:rPr lang="en-US" baseline="0" dirty="0" err="1">
                <a:solidFill>
                  <a:schemeClr val="tx1"/>
                </a:solidFill>
              </a:rPr>
              <a:t>số</a:t>
            </a:r>
            <a:r>
              <a:rPr lang="en-US" baseline="0" dirty="0">
                <a:solidFill>
                  <a:schemeClr val="tx1"/>
                </a:solidFill>
              </a:rPr>
              <a:t> </a:t>
            </a:r>
            <a:r>
              <a:rPr lang="en-US" baseline="0" dirty="0" err="1">
                <a:solidFill>
                  <a:schemeClr val="tx1"/>
                </a:solidFill>
              </a:rPr>
              <a:t>tiền</a:t>
            </a:r>
            <a:r>
              <a:rPr lang="en-US" baseline="0" dirty="0">
                <a:solidFill>
                  <a:schemeClr val="tx1"/>
                </a:solidFill>
              </a:rPr>
              <a:t> </a:t>
            </a:r>
            <a:r>
              <a:rPr lang="vi-VN" dirty="0">
                <a:solidFill>
                  <a:schemeClr val="tx1"/>
                </a:solidFill>
              </a:rPr>
              <a:t>chúng tôi </a:t>
            </a:r>
            <a:r>
              <a:rPr lang="en-US" dirty="0" err="1">
                <a:solidFill>
                  <a:schemeClr val="tx1"/>
                </a:solidFill>
              </a:rPr>
              <a:t>đã</a:t>
            </a:r>
            <a:r>
              <a:rPr lang="en-US" baseline="0" dirty="0">
                <a:solidFill>
                  <a:schemeClr val="tx1"/>
                </a:solidFill>
              </a:rPr>
              <a:t> </a:t>
            </a:r>
            <a:r>
              <a:rPr lang="vi-VN" dirty="0">
                <a:solidFill>
                  <a:schemeClr val="tx1"/>
                </a:solidFill>
              </a:rPr>
              <a:t>sử dụng làm ví dụ/ước tính trong hoạt động </a:t>
            </a:r>
            <a:r>
              <a:rPr lang="en-US" dirty="0" err="1">
                <a:solidFill>
                  <a:schemeClr val="tx1"/>
                </a:solidFill>
              </a:rPr>
              <a:t>về</a:t>
            </a:r>
            <a:r>
              <a:rPr lang="en-US" baseline="0" dirty="0">
                <a:solidFill>
                  <a:schemeClr val="tx1"/>
                </a:solidFill>
              </a:rPr>
              <a:t> </a:t>
            </a:r>
            <a:r>
              <a:rPr lang="vi-VN" dirty="0">
                <a:solidFill>
                  <a:schemeClr val="tx1"/>
                </a:solidFill>
              </a:rPr>
              <a:t>kế hoạch chi tiêu.)</a:t>
            </a:r>
            <a:endParaRPr lang="en-US" dirty="0">
              <a:solidFill>
                <a:schemeClr val="tx1"/>
              </a:solidFill>
            </a:endParaRPr>
          </a:p>
          <a:p>
            <a:pPr defTabSz="931774">
              <a:defRPr/>
            </a:pPr>
            <a:r>
              <a:rPr lang="vi-VN" dirty="0">
                <a:solidFill>
                  <a:schemeClr val="tx1"/>
                </a:solidFill>
              </a:rPr>
              <a:t>Bạn có thể chọn mô hình này nếu bạn muốn có nhiều quyền kiểm soát hơn đối với các dịch vụ và hỗ trợ của mình và bạn muốn đảm nhận vai trò của một </a:t>
            </a:r>
            <a:r>
              <a:rPr lang="en-US" dirty="0" err="1">
                <a:solidFill>
                  <a:schemeClr val="tx1"/>
                </a:solidFill>
              </a:rPr>
              <a:t>chủ</a:t>
            </a:r>
            <a:r>
              <a:rPr lang="en-US" baseline="0" dirty="0">
                <a:solidFill>
                  <a:schemeClr val="tx1"/>
                </a:solidFill>
              </a:rPr>
              <a:t> </a:t>
            </a:r>
            <a:r>
              <a:rPr lang="en-US" baseline="0" dirty="0" err="1">
                <a:solidFill>
                  <a:schemeClr val="tx1"/>
                </a:solidFill>
              </a:rPr>
              <a:t>lao</a:t>
            </a:r>
            <a:r>
              <a:rPr lang="en-US" baseline="0" dirty="0">
                <a:solidFill>
                  <a:schemeClr val="tx1"/>
                </a:solidFill>
              </a:rPr>
              <a:t> </a:t>
            </a:r>
            <a:r>
              <a:rPr lang="en-US" baseline="0" dirty="0" err="1">
                <a:solidFill>
                  <a:schemeClr val="tx1"/>
                </a:solidFill>
              </a:rPr>
              <a:t>động</a:t>
            </a:r>
            <a:r>
              <a:rPr lang="en-US" baseline="0" dirty="0">
                <a:solidFill>
                  <a:schemeClr val="tx1"/>
                </a:solidFill>
              </a:rPr>
              <a:t> </a:t>
            </a:r>
            <a:r>
              <a:rPr lang="vi-VN" dirty="0">
                <a:solidFill>
                  <a:schemeClr val="tx1"/>
                </a:solidFill>
              </a:rPr>
              <a:t>với sự hỗ trợ của FMS.</a:t>
            </a:r>
            <a:endParaRPr lang="en-US" dirty="0">
              <a:solidFill>
                <a:schemeClr val="tx1"/>
              </a:solidFill>
            </a:endParaRPr>
          </a:p>
        </p:txBody>
      </p:sp>
      <p:sp>
        <p:nvSpPr>
          <p:cNvPr id="4" name="Slide Number Placeholder 3"/>
          <p:cNvSpPr>
            <a:spLocks noGrp="1"/>
          </p:cNvSpPr>
          <p:nvPr>
            <p:ph type="sldNum" sz="quarter" idx="10"/>
          </p:nvPr>
        </p:nvSpPr>
        <p:spPr/>
        <p:txBody>
          <a:bodyPr/>
          <a:lstStyle/>
          <a:p>
            <a:fld id="{1C78673E-F29B-4593-BE77-BC78070867BB}" type="slidenum">
              <a:rPr lang="en-US" smtClean="0"/>
              <a:t>64</a:t>
            </a:fld>
            <a:endParaRPr lang="en-US" dirty="0"/>
          </a:p>
        </p:txBody>
      </p:sp>
    </p:spTree>
    <p:extLst>
      <p:ext uri="{BB962C8B-B14F-4D97-AF65-F5344CB8AC3E}">
        <p14:creationId xmlns:p14="http://schemas.microsoft.com/office/powerpoint/2010/main" val="279549977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latin typeface="+mn-lt"/>
              </a:rPr>
              <a:t>Quay </a:t>
            </a:r>
            <a:r>
              <a:rPr lang="en-US" dirty="0" err="1">
                <a:solidFill>
                  <a:schemeClr val="tx1"/>
                </a:solidFill>
                <a:latin typeface="+mn-lt"/>
              </a:rPr>
              <a:t>trở</a:t>
            </a:r>
            <a:r>
              <a:rPr lang="en-US" baseline="0" dirty="0">
                <a:solidFill>
                  <a:schemeClr val="tx1"/>
                </a:solidFill>
                <a:latin typeface="+mn-lt"/>
              </a:rPr>
              <a:t> </a:t>
            </a:r>
            <a:r>
              <a:rPr lang="en-US" baseline="0" dirty="0" err="1">
                <a:solidFill>
                  <a:schemeClr val="tx1"/>
                </a:solidFill>
                <a:latin typeface="+mn-lt"/>
              </a:rPr>
              <a:t>lại</a:t>
            </a:r>
            <a:r>
              <a:rPr lang="en-US" baseline="0" dirty="0">
                <a:solidFill>
                  <a:schemeClr val="tx1"/>
                </a:solidFill>
                <a:latin typeface="+mn-lt"/>
              </a:rPr>
              <a:t> </a:t>
            </a:r>
            <a:r>
              <a:rPr lang="en-US" baseline="0" dirty="0" err="1">
                <a:solidFill>
                  <a:schemeClr val="tx1"/>
                </a:solidFill>
                <a:latin typeface="+mn-lt"/>
              </a:rPr>
              <a:t>câu</a:t>
            </a:r>
            <a:r>
              <a:rPr lang="en-US" baseline="0" dirty="0">
                <a:solidFill>
                  <a:schemeClr val="tx1"/>
                </a:solidFill>
                <a:latin typeface="+mn-lt"/>
              </a:rPr>
              <a:t> </a:t>
            </a:r>
            <a:r>
              <a:rPr lang="en-US" baseline="0" dirty="0" err="1">
                <a:solidFill>
                  <a:schemeClr val="tx1"/>
                </a:solidFill>
                <a:latin typeface="+mn-lt"/>
              </a:rPr>
              <a:t>hỏi</a:t>
            </a:r>
            <a:r>
              <a:rPr lang="en-US" baseline="0" dirty="0">
                <a:solidFill>
                  <a:schemeClr val="tx1"/>
                </a:solidFill>
                <a:latin typeface="+mn-lt"/>
              </a:rPr>
              <a:t>, “</a:t>
            </a:r>
            <a:r>
              <a:rPr lang="en-US" baseline="0" dirty="0" err="1">
                <a:solidFill>
                  <a:schemeClr val="tx1"/>
                </a:solidFill>
                <a:latin typeface="+mn-lt"/>
              </a:rPr>
              <a:t>Tôi</a:t>
            </a:r>
            <a:r>
              <a:rPr lang="en-US" baseline="0" dirty="0">
                <a:solidFill>
                  <a:schemeClr val="tx1"/>
                </a:solidFill>
                <a:latin typeface="+mn-lt"/>
              </a:rPr>
              <a:t> </a:t>
            </a:r>
            <a:r>
              <a:rPr lang="en-US" baseline="0" dirty="0" err="1">
                <a:solidFill>
                  <a:schemeClr val="tx1"/>
                </a:solidFill>
                <a:latin typeface="+mn-lt"/>
              </a:rPr>
              <a:t>sẽ</a:t>
            </a:r>
            <a:r>
              <a:rPr lang="en-US" baseline="0" dirty="0">
                <a:solidFill>
                  <a:schemeClr val="tx1"/>
                </a:solidFill>
                <a:latin typeface="+mn-lt"/>
              </a:rPr>
              <a:t> </a:t>
            </a:r>
            <a:r>
              <a:rPr lang="en-US" baseline="0" dirty="0" err="1">
                <a:solidFill>
                  <a:schemeClr val="tx1"/>
                </a:solidFill>
                <a:latin typeface="+mn-lt"/>
              </a:rPr>
              <a:t>có</a:t>
            </a:r>
            <a:r>
              <a:rPr lang="en-US" baseline="0" dirty="0">
                <a:solidFill>
                  <a:schemeClr val="tx1"/>
                </a:solidFill>
                <a:latin typeface="+mn-lt"/>
              </a:rPr>
              <a:t> </a:t>
            </a:r>
            <a:r>
              <a:rPr lang="en-US" baseline="0" dirty="0" err="1">
                <a:solidFill>
                  <a:schemeClr val="tx1"/>
                </a:solidFill>
                <a:latin typeface="+mn-lt"/>
              </a:rPr>
              <a:t>nhân</a:t>
            </a:r>
            <a:r>
              <a:rPr lang="en-US" baseline="0" dirty="0">
                <a:solidFill>
                  <a:schemeClr val="tx1"/>
                </a:solidFill>
                <a:latin typeface="+mn-lt"/>
              </a:rPr>
              <a:t> </a:t>
            </a:r>
            <a:r>
              <a:rPr lang="en-US" baseline="0" dirty="0" err="1">
                <a:solidFill>
                  <a:schemeClr val="tx1"/>
                </a:solidFill>
                <a:latin typeface="+mn-lt"/>
              </a:rPr>
              <a:t>viên</a:t>
            </a:r>
            <a:r>
              <a:rPr lang="en-US" baseline="0" dirty="0">
                <a:solidFill>
                  <a:schemeClr val="tx1"/>
                </a:solidFill>
                <a:latin typeface="+mn-lt"/>
              </a:rPr>
              <a:t> </a:t>
            </a:r>
            <a:r>
              <a:rPr lang="en-US" baseline="0" dirty="0" err="1">
                <a:solidFill>
                  <a:schemeClr val="tx1"/>
                </a:solidFill>
                <a:latin typeface="+mn-lt"/>
              </a:rPr>
              <a:t>không</a:t>
            </a:r>
            <a:r>
              <a:rPr lang="en-US" baseline="0" dirty="0">
                <a:solidFill>
                  <a:schemeClr val="tx1"/>
                </a:solidFill>
                <a:latin typeface="+mn-lt"/>
              </a:rPr>
              <a:t>?”</a:t>
            </a:r>
            <a:endParaRPr lang="en-US"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olidFill>
                  <a:schemeClr val="tx1"/>
                </a:solidFill>
                <a:latin typeface="+mn-lt"/>
              </a:rPr>
              <a:t>Có</a:t>
            </a:r>
            <a:r>
              <a:rPr lang="en-US" baseline="0" dirty="0">
                <a:solidFill>
                  <a:schemeClr val="tx1"/>
                </a:solidFill>
                <a:latin typeface="+mn-lt"/>
              </a:rPr>
              <a:t> </a:t>
            </a:r>
            <a:r>
              <a:rPr lang="en-US" dirty="0">
                <a:solidFill>
                  <a:schemeClr val="tx1"/>
                </a:solidFill>
                <a:latin typeface="+mn-lt"/>
              </a:rPr>
              <a:t>– </a:t>
            </a:r>
            <a:r>
              <a:rPr lang="en-US" dirty="0" err="1">
                <a:solidFill>
                  <a:schemeClr val="tx1"/>
                </a:solidFill>
                <a:latin typeface="+mn-lt"/>
              </a:rPr>
              <a:t>Và</a:t>
            </a:r>
            <a:r>
              <a:rPr lang="en-US" baseline="0" dirty="0">
                <a:solidFill>
                  <a:schemeClr val="tx1"/>
                </a:solidFill>
                <a:latin typeface="+mn-lt"/>
              </a:rPr>
              <a:t> </a:t>
            </a:r>
            <a:r>
              <a:rPr lang="en-US" baseline="0" dirty="0" err="1">
                <a:solidFill>
                  <a:schemeClr val="tx1"/>
                </a:solidFill>
                <a:latin typeface="+mn-lt"/>
              </a:rPr>
              <a:t>tôi</a:t>
            </a:r>
            <a:r>
              <a:rPr lang="en-US" baseline="0" dirty="0">
                <a:solidFill>
                  <a:schemeClr val="tx1"/>
                </a:solidFill>
                <a:latin typeface="+mn-lt"/>
              </a:rPr>
              <a:t> </a:t>
            </a:r>
            <a:r>
              <a:rPr lang="en-US" baseline="0" dirty="0" err="1">
                <a:solidFill>
                  <a:schemeClr val="tx1"/>
                </a:solidFill>
                <a:latin typeface="+mn-lt"/>
              </a:rPr>
              <a:t>muốn</a:t>
            </a:r>
            <a:r>
              <a:rPr lang="en-US" baseline="0" dirty="0">
                <a:solidFill>
                  <a:schemeClr val="tx1"/>
                </a:solidFill>
                <a:latin typeface="+mn-lt"/>
              </a:rPr>
              <a:t> chia </a:t>
            </a:r>
            <a:r>
              <a:rPr lang="en-US" baseline="0" dirty="0" err="1">
                <a:solidFill>
                  <a:schemeClr val="tx1"/>
                </a:solidFill>
                <a:latin typeface="+mn-lt"/>
              </a:rPr>
              <a:t>sẻ</a:t>
            </a:r>
            <a:r>
              <a:rPr lang="en-US" baseline="0" dirty="0">
                <a:solidFill>
                  <a:schemeClr val="tx1"/>
                </a:solidFill>
                <a:latin typeface="+mn-lt"/>
              </a:rPr>
              <a:t> </a:t>
            </a:r>
            <a:r>
              <a:rPr lang="en-US" baseline="0" dirty="0" err="1">
                <a:solidFill>
                  <a:schemeClr val="tx1"/>
                </a:solidFill>
                <a:latin typeface="+mn-lt"/>
              </a:rPr>
              <a:t>trách</a:t>
            </a:r>
            <a:r>
              <a:rPr lang="en-US" baseline="0" dirty="0">
                <a:solidFill>
                  <a:schemeClr val="tx1"/>
                </a:solidFill>
                <a:latin typeface="+mn-lt"/>
              </a:rPr>
              <a:t> </a:t>
            </a:r>
            <a:r>
              <a:rPr lang="en-US" baseline="0" dirty="0" err="1">
                <a:solidFill>
                  <a:schemeClr val="tx1"/>
                </a:solidFill>
                <a:latin typeface="+mn-lt"/>
              </a:rPr>
              <a:t>nhiệm</a:t>
            </a:r>
            <a:r>
              <a:rPr lang="en-US" baseline="0" dirty="0">
                <a:solidFill>
                  <a:schemeClr val="tx1"/>
                </a:solidFill>
                <a:latin typeface="+mn-lt"/>
              </a:rPr>
              <a:t> </a:t>
            </a:r>
            <a:r>
              <a:rPr lang="en-US" baseline="0" dirty="0" err="1">
                <a:solidFill>
                  <a:schemeClr val="tx1"/>
                </a:solidFill>
                <a:latin typeface="+mn-lt"/>
              </a:rPr>
              <a:t>với</a:t>
            </a:r>
            <a:r>
              <a:rPr lang="en-US" baseline="0" dirty="0">
                <a:solidFill>
                  <a:schemeClr val="tx1"/>
                </a:solidFill>
                <a:latin typeface="+mn-lt"/>
              </a:rPr>
              <a:t> </a:t>
            </a:r>
            <a:r>
              <a:rPr lang="en-US" baseline="0" dirty="0" err="1">
                <a:solidFill>
                  <a:schemeClr val="tx1"/>
                </a:solidFill>
                <a:latin typeface="+mn-lt"/>
              </a:rPr>
              <a:t>tư</a:t>
            </a:r>
            <a:r>
              <a:rPr lang="en-US" baseline="0" dirty="0">
                <a:solidFill>
                  <a:schemeClr val="tx1"/>
                </a:solidFill>
                <a:latin typeface="+mn-lt"/>
              </a:rPr>
              <a:t> </a:t>
            </a:r>
            <a:r>
              <a:rPr lang="en-US" baseline="0" dirty="0" err="1">
                <a:solidFill>
                  <a:schemeClr val="tx1"/>
                </a:solidFill>
                <a:latin typeface="+mn-lt"/>
              </a:rPr>
              <a:t>cách</a:t>
            </a:r>
            <a:r>
              <a:rPr lang="en-US" baseline="0" dirty="0">
                <a:solidFill>
                  <a:schemeClr val="tx1"/>
                </a:solidFill>
                <a:latin typeface="+mn-lt"/>
              </a:rPr>
              <a:t> </a:t>
            </a:r>
            <a:r>
              <a:rPr lang="en-US" baseline="0" dirty="0" err="1">
                <a:solidFill>
                  <a:schemeClr val="tx1"/>
                </a:solidFill>
                <a:latin typeface="+mn-lt"/>
              </a:rPr>
              <a:t>chủ</a:t>
            </a:r>
            <a:r>
              <a:rPr lang="en-US" baseline="0" dirty="0">
                <a:solidFill>
                  <a:schemeClr val="tx1"/>
                </a:solidFill>
                <a:latin typeface="+mn-lt"/>
              </a:rPr>
              <a:t> </a:t>
            </a:r>
            <a:r>
              <a:rPr lang="en-US" baseline="0" dirty="0" err="1">
                <a:solidFill>
                  <a:schemeClr val="tx1"/>
                </a:solidFill>
                <a:latin typeface="+mn-lt"/>
              </a:rPr>
              <a:t>lao</a:t>
            </a:r>
            <a:r>
              <a:rPr lang="en-US" baseline="0" dirty="0">
                <a:solidFill>
                  <a:schemeClr val="tx1"/>
                </a:solidFill>
                <a:latin typeface="+mn-lt"/>
              </a:rPr>
              <a:t> </a:t>
            </a:r>
            <a:r>
              <a:rPr lang="en-US" baseline="0" dirty="0" err="1">
                <a:solidFill>
                  <a:schemeClr val="tx1"/>
                </a:solidFill>
                <a:latin typeface="+mn-lt"/>
              </a:rPr>
              <a:t>động</a:t>
            </a:r>
            <a:r>
              <a:rPr lang="en-US" baseline="0" dirty="0">
                <a:solidFill>
                  <a:schemeClr val="tx1"/>
                </a:solidFill>
                <a:latin typeface="+mn-lt"/>
              </a:rPr>
              <a:t> </a:t>
            </a:r>
            <a:r>
              <a:rPr lang="en-US" baseline="0" dirty="0" err="1">
                <a:solidFill>
                  <a:schemeClr val="tx1"/>
                </a:solidFill>
                <a:latin typeface="+mn-lt"/>
              </a:rPr>
              <a:t>với</a:t>
            </a:r>
            <a:r>
              <a:rPr lang="en-US" baseline="0" dirty="0">
                <a:solidFill>
                  <a:schemeClr val="tx1"/>
                </a:solidFill>
                <a:latin typeface="+mn-lt"/>
              </a:rPr>
              <a:t> FMS </a:t>
            </a:r>
            <a:r>
              <a:rPr lang="en-US" baseline="0" dirty="0" err="1">
                <a:solidFill>
                  <a:schemeClr val="tx1"/>
                </a:solidFill>
                <a:latin typeface="+mn-lt"/>
              </a:rPr>
              <a:t>của</a:t>
            </a:r>
            <a:r>
              <a:rPr lang="en-US" baseline="0" dirty="0">
                <a:solidFill>
                  <a:schemeClr val="tx1"/>
                </a:solidFill>
                <a:latin typeface="+mn-lt"/>
              </a:rPr>
              <a:t> </a:t>
            </a:r>
            <a:r>
              <a:rPr lang="en-US" baseline="0" dirty="0" err="1">
                <a:solidFill>
                  <a:schemeClr val="tx1"/>
                </a:solidFill>
                <a:latin typeface="+mn-lt"/>
              </a:rPr>
              <a:t>tôi</a:t>
            </a:r>
            <a:r>
              <a:rPr lang="en-US" baseline="0" dirty="0">
                <a:solidFill>
                  <a:schemeClr val="tx1"/>
                </a:solidFill>
                <a:latin typeface="+mn-lt"/>
              </a:rPr>
              <a:t>.</a:t>
            </a:r>
            <a:endParaRPr lang="en-US"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u="none" dirty="0" err="1">
                <a:solidFill>
                  <a:schemeClr val="tx1"/>
                </a:solidFill>
                <a:latin typeface="+mn-lt"/>
              </a:rPr>
              <a:t>Đây</a:t>
            </a:r>
            <a:r>
              <a:rPr lang="en-US" b="1" u="none" baseline="0" dirty="0">
                <a:solidFill>
                  <a:schemeClr val="tx1"/>
                </a:solidFill>
                <a:latin typeface="+mn-lt"/>
              </a:rPr>
              <a:t> </a:t>
            </a:r>
            <a:r>
              <a:rPr lang="en-US" b="1" u="none" baseline="0" dirty="0" err="1">
                <a:solidFill>
                  <a:schemeClr val="tx1"/>
                </a:solidFill>
                <a:latin typeface="+mn-lt"/>
              </a:rPr>
              <a:t>là</a:t>
            </a:r>
            <a:r>
              <a:rPr lang="en-US" b="1" u="none" baseline="0" dirty="0">
                <a:solidFill>
                  <a:schemeClr val="tx1"/>
                </a:solidFill>
                <a:latin typeface="+mn-lt"/>
              </a:rPr>
              <a:t> </a:t>
            </a:r>
            <a:r>
              <a:rPr lang="en-US" b="1" u="none" baseline="0" dirty="0" err="1">
                <a:solidFill>
                  <a:schemeClr val="tx1"/>
                </a:solidFill>
                <a:latin typeface="+mn-lt"/>
              </a:rPr>
              <a:t>Mô</a:t>
            </a:r>
            <a:r>
              <a:rPr lang="en-US" b="1" u="none" baseline="0" dirty="0">
                <a:solidFill>
                  <a:schemeClr val="tx1"/>
                </a:solidFill>
                <a:latin typeface="+mn-lt"/>
              </a:rPr>
              <a:t> </a:t>
            </a:r>
            <a:r>
              <a:rPr lang="en-US" b="1" u="none" baseline="0" dirty="0" err="1">
                <a:solidFill>
                  <a:schemeClr val="tx1"/>
                </a:solidFill>
                <a:latin typeface="+mn-lt"/>
              </a:rPr>
              <a:t>hình</a:t>
            </a:r>
            <a:r>
              <a:rPr lang="en-US" b="1" u="none" baseline="0" dirty="0">
                <a:solidFill>
                  <a:schemeClr val="tx1"/>
                </a:solidFill>
                <a:latin typeface="+mn-lt"/>
              </a:rPr>
              <a:t> </a:t>
            </a:r>
            <a:r>
              <a:rPr lang="en-US" b="1" u="none" baseline="0" dirty="0" err="1">
                <a:solidFill>
                  <a:schemeClr val="tx1"/>
                </a:solidFill>
                <a:latin typeface="+mn-lt"/>
              </a:rPr>
              <a:t>Đồng</a:t>
            </a:r>
            <a:r>
              <a:rPr lang="en-US" b="1" u="none" baseline="0" dirty="0">
                <a:solidFill>
                  <a:schemeClr val="tx1"/>
                </a:solidFill>
                <a:latin typeface="+mn-lt"/>
              </a:rPr>
              <a:t> </a:t>
            </a:r>
            <a:r>
              <a:rPr lang="en-US" b="1" u="none" baseline="0" dirty="0" err="1">
                <a:solidFill>
                  <a:schemeClr val="tx1"/>
                </a:solidFill>
                <a:latin typeface="+mn-lt"/>
              </a:rPr>
              <a:t>Sở</a:t>
            </a:r>
            <a:r>
              <a:rPr lang="en-US" b="1" u="none" baseline="0" dirty="0">
                <a:solidFill>
                  <a:schemeClr val="tx1"/>
                </a:solidFill>
                <a:latin typeface="+mn-lt"/>
              </a:rPr>
              <a:t> </a:t>
            </a:r>
            <a:r>
              <a:rPr lang="en-US" b="1" u="none" baseline="0" dirty="0" err="1">
                <a:solidFill>
                  <a:schemeClr val="tx1"/>
                </a:solidFill>
                <a:latin typeface="+mn-lt"/>
              </a:rPr>
              <a:t>hữu</a:t>
            </a:r>
            <a:r>
              <a:rPr lang="en-US" b="1" u="none" baseline="0" dirty="0">
                <a:solidFill>
                  <a:schemeClr val="tx1"/>
                </a:solidFill>
                <a:latin typeface="+mn-lt"/>
              </a:rPr>
              <a:t> Lao </a:t>
            </a:r>
            <a:r>
              <a:rPr lang="en-US" b="1" u="none" baseline="0" dirty="0" err="1">
                <a:solidFill>
                  <a:schemeClr val="tx1"/>
                </a:solidFill>
                <a:latin typeface="+mn-lt"/>
              </a:rPr>
              <a:t>động</a:t>
            </a:r>
            <a:r>
              <a:rPr lang="en-US" b="1" u="none" dirty="0">
                <a:solidFill>
                  <a:schemeClr val="tx1"/>
                </a:solidFill>
                <a:latin typeface="+mn-lt"/>
              </a:rPr>
              <a:t>:</a:t>
            </a:r>
          </a:p>
          <a:p>
            <a:pPr marL="228600" indent="-228600">
              <a:buFont typeface="+mj-lt"/>
              <a:buAutoNum type="arabicParenR"/>
            </a:pPr>
            <a:r>
              <a:rPr lang="vi-VN" dirty="0">
                <a:solidFill>
                  <a:schemeClr val="tx1"/>
                </a:solidFill>
                <a:latin typeface="+mn-lt"/>
              </a:rPr>
              <a:t>Người tham gia có thể chọn mô hình này nếu họ muốn chia sẻ một </a:t>
            </a:r>
            <a:r>
              <a:rPr lang="en-US" dirty="0" err="1">
                <a:solidFill>
                  <a:schemeClr val="tx1"/>
                </a:solidFill>
                <a:latin typeface="+mn-lt"/>
              </a:rPr>
              <a:t>phần</a:t>
            </a:r>
            <a:r>
              <a:rPr lang="vi-VN" dirty="0">
                <a:solidFill>
                  <a:schemeClr val="tx1"/>
                </a:solidFill>
                <a:latin typeface="+mn-lt"/>
              </a:rPr>
              <a:t> vai trò và trách nhiệm của chủ lao động với FMS.</a:t>
            </a:r>
          </a:p>
          <a:p>
            <a:pPr marL="228600" indent="-228600">
              <a:buFont typeface="+mj-lt"/>
              <a:buAutoNum type="arabicParenR"/>
            </a:pPr>
            <a:r>
              <a:rPr lang="vi-VN" dirty="0">
                <a:solidFill>
                  <a:schemeClr val="tx1"/>
                </a:solidFill>
                <a:latin typeface="+mn-lt"/>
              </a:rPr>
              <a:t>Mặc dù nhà cung cấp FMS trong mô hình này là </a:t>
            </a:r>
            <a:r>
              <a:rPr lang="en-US" dirty="0" err="1">
                <a:solidFill>
                  <a:schemeClr val="tx1"/>
                </a:solidFill>
                <a:latin typeface="+mn-lt"/>
              </a:rPr>
              <a:t>chủ</a:t>
            </a:r>
            <a:r>
              <a:rPr lang="en-US" baseline="0" dirty="0">
                <a:solidFill>
                  <a:schemeClr val="tx1"/>
                </a:solidFill>
                <a:latin typeface="+mn-lt"/>
              </a:rPr>
              <a:t> </a:t>
            </a:r>
            <a:r>
              <a:rPr lang="en-US" baseline="0" dirty="0" err="1">
                <a:solidFill>
                  <a:schemeClr val="tx1"/>
                </a:solidFill>
                <a:latin typeface="+mn-lt"/>
              </a:rPr>
              <a:t>lao</a:t>
            </a:r>
            <a:r>
              <a:rPr lang="en-US" baseline="0" dirty="0">
                <a:solidFill>
                  <a:schemeClr val="tx1"/>
                </a:solidFill>
                <a:latin typeface="+mn-lt"/>
              </a:rPr>
              <a:t> </a:t>
            </a:r>
            <a:r>
              <a:rPr lang="en-US" baseline="0" dirty="0" err="1">
                <a:solidFill>
                  <a:schemeClr val="tx1"/>
                </a:solidFill>
                <a:latin typeface="+mn-lt"/>
              </a:rPr>
              <a:t>động</a:t>
            </a:r>
            <a:r>
              <a:rPr lang="en-US" baseline="0" dirty="0">
                <a:solidFill>
                  <a:schemeClr val="tx1"/>
                </a:solidFill>
                <a:latin typeface="+mn-lt"/>
              </a:rPr>
              <a:t> </a:t>
            </a:r>
            <a:r>
              <a:rPr lang="en-US" baseline="0" dirty="0" err="1">
                <a:solidFill>
                  <a:schemeClr val="tx1"/>
                </a:solidFill>
                <a:latin typeface="+mn-lt"/>
              </a:rPr>
              <a:t>trên</a:t>
            </a:r>
            <a:r>
              <a:rPr lang="en-US" baseline="0" dirty="0">
                <a:solidFill>
                  <a:schemeClr val="tx1"/>
                </a:solidFill>
                <a:latin typeface="+mn-lt"/>
              </a:rPr>
              <a:t> </a:t>
            </a:r>
            <a:r>
              <a:rPr lang="en-US" baseline="0" dirty="0" err="1">
                <a:solidFill>
                  <a:schemeClr val="tx1"/>
                </a:solidFill>
                <a:latin typeface="+mn-lt"/>
              </a:rPr>
              <a:t>giấy</a:t>
            </a:r>
            <a:r>
              <a:rPr lang="en-US" baseline="0" dirty="0">
                <a:solidFill>
                  <a:schemeClr val="tx1"/>
                </a:solidFill>
                <a:latin typeface="+mn-lt"/>
              </a:rPr>
              <a:t> </a:t>
            </a:r>
            <a:r>
              <a:rPr lang="en-US" baseline="0" dirty="0" err="1">
                <a:solidFill>
                  <a:schemeClr val="tx1"/>
                </a:solidFill>
                <a:latin typeface="+mn-lt"/>
              </a:rPr>
              <a:t>tờ</a:t>
            </a:r>
            <a:r>
              <a:rPr lang="vi-VN" dirty="0">
                <a:solidFill>
                  <a:schemeClr val="tx1"/>
                </a:solidFill>
                <a:latin typeface="+mn-lt"/>
              </a:rPr>
              <a:t>, </a:t>
            </a:r>
            <a:r>
              <a:rPr lang="en-US" dirty="0" err="1">
                <a:solidFill>
                  <a:schemeClr val="tx1"/>
                </a:solidFill>
                <a:latin typeface="+mn-lt"/>
              </a:rPr>
              <a:t>nhưng</a:t>
            </a:r>
            <a:r>
              <a:rPr lang="en-US" baseline="0" dirty="0">
                <a:solidFill>
                  <a:schemeClr val="tx1"/>
                </a:solidFill>
                <a:latin typeface="+mn-lt"/>
              </a:rPr>
              <a:t> </a:t>
            </a:r>
            <a:r>
              <a:rPr lang="vi-VN" dirty="0">
                <a:solidFill>
                  <a:schemeClr val="tx1"/>
                </a:solidFill>
                <a:latin typeface="+mn-lt"/>
              </a:rPr>
              <a:t>người tham gia vẫn </a:t>
            </a:r>
            <a:r>
              <a:rPr lang="en-US" dirty="0" err="1">
                <a:solidFill>
                  <a:schemeClr val="tx1"/>
                </a:solidFill>
                <a:latin typeface="+mn-lt"/>
              </a:rPr>
              <a:t>có</a:t>
            </a:r>
            <a:r>
              <a:rPr lang="en-US" baseline="0" dirty="0">
                <a:solidFill>
                  <a:schemeClr val="tx1"/>
                </a:solidFill>
                <a:latin typeface="+mn-lt"/>
              </a:rPr>
              <a:t> </a:t>
            </a:r>
            <a:r>
              <a:rPr lang="vi-VN" dirty="0">
                <a:solidFill>
                  <a:schemeClr val="tx1"/>
                </a:solidFill>
                <a:latin typeface="+mn-lt"/>
              </a:rPr>
              <a:t>khả năng t</a:t>
            </a:r>
            <a:r>
              <a:rPr lang="en-US" dirty="0" err="1">
                <a:solidFill>
                  <a:schemeClr val="tx1"/>
                </a:solidFill>
                <a:latin typeface="+mn-lt"/>
              </a:rPr>
              <a:t>uyển</a:t>
            </a:r>
            <a:r>
              <a:rPr lang="en-US" baseline="0" dirty="0">
                <a:solidFill>
                  <a:schemeClr val="tx1"/>
                </a:solidFill>
                <a:latin typeface="+mn-lt"/>
              </a:rPr>
              <a:t> </a:t>
            </a:r>
            <a:r>
              <a:rPr lang="en-US" baseline="0" dirty="0" err="1">
                <a:solidFill>
                  <a:schemeClr val="tx1"/>
                </a:solidFill>
                <a:latin typeface="+mn-lt"/>
              </a:rPr>
              <a:t>dụng</a:t>
            </a:r>
            <a:r>
              <a:rPr lang="vi-VN" dirty="0">
                <a:solidFill>
                  <a:schemeClr val="tx1"/>
                </a:solidFill>
                <a:latin typeface="+mn-lt"/>
              </a:rPr>
              <a:t> và </a:t>
            </a:r>
            <a:r>
              <a:rPr lang="en-US" dirty="0" err="1">
                <a:solidFill>
                  <a:schemeClr val="tx1"/>
                </a:solidFill>
                <a:latin typeface="+mn-lt"/>
              </a:rPr>
              <a:t>sa</a:t>
            </a:r>
            <a:r>
              <a:rPr lang="en-US" dirty="0">
                <a:solidFill>
                  <a:schemeClr val="tx1"/>
                </a:solidFill>
                <a:latin typeface="+mn-lt"/>
              </a:rPr>
              <a:t> </a:t>
            </a:r>
            <a:r>
              <a:rPr lang="en-US" dirty="0" err="1">
                <a:solidFill>
                  <a:schemeClr val="tx1"/>
                </a:solidFill>
                <a:latin typeface="+mn-lt"/>
              </a:rPr>
              <a:t>thải</a:t>
            </a:r>
            <a:r>
              <a:rPr lang="vi-VN" dirty="0">
                <a:solidFill>
                  <a:schemeClr val="tx1"/>
                </a:solidFill>
                <a:latin typeface="+mn-lt"/>
              </a:rPr>
              <a:t> nhân viên với </a:t>
            </a:r>
            <a:r>
              <a:rPr lang="en-US" dirty="0" err="1">
                <a:solidFill>
                  <a:schemeClr val="tx1"/>
                </a:solidFill>
                <a:latin typeface="+mn-lt"/>
              </a:rPr>
              <a:t>thông</a:t>
            </a:r>
            <a:r>
              <a:rPr lang="en-US" baseline="0" dirty="0">
                <a:solidFill>
                  <a:schemeClr val="tx1"/>
                </a:solidFill>
                <a:latin typeface="+mn-lt"/>
              </a:rPr>
              <a:t> tin </a:t>
            </a:r>
            <a:r>
              <a:rPr lang="vi-VN" dirty="0">
                <a:solidFill>
                  <a:schemeClr val="tx1"/>
                </a:solidFill>
                <a:latin typeface="+mn-lt"/>
              </a:rPr>
              <a:t>từ nhà cung cấp FMS.</a:t>
            </a:r>
          </a:p>
          <a:p>
            <a:pPr marL="228600" indent="-228600">
              <a:buFont typeface="+mj-lt"/>
              <a:buAutoNum type="arabicParenR"/>
            </a:pPr>
            <a:r>
              <a:rPr lang="vi-VN" dirty="0">
                <a:solidFill>
                  <a:schemeClr val="tx1"/>
                </a:solidFill>
                <a:latin typeface="+mn-lt"/>
              </a:rPr>
              <a:t>Nhà cung cấp FMS duy trì trách nhiệm</a:t>
            </a:r>
            <a:r>
              <a:rPr lang="en-US" baseline="0" dirty="0">
                <a:solidFill>
                  <a:schemeClr val="tx1"/>
                </a:solidFill>
                <a:latin typeface="+mn-lt"/>
              </a:rPr>
              <a:t> </a:t>
            </a:r>
            <a:r>
              <a:rPr lang="en-US" baseline="0" dirty="0" err="1">
                <a:solidFill>
                  <a:schemeClr val="tx1"/>
                </a:solidFill>
                <a:latin typeface="+mn-lt"/>
              </a:rPr>
              <a:t>pháp</a:t>
            </a:r>
            <a:r>
              <a:rPr lang="en-US" baseline="0" dirty="0">
                <a:solidFill>
                  <a:schemeClr val="tx1"/>
                </a:solidFill>
                <a:latin typeface="+mn-lt"/>
              </a:rPr>
              <a:t> </a:t>
            </a:r>
            <a:r>
              <a:rPr lang="en-US" baseline="0" dirty="0" err="1">
                <a:solidFill>
                  <a:schemeClr val="tx1"/>
                </a:solidFill>
                <a:latin typeface="+mn-lt"/>
              </a:rPr>
              <a:t>lý</a:t>
            </a:r>
            <a:r>
              <a:rPr lang="en-US" baseline="0" dirty="0">
                <a:solidFill>
                  <a:schemeClr val="tx1"/>
                </a:solidFill>
                <a:latin typeface="+mn-lt"/>
              </a:rPr>
              <a:t> </a:t>
            </a:r>
            <a:r>
              <a:rPr lang="en-US" baseline="0" dirty="0" err="1">
                <a:solidFill>
                  <a:schemeClr val="tx1"/>
                </a:solidFill>
                <a:latin typeface="+mn-lt"/>
              </a:rPr>
              <a:t>chính</a:t>
            </a:r>
            <a:r>
              <a:rPr lang="en-US" baseline="0" dirty="0">
                <a:solidFill>
                  <a:schemeClr val="tx1"/>
                </a:solidFill>
                <a:latin typeface="+mn-lt"/>
              </a:rPr>
              <a:t> </a:t>
            </a:r>
            <a:r>
              <a:rPr lang="en-US" baseline="0" dirty="0" err="1">
                <a:solidFill>
                  <a:schemeClr val="tx1"/>
                </a:solidFill>
                <a:latin typeface="+mn-lt"/>
              </a:rPr>
              <a:t>của</a:t>
            </a:r>
            <a:r>
              <a:rPr lang="en-US" baseline="0" dirty="0">
                <a:solidFill>
                  <a:schemeClr val="tx1"/>
                </a:solidFill>
                <a:latin typeface="+mn-lt"/>
              </a:rPr>
              <a:t> </a:t>
            </a:r>
            <a:r>
              <a:rPr lang="en-US" baseline="0" dirty="0" err="1">
                <a:solidFill>
                  <a:schemeClr val="tx1"/>
                </a:solidFill>
                <a:latin typeface="+mn-lt"/>
              </a:rPr>
              <a:t>chủ</a:t>
            </a:r>
            <a:r>
              <a:rPr lang="en-US" baseline="0" dirty="0">
                <a:solidFill>
                  <a:schemeClr val="tx1"/>
                </a:solidFill>
                <a:latin typeface="+mn-lt"/>
              </a:rPr>
              <a:t> </a:t>
            </a:r>
            <a:r>
              <a:rPr lang="en-US" baseline="0" dirty="0" err="1">
                <a:solidFill>
                  <a:schemeClr val="tx1"/>
                </a:solidFill>
                <a:latin typeface="+mn-lt"/>
              </a:rPr>
              <a:t>lao</a:t>
            </a:r>
            <a:r>
              <a:rPr lang="en-US" baseline="0" dirty="0">
                <a:solidFill>
                  <a:schemeClr val="tx1"/>
                </a:solidFill>
                <a:latin typeface="+mn-lt"/>
              </a:rPr>
              <a:t> </a:t>
            </a:r>
            <a:r>
              <a:rPr lang="en-US" baseline="0" dirty="0" err="1">
                <a:solidFill>
                  <a:schemeClr val="tx1"/>
                </a:solidFill>
                <a:latin typeface="+mn-lt"/>
              </a:rPr>
              <a:t>động</a:t>
            </a:r>
            <a:r>
              <a:rPr lang="vi-VN" dirty="0">
                <a:solidFill>
                  <a:schemeClr val="tx1"/>
                </a:solidFill>
                <a:latin typeface="+mn-lt"/>
              </a:rPr>
              <a: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vi-VN" dirty="0">
                <a:solidFill>
                  <a:schemeClr val="tx1"/>
                </a:solidFill>
                <a:latin typeface="+mn-lt"/>
              </a:rPr>
              <a:t>FMS sẽ </a:t>
            </a:r>
            <a:r>
              <a:rPr lang="en-US" dirty="0" err="1">
                <a:solidFill>
                  <a:schemeClr val="tx1"/>
                </a:solidFill>
                <a:latin typeface="+mn-lt"/>
              </a:rPr>
              <a:t>tham</a:t>
            </a:r>
            <a:r>
              <a:rPr lang="en-US" dirty="0">
                <a:solidFill>
                  <a:schemeClr val="tx1"/>
                </a:solidFill>
                <a:latin typeface="+mn-lt"/>
              </a:rPr>
              <a:t> </a:t>
            </a:r>
            <a:r>
              <a:rPr lang="en-US" dirty="0" err="1">
                <a:solidFill>
                  <a:schemeClr val="tx1"/>
                </a:solidFill>
                <a:latin typeface="+mn-lt"/>
              </a:rPr>
              <a:t>gia</a:t>
            </a:r>
            <a:r>
              <a:rPr lang="en-US" dirty="0">
                <a:solidFill>
                  <a:schemeClr val="tx1"/>
                </a:solidFill>
                <a:latin typeface="+mn-lt"/>
              </a:rPr>
              <a:t> </a:t>
            </a:r>
            <a:r>
              <a:rPr lang="vi-VN" dirty="0">
                <a:solidFill>
                  <a:schemeClr val="tx1"/>
                </a:solidFill>
                <a:latin typeface="+mn-lt"/>
              </a:rPr>
              <a:t>bất </a:t>
            </a:r>
            <a:r>
              <a:rPr lang="en-US" dirty="0" err="1">
                <a:solidFill>
                  <a:schemeClr val="tx1"/>
                </a:solidFill>
                <a:latin typeface="+mn-lt"/>
              </a:rPr>
              <a:t>cứ</a:t>
            </a:r>
            <a:r>
              <a:rPr lang="vi-VN" dirty="0">
                <a:solidFill>
                  <a:schemeClr val="tx1"/>
                </a:solidFill>
                <a:latin typeface="+mn-lt"/>
              </a:rPr>
              <a:t> bảo hiểm cần thiết nào liên quan đến </a:t>
            </a:r>
            <a:r>
              <a:rPr lang="en-US" dirty="0" err="1">
                <a:solidFill>
                  <a:schemeClr val="tx1"/>
                </a:solidFill>
                <a:latin typeface="+mn-lt"/>
              </a:rPr>
              <a:t>lao</a:t>
            </a:r>
            <a:r>
              <a:rPr lang="en-US" dirty="0">
                <a:solidFill>
                  <a:schemeClr val="tx1"/>
                </a:solidFill>
                <a:latin typeface="+mn-lt"/>
              </a:rPr>
              <a:t> </a:t>
            </a:r>
            <a:r>
              <a:rPr lang="en-US" dirty="0" err="1">
                <a:solidFill>
                  <a:schemeClr val="tx1"/>
                </a:solidFill>
                <a:latin typeface="+mn-lt"/>
              </a:rPr>
              <a:t>động</a:t>
            </a:r>
            <a:r>
              <a:rPr lang="en-US" baseline="0" dirty="0">
                <a:solidFill>
                  <a:schemeClr val="tx1"/>
                </a:solidFill>
                <a:latin typeface="+mn-lt"/>
              </a:rPr>
              <a:t> </a:t>
            </a:r>
            <a:r>
              <a:rPr lang="vi-VN" dirty="0">
                <a:solidFill>
                  <a:schemeClr val="tx1"/>
                </a:solidFill>
                <a:latin typeface="+mn-lt"/>
              </a:rPr>
              <a:t>(</a:t>
            </a:r>
            <a:r>
              <a:rPr lang="en-US" dirty="0" err="1">
                <a:solidFill>
                  <a:schemeClr val="tx1"/>
                </a:solidFill>
                <a:latin typeface="+mn-lt"/>
              </a:rPr>
              <a:t>ví</a:t>
            </a:r>
            <a:r>
              <a:rPr lang="en-US" baseline="0" dirty="0">
                <a:solidFill>
                  <a:schemeClr val="tx1"/>
                </a:solidFill>
                <a:latin typeface="+mn-lt"/>
              </a:rPr>
              <a:t> </a:t>
            </a:r>
            <a:r>
              <a:rPr lang="en-US" baseline="0" dirty="0" err="1">
                <a:solidFill>
                  <a:schemeClr val="tx1"/>
                </a:solidFill>
                <a:latin typeface="+mn-lt"/>
              </a:rPr>
              <a:t>dụ</a:t>
            </a:r>
            <a:r>
              <a:rPr lang="en-US" baseline="0" dirty="0">
                <a:solidFill>
                  <a:schemeClr val="tx1"/>
                </a:solidFill>
                <a:latin typeface="+mn-lt"/>
              </a:rPr>
              <a:t>: </a:t>
            </a:r>
            <a:r>
              <a:rPr lang="en-US" baseline="0" dirty="0" err="1">
                <a:solidFill>
                  <a:schemeClr val="tx1"/>
                </a:solidFill>
                <a:latin typeface="+mn-lt"/>
              </a:rPr>
              <a:t>lương</a:t>
            </a:r>
            <a:r>
              <a:rPr lang="en-US" baseline="0" dirty="0">
                <a:solidFill>
                  <a:schemeClr val="tx1"/>
                </a:solidFill>
                <a:latin typeface="+mn-lt"/>
              </a:rPr>
              <a:t> </a:t>
            </a:r>
            <a:r>
              <a:rPr lang="en-US" baseline="0" dirty="0" err="1">
                <a:solidFill>
                  <a:schemeClr val="tx1"/>
                </a:solidFill>
                <a:latin typeface="+mn-lt"/>
              </a:rPr>
              <a:t>của</a:t>
            </a:r>
            <a:r>
              <a:rPr lang="en-US" baseline="0" dirty="0">
                <a:solidFill>
                  <a:schemeClr val="tx1"/>
                </a:solidFill>
                <a:latin typeface="+mn-lt"/>
              </a:rPr>
              <a:t> </a:t>
            </a:r>
            <a:r>
              <a:rPr lang="en-US" baseline="0" dirty="0" err="1">
                <a:solidFill>
                  <a:schemeClr val="tx1"/>
                </a:solidFill>
                <a:latin typeface="+mn-lt"/>
              </a:rPr>
              <a:t>nhân</a:t>
            </a:r>
            <a:r>
              <a:rPr lang="en-US" baseline="0" dirty="0">
                <a:solidFill>
                  <a:schemeClr val="tx1"/>
                </a:solidFill>
                <a:latin typeface="+mn-lt"/>
              </a:rPr>
              <a:t> </a:t>
            </a:r>
            <a:r>
              <a:rPr lang="en-US" baseline="0" dirty="0" err="1">
                <a:solidFill>
                  <a:schemeClr val="tx1"/>
                </a:solidFill>
                <a:latin typeface="+mn-lt"/>
              </a:rPr>
              <a:t>viên</a:t>
            </a:r>
            <a:r>
              <a:rPr lang="vi-VN" dirty="0">
                <a:solidFill>
                  <a:schemeClr val="tx1"/>
                </a:solidFill>
                <a:latin typeface="+mn-lt"/>
              </a:rPr>
              <a:t>) </a:t>
            </a:r>
            <a:r>
              <a:rPr lang="en-US" dirty="0" err="1">
                <a:solidFill>
                  <a:schemeClr val="tx1"/>
                </a:solidFill>
                <a:latin typeface="+mn-lt"/>
              </a:rPr>
              <a:t>mà</a:t>
            </a:r>
            <a:r>
              <a:rPr lang="en-US" baseline="0" dirty="0">
                <a:solidFill>
                  <a:schemeClr val="tx1"/>
                </a:solidFill>
                <a:latin typeface="+mn-lt"/>
              </a:rPr>
              <a:t> </a:t>
            </a:r>
            <a:r>
              <a:rPr lang="vi-VN" dirty="0">
                <a:solidFill>
                  <a:schemeClr val="tx1"/>
                </a:solidFill>
                <a:latin typeface="+mn-lt"/>
              </a:rPr>
              <a:t>sẽ được thanh toán từ kế hoạch chi tiêu của bạn. Những chi phí này sẽ được thêm vào</a:t>
            </a:r>
            <a:r>
              <a:rPr lang="en-US" baseline="0" dirty="0">
                <a:solidFill>
                  <a:schemeClr val="tx1"/>
                </a:solidFill>
                <a:latin typeface="+mn-lt"/>
              </a:rPr>
              <a:t> </a:t>
            </a:r>
            <a:r>
              <a:rPr lang="en-US" baseline="0" dirty="0" err="1">
                <a:solidFill>
                  <a:schemeClr val="tx1"/>
                </a:solidFill>
                <a:latin typeface="+mn-lt"/>
              </a:rPr>
              <a:t>mức</a:t>
            </a:r>
            <a:r>
              <a:rPr lang="en-US" baseline="0" dirty="0">
                <a:solidFill>
                  <a:schemeClr val="tx1"/>
                </a:solidFill>
                <a:latin typeface="+mn-lt"/>
              </a:rPr>
              <a:t> </a:t>
            </a:r>
            <a:r>
              <a:rPr lang="en-US" baseline="0" dirty="0" err="1">
                <a:solidFill>
                  <a:schemeClr val="tx1"/>
                </a:solidFill>
                <a:latin typeface="+mn-lt"/>
              </a:rPr>
              <a:t>lương</a:t>
            </a:r>
            <a:r>
              <a:rPr lang="en-US" baseline="0" dirty="0">
                <a:solidFill>
                  <a:schemeClr val="tx1"/>
                </a:solidFill>
                <a:latin typeface="+mn-lt"/>
              </a:rPr>
              <a:t> </a:t>
            </a:r>
            <a:r>
              <a:rPr lang="en-US" baseline="0" dirty="0" err="1">
                <a:solidFill>
                  <a:schemeClr val="tx1"/>
                </a:solidFill>
                <a:latin typeface="+mn-lt"/>
              </a:rPr>
              <a:t>theo</a:t>
            </a:r>
            <a:r>
              <a:rPr lang="vi-VN" dirty="0">
                <a:solidFill>
                  <a:schemeClr val="tx1"/>
                </a:solidFill>
                <a:latin typeface="+mn-lt"/>
              </a:rPr>
              <a:t> giờ mà bạn quyết định trả cho nhân viên của mình. (</a:t>
            </a:r>
            <a:r>
              <a:rPr lang="en-US" dirty="0">
                <a:solidFill>
                  <a:schemeClr val="tx1"/>
                </a:solidFill>
                <a:latin typeface="+mn-lt"/>
              </a:rPr>
              <a:t>N</a:t>
            </a:r>
            <a:r>
              <a:rPr lang="vi-VN" dirty="0">
                <a:solidFill>
                  <a:schemeClr val="tx1"/>
                </a:solidFill>
                <a:latin typeface="+mn-lt"/>
              </a:rPr>
              <a:t>hớ rằng, đây là 18% </a:t>
            </a:r>
            <a:r>
              <a:rPr lang="en-US" dirty="0" err="1">
                <a:solidFill>
                  <a:schemeClr val="tx1"/>
                </a:solidFill>
                <a:latin typeface="+mn-lt"/>
              </a:rPr>
              <a:t>của</a:t>
            </a:r>
            <a:r>
              <a:rPr lang="en-US" baseline="0" dirty="0">
                <a:solidFill>
                  <a:schemeClr val="tx1"/>
                </a:solidFill>
                <a:latin typeface="+mn-lt"/>
              </a:rPr>
              <a:t> </a:t>
            </a:r>
            <a:r>
              <a:rPr lang="en-US" baseline="0" dirty="0" err="1">
                <a:solidFill>
                  <a:schemeClr val="tx1"/>
                </a:solidFill>
                <a:latin typeface="+mn-lt"/>
              </a:rPr>
              <a:t>số</a:t>
            </a:r>
            <a:r>
              <a:rPr lang="en-US" baseline="0" dirty="0">
                <a:solidFill>
                  <a:schemeClr val="tx1"/>
                </a:solidFill>
                <a:latin typeface="+mn-lt"/>
              </a:rPr>
              <a:t> </a:t>
            </a:r>
            <a:r>
              <a:rPr lang="en-US" baseline="0" dirty="0" err="1">
                <a:solidFill>
                  <a:schemeClr val="tx1"/>
                </a:solidFill>
                <a:latin typeface="+mn-lt"/>
              </a:rPr>
              <a:t>tiền</a:t>
            </a:r>
            <a:r>
              <a:rPr lang="en-US" baseline="0" dirty="0">
                <a:solidFill>
                  <a:schemeClr val="tx1"/>
                </a:solidFill>
                <a:latin typeface="+mn-lt"/>
              </a:rPr>
              <a:t> </a:t>
            </a:r>
            <a:r>
              <a:rPr lang="vi-VN" dirty="0">
                <a:solidFill>
                  <a:schemeClr val="tx1"/>
                </a:solidFill>
                <a:latin typeface="+mn-lt"/>
              </a:rPr>
              <a:t>chúng tôi </a:t>
            </a:r>
            <a:r>
              <a:rPr lang="en-US" dirty="0" err="1">
                <a:solidFill>
                  <a:schemeClr val="tx1"/>
                </a:solidFill>
                <a:latin typeface="+mn-lt"/>
              </a:rPr>
              <a:t>đã</a:t>
            </a:r>
            <a:r>
              <a:rPr lang="en-US" baseline="0" dirty="0">
                <a:solidFill>
                  <a:schemeClr val="tx1"/>
                </a:solidFill>
                <a:latin typeface="+mn-lt"/>
              </a:rPr>
              <a:t> </a:t>
            </a:r>
            <a:r>
              <a:rPr lang="vi-VN" dirty="0">
                <a:solidFill>
                  <a:schemeClr val="tx1"/>
                </a:solidFill>
                <a:latin typeface="+mn-lt"/>
              </a:rPr>
              <a:t>sử dụng làm ví dụ/ước tính trong hoạt động </a:t>
            </a:r>
            <a:r>
              <a:rPr lang="en-US" dirty="0" err="1">
                <a:solidFill>
                  <a:schemeClr val="tx1"/>
                </a:solidFill>
                <a:latin typeface="+mn-lt"/>
              </a:rPr>
              <a:t>về</a:t>
            </a:r>
            <a:r>
              <a:rPr lang="en-US" baseline="0" dirty="0">
                <a:solidFill>
                  <a:schemeClr val="tx1"/>
                </a:solidFill>
                <a:latin typeface="+mn-lt"/>
              </a:rPr>
              <a:t> </a:t>
            </a:r>
            <a:r>
              <a:rPr lang="vi-VN" dirty="0">
                <a:solidFill>
                  <a:schemeClr val="tx1"/>
                </a:solidFill>
                <a:latin typeface="+mn-lt"/>
              </a:rPr>
              <a:t>kế hoạch chi tiêu.)</a:t>
            </a:r>
            <a:endParaRPr lang="en-US" dirty="0">
              <a:solidFill>
                <a:schemeClr val="tx1"/>
              </a:solidFill>
              <a:latin typeface="+mn-lt"/>
            </a:endParaRPr>
          </a:p>
          <a:p>
            <a:pPr marL="228600" indent="-228600">
              <a:buFont typeface="+mj-lt"/>
              <a:buAutoNum type="arabicParenR"/>
            </a:pPr>
            <a:r>
              <a:rPr lang="vi-VN" dirty="0">
                <a:solidFill>
                  <a:schemeClr val="tx1"/>
                </a:solidFill>
                <a:latin typeface="+mn-lt"/>
              </a:rPr>
              <a:t>FMS cũng hỗ trợ bằng cách xác minh </a:t>
            </a:r>
            <a:r>
              <a:rPr lang="en-US" dirty="0" err="1">
                <a:solidFill>
                  <a:schemeClr val="tx1"/>
                </a:solidFill>
                <a:latin typeface="+mn-lt"/>
              </a:rPr>
              <a:t>bằng</a:t>
            </a:r>
            <a:r>
              <a:rPr lang="en-US" baseline="0" dirty="0">
                <a:solidFill>
                  <a:schemeClr val="tx1"/>
                </a:solidFill>
                <a:latin typeface="+mn-lt"/>
              </a:rPr>
              <a:t> </a:t>
            </a:r>
            <a:r>
              <a:rPr lang="en-US" baseline="0" dirty="0" err="1">
                <a:solidFill>
                  <a:schemeClr val="tx1"/>
                </a:solidFill>
                <a:latin typeface="+mn-lt"/>
              </a:rPr>
              <a:t>cấp</a:t>
            </a:r>
            <a:r>
              <a:rPr lang="en-US" baseline="0" dirty="0">
                <a:solidFill>
                  <a:schemeClr val="tx1"/>
                </a:solidFill>
                <a:latin typeface="+mn-lt"/>
              </a:rPr>
              <a:t> </a:t>
            </a:r>
            <a:r>
              <a:rPr lang="vi-VN" dirty="0">
                <a:solidFill>
                  <a:schemeClr val="tx1"/>
                </a:solidFill>
                <a:latin typeface="+mn-lt"/>
              </a:rPr>
              <a:t>của nhà cung cấp, kiểm tra lý lịch và </a:t>
            </a:r>
            <a:r>
              <a:rPr lang="en-US" dirty="0" err="1">
                <a:solidFill>
                  <a:schemeClr val="tx1"/>
                </a:solidFill>
                <a:latin typeface="+mn-lt"/>
              </a:rPr>
              <a:t>tính</a:t>
            </a:r>
            <a:r>
              <a:rPr lang="en-US" baseline="0" dirty="0">
                <a:solidFill>
                  <a:schemeClr val="tx1"/>
                </a:solidFill>
                <a:latin typeface="+mn-lt"/>
              </a:rPr>
              <a:t> </a:t>
            </a:r>
            <a:r>
              <a:rPr lang="vi-VN" dirty="0">
                <a:solidFill>
                  <a:schemeClr val="tx1"/>
                </a:solidFill>
                <a:latin typeface="+mn-lt"/>
              </a:rPr>
              <a:t>lương.</a:t>
            </a:r>
            <a:endParaRPr lang="en-US" dirty="0">
              <a:solidFill>
                <a:schemeClr val="tx1"/>
              </a:solidFill>
              <a:latin typeface="+mn-lt"/>
            </a:endParaRPr>
          </a:p>
          <a:p>
            <a:pPr marL="0" indent="0">
              <a:buFont typeface="+mj-lt"/>
              <a:buNone/>
            </a:pPr>
            <a:endParaRPr lang="en-US" dirty="0">
              <a:solidFill>
                <a:schemeClr val="tx1"/>
              </a:solidFill>
              <a:latin typeface="+mn-lt"/>
              <a:cs typeface="Arial" panose="020B0604020202020204" pitchFamily="34" charset="0"/>
            </a:endParaRPr>
          </a:p>
          <a:p>
            <a:endParaRPr lang="en-US" dirty="0">
              <a:solidFill>
                <a:schemeClr val="tx1"/>
              </a:solidFill>
              <a:latin typeface="+mn-lt"/>
            </a:endParaRPr>
          </a:p>
        </p:txBody>
      </p:sp>
      <p:sp>
        <p:nvSpPr>
          <p:cNvPr id="4" name="Slide Number Placeholder 3"/>
          <p:cNvSpPr>
            <a:spLocks noGrp="1"/>
          </p:cNvSpPr>
          <p:nvPr>
            <p:ph type="sldNum" sz="quarter" idx="10"/>
          </p:nvPr>
        </p:nvSpPr>
        <p:spPr/>
        <p:txBody>
          <a:bodyPr/>
          <a:lstStyle/>
          <a:p>
            <a:fld id="{1C78673E-F29B-4593-BE77-BC78070867BB}" type="slidenum">
              <a:rPr lang="en-US" smtClean="0"/>
              <a:t>65</a:t>
            </a:fld>
            <a:endParaRPr lang="en-US" dirty="0"/>
          </a:p>
        </p:txBody>
      </p:sp>
    </p:spTree>
    <p:extLst>
      <p:ext uri="{BB962C8B-B14F-4D97-AF65-F5344CB8AC3E}">
        <p14:creationId xmlns:p14="http://schemas.microsoft.com/office/powerpoint/2010/main" val="21660098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err="1">
                <a:solidFill>
                  <a:schemeClr val="tx1"/>
                </a:solidFill>
              </a:rPr>
              <a:t>Trong</a:t>
            </a:r>
            <a:r>
              <a:rPr lang="en-US" dirty="0">
                <a:solidFill>
                  <a:schemeClr val="tx1"/>
                </a:solidFill>
              </a:rPr>
              <a:t> </a:t>
            </a:r>
            <a:r>
              <a:rPr lang="en-US" dirty="0" err="1">
                <a:solidFill>
                  <a:schemeClr val="tx1"/>
                </a:solidFill>
              </a:rPr>
              <a:t>trường</a:t>
            </a:r>
            <a:r>
              <a:rPr lang="en-US" baseline="0" dirty="0">
                <a:solidFill>
                  <a:schemeClr val="tx1"/>
                </a:solidFill>
              </a:rPr>
              <a:t> </a:t>
            </a:r>
            <a:r>
              <a:rPr lang="en-US" baseline="0" dirty="0" err="1">
                <a:solidFill>
                  <a:schemeClr val="tx1"/>
                </a:solidFill>
              </a:rPr>
              <a:t>hợp</a:t>
            </a:r>
            <a:r>
              <a:rPr lang="en-US" baseline="0" dirty="0">
                <a:solidFill>
                  <a:schemeClr val="tx1"/>
                </a:solidFill>
              </a:rPr>
              <a:t> </a:t>
            </a:r>
            <a:r>
              <a:rPr lang="en-US" baseline="0" dirty="0" err="1">
                <a:solidFill>
                  <a:schemeClr val="tx1"/>
                </a:solidFill>
              </a:rPr>
              <a:t>của</a:t>
            </a:r>
            <a:r>
              <a:rPr lang="en-US" baseline="0" dirty="0">
                <a:solidFill>
                  <a:schemeClr val="tx1"/>
                </a:solidFill>
              </a:rPr>
              <a:t> Sofia, </a:t>
            </a:r>
            <a:r>
              <a:rPr lang="en-US" baseline="0" dirty="0" err="1">
                <a:solidFill>
                  <a:schemeClr val="tx1"/>
                </a:solidFill>
              </a:rPr>
              <a:t>gia</a:t>
            </a:r>
            <a:r>
              <a:rPr lang="en-US" baseline="0" dirty="0">
                <a:solidFill>
                  <a:schemeClr val="tx1"/>
                </a:solidFill>
              </a:rPr>
              <a:t> </a:t>
            </a:r>
            <a:r>
              <a:rPr lang="en-US" baseline="0" dirty="0" err="1">
                <a:solidFill>
                  <a:schemeClr val="tx1"/>
                </a:solidFill>
              </a:rPr>
              <a:t>đình</a:t>
            </a:r>
            <a:r>
              <a:rPr lang="en-US" baseline="0" dirty="0">
                <a:solidFill>
                  <a:schemeClr val="tx1"/>
                </a:solidFill>
              </a:rPr>
              <a:t> </a:t>
            </a:r>
            <a:r>
              <a:rPr lang="en-US" baseline="0" dirty="0" err="1">
                <a:solidFill>
                  <a:schemeClr val="tx1"/>
                </a:solidFill>
              </a:rPr>
              <a:t>của</a:t>
            </a:r>
            <a:r>
              <a:rPr lang="en-US" baseline="0" dirty="0">
                <a:solidFill>
                  <a:schemeClr val="tx1"/>
                </a:solidFill>
              </a:rPr>
              <a:t> </a:t>
            </a:r>
            <a:r>
              <a:rPr lang="en-US" baseline="0" dirty="0" err="1">
                <a:solidFill>
                  <a:schemeClr val="tx1"/>
                </a:solidFill>
              </a:rPr>
              <a:t>cô</a:t>
            </a:r>
            <a:r>
              <a:rPr lang="en-US" baseline="0" dirty="0">
                <a:solidFill>
                  <a:schemeClr val="tx1"/>
                </a:solidFill>
              </a:rPr>
              <a:t> </a:t>
            </a:r>
            <a:r>
              <a:rPr lang="en-US" baseline="0" dirty="0" err="1">
                <a:solidFill>
                  <a:schemeClr val="tx1"/>
                </a:solidFill>
              </a:rPr>
              <a:t>ấy</a:t>
            </a:r>
            <a:r>
              <a:rPr lang="en-US" baseline="0" dirty="0">
                <a:solidFill>
                  <a:schemeClr val="tx1"/>
                </a:solidFill>
              </a:rPr>
              <a:t> </a:t>
            </a:r>
            <a:r>
              <a:rPr lang="en-US" baseline="0" dirty="0" err="1">
                <a:solidFill>
                  <a:schemeClr val="tx1"/>
                </a:solidFill>
              </a:rPr>
              <a:t>sẽ</a:t>
            </a:r>
            <a:r>
              <a:rPr lang="en-US" baseline="0" dirty="0">
                <a:solidFill>
                  <a:schemeClr val="tx1"/>
                </a:solidFill>
              </a:rPr>
              <a:t> </a:t>
            </a:r>
            <a:r>
              <a:rPr lang="en-US" baseline="0" dirty="0" err="1">
                <a:solidFill>
                  <a:schemeClr val="tx1"/>
                </a:solidFill>
              </a:rPr>
              <a:t>sử</a:t>
            </a:r>
            <a:r>
              <a:rPr lang="en-US" baseline="0" dirty="0">
                <a:solidFill>
                  <a:schemeClr val="tx1"/>
                </a:solidFill>
              </a:rPr>
              <a:t> </a:t>
            </a:r>
            <a:r>
              <a:rPr lang="en-US" baseline="0" dirty="0" err="1">
                <a:solidFill>
                  <a:schemeClr val="tx1"/>
                </a:solidFill>
              </a:rPr>
              <a:t>dụng</a:t>
            </a:r>
            <a:r>
              <a:rPr lang="en-US" baseline="0" dirty="0">
                <a:solidFill>
                  <a:schemeClr val="tx1"/>
                </a:solidFill>
              </a:rPr>
              <a:t> </a:t>
            </a:r>
            <a:r>
              <a:rPr lang="en-US" baseline="0" dirty="0" err="1">
                <a:solidFill>
                  <a:schemeClr val="tx1"/>
                </a:solidFill>
              </a:rPr>
              <a:t>mô</a:t>
            </a:r>
            <a:r>
              <a:rPr lang="en-US" baseline="0" dirty="0">
                <a:solidFill>
                  <a:schemeClr val="tx1"/>
                </a:solidFill>
              </a:rPr>
              <a:t> </a:t>
            </a:r>
            <a:r>
              <a:rPr lang="en-US" baseline="0" dirty="0" err="1">
                <a:solidFill>
                  <a:schemeClr val="tx1"/>
                </a:solidFill>
              </a:rPr>
              <a:t>hình</a:t>
            </a:r>
            <a:r>
              <a:rPr lang="en-US" baseline="0" dirty="0">
                <a:solidFill>
                  <a:schemeClr val="tx1"/>
                </a:solidFill>
              </a:rPr>
              <a:t> </a:t>
            </a:r>
            <a:r>
              <a:rPr lang="en-US" baseline="0" dirty="0" err="1">
                <a:solidFill>
                  <a:schemeClr val="tx1"/>
                </a:solidFill>
              </a:rPr>
              <a:t>Người</a:t>
            </a:r>
            <a:r>
              <a:rPr lang="en-US" baseline="0" dirty="0">
                <a:solidFill>
                  <a:schemeClr val="tx1"/>
                </a:solidFill>
              </a:rPr>
              <a:t> </a:t>
            </a:r>
            <a:r>
              <a:rPr lang="en-US" baseline="0" dirty="0" err="1">
                <a:solidFill>
                  <a:schemeClr val="tx1"/>
                </a:solidFill>
              </a:rPr>
              <a:t>Thanh</a:t>
            </a:r>
            <a:r>
              <a:rPr lang="en-US" baseline="0" dirty="0">
                <a:solidFill>
                  <a:schemeClr val="tx1"/>
                </a:solidFill>
              </a:rPr>
              <a:t> </a:t>
            </a:r>
            <a:r>
              <a:rPr lang="en-US" baseline="0" dirty="0" err="1">
                <a:solidFill>
                  <a:schemeClr val="tx1"/>
                </a:solidFill>
              </a:rPr>
              <a:t>toán</a:t>
            </a:r>
            <a:r>
              <a:rPr lang="en-US" baseline="0" dirty="0">
                <a:solidFill>
                  <a:schemeClr val="tx1"/>
                </a:solidFill>
              </a:rPr>
              <a:t> </a:t>
            </a:r>
            <a:r>
              <a:rPr lang="en-US" baseline="0" dirty="0" err="1">
                <a:solidFill>
                  <a:schemeClr val="tx1"/>
                </a:solidFill>
              </a:rPr>
              <a:t>Hoá</a:t>
            </a:r>
            <a:r>
              <a:rPr lang="en-US" baseline="0" dirty="0">
                <a:solidFill>
                  <a:schemeClr val="tx1"/>
                </a:solidFill>
              </a:rPr>
              <a:t> </a:t>
            </a:r>
            <a:r>
              <a:rPr lang="en-US" baseline="0" dirty="0" err="1">
                <a:solidFill>
                  <a:schemeClr val="tx1"/>
                </a:solidFill>
              </a:rPr>
              <a:t>đơn</a:t>
            </a:r>
            <a:r>
              <a:rPr lang="en-US" baseline="0" dirty="0">
                <a:solidFill>
                  <a:schemeClr val="tx1"/>
                </a:solidFill>
              </a:rPr>
              <a:t> </a:t>
            </a:r>
            <a:r>
              <a:rPr lang="en-US" baseline="0" dirty="0" err="1">
                <a:solidFill>
                  <a:schemeClr val="tx1"/>
                </a:solidFill>
              </a:rPr>
              <a:t>vì</a:t>
            </a:r>
            <a:r>
              <a:rPr lang="en-US" baseline="0" dirty="0">
                <a:solidFill>
                  <a:schemeClr val="tx1"/>
                </a:solidFill>
              </a:rPr>
              <a:t>: </a:t>
            </a:r>
          </a:p>
          <a:p>
            <a:pPr marL="171450" indent="-171450" defTabSz="931774">
              <a:buFont typeface="Arial" panose="020B0604020202020204" pitchFamily="34" charset="0"/>
              <a:buChar char="•"/>
              <a:defRPr/>
            </a:pPr>
            <a:r>
              <a:rPr lang="en-US" dirty="0" err="1">
                <a:solidFill>
                  <a:schemeClr val="tx1"/>
                </a:solidFill>
              </a:rPr>
              <a:t>Các</a:t>
            </a:r>
            <a:r>
              <a:rPr lang="en-US" baseline="0" dirty="0">
                <a:solidFill>
                  <a:schemeClr val="tx1"/>
                </a:solidFill>
              </a:rPr>
              <a:t> </a:t>
            </a:r>
            <a:r>
              <a:rPr lang="en-US" baseline="0" dirty="0" err="1">
                <a:solidFill>
                  <a:schemeClr val="tx1"/>
                </a:solidFill>
              </a:rPr>
              <a:t>dị</a:t>
            </a:r>
            <a:r>
              <a:rPr lang="vi-VN" dirty="0">
                <a:solidFill>
                  <a:schemeClr val="tx1"/>
                </a:solidFill>
              </a:rPr>
              <a:t>ch vụ của cô</a:t>
            </a:r>
            <a:r>
              <a:rPr lang="en-US" dirty="0">
                <a:solidFill>
                  <a:schemeClr val="tx1"/>
                </a:solidFill>
              </a:rPr>
              <a:t> </a:t>
            </a:r>
            <a:r>
              <a:rPr lang="en-US" dirty="0" err="1">
                <a:solidFill>
                  <a:schemeClr val="tx1"/>
                </a:solidFill>
              </a:rPr>
              <a:t>ấy</a:t>
            </a:r>
            <a:r>
              <a:rPr lang="vi-VN" dirty="0">
                <a:solidFill>
                  <a:schemeClr val="tx1"/>
                </a:solidFill>
              </a:rPr>
              <a:t> đều được cung cấp bởi các công ty hoặc cơ quan. </a:t>
            </a:r>
            <a:r>
              <a:rPr lang="en-US" dirty="0" err="1">
                <a:solidFill>
                  <a:schemeClr val="tx1"/>
                </a:solidFill>
              </a:rPr>
              <a:t>Cố</a:t>
            </a:r>
            <a:r>
              <a:rPr lang="en-US" baseline="0" dirty="0">
                <a:solidFill>
                  <a:schemeClr val="tx1"/>
                </a:solidFill>
              </a:rPr>
              <a:t> </a:t>
            </a:r>
            <a:r>
              <a:rPr lang="en-US" baseline="0" dirty="0" err="1">
                <a:solidFill>
                  <a:schemeClr val="tx1"/>
                </a:solidFill>
              </a:rPr>
              <a:t>vấn</a:t>
            </a:r>
            <a:r>
              <a:rPr lang="en-US" baseline="0" dirty="0">
                <a:solidFill>
                  <a:schemeClr val="tx1"/>
                </a:solidFill>
              </a:rPr>
              <a:t> </a:t>
            </a:r>
            <a:r>
              <a:rPr lang="en-US" baseline="0" dirty="0" err="1">
                <a:solidFill>
                  <a:schemeClr val="tx1"/>
                </a:solidFill>
              </a:rPr>
              <a:t>riêng</a:t>
            </a:r>
            <a:r>
              <a:rPr lang="vi-VN" dirty="0">
                <a:solidFill>
                  <a:schemeClr val="tx1"/>
                </a:solidFill>
              </a:rPr>
              <a:t> và nhân viên</a:t>
            </a:r>
            <a:r>
              <a:rPr lang="en-US" dirty="0">
                <a:solidFill>
                  <a:schemeClr val="tx1"/>
                </a:solidFill>
              </a:rPr>
              <a:t> </a:t>
            </a:r>
            <a:r>
              <a:rPr lang="en-US" dirty="0" err="1">
                <a:solidFill>
                  <a:schemeClr val="tx1"/>
                </a:solidFill>
              </a:rPr>
              <a:t>hỗ</a:t>
            </a:r>
            <a:r>
              <a:rPr lang="en-US" baseline="0" dirty="0">
                <a:solidFill>
                  <a:schemeClr val="tx1"/>
                </a:solidFill>
              </a:rPr>
              <a:t> </a:t>
            </a:r>
            <a:r>
              <a:rPr lang="en-US" baseline="0" dirty="0" err="1">
                <a:solidFill>
                  <a:schemeClr val="tx1"/>
                </a:solidFill>
              </a:rPr>
              <a:t>trợ</a:t>
            </a:r>
            <a:r>
              <a:rPr lang="vi-VN" dirty="0">
                <a:solidFill>
                  <a:schemeClr val="tx1"/>
                </a:solidFill>
              </a:rPr>
              <a:t> của cô </a:t>
            </a:r>
            <a:r>
              <a:rPr lang="en-US" dirty="0" err="1">
                <a:solidFill>
                  <a:schemeClr val="tx1"/>
                </a:solidFill>
              </a:rPr>
              <a:t>ấy</a:t>
            </a:r>
            <a:r>
              <a:rPr lang="en-US" baseline="0" dirty="0">
                <a:solidFill>
                  <a:schemeClr val="tx1"/>
                </a:solidFill>
              </a:rPr>
              <a:t> </a:t>
            </a:r>
            <a:r>
              <a:rPr lang="vi-VN" dirty="0">
                <a:solidFill>
                  <a:schemeClr val="tx1"/>
                </a:solidFill>
              </a:rPr>
              <a:t>có mối quan hệ </a:t>
            </a:r>
            <a:r>
              <a:rPr lang="en-US" dirty="0" err="1">
                <a:solidFill>
                  <a:schemeClr val="tx1"/>
                </a:solidFill>
              </a:rPr>
              <a:t>chủ</a:t>
            </a:r>
            <a:r>
              <a:rPr lang="en-US" baseline="0" dirty="0">
                <a:solidFill>
                  <a:schemeClr val="tx1"/>
                </a:solidFill>
              </a:rPr>
              <a:t> </a:t>
            </a:r>
            <a:r>
              <a:rPr lang="en-US" baseline="0" dirty="0" err="1">
                <a:solidFill>
                  <a:schemeClr val="tx1"/>
                </a:solidFill>
              </a:rPr>
              <a:t>lao</a:t>
            </a:r>
            <a:r>
              <a:rPr lang="en-US" baseline="0" dirty="0">
                <a:solidFill>
                  <a:schemeClr val="tx1"/>
                </a:solidFill>
              </a:rPr>
              <a:t> </a:t>
            </a:r>
            <a:r>
              <a:rPr lang="en-US" baseline="0" dirty="0" err="1">
                <a:solidFill>
                  <a:schemeClr val="tx1"/>
                </a:solidFill>
              </a:rPr>
              <a:t>động</a:t>
            </a:r>
            <a:r>
              <a:rPr lang="en-US" baseline="0" dirty="0">
                <a:solidFill>
                  <a:schemeClr val="tx1"/>
                </a:solidFill>
              </a:rPr>
              <a:t>/</a:t>
            </a:r>
            <a:r>
              <a:rPr lang="en-US" baseline="0" dirty="0" err="1">
                <a:solidFill>
                  <a:schemeClr val="tx1"/>
                </a:solidFill>
              </a:rPr>
              <a:t>người</a:t>
            </a:r>
            <a:r>
              <a:rPr lang="en-US" baseline="0" dirty="0">
                <a:solidFill>
                  <a:schemeClr val="tx1"/>
                </a:solidFill>
              </a:rPr>
              <a:t> </a:t>
            </a:r>
            <a:r>
              <a:rPr lang="en-US" baseline="0" dirty="0" err="1">
                <a:solidFill>
                  <a:schemeClr val="tx1"/>
                </a:solidFill>
              </a:rPr>
              <a:t>lao</a:t>
            </a:r>
            <a:r>
              <a:rPr lang="en-US" baseline="0" dirty="0">
                <a:solidFill>
                  <a:schemeClr val="tx1"/>
                </a:solidFill>
              </a:rPr>
              <a:t> </a:t>
            </a:r>
            <a:r>
              <a:rPr lang="en-US" baseline="0" dirty="0" err="1">
                <a:solidFill>
                  <a:schemeClr val="tx1"/>
                </a:solidFill>
              </a:rPr>
              <a:t>động</a:t>
            </a:r>
            <a:r>
              <a:rPr lang="en-US" baseline="0" dirty="0">
                <a:solidFill>
                  <a:schemeClr val="tx1"/>
                </a:solidFill>
              </a:rPr>
              <a:t> </a:t>
            </a:r>
            <a:r>
              <a:rPr lang="vi-VN" dirty="0">
                <a:solidFill>
                  <a:schemeClr val="tx1"/>
                </a:solidFill>
              </a:rPr>
              <a:t>với các cơ quan </a:t>
            </a:r>
            <a:r>
              <a:rPr lang="en-US" dirty="0" err="1">
                <a:solidFill>
                  <a:schemeClr val="tx1"/>
                </a:solidFill>
              </a:rPr>
              <a:t>mà</a:t>
            </a:r>
            <a:r>
              <a:rPr lang="en-US" baseline="0" dirty="0">
                <a:solidFill>
                  <a:schemeClr val="tx1"/>
                </a:solidFill>
              </a:rPr>
              <a:t> </a:t>
            </a:r>
            <a:r>
              <a:rPr lang="vi-VN" dirty="0">
                <a:solidFill>
                  <a:schemeClr val="tx1"/>
                </a:solidFill>
              </a:rPr>
              <a:t>Sofia và gia đình </a:t>
            </a:r>
            <a:r>
              <a:rPr lang="en-US" dirty="0" err="1">
                <a:solidFill>
                  <a:schemeClr val="tx1"/>
                </a:solidFill>
              </a:rPr>
              <a:t>cô</a:t>
            </a:r>
            <a:r>
              <a:rPr lang="en-US" baseline="0" dirty="0">
                <a:solidFill>
                  <a:schemeClr val="tx1"/>
                </a:solidFill>
              </a:rPr>
              <a:t> </a:t>
            </a:r>
            <a:r>
              <a:rPr lang="en-US" baseline="0" dirty="0" err="1">
                <a:solidFill>
                  <a:schemeClr val="tx1"/>
                </a:solidFill>
              </a:rPr>
              <a:t>ấy</a:t>
            </a:r>
            <a:r>
              <a:rPr lang="en-US" baseline="0" dirty="0">
                <a:solidFill>
                  <a:schemeClr val="tx1"/>
                </a:solidFill>
              </a:rPr>
              <a:t> </a:t>
            </a:r>
            <a:r>
              <a:rPr lang="vi-VN" dirty="0">
                <a:solidFill>
                  <a:schemeClr val="tx1"/>
                </a:solidFill>
              </a:rPr>
              <a:t>đã thuê. Cô</a:t>
            </a:r>
            <a:r>
              <a:rPr lang="en-US" dirty="0">
                <a:solidFill>
                  <a:schemeClr val="tx1"/>
                </a:solidFill>
              </a:rPr>
              <a:t> </a:t>
            </a:r>
            <a:r>
              <a:rPr lang="en-US" dirty="0" err="1">
                <a:solidFill>
                  <a:schemeClr val="tx1"/>
                </a:solidFill>
              </a:rPr>
              <a:t>ấy</a:t>
            </a:r>
            <a:r>
              <a:rPr lang="vi-VN" dirty="0">
                <a:solidFill>
                  <a:schemeClr val="tx1"/>
                </a:solidFill>
              </a:rPr>
              <a:t> và FMS không có mối quan hệ </a:t>
            </a:r>
            <a:r>
              <a:rPr lang="en-US" dirty="0" err="1">
                <a:solidFill>
                  <a:schemeClr val="tx1"/>
                </a:solidFill>
              </a:rPr>
              <a:t>chủ</a:t>
            </a:r>
            <a:r>
              <a:rPr lang="en-US" baseline="0" dirty="0">
                <a:solidFill>
                  <a:schemeClr val="tx1"/>
                </a:solidFill>
              </a:rPr>
              <a:t> </a:t>
            </a:r>
            <a:r>
              <a:rPr lang="en-US" baseline="0" dirty="0" err="1">
                <a:solidFill>
                  <a:schemeClr val="tx1"/>
                </a:solidFill>
              </a:rPr>
              <a:t>lao</a:t>
            </a:r>
            <a:r>
              <a:rPr lang="en-US" baseline="0" dirty="0">
                <a:solidFill>
                  <a:schemeClr val="tx1"/>
                </a:solidFill>
              </a:rPr>
              <a:t> </a:t>
            </a:r>
            <a:r>
              <a:rPr lang="en-US" baseline="0" dirty="0" err="1">
                <a:solidFill>
                  <a:schemeClr val="tx1"/>
                </a:solidFill>
              </a:rPr>
              <a:t>động</a:t>
            </a:r>
            <a:r>
              <a:rPr lang="en-US" baseline="0" dirty="0">
                <a:solidFill>
                  <a:schemeClr val="tx1"/>
                </a:solidFill>
              </a:rPr>
              <a:t>/</a:t>
            </a:r>
            <a:r>
              <a:rPr lang="en-US" baseline="0" dirty="0" err="1">
                <a:solidFill>
                  <a:schemeClr val="tx1"/>
                </a:solidFill>
              </a:rPr>
              <a:t>người</a:t>
            </a:r>
            <a:r>
              <a:rPr lang="en-US" baseline="0" dirty="0">
                <a:solidFill>
                  <a:schemeClr val="tx1"/>
                </a:solidFill>
              </a:rPr>
              <a:t> </a:t>
            </a:r>
            <a:r>
              <a:rPr lang="en-US" baseline="0" dirty="0" err="1">
                <a:solidFill>
                  <a:schemeClr val="tx1"/>
                </a:solidFill>
              </a:rPr>
              <a:t>lao</a:t>
            </a:r>
            <a:r>
              <a:rPr lang="en-US" baseline="0" dirty="0">
                <a:solidFill>
                  <a:schemeClr val="tx1"/>
                </a:solidFill>
              </a:rPr>
              <a:t> </a:t>
            </a:r>
            <a:r>
              <a:rPr lang="en-US" baseline="0" dirty="0" err="1">
                <a:solidFill>
                  <a:schemeClr val="tx1"/>
                </a:solidFill>
              </a:rPr>
              <a:t>động</a:t>
            </a:r>
            <a:r>
              <a:rPr lang="en-US" baseline="0" dirty="0">
                <a:solidFill>
                  <a:schemeClr val="tx1"/>
                </a:solidFill>
              </a:rPr>
              <a:t> v</a:t>
            </a:r>
            <a:r>
              <a:rPr lang="vi-VN" dirty="0">
                <a:solidFill>
                  <a:schemeClr val="tx1"/>
                </a:solidFill>
              </a:rPr>
              <a:t>ới những người cung cấp dịch vụ trong kế hoạch chi tiêu của cô</a:t>
            </a:r>
            <a:r>
              <a:rPr lang="en-US" dirty="0">
                <a:solidFill>
                  <a:schemeClr val="tx1"/>
                </a:solidFill>
              </a:rPr>
              <a:t> </a:t>
            </a:r>
            <a:r>
              <a:rPr lang="en-US" dirty="0" err="1">
                <a:solidFill>
                  <a:schemeClr val="tx1"/>
                </a:solidFill>
              </a:rPr>
              <a:t>ấy</a:t>
            </a:r>
            <a:r>
              <a:rPr lang="vi-VN" dirty="0">
                <a:solidFill>
                  <a:schemeClr val="tx1"/>
                </a:solidFill>
              </a:rPr>
              <a:t>. Các dịch vụ khác, lớp nghệ thuật và trại </a:t>
            </a:r>
            <a:r>
              <a:rPr lang="en-US" dirty="0" err="1">
                <a:solidFill>
                  <a:schemeClr val="tx1"/>
                </a:solidFill>
              </a:rPr>
              <a:t>hè</a:t>
            </a:r>
            <a:r>
              <a:rPr lang="en-US" baseline="0" dirty="0">
                <a:solidFill>
                  <a:schemeClr val="tx1"/>
                </a:solidFill>
              </a:rPr>
              <a:t> </a:t>
            </a:r>
            <a:r>
              <a:rPr lang="vi-VN" dirty="0">
                <a:solidFill>
                  <a:schemeClr val="tx1"/>
                </a:solidFill>
              </a:rPr>
              <a:t>của cô </a:t>
            </a:r>
            <a:r>
              <a:rPr lang="en-US" dirty="0" err="1">
                <a:solidFill>
                  <a:schemeClr val="tx1"/>
                </a:solidFill>
              </a:rPr>
              <a:t>ấy</a:t>
            </a:r>
            <a:r>
              <a:rPr lang="en-US" baseline="0" dirty="0">
                <a:solidFill>
                  <a:schemeClr val="tx1"/>
                </a:solidFill>
              </a:rPr>
              <a:t> </a:t>
            </a:r>
            <a:r>
              <a:rPr lang="en-US" baseline="0" dirty="0" err="1">
                <a:solidFill>
                  <a:schemeClr val="tx1"/>
                </a:solidFill>
              </a:rPr>
              <a:t>cũng</a:t>
            </a:r>
            <a:r>
              <a:rPr lang="en-US" baseline="0" dirty="0">
                <a:solidFill>
                  <a:schemeClr val="tx1"/>
                </a:solidFill>
              </a:rPr>
              <a:t> </a:t>
            </a:r>
            <a:r>
              <a:rPr lang="vi-VN" dirty="0">
                <a:solidFill>
                  <a:schemeClr val="tx1"/>
                </a:solidFill>
              </a:rPr>
              <a:t>đều </a:t>
            </a:r>
            <a:r>
              <a:rPr lang="en-US" dirty="0" err="1">
                <a:solidFill>
                  <a:schemeClr val="tx1"/>
                </a:solidFill>
              </a:rPr>
              <a:t>thuộc</a:t>
            </a:r>
            <a:r>
              <a:rPr lang="en-US" baseline="0" dirty="0">
                <a:solidFill>
                  <a:schemeClr val="tx1"/>
                </a:solidFill>
              </a:rPr>
              <a:t> </a:t>
            </a:r>
            <a:r>
              <a:rPr lang="en-US" baseline="0" dirty="0" err="1">
                <a:solidFill>
                  <a:schemeClr val="tx1"/>
                </a:solidFill>
              </a:rPr>
              <a:t>các</a:t>
            </a:r>
            <a:r>
              <a:rPr lang="vi-VN" dirty="0">
                <a:solidFill>
                  <a:schemeClr val="tx1"/>
                </a:solidFill>
              </a:rPr>
              <a:t> cơ quan.</a:t>
            </a:r>
          </a:p>
          <a:p>
            <a:pPr marL="171450" indent="-171450" defTabSz="931774">
              <a:buFont typeface="Arial" panose="020B0604020202020204" pitchFamily="34" charset="0"/>
              <a:buChar char="•"/>
              <a:defRPr/>
            </a:pPr>
            <a:r>
              <a:rPr lang="vi-VN" dirty="0">
                <a:solidFill>
                  <a:schemeClr val="tx1"/>
                </a:solidFill>
              </a:rPr>
              <a:t>Nhà cung cấp FMS sẽ chỉ viết séc cho các công ty hoặc cơ quan.</a:t>
            </a:r>
            <a:endParaRPr lang="en-US" dirty="0">
              <a:solidFill>
                <a:schemeClr val="tx1"/>
              </a:solidFill>
            </a:endParaRPr>
          </a:p>
          <a:p>
            <a:pPr marL="0" indent="0" defTabSz="931774">
              <a:buFont typeface="Arial" panose="020B0604020202020204" pitchFamily="34" charset="0"/>
              <a:buNone/>
              <a:defRPr/>
            </a:pPr>
            <a:endParaRPr lang="en-US" dirty="0">
              <a:solidFill>
                <a:schemeClr val="tx1"/>
              </a:solidFill>
            </a:endParaRPr>
          </a:p>
        </p:txBody>
      </p:sp>
      <p:sp>
        <p:nvSpPr>
          <p:cNvPr id="4" name="Slide Number Placeholder 3"/>
          <p:cNvSpPr>
            <a:spLocks noGrp="1"/>
          </p:cNvSpPr>
          <p:nvPr>
            <p:ph type="sldNum" sz="quarter" idx="10"/>
          </p:nvPr>
        </p:nvSpPr>
        <p:spPr/>
        <p:txBody>
          <a:bodyPr/>
          <a:lstStyle/>
          <a:p>
            <a:fld id="{1C78673E-F29B-4593-BE77-BC78070867BB}" type="slidenum">
              <a:rPr lang="en-US" smtClean="0"/>
              <a:t>66</a:t>
            </a:fld>
            <a:endParaRPr lang="en-US" dirty="0"/>
          </a:p>
        </p:txBody>
      </p:sp>
    </p:spTree>
    <p:extLst>
      <p:ext uri="{BB962C8B-B14F-4D97-AF65-F5344CB8AC3E}">
        <p14:creationId xmlns:p14="http://schemas.microsoft.com/office/powerpoint/2010/main" val="402251586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solidFill>
                  <a:schemeClr val="tx1"/>
                </a:solidFill>
                <a:latin typeface="Calibri" panose="020F0502020204030204" pitchFamily="34" charset="0"/>
                <a:cs typeface="Calibri" panose="020F0502020204030204" pitchFamily="34" charset="0"/>
              </a:rPr>
              <a:t>Trong trường hợp </a:t>
            </a:r>
            <a:r>
              <a:rPr lang="en-US" dirty="0" err="1">
                <a:solidFill>
                  <a:schemeClr val="tx1"/>
                </a:solidFill>
                <a:latin typeface="Calibri" panose="020F0502020204030204" pitchFamily="34" charset="0"/>
                <a:cs typeface="Calibri" panose="020F0502020204030204" pitchFamily="34" charset="0"/>
              </a:rPr>
              <a:t>của</a:t>
            </a:r>
            <a:r>
              <a:rPr lang="en-US" baseline="0" dirty="0">
                <a:solidFill>
                  <a:schemeClr val="tx1"/>
                </a:solidFill>
                <a:latin typeface="Calibri" panose="020F0502020204030204" pitchFamily="34" charset="0"/>
                <a:cs typeface="Calibri" panose="020F0502020204030204" pitchFamily="34" charset="0"/>
              </a:rPr>
              <a:t> </a:t>
            </a:r>
            <a:r>
              <a:rPr lang="vi-VN" dirty="0">
                <a:solidFill>
                  <a:schemeClr val="tx1"/>
                </a:solidFill>
                <a:latin typeface="Calibri" panose="020F0502020204030204" pitchFamily="34" charset="0"/>
                <a:cs typeface="Calibri" panose="020F0502020204030204" pitchFamily="34" charset="0"/>
              </a:rPr>
              <a:t>Sofia, cô</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ấy</a:t>
            </a:r>
            <a:r>
              <a:rPr lang="vi-VN" dirty="0">
                <a:solidFill>
                  <a:schemeClr val="tx1"/>
                </a:solidFill>
                <a:latin typeface="Calibri" panose="020F0502020204030204" pitchFamily="34" charset="0"/>
                <a:cs typeface="Calibri" panose="020F0502020204030204" pitchFamily="34" charset="0"/>
              </a:rPr>
              <a:t> không có nhân viên. Bất cứ ai làm việc với cô ấy sẽ được cung cấp bởi một cơ quan hoặc công ty.</a:t>
            </a:r>
          </a:p>
          <a:p>
            <a:pPr marL="0" marR="0" lvl="0" indent="0" algn="l" defTabSz="914400" rtl="0" eaLnBrk="1" fontAlgn="auto" latinLnBrk="0" hangingPunct="1">
              <a:lnSpc>
                <a:spcPct val="100000"/>
              </a:lnSpc>
              <a:spcBef>
                <a:spcPts val="0"/>
              </a:spcBef>
              <a:spcAft>
                <a:spcPts val="0"/>
              </a:spcAft>
              <a:buClrTx/>
              <a:buSzTx/>
              <a:buFontTx/>
              <a:buNone/>
              <a:tabLst/>
              <a:defRPr/>
            </a:pPr>
            <a:r>
              <a:rPr lang="vi-VN" dirty="0">
                <a:solidFill>
                  <a:schemeClr val="tx1"/>
                </a:solidFill>
                <a:latin typeface="Calibri" panose="020F0502020204030204" pitchFamily="34" charset="0"/>
                <a:cs typeface="Calibri" panose="020F0502020204030204" pitchFamily="34" charset="0"/>
              </a:rPr>
              <a:t>Nhưng, nếu có sự kết hợp của các dịch vụ thì sao? </a:t>
            </a:r>
            <a:r>
              <a:rPr lang="en-US" dirty="0" err="1">
                <a:solidFill>
                  <a:schemeClr val="tx1"/>
                </a:solidFill>
                <a:latin typeface="Calibri" panose="020F0502020204030204" pitchFamily="34" charset="0"/>
                <a:cs typeface="Calibri" panose="020F0502020204030204" pitchFamily="34" charset="0"/>
              </a:rPr>
              <a:t>Nếu</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bạn</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có</a:t>
            </a:r>
            <a:r>
              <a:rPr lang="en-US" baseline="0" dirty="0">
                <a:solidFill>
                  <a:schemeClr val="tx1"/>
                </a:solidFill>
                <a:latin typeface="Calibri" panose="020F0502020204030204" pitchFamily="34" charset="0"/>
                <a:cs typeface="Calibri" panose="020F0502020204030204" pitchFamily="34" charset="0"/>
              </a:rPr>
              <a:t> </a:t>
            </a:r>
            <a:r>
              <a:rPr lang="vi-VN" dirty="0">
                <a:solidFill>
                  <a:schemeClr val="tx1"/>
                </a:solidFill>
                <a:latin typeface="Calibri" panose="020F0502020204030204" pitchFamily="34" charset="0"/>
                <a:cs typeface="Calibri" panose="020F0502020204030204" pitchFamily="34" charset="0"/>
              </a:rPr>
              <a:t>các cơ quan và nhân viên </a:t>
            </a:r>
            <a:r>
              <a:rPr lang="en-US" dirty="0" err="1">
                <a:solidFill>
                  <a:schemeClr val="tx1"/>
                </a:solidFill>
                <a:latin typeface="Calibri" panose="020F0502020204030204" pitchFamily="34" charset="0"/>
                <a:cs typeface="Calibri" panose="020F0502020204030204" pitchFamily="34" charset="0"/>
              </a:rPr>
              <a:t>mà</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bạn</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thuê</a:t>
            </a:r>
            <a:r>
              <a:rPr lang="en-US" baseline="0" dirty="0">
                <a:solidFill>
                  <a:schemeClr val="tx1"/>
                </a:solidFill>
                <a:latin typeface="Calibri" panose="020F0502020204030204" pitchFamily="34" charset="0"/>
                <a:cs typeface="Calibri" panose="020F0502020204030204" pitchFamily="34" charset="0"/>
              </a:rPr>
              <a:t> </a:t>
            </a:r>
            <a:r>
              <a:rPr lang="vi-VN" dirty="0">
                <a:solidFill>
                  <a:schemeClr val="tx1"/>
                </a:solidFill>
                <a:latin typeface="Calibri" panose="020F0502020204030204" pitchFamily="34" charset="0"/>
                <a:cs typeface="Calibri" panose="020F0502020204030204" pitchFamily="34" charset="0"/>
              </a:rPr>
              <a:t>trực tiếp</a:t>
            </a:r>
            <a:r>
              <a:rPr lang="en-US" dirty="0">
                <a:solidFill>
                  <a:schemeClr val="tx1"/>
                </a:solidFill>
                <a:latin typeface="Calibri" panose="020F0502020204030204" pitchFamily="34" charset="0"/>
                <a:cs typeface="Calibri" panose="020F0502020204030204" pitchFamily="34" charset="0"/>
              </a:rPr>
              <a:t> </a:t>
            </a:r>
            <a:r>
              <a:rPr lang="en-US" dirty="0" err="1">
                <a:solidFill>
                  <a:schemeClr val="tx1"/>
                </a:solidFill>
                <a:latin typeface="Calibri" panose="020F0502020204030204" pitchFamily="34" charset="0"/>
                <a:cs typeface="Calibri" panose="020F0502020204030204" pitchFamily="34" charset="0"/>
              </a:rPr>
              <a:t>thì</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sao</a:t>
            </a:r>
            <a:r>
              <a:rPr lang="vi-VN" dirty="0">
                <a:solidFill>
                  <a:schemeClr val="tx1"/>
                </a:solidFill>
                <a:latin typeface="Calibri" panose="020F0502020204030204" pitchFamily="34" charset="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vi-VN" dirty="0">
                <a:solidFill>
                  <a:schemeClr val="tx1"/>
                </a:solidFill>
                <a:latin typeface="Calibri" panose="020F0502020204030204" pitchFamily="34" charset="0"/>
                <a:cs typeface="Calibri" panose="020F0502020204030204" pitchFamily="34" charset="0"/>
              </a:rPr>
              <a:t>Khi bạn </a:t>
            </a:r>
            <a:r>
              <a:rPr lang="en-US" dirty="0" err="1">
                <a:solidFill>
                  <a:schemeClr val="tx1"/>
                </a:solidFill>
                <a:latin typeface="Calibri" panose="020F0502020204030204" pitchFamily="34" charset="0"/>
                <a:cs typeface="Calibri" panose="020F0502020204030204" pitchFamily="34" charset="0"/>
              </a:rPr>
              <a:t>thiết</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lập</a:t>
            </a:r>
            <a:r>
              <a:rPr lang="en-US" baseline="0" dirty="0">
                <a:solidFill>
                  <a:schemeClr val="tx1"/>
                </a:solidFill>
                <a:latin typeface="Calibri" panose="020F0502020204030204" pitchFamily="34" charset="0"/>
                <a:cs typeface="Calibri" panose="020F0502020204030204" pitchFamily="34" charset="0"/>
              </a:rPr>
              <a:t> </a:t>
            </a:r>
            <a:r>
              <a:rPr lang="vi-VN" dirty="0">
                <a:solidFill>
                  <a:schemeClr val="tx1"/>
                </a:solidFill>
                <a:latin typeface="Calibri" panose="020F0502020204030204" pitchFamily="34" charset="0"/>
                <a:cs typeface="Calibri" panose="020F0502020204030204" pitchFamily="34" charset="0"/>
              </a:rPr>
              <a:t>các dịch vụ và hỗ trợ của mình trong IPP, chúng có thể </a:t>
            </a:r>
            <a:r>
              <a:rPr lang="en-US" dirty="0" err="1">
                <a:solidFill>
                  <a:schemeClr val="tx1"/>
                </a:solidFill>
                <a:latin typeface="Calibri" panose="020F0502020204030204" pitchFamily="34" charset="0"/>
                <a:cs typeface="Calibri" panose="020F0502020204030204" pitchFamily="34" charset="0"/>
              </a:rPr>
              <a:t>thuộc</a:t>
            </a:r>
            <a:r>
              <a:rPr lang="vi-VN" dirty="0">
                <a:solidFill>
                  <a:schemeClr val="tx1"/>
                </a:solidFill>
                <a:latin typeface="Calibri" panose="020F0502020204030204" pitchFamily="34" charset="0"/>
                <a:cs typeface="Calibri" panose="020F0502020204030204" pitchFamily="34" charset="0"/>
              </a:rPr>
              <a:t> nhiều mô tả về các mô hình FMS mà chúng ta vừa n</a:t>
            </a:r>
            <a:r>
              <a:rPr lang="en-US" dirty="0" err="1">
                <a:solidFill>
                  <a:schemeClr val="tx1"/>
                </a:solidFill>
                <a:latin typeface="Calibri" panose="020F0502020204030204" pitchFamily="34" charset="0"/>
                <a:cs typeface="Calibri" panose="020F0502020204030204" pitchFamily="34" charset="0"/>
              </a:rPr>
              <a:t>hắc</a:t>
            </a:r>
            <a:r>
              <a:rPr lang="vi-VN" dirty="0">
                <a:solidFill>
                  <a:schemeClr val="tx1"/>
                </a:solidFill>
                <a:latin typeface="Calibri" panose="020F0502020204030204" pitchFamily="34" charset="0"/>
                <a:cs typeface="Calibri" panose="020F0502020204030204" pitchFamily="34" charset="0"/>
              </a:rPr>
              <a:t> đến.</a:t>
            </a:r>
            <a:endParaRPr lang="en-US" dirty="0">
              <a:solidFill>
                <a:schemeClr val="tx1"/>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p:txBody>
      </p:sp>
      <p:sp>
        <p:nvSpPr>
          <p:cNvPr id="4" name="Slide Number Placeholder 3"/>
          <p:cNvSpPr>
            <a:spLocks noGrp="1"/>
          </p:cNvSpPr>
          <p:nvPr>
            <p:ph type="sldNum" sz="quarter" idx="10"/>
          </p:nvPr>
        </p:nvSpPr>
        <p:spPr/>
        <p:txBody>
          <a:bodyPr/>
          <a:lstStyle/>
          <a:p>
            <a:fld id="{1C78673E-F29B-4593-BE77-BC78070867BB}" type="slidenum">
              <a:rPr lang="en-US" smtClean="0"/>
              <a:t>67</a:t>
            </a:fld>
            <a:endParaRPr lang="en-US" dirty="0"/>
          </a:p>
        </p:txBody>
      </p:sp>
    </p:spTree>
    <p:extLst>
      <p:ext uri="{BB962C8B-B14F-4D97-AF65-F5344CB8AC3E}">
        <p14:creationId xmlns:p14="http://schemas.microsoft.com/office/powerpoint/2010/main" val="14218971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latin typeface="Calibri" panose="020F0502020204030204" pitchFamily="34" charset="0"/>
                <a:cs typeface="Calibri" panose="020F0502020204030204" pitchFamily="34" charset="0"/>
              </a:rPr>
              <a:t>Jason có sự kết hợp</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của</a:t>
            </a:r>
            <a:r>
              <a:rPr lang="vi-VN" dirty="0">
                <a:latin typeface="Calibri" panose="020F0502020204030204" pitchFamily="34" charset="0"/>
                <a:cs typeface="Calibri" panose="020F0502020204030204" pitchFamily="34" charset="0"/>
              </a:rPr>
              <a:t> các dịch vụ trong kế hoạch chi tiêu của mình. Anh </a:t>
            </a:r>
            <a:r>
              <a:rPr lang="en-US" dirty="0" err="1">
                <a:latin typeface="Calibri" panose="020F0502020204030204" pitchFamily="34" charset="0"/>
                <a:cs typeface="Calibri" panose="020F0502020204030204" pitchFamily="34" charset="0"/>
              </a:rPr>
              <a:t>ấy</a:t>
            </a:r>
            <a:r>
              <a:rPr lang="vi-VN" dirty="0">
                <a:latin typeface="Calibri" panose="020F0502020204030204" pitchFamily="34" charset="0"/>
                <a:cs typeface="Calibri" panose="020F0502020204030204" pitchFamily="34" charset="0"/>
              </a:rPr>
              <a:t> sẽ thuê nhân viên từ một cơ quan </a:t>
            </a:r>
            <a:r>
              <a:rPr lang="en-US" dirty="0" err="1">
                <a:latin typeface="Calibri" panose="020F0502020204030204" pitchFamily="34" charset="0"/>
                <a:cs typeface="Calibri" panose="020F0502020204030204" pitchFamily="34" charset="0"/>
              </a:rPr>
              <a:t>cho</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công</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việc</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huấn</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luyện</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nghề</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nghiệp</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chuyên</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về</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làm</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vườn</a:t>
            </a:r>
            <a:r>
              <a:rPr lang="en-US" baseline="0" dirty="0">
                <a:latin typeface="Calibri" panose="020F0502020204030204" pitchFamily="34" charset="0"/>
                <a:cs typeface="Calibri" panose="020F0502020204030204" pitchFamily="34" charset="0"/>
              </a:rPr>
              <a:t> </a:t>
            </a:r>
            <a:r>
              <a:rPr lang="en-US" b="1" baseline="0" dirty="0">
                <a:latin typeface="Calibri" panose="020F0502020204030204" pitchFamily="34" charset="0"/>
                <a:cs typeface="Calibri" panose="020F0502020204030204" pitchFamily="34" charset="0"/>
              </a:rPr>
              <a:t>VÀ </a:t>
            </a:r>
            <a:r>
              <a:rPr lang="vi-VN" dirty="0">
                <a:latin typeface="Calibri" panose="020F0502020204030204" pitchFamily="34" charset="0"/>
                <a:cs typeface="Calibri" panose="020F0502020204030204" pitchFamily="34" charset="0"/>
              </a:rPr>
              <a:t>anh </a:t>
            </a:r>
            <a:r>
              <a:rPr lang="en-US" dirty="0" err="1">
                <a:latin typeface="Calibri" panose="020F0502020204030204" pitchFamily="34" charset="0"/>
                <a:cs typeface="Calibri" panose="020F0502020204030204" pitchFamily="34" charset="0"/>
              </a:rPr>
              <a:t>ấy</a:t>
            </a:r>
            <a:r>
              <a:rPr lang="vi-VN" dirty="0">
                <a:latin typeface="Calibri" panose="020F0502020204030204" pitchFamily="34" charset="0"/>
                <a:cs typeface="Calibri" panose="020F0502020204030204" pitchFamily="34" charset="0"/>
              </a:rPr>
              <a:t> sẽ thuê nhân viên trực tiếp </a:t>
            </a:r>
            <a:r>
              <a:rPr lang="en-US" dirty="0" err="1">
                <a:latin typeface="Calibri" panose="020F0502020204030204" pitchFamily="34" charset="0"/>
                <a:cs typeface="Calibri" panose="020F0502020204030204" pitchFamily="34" charset="0"/>
              </a:rPr>
              <a:t>với</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vai</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trò</a:t>
            </a:r>
            <a:r>
              <a:rPr lang="vi-VN" dirty="0">
                <a:latin typeface="Calibri" panose="020F0502020204030204" pitchFamily="34" charset="0"/>
                <a:cs typeface="Calibri" panose="020F0502020204030204" pitchFamily="34" charset="0"/>
              </a:rPr>
              <a:t> huấn luyện viên và </a:t>
            </a:r>
            <a:r>
              <a:rPr lang="en-US" dirty="0" err="1">
                <a:latin typeface="Calibri" panose="020F0502020204030204" pitchFamily="34" charset="0"/>
                <a:cs typeface="Calibri" panose="020F0502020204030204" pitchFamily="34" charset="0"/>
              </a:rPr>
              <a:t>dành</a:t>
            </a:r>
            <a:r>
              <a:rPr lang="en-US" baseline="0" dirty="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cho các nhu cầu nhân sự khác của anh </a:t>
            </a:r>
            <a:r>
              <a:rPr lang="en-US" dirty="0" err="1">
                <a:latin typeface="Calibri" panose="020F0502020204030204" pitchFamily="34" charset="0"/>
                <a:cs typeface="Calibri" panose="020F0502020204030204" pitchFamily="34" charset="0"/>
              </a:rPr>
              <a:t>ấy</a:t>
            </a:r>
            <a:r>
              <a:rPr lang="vi-VN" dirty="0">
                <a:latin typeface="Calibri" panose="020F0502020204030204" pitchFamily="34" charset="0"/>
                <a:cs typeface="Calibri" panose="020F0502020204030204" pitchFamily="34" charset="0"/>
              </a:rPr>
              <a:t> khi ở trong cộng đồng.</a:t>
            </a:r>
            <a:endParaRPr lang="en-US"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1C78673E-F29B-4593-BE77-BC78070867BB}" type="slidenum">
              <a:rPr lang="en-US" smtClean="0"/>
              <a:t>68</a:t>
            </a:fld>
            <a:endParaRPr lang="en-US" dirty="0"/>
          </a:p>
        </p:txBody>
      </p:sp>
    </p:spTree>
    <p:extLst>
      <p:ext uri="{BB962C8B-B14F-4D97-AF65-F5344CB8AC3E}">
        <p14:creationId xmlns:p14="http://schemas.microsoft.com/office/powerpoint/2010/main" val="292429555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0" i="1" dirty="0" err="1">
                <a:solidFill>
                  <a:schemeClr val="tx1"/>
                </a:solidFill>
              </a:rPr>
              <a:t>Tài</a:t>
            </a:r>
            <a:r>
              <a:rPr lang="en-US" b="0" i="1" baseline="0" dirty="0">
                <a:solidFill>
                  <a:schemeClr val="tx1"/>
                </a:solidFill>
              </a:rPr>
              <a:t> </a:t>
            </a:r>
            <a:r>
              <a:rPr lang="en-US" b="0" i="1" baseline="0" dirty="0" err="1">
                <a:solidFill>
                  <a:schemeClr val="tx1"/>
                </a:solidFill>
              </a:rPr>
              <a:t>liệu</a:t>
            </a:r>
            <a:r>
              <a:rPr lang="en-US" b="1" i="1" dirty="0">
                <a:solidFill>
                  <a:schemeClr val="tx1"/>
                </a:solidFill>
              </a:rPr>
              <a:t>:</a:t>
            </a:r>
            <a:r>
              <a:rPr lang="en-US" b="1" i="1" baseline="0" dirty="0">
                <a:solidFill>
                  <a:schemeClr val="tx1"/>
                </a:solidFill>
              </a:rPr>
              <a:t> </a:t>
            </a:r>
            <a:r>
              <a:rPr lang="en-US" b="1" i="1" dirty="0">
                <a:solidFill>
                  <a:schemeClr val="tx1"/>
                </a:solidFill>
              </a:rPr>
              <a:t> </a:t>
            </a:r>
            <a:r>
              <a:rPr lang="en-US" b="1" i="0" dirty="0" err="1">
                <a:solidFill>
                  <a:schemeClr val="tx1"/>
                </a:solidFill>
              </a:rPr>
              <a:t>Mức</a:t>
            </a:r>
            <a:r>
              <a:rPr lang="en-US" b="1" i="0" baseline="0" dirty="0">
                <a:solidFill>
                  <a:schemeClr val="tx1"/>
                </a:solidFill>
              </a:rPr>
              <a:t> Chi </a:t>
            </a:r>
            <a:r>
              <a:rPr lang="en-US" b="1" i="0" baseline="0" dirty="0" err="1">
                <a:solidFill>
                  <a:schemeClr val="tx1"/>
                </a:solidFill>
              </a:rPr>
              <a:t>phí</a:t>
            </a:r>
            <a:r>
              <a:rPr lang="en-US" b="1" i="0" baseline="0" dirty="0">
                <a:solidFill>
                  <a:schemeClr val="tx1"/>
                </a:solidFill>
              </a:rPr>
              <a:t> </a:t>
            </a:r>
            <a:r>
              <a:rPr lang="en-US" b="1" i="0" baseline="0" dirty="0" err="1">
                <a:solidFill>
                  <a:schemeClr val="tx1"/>
                </a:solidFill>
              </a:rPr>
              <a:t>Tối</a:t>
            </a:r>
            <a:r>
              <a:rPr lang="en-US" b="1" i="0" baseline="0" dirty="0">
                <a:solidFill>
                  <a:schemeClr val="tx1"/>
                </a:solidFill>
              </a:rPr>
              <a:t> </a:t>
            </a:r>
            <a:r>
              <a:rPr lang="en-US" b="1" i="0" baseline="0" dirty="0" err="1">
                <a:solidFill>
                  <a:schemeClr val="tx1"/>
                </a:solidFill>
              </a:rPr>
              <a:t>đa</a:t>
            </a:r>
            <a:r>
              <a:rPr lang="en-US" b="1" i="0" baseline="0" dirty="0">
                <a:solidFill>
                  <a:schemeClr val="tx1"/>
                </a:solidFill>
              </a:rPr>
              <a:t> </a:t>
            </a:r>
            <a:r>
              <a:rPr lang="en-US" b="1" i="0" baseline="0" dirty="0" err="1">
                <a:solidFill>
                  <a:schemeClr val="tx1"/>
                </a:solidFill>
              </a:rPr>
              <a:t>cho</a:t>
            </a:r>
            <a:r>
              <a:rPr lang="en-US" b="1" i="0" baseline="0" dirty="0">
                <a:solidFill>
                  <a:schemeClr val="tx1"/>
                </a:solidFill>
              </a:rPr>
              <a:t> </a:t>
            </a:r>
            <a:r>
              <a:rPr lang="en-US" b="1" i="0" baseline="0" dirty="0" err="1">
                <a:solidFill>
                  <a:schemeClr val="tx1"/>
                </a:solidFill>
              </a:rPr>
              <a:t>Nhà</a:t>
            </a:r>
            <a:r>
              <a:rPr lang="en-US" b="1" i="0" baseline="0" dirty="0">
                <a:solidFill>
                  <a:schemeClr val="tx1"/>
                </a:solidFill>
              </a:rPr>
              <a:t> </a:t>
            </a:r>
            <a:r>
              <a:rPr lang="en-US" b="1" i="0" baseline="0" dirty="0" err="1">
                <a:solidFill>
                  <a:schemeClr val="tx1"/>
                </a:solidFill>
              </a:rPr>
              <a:t>cung</a:t>
            </a:r>
            <a:r>
              <a:rPr lang="en-US" b="1" i="0" baseline="0" dirty="0">
                <a:solidFill>
                  <a:schemeClr val="tx1"/>
                </a:solidFill>
              </a:rPr>
              <a:t> </a:t>
            </a:r>
            <a:r>
              <a:rPr lang="en-US" b="1" i="0" baseline="0" dirty="0" err="1">
                <a:solidFill>
                  <a:schemeClr val="tx1"/>
                </a:solidFill>
              </a:rPr>
              <a:t>cấp</a:t>
            </a:r>
            <a:r>
              <a:rPr lang="en-US" b="1" i="0" baseline="0" dirty="0">
                <a:solidFill>
                  <a:schemeClr val="tx1"/>
                </a:solidFill>
              </a:rPr>
              <a:t> FMS</a:t>
            </a:r>
            <a:endParaRPr lang="en-US" b="1" i="0" dirty="0">
              <a:solidFill>
                <a:schemeClr val="tx1"/>
              </a:solidFill>
            </a:endParaRPr>
          </a:p>
          <a:p>
            <a:pPr defTabSz="931774">
              <a:defRPr/>
            </a:pPr>
            <a:endParaRPr lang="en-US" dirty="0">
              <a:solidFill>
                <a:schemeClr val="tx1"/>
              </a:solidFill>
            </a:endParaRPr>
          </a:p>
          <a:p>
            <a:pPr defTabSz="931774">
              <a:defRPr/>
            </a:pPr>
            <a:r>
              <a:rPr lang="en-US" dirty="0" err="1">
                <a:solidFill>
                  <a:schemeClr val="tx1"/>
                </a:solidFill>
              </a:rPr>
              <a:t>Mức</a:t>
            </a:r>
            <a:r>
              <a:rPr lang="en-US" baseline="0" dirty="0">
                <a:solidFill>
                  <a:schemeClr val="tx1"/>
                </a:solidFill>
              </a:rPr>
              <a:t> chi </a:t>
            </a:r>
            <a:r>
              <a:rPr lang="en-US" baseline="0" dirty="0" err="1">
                <a:solidFill>
                  <a:schemeClr val="tx1"/>
                </a:solidFill>
              </a:rPr>
              <a:t>phí</a:t>
            </a:r>
            <a:r>
              <a:rPr lang="en-US" baseline="0" dirty="0">
                <a:solidFill>
                  <a:schemeClr val="tx1"/>
                </a:solidFill>
              </a:rPr>
              <a:t> </a:t>
            </a:r>
            <a:r>
              <a:rPr lang="en-US" baseline="0" dirty="0" err="1">
                <a:solidFill>
                  <a:schemeClr val="tx1"/>
                </a:solidFill>
              </a:rPr>
              <a:t>của</a:t>
            </a:r>
            <a:r>
              <a:rPr lang="en-US" baseline="0" dirty="0">
                <a:solidFill>
                  <a:schemeClr val="tx1"/>
                </a:solidFill>
              </a:rPr>
              <a:t> </a:t>
            </a:r>
            <a:r>
              <a:rPr lang="en-US" baseline="0" dirty="0" err="1">
                <a:solidFill>
                  <a:schemeClr val="tx1"/>
                </a:solidFill>
              </a:rPr>
              <a:t>bạn</a:t>
            </a:r>
            <a:r>
              <a:rPr lang="en-US" baseline="0" dirty="0">
                <a:solidFill>
                  <a:schemeClr val="tx1"/>
                </a:solidFill>
              </a:rPr>
              <a:t> </a:t>
            </a:r>
            <a:r>
              <a:rPr lang="en-US" baseline="0" dirty="0" err="1">
                <a:solidFill>
                  <a:schemeClr val="tx1"/>
                </a:solidFill>
              </a:rPr>
              <a:t>cho</a:t>
            </a:r>
            <a:r>
              <a:rPr lang="en-US" baseline="0" dirty="0">
                <a:solidFill>
                  <a:schemeClr val="tx1"/>
                </a:solidFill>
              </a:rPr>
              <a:t> </a:t>
            </a:r>
            <a:r>
              <a:rPr lang="en-US" baseline="0" dirty="0" err="1">
                <a:solidFill>
                  <a:schemeClr val="tx1"/>
                </a:solidFill>
              </a:rPr>
              <a:t>các</a:t>
            </a:r>
            <a:r>
              <a:rPr lang="en-US" baseline="0" dirty="0">
                <a:solidFill>
                  <a:schemeClr val="tx1"/>
                </a:solidFill>
              </a:rPr>
              <a:t> </a:t>
            </a:r>
            <a:r>
              <a:rPr lang="en-US" baseline="0" dirty="0" err="1">
                <a:solidFill>
                  <a:schemeClr val="tx1"/>
                </a:solidFill>
              </a:rPr>
              <a:t>dịch</a:t>
            </a:r>
            <a:r>
              <a:rPr lang="en-US" baseline="0" dirty="0">
                <a:solidFill>
                  <a:schemeClr val="tx1"/>
                </a:solidFill>
              </a:rPr>
              <a:t> </a:t>
            </a:r>
            <a:r>
              <a:rPr lang="en-US" baseline="0" dirty="0" err="1">
                <a:solidFill>
                  <a:schemeClr val="tx1"/>
                </a:solidFill>
              </a:rPr>
              <a:t>vụ</a:t>
            </a:r>
            <a:r>
              <a:rPr lang="en-US" baseline="0" dirty="0">
                <a:solidFill>
                  <a:schemeClr val="tx1"/>
                </a:solidFill>
              </a:rPr>
              <a:t> FMS </a:t>
            </a:r>
            <a:r>
              <a:rPr lang="en-US" baseline="0" dirty="0" err="1">
                <a:solidFill>
                  <a:schemeClr val="tx1"/>
                </a:solidFill>
              </a:rPr>
              <a:t>sẽ</a:t>
            </a:r>
            <a:r>
              <a:rPr lang="en-US" baseline="0" dirty="0">
                <a:solidFill>
                  <a:schemeClr val="tx1"/>
                </a:solidFill>
              </a:rPr>
              <a:t> </a:t>
            </a:r>
            <a:r>
              <a:rPr lang="en-US" baseline="0" dirty="0" err="1">
                <a:solidFill>
                  <a:schemeClr val="tx1"/>
                </a:solidFill>
              </a:rPr>
              <a:t>dựa</a:t>
            </a:r>
            <a:r>
              <a:rPr lang="en-US" baseline="0" dirty="0">
                <a:solidFill>
                  <a:schemeClr val="tx1"/>
                </a:solidFill>
              </a:rPr>
              <a:t> </a:t>
            </a:r>
            <a:r>
              <a:rPr lang="en-US" baseline="0" dirty="0" err="1">
                <a:solidFill>
                  <a:schemeClr val="tx1"/>
                </a:solidFill>
              </a:rPr>
              <a:t>trên</a:t>
            </a:r>
            <a:r>
              <a:rPr lang="en-US" baseline="0" dirty="0">
                <a:solidFill>
                  <a:schemeClr val="tx1"/>
                </a:solidFill>
              </a:rPr>
              <a:t> </a:t>
            </a:r>
            <a:r>
              <a:rPr lang="en-US" b="1" baseline="0" dirty="0" err="1">
                <a:solidFill>
                  <a:schemeClr val="tx1"/>
                </a:solidFill>
              </a:rPr>
              <a:t>mức</a:t>
            </a:r>
            <a:r>
              <a:rPr lang="en-US" b="1" baseline="0" dirty="0">
                <a:solidFill>
                  <a:schemeClr val="tx1"/>
                </a:solidFill>
              </a:rPr>
              <a:t> chi </a:t>
            </a:r>
            <a:r>
              <a:rPr lang="en-US" b="1" baseline="0" dirty="0" err="1">
                <a:solidFill>
                  <a:schemeClr val="tx1"/>
                </a:solidFill>
              </a:rPr>
              <a:t>phí</a:t>
            </a:r>
            <a:r>
              <a:rPr lang="en-US" b="1" baseline="0" dirty="0">
                <a:solidFill>
                  <a:schemeClr val="tx1"/>
                </a:solidFill>
              </a:rPr>
              <a:t> </a:t>
            </a:r>
            <a:r>
              <a:rPr lang="en-US" b="1" baseline="0" dirty="0" err="1">
                <a:solidFill>
                  <a:schemeClr val="tx1"/>
                </a:solidFill>
              </a:rPr>
              <a:t>cao</a:t>
            </a:r>
            <a:r>
              <a:rPr lang="en-US" b="1" baseline="0" dirty="0">
                <a:solidFill>
                  <a:schemeClr val="tx1"/>
                </a:solidFill>
              </a:rPr>
              <a:t> </a:t>
            </a:r>
            <a:r>
              <a:rPr lang="en-US" b="1" baseline="0" dirty="0" err="1">
                <a:solidFill>
                  <a:schemeClr val="tx1"/>
                </a:solidFill>
              </a:rPr>
              <a:t>nhất</a:t>
            </a:r>
            <a:r>
              <a:rPr lang="en-US" b="1" baseline="0" dirty="0">
                <a:solidFill>
                  <a:schemeClr val="tx1"/>
                </a:solidFill>
              </a:rPr>
              <a:t> </a:t>
            </a:r>
            <a:r>
              <a:rPr lang="en-US" b="1" baseline="0" dirty="0" err="1">
                <a:solidFill>
                  <a:schemeClr val="tx1"/>
                </a:solidFill>
              </a:rPr>
              <a:t>của</a:t>
            </a:r>
            <a:r>
              <a:rPr lang="en-US" b="1" baseline="0" dirty="0">
                <a:solidFill>
                  <a:schemeClr val="tx1"/>
                </a:solidFill>
              </a:rPr>
              <a:t> </a:t>
            </a:r>
            <a:r>
              <a:rPr lang="en-US" b="0" baseline="0" dirty="0" err="1">
                <a:solidFill>
                  <a:schemeClr val="tx1"/>
                </a:solidFill>
              </a:rPr>
              <a:t>các</a:t>
            </a:r>
            <a:r>
              <a:rPr lang="en-US" b="0" baseline="0" dirty="0">
                <a:solidFill>
                  <a:schemeClr val="tx1"/>
                </a:solidFill>
              </a:rPr>
              <a:t> </a:t>
            </a:r>
            <a:r>
              <a:rPr lang="en-US" b="0" baseline="0" dirty="0" err="1">
                <a:solidFill>
                  <a:schemeClr val="tx1"/>
                </a:solidFill>
              </a:rPr>
              <a:t>mô</a:t>
            </a:r>
            <a:r>
              <a:rPr lang="en-US" b="0" baseline="0" dirty="0">
                <a:solidFill>
                  <a:schemeClr val="tx1"/>
                </a:solidFill>
              </a:rPr>
              <a:t> </a:t>
            </a:r>
            <a:r>
              <a:rPr lang="en-US" b="0" baseline="0" dirty="0" err="1">
                <a:solidFill>
                  <a:schemeClr val="tx1"/>
                </a:solidFill>
              </a:rPr>
              <a:t>hình</a:t>
            </a:r>
            <a:r>
              <a:rPr lang="en-US" b="0" baseline="0" dirty="0">
                <a:solidFill>
                  <a:schemeClr val="tx1"/>
                </a:solidFill>
              </a:rPr>
              <a:t> </a:t>
            </a:r>
            <a:r>
              <a:rPr lang="en-US" b="0" baseline="0" dirty="0" err="1">
                <a:solidFill>
                  <a:schemeClr val="tx1"/>
                </a:solidFill>
              </a:rPr>
              <a:t>kết</a:t>
            </a:r>
            <a:r>
              <a:rPr lang="en-US" b="0" baseline="0" dirty="0">
                <a:solidFill>
                  <a:schemeClr val="tx1"/>
                </a:solidFill>
              </a:rPr>
              <a:t> </a:t>
            </a:r>
            <a:r>
              <a:rPr lang="en-US" b="0" baseline="0" dirty="0" err="1">
                <a:solidFill>
                  <a:schemeClr val="tx1"/>
                </a:solidFill>
              </a:rPr>
              <a:t>hợp</a:t>
            </a:r>
            <a:r>
              <a:rPr lang="en-US" b="0" baseline="0" dirty="0">
                <a:solidFill>
                  <a:schemeClr val="tx1"/>
                </a:solidFill>
              </a:rPr>
              <a:t>, </a:t>
            </a:r>
            <a:r>
              <a:rPr lang="en-US" b="0" baseline="0" dirty="0" err="1">
                <a:solidFill>
                  <a:schemeClr val="tx1"/>
                </a:solidFill>
              </a:rPr>
              <a:t>nghĩa</a:t>
            </a:r>
            <a:r>
              <a:rPr lang="en-US" b="0" baseline="0" dirty="0">
                <a:solidFill>
                  <a:schemeClr val="tx1"/>
                </a:solidFill>
              </a:rPr>
              <a:t> </a:t>
            </a:r>
            <a:r>
              <a:rPr lang="en-US" b="0" baseline="0" dirty="0" err="1">
                <a:solidFill>
                  <a:schemeClr val="tx1"/>
                </a:solidFill>
              </a:rPr>
              <a:t>là</a:t>
            </a:r>
            <a:r>
              <a:rPr lang="en-US" b="0" baseline="0" dirty="0">
                <a:solidFill>
                  <a:schemeClr val="tx1"/>
                </a:solidFill>
              </a:rPr>
              <a:t> FMS </a:t>
            </a:r>
            <a:r>
              <a:rPr lang="en-US" b="0" baseline="0" dirty="0" err="1">
                <a:solidFill>
                  <a:schemeClr val="tx1"/>
                </a:solidFill>
              </a:rPr>
              <a:t>sẽ</a:t>
            </a:r>
            <a:r>
              <a:rPr lang="en-US" b="0" baseline="0" dirty="0">
                <a:solidFill>
                  <a:schemeClr val="tx1"/>
                </a:solidFill>
              </a:rPr>
              <a:t> </a:t>
            </a:r>
            <a:r>
              <a:rPr lang="en-US" b="0" baseline="0" dirty="0" err="1">
                <a:solidFill>
                  <a:schemeClr val="tx1"/>
                </a:solidFill>
              </a:rPr>
              <a:t>có</a:t>
            </a:r>
            <a:r>
              <a:rPr lang="en-US" b="0" baseline="0" dirty="0">
                <a:solidFill>
                  <a:schemeClr val="tx1"/>
                </a:solidFill>
              </a:rPr>
              <a:t> </a:t>
            </a:r>
            <a:r>
              <a:rPr lang="en-US" b="1" baseline="0" dirty="0" err="1">
                <a:solidFill>
                  <a:schemeClr val="tx1"/>
                </a:solidFill>
              </a:rPr>
              <a:t>trách</a:t>
            </a:r>
            <a:r>
              <a:rPr lang="en-US" b="1" baseline="0" dirty="0">
                <a:solidFill>
                  <a:schemeClr val="tx1"/>
                </a:solidFill>
              </a:rPr>
              <a:t> </a:t>
            </a:r>
            <a:r>
              <a:rPr lang="en-US" b="1" baseline="0" dirty="0" err="1">
                <a:solidFill>
                  <a:schemeClr val="tx1"/>
                </a:solidFill>
              </a:rPr>
              <a:t>nhiệm</a:t>
            </a:r>
            <a:r>
              <a:rPr lang="en-US" b="1" baseline="0" dirty="0">
                <a:solidFill>
                  <a:schemeClr val="tx1"/>
                </a:solidFill>
              </a:rPr>
              <a:t> </a:t>
            </a:r>
            <a:r>
              <a:rPr lang="en-US" b="1" baseline="0" dirty="0" err="1">
                <a:solidFill>
                  <a:schemeClr val="tx1"/>
                </a:solidFill>
              </a:rPr>
              <a:t>cao</a:t>
            </a:r>
            <a:r>
              <a:rPr lang="en-US" b="1" baseline="0" dirty="0">
                <a:solidFill>
                  <a:schemeClr val="tx1"/>
                </a:solidFill>
              </a:rPr>
              <a:t> </a:t>
            </a:r>
            <a:r>
              <a:rPr lang="en-US" b="1" baseline="0" dirty="0" err="1">
                <a:solidFill>
                  <a:schemeClr val="tx1"/>
                </a:solidFill>
              </a:rPr>
              <a:t>nhất</a:t>
            </a:r>
            <a:r>
              <a:rPr lang="en-US" b="1" baseline="0" dirty="0">
                <a:solidFill>
                  <a:schemeClr val="tx1"/>
                </a:solidFill>
              </a:rPr>
              <a:t> </a:t>
            </a:r>
            <a:r>
              <a:rPr lang="en-US" b="0" baseline="0" dirty="0" err="1">
                <a:solidFill>
                  <a:schemeClr val="tx1"/>
                </a:solidFill>
              </a:rPr>
              <a:t>khi</a:t>
            </a:r>
            <a:r>
              <a:rPr lang="en-US" b="0" baseline="0" dirty="0">
                <a:solidFill>
                  <a:schemeClr val="tx1"/>
                </a:solidFill>
              </a:rPr>
              <a:t> </a:t>
            </a:r>
            <a:r>
              <a:rPr lang="en-US" b="0" baseline="0" dirty="0" err="1">
                <a:solidFill>
                  <a:schemeClr val="tx1"/>
                </a:solidFill>
              </a:rPr>
              <a:t>làm</a:t>
            </a:r>
            <a:r>
              <a:rPr lang="en-US" b="0" baseline="0" dirty="0">
                <a:solidFill>
                  <a:schemeClr val="tx1"/>
                </a:solidFill>
              </a:rPr>
              <a:t> </a:t>
            </a:r>
            <a:r>
              <a:rPr lang="en-US" b="0" baseline="0" dirty="0" err="1">
                <a:solidFill>
                  <a:schemeClr val="tx1"/>
                </a:solidFill>
              </a:rPr>
              <a:t>việc</a:t>
            </a:r>
            <a:r>
              <a:rPr lang="en-US" b="0" baseline="0" dirty="0">
                <a:solidFill>
                  <a:schemeClr val="tx1"/>
                </a:solidFill>
              </a:rPr>
              <a:t> </a:t>
            </a:r>
            <a:r>
              <a:rPr lang="en-US" b="0" baseline="0" dirty="0" err="1">
                <a:solidFill>
                  <a:schemeClr val="tx1"/>
                </a:solidFill>
              </a:rPr>
              <a:t>với</a:t>
            </a:r>
            <a:r>
              <a:rPr lang="en-US" b="0" baseline="0" dirty="0">
                <a:solidFill>
                  <a:schemeClr val="tx1"/>
                </a:solidFill>
              </a:rPr>
              <a:t> </a:t>
            </a:r>
            <a:r>
              <a:rPr lang="en-US" b="0" baseline="0" dirty="0" err="1">
                <a:solidFill>
                  <a:schemeClr val="tx1"/>
                </a:solidFill>
              </a:rPr>
              <a:t>bạn</a:t>
            </a:r>
            <a:r>
              <a:rPr lang="en-US" b="0" baseline="0" dirty="0">
                <a:solidFill>
                  <a:schemeClr val="tx1"/>
                </a:solidFill>
              </a:rPr>
              <a:t>. </a:t>
            </a:r>
          </a:p>
          <a:p>
            <a:pPr defTabSz="931774">
              <a:defRPr/>
            </a:pPr>
            <a:r>
              <a:rPr lang="en-US" b="0" baseline="0" dirty="0" err="1">
                <a:solidFill>
                  <a:schemeClr val="tx1"/>
                </a:solidFill>
              </a:rPr>
              <a:t>Ví</a:t>
            </a:r>
            <a:r>
              <a:rPr lang="en-US" b="0" baseline="0" dirty="0">
                <a:solidFill>
                  <a:schemeClr val="tx1"/>
                </a:solidFill>
              </a:rPr>
              <a:t> </a:t>
            </a:r>
            <a:r>
              <a:rPr lang="en-US" b="0" baseline="0" dirty="0" err="1">
                <a:solidFill>
                  <a:schemeClr val="tx1"/>
                </a:solidFill>
              </a:rPr>
              <a:t>dụ</a:t>
            </a:r>
            <a:r>
              <a:rPr lang="en-US" b="0" baseline="0" dirty="0">
                <a:solidFill>
                  <a:schemeClr val="tx1"/>
                </a:solidFill>
              </a:rPr>
              <a:t>, </a:t>
            </a:r>
            <a:r>
              <a:rPr lang="vi-VN" b="0" baseline="0" dirty="0">
                <a:solidFill>
                  <a:schemeClr val="tx1"/>
                </a:solidFill>
              </a:rPr>
              <a:t>nếu một số dịch vụ của bạn </a:t>
            </a:r>
            <a:r>
              <a:rPr lang="en-US" b="0" baseline="0" dirty="0" err="1">
                <a:solidFill>
                  <a:schemeClr val="tx1"/>
                </a:solidFill>
              </a:rPr>
              <a:t>theo</a:t>
            </a:r>
            <a:r>
              <a:rPr lang="vi-VN" b="0" baseline="0" dirty="0">
                <a:solidFill>
                  <a:schemeClr val="tx1"/>
                </a:solidFill>
              </a:rPr>
              <a:t> mô hình người thanh toán hóa đơn và một số </a:t>
            </a:r>
            <a:r>
              <a:rPr lang="en-US" b="0" baseline="0" dirty="0" err="1">
                <a:solidFill>
                  <a:schemeClr val="tx1"/>
                </a:solidFill>
              </a:rPr>
              <a:t>khác</a:t>
            </a:r>
            <a:r>
              <a:rPr lang="en-US" b="0" baseline="0" dirty="0">
                <a:solidFill>
                  <a:schemeClr val="tx1"/>
                </a:solidFill>
              </a:rPr>
              <a:t> </a:t>
            </a:r>
            <a:r>
              <a:rPr lang="vi-VN" b="0" baseline="0" dirty="0">
                <a:solidFill>
                  <a:schemeClr val="tx1"/>
                </a:solidFill>
              </a:rPr>
              <a:t>theo mô hình đồng sở hữu</a:t>
            </a:r>
            <a:r>
              <a:rPr lang="en-US" b="0" baseline="0" dirty="0">
                <a:solidFill>
                  <a:schemeClr val="tx1"/>
                </a:solidFill>
              </a:rPr>
              <a:t> </a:t>
            </a:r>
            <a:r>
              <a:rPr lang="en-US" b="0" baseline="0" dirty="0" err="1">
                <a:solidFill>
                  <a:schemeClr val="tx1"/>
                </a:solidFill>
              </a:rPr>
              <a:t>lao</a:t>
            </a:r>
            <a:r>
              <a:rPr lang="en-US" b="0" baseline="0" dirty="0">
                <a:solidFill>
                  <a:schemeClr val="tx1"/>
                </a:solidFill>
              </a:rPr>
              <a:t> </a:t>
            </a:r>
            <a:r>
              <a:rPr lang="en-US" b="0" baseline="0" dirty="0" err="1">
                <a:solidFill>
                  <a:schemeClr val="tx1"/>
                </a:solidFill>
              </a:rPr>
              <a:t>động</a:t>
            </a:r>
            <a:r>
              <a:rPr lang="vi-VN" b="0" baseline="0" dirty="0">
                <a:solidFill>
                  <a:schemeClr val="tx1"/>
                </a:solidFill>
              </a:rPr>
              <a:t>, </a:t>
            </a:r>
            <a:r>
              <a:rPr lang="en-US" b="0" baseline="0" dirty="0" err="1">
                <a:solidFill>
                  <a:schemeClr val="tx1"/>
                </a:solidFill>
              </a:rPr>
              <a:t>thì</a:t>
            </a:r>
            <a:r>
              <a:rPr lang="en-US" b="0" baseline="0" dirty="0">
                <a:solidFill>
                  <a:schemeClr val="tx1"/>
                </a:solidFill>
              </a:rPr>
              <a:t> </a:t>
            </a:r>
            <a:r>
              <a:rPr lang="vi-VN" b="0" baseline="0" dirty="0">
                <a:solidFill>
                  <a:schemeClr val="tx1"/>
                </a:solidFill>
              </a:rPr>
              <a:t>mức </a:t>
            </a:r>
            <a:r>
              <a:rPr lang="en-US" b="0" baseline="0" dirty="0">
                <a:solidFill>
                  <a:schemeClr val="tx1"/>
                </a:solidFill>
              </a:rPr>
              <a:t>chi </a:t>
            </a:r>
            <a:r>
              <a:rPr lang="en-US" b="0" baseline="0" dirty="0" err="1">
                <a:solidFill>
                  <a:schemeClr val="tx1"/>
                </a:solidFill>
              </a:rPr>
              <a:t>phí</a:t>
            </a:r>
            <a:r>
              <a:rPr lang="vi-VN" b="0" baseline="0" dirty="0">
                <a:solidFill>
                  <a:schemeClr val="tx1"/>
                </a:solidFill>
              </a:rPr>
              <a:t> tối đa của bạn sẽ dựa trên mô hình đồng sở hữu</a:t>
            </a:r>
            <a:r>
              <a:rPr lang="en-US" b="0" baseline="0" dirty="0">
                <a:solidFill>
                  <a:schemeClr val="tx1"/>
                </a:solidFill>
              </a:rPr>
              <a:t> </a:t>
            </a:r>
            <a:r>
              <a:rPr lang="en-US" b="0" baseline="0" dirty="0" err="1">
                <a:solidFill>
                  <a:schemeClr val="tx1"/>
                </a:solidFill>
              </a:rPr>
              <a:t>lao</a:t>
            </a:r>
            <a:r>
              <a:rPr lang="en-US" b="0" baseline="0" dirty="0">
                <a:solidFill>
                  <a:schemeClr val="tx1"/>
                </a:solidFill>
              </a:rPr>
              <a:t> </a:t>
            </a:r>
            <a:r>
              <a:rPr lang="en-US" b="0" baseline="0" dirty="0" err="1">
                <a:solidFill>
                  <a:schemeClr val="tx1"/>
                </a:solidFill>
              </a:rPr>
              <a:t>động</a:t>
            </a:r>
            <a:r>
              <a:rPr lang="vi-VN" b="0" baseline="0" dirty="0">
                <a:solidFill>
                  <a:schemeClr val="tx1"/>
                </a:solidFill>
              </a:rPr>
              <a:t>.</a:t>
            </a:r>
            <a:endParaRPr lang="en-US" b="0" baseline="0" dirty="0">
              <a:solidFill>
                <a:schemeClr val="tx1"/>
              </a:solidFill>
            </a:endParaRPr>
          </a:p>
          <a:p>
            <a:pPr defTabSz="931774">
              <a:defRPr/>
            </a:pPr>
            <a:r>
              <a:rPr lang="en-US" dirty="0" err="1">
                <a:solidFill>
                  <a:schemeClr val="tx1"/>
                </a:solidFill>
              </a:rPr>
              <a:t>Mức</a:t>
            </a:r>
            <a:r>
              <a:rPr lang="en-US" baseline="0" dirty="0">
                <a:solidFill>
                  <a:schemeClr val="tx1"/>
                </a:solidFill>
              </a:rPr>
              <a:t> chi </a:t>
            </a:r>
            <a:r>
              <a:rPr lang="en-US" baseline="0" dirty="0" err="1">
                <a:solidFill>
                  <a:schemeClr val="tx1"/>
                </a:solidFill>
              </a:rPr>
              <a:t>phí</a:t>
            </a:r>
            <a:r>
              <a:rPr lang="en-US" baseline="0" dirty="0">
                <a:solidFill>
                  <a:schemeClr val="tx1"/>
                </a:solidFill>
              </a:rPr>
              <a:t> FMS:</a:t>
            </a:r>
          </a:p>
          <a:p>
            <a:pPr marL="171450" indent="-171450" defTabSz="931774">
              <a:buFont typeface="Arial" panose="020B0604020202020204" pitchFamily="34" charset="0"/>
              <a:buChar char="•"/>
              <a:defRPr/>
            </a:pPr>
            <a:r>
              <a:rPr lang="en-US" dirty="0" err="1">
                <a:solidFill>
                  <a:schemeClr val="tx1"/>
                </a:solidFill>
              </a:rPr>
              <a:t>là</a:t>
            </a:r>
            <a:r>
              <a:rPr lang="en-US" baseline="0" dirty="0">
                <a:solidFill>
                  <a:schemeClr val="tx1"/>
                </a:solidFill>
              </a:rPr>
              <a:t> </a:t>
            </a:r>
            <a:r>
              <a:rPr lang="en-US" baseline="0" dirty="0" err="1">
                <a:solidFill>
                  <a:schemeClr val="tx1"/>
                </a:solidFill>
              </a:rPr>
              <a:t>mức</a:t>
            </a:r>
            <a:r>
              <a:rPr lang="en-US" baseline="0" dirty="0">
                <a:solidFill>
                  <a:schemeClr val="tx1"/>
                </a:solidFill>
              </a:rPr>
              <a:t> chi </a:t>
            </a:r>
            <a:r>
              <a:rPr lang="en-US" baseline="0" dirty="0" err="1">
                <a:solidFill>
                  <a:schemeClr val="tx1"/>
                </a:solidFill>
              </a:rPr>
              <a:t>phí</a:t>
            </a:r>
            <a:r>
              <a:rPr lang="en-US" baseline="0" dirty="0">
                <a:solidFill>
                  <a:schemeClr val="tx1"/>
                </a:solidFill>
              </a:rPr>
              <a:t> </a:t>
            </a:r>
            <a:r>
              <a:rPr lang="en-US" baseline="0" dirty="0" err="1">
                <a:solidFill>
                  <a:schemeClr val="tx1"/>
                </a:solidFill>
              </a:rPr>
              <a:t>cao</a:t>
            </a:r>
            <a:r>
              <a:rPr lang="en-US" baseline="0" dirty="0">
                <a:solidFill>
                  <a:schemeClr val="tx1"/>
                </a:solidFill>
              </a:rPr>
              <a:t> </a:t>
            </a:r>
            <a:r>
              <a:rPr lang="en-US" baseline="0" dirty="0" err="1">
                <a:solidFill>
                  <a:schemeClr val="tx1"/>
                </a:solidFill>
              </a:rPr>
              <a:t>nhất</a:t>
            </a:r>
            <a:r>
              <a:rPr lang="en-US" baseline="0" dirty="0">
                <a:solidFill>
                  <a:schemeClr val="tx1"/>
                </a:solidFill>
              </a:rPr>
              <a:t> </a:t>
            </a:r>
          </a:p>
          <a:p>
            <a:pPr marL="171450" indent="-171450" defTabSz="931774">
              <a:buFont typeface="Arial" panose="020B0604020202020204" pitchFamily="34" charset="0"/>
              <a:buChar char="•"/>
              <a:defRPr/>
            </a:pPr>
            <a:r>
              <a:rPr lang="en-US" dirty="0" err="1">
                <a:solidFill>
                  <a:schemeClr val="tx1"/>
                </a:solidFill>
              </a:rPr>
              <a:t>dựa</a:t>
            </a:r>
            <a:r>
              <a:rPr lang="en-US" dirty="0">
                <a:solidFill>
                  <a:schemeClr val="tx1"/>
                </a:solidFill>
              </a:rPr>
              <a:t> </a:t>
            </a:r>
            <a:r>
              <a:rPr lang="en-US" dirty="0" err="1">
                <a:solidFill>
                  <a:schemeClr val="tx1"/>
                </a:solidFill>
              </a:rPr>
              <a:t>trên</a:t>
            </a:r>
            <a:r>
              <a:rPr lang="en-US" baseline="0" dirty="0">
                <a:solidFill>
                  <a:schemeClr val="tx1"/>
                </a:solidFill>
              </a:rPr>
              <a:t> </a:t>
            </a:r>
            <a:r>
              <a:rPr lang="en-US" baseline="0" dirty="0" err="1">
                <a:solidFill>
                  <a:schemeClr val="tx1"/>
                </a:solidFill>
              </a:rPr>
              <a:t>số</a:t>
            </a:r>
            <a:r>
              <a:rPr lang="en-US" baseline="0" dirty="0">
                <a:solidFill>
                  <a:schemeClr val="tx1"/>
                </a:solidFill>
              </a:rPr>
              <a:t> </a:t>
            </a:r>
            <a:r>
              <a:rPr lang="en-US" baseline="0" dirty="0" err="1">
                <a:solidFill>
                  <a:schemeClr val="tx1"/>
                </a:solidFill>
              </a:rPr>
              <a:t>dịch</a:t>
            </a:r>
            <a:r>
              <a:rPr lang="en-US" baseline="0" dirty="0">
                <a:solidFill>
                  <a:schemeClr val="tx1"/>
                </a:solidFill>
              </a:rPr>
              <a:t> </a:t>
            </a:r>
            <a:r>
              <a:rPr lang="en-US" baseline="0" dirty="0" err="1">
                <a:solidFill>
                  <a:schemeClr val="tx1"/>
                </a:solidFill>
              </a:rPr>
              <a:t>vụ</a:t>
            </a:r>
            <a:r>
              <a:rPr lang="en-US" baseline="0" dirty="0">
                <a:solidFill>
                  <a:schemeClr val="tx1"/>
                </a:solidFill>
              </a:rPr>
              <a:t> </a:t>
            </a:r>
            <a:r>
              <a:rPr lang="en-US" baseline="0" dirty="0" err="1">
                <a:solidFill>
                  <a:schemeClr val="tx1"/>
                </a:solidFill>
              </a:rPr>
              <a:t>được</a:t>
            </a:r>
            <a:r>
              <a:rPr lang="en-US" baseline="0" dirty="0">
                <a:solidFill>
                  <a:schemeClr val="tx1"/>
                </a:solidFill>
              </a:rPr>
              <a:t> </a:t>
            </a:r>
            <a:r>
              <a:rPr lang="en-US" baseline="0" dirty="0" err="1">
                <a:solidFill>
                  <a:schemeClr val="tx1"/>
                </a:solidFill>
              </a:rPr>
              <a:t>thanh</a:t>
            </a:r>
            <a:r>
              <a:rPr lang="en-US" baseline="0" dirty="0">
                <a:solidFill>
                  <a:schemeClr val="tx1"/>
                </a:solidFill>
              </a:rPr>
              <a:t> </a:t>
            </a:r>
            <a:r>
              <a:rPr lang="en-US" baseline="0" dirty="0" err="1">
                <a:solidFill>
                  <a:schemeClr val="tx1"/>
                </a:solidFill>
              </a:rPr>
              <a:t>toán</a:t>
            </a:r>
            <a:r>
              <a:rPr lang="en-US" baseline="0" dirty="0">
                <a:solidFill>
                  <a:schemeClr val="tx1"/>
                </a:solidFill>
              </a:rPr>
              <a:t> </a:t>
            </a:r>
            <a:r>
              <a:rPr lang="en-US" baseline="0" dirty="0" err="1">
                <a:solidFill>
                  <a:schemeClr val="tx1"/>
                </a:solidFill>
              </a:rPr>
              <a:t>trong</a:t>
            </a:r>
            <a:r>
              <a:rPr lang="en-US" baseline="0" dirty="0">
                <a:solidFill>
                  <a:schemeClr val="tx1"/>
                </a:solidFill>
              </a:rPr>
              <a:t> </a:t>
            </a:r>
            <a:r>
              <a:rPr lang="en-US" baseline="0" dirty="0" err="1">
                <a:solidFill>
                  <a:schemeClr val="tx1"/>
                </a:solidFill>
              </a:rPr>
              <a:t>kế</a:t>
            </a:r>
            <a:r>
              <a:rPr lang="en-US" baseline="0" dirty="0">
                <a:solidFill>
                  <a:schemeClr val="tx1"/>
                </a:solidFill>
              </a:rPr>
              <a:t> </a:t>
            </a:r>
            <a:r>
              <a:rPr lang="en-US" baseline="0" dirty="0" err="1">
                <a:solidFill>
                  <a:schemeClr val="tx1"/>
                </a:solidFill>
              </a:rPr>
              <a:t>hoạch</a:t>
            </a:r>
            <a:r>
              <a:rPr lang="en-US" baseline="0" dirty="0">
                <a:solidFill>
                  <a:schemeClr val="tx1"/>
                </a:solidFill>
              </a:rPr>
              <a:t> chi </a:t>
            </a:r>
            <a:r>
              <a:rPr lang="en-US" baseline="0" dirty="0" err="1">
                <a:solidFill>
                  <a:schemeClr val="tx1"/>
                </a:solidFill>
              </a:rPr>
              <a:t>tiêu</a:t>
            </a:r>
            <a:r>
              <a:rPr lang="en-US" baseline="0" dirty="0">
                <a:solidFill>
                  <a:schemeClr val="tx1"/>
                </a:solidFill>
              </a:rPr>
              <a:t> </a:t>
            </a:r>
            <a:r>
              <a:rPr lang="en-US" baseline="0" dirty="0" err="1">
                <a:solidFill>
                  <a:schemeClr val="tx1"/>
                </a:solidFill>
              </a:rPr>
              <a:t>của</a:t>
            </a:r>
            <a:r>
              <a:rPr lang="en-US" baseline="0" dirty="0">
                <a:solidFill>
                  <a:schemeClr val="tx1"/>
                </a:solidFill>
              </a:rPr>
              <a:t> </a:t>
            </a:r>
            <a:r>
              <a:rPr lang="en-US" baseline="0" dirty="0" err="1">
                <a:solidFill>
                  <a:schemeClr val="tx1"/>
                </a:solidFill>
              </a:rPr>
              <a:t>bạn</a:t>
            </a:r>
            <a:r>
              <a:rPr lang="en-US" baseline="0" dirty="0">
                <a:solidFill>
                  <a:schemeClr val="tx1"/>
                </a:solidFill>
              </a:rPr>
              <a:t>. </a:t>
            </a:r>
          </a:p>
          <a:p>
            <a:pPr marL="0" indent="0" defTabSz="931774">
              <a:buFont typeface="Arial" panose="020B0604020202020204" pitchFamily="34" charset="0"/>
              <a:buNone/>
              <a:defRPr/>
            </a:pPr>
            <a:r>
              <a:rPr lang="en-US" dirty="0" err="1">
                <a:solidFill>
                  <a:schemeClr val="tx1"/>
                </a:solidFill>
              </a:rPr>
              <a:t>Bạn</a:t>
            </a:r>
            <a:r>
              <a:rPr lang="en-US" baseline="0" dirty="0">
                <a:solidFill>
                  <a:schemeClr val="tx1"/>
                </a:solidFill>
              </a:rPr>
              <a:t> </a:t>
            </a:r>
            <a:r>
              <a:rPr lang="en-US" baseline="0" dirty="0" err="1">
                <a:solidFill>
                  <a:schemeClr val="tx1"/>
                </a:solidFill>
              </a:rPr>
              <a:t>có</a:t>
            </a:r>
            <a:r>
              <a:rPr lang="en-US" baseline="0" dirty="0">
                <a:solidFill>
                  <a:schemeClr val="tx1"/>
                </a:solidFill>
              </a:rPr>
              <a:t> </a:t>
            </a:r>
            <a:r>
              <a:rPr lang="en-US" baseline="0" dirty="0" err="1">
                <a:solidFill>
                  <a:schemeClr val="tx1"/>
                </a:solidFill>
              </a:rPr>
              <a:t>thể</a:t>
            </a:r>
            <a:r>
              <a:rPr lang="en-US" baseline="0" dirty="0">
                <a:solidFill>
                  <a:schemeClr val="tx1"/>
                </a:solidFill>
              </a:rPr>
              <a:t> </a:t>
            </a:r>
            <a:r>
              <a:rPr lang="en-US" baseline="0" dirty="0" err="1">
                <a:solidFill>
                  <a:schemeClr val="tx1"/>
                </a:solidFill>
              </a:rPr>
              <a:t>thương</a:t>
            </a:r>
            <a:r>
              <a:rPr lang="en-US" baseline="0" dirty="0">
                <a:solidFill>
                  <a:schemeClr val="tx1"/>
                </a:solidFill>
              </a:rPr>
              <a:t> </a:t>
            </a:r>
            <a:r>
              <a:rPr lang="en-US" baseline="0" dirty="0" err="1">
                <a:solidFill>
                  <a:schemeClr val="tx1"/>
                </a:solidFill>
              </a:rPr>
              <a:t>lượng</a:t>
            </a:r>
            <a:r>
              <a:rPr lang="en-US" baseline="0" dirty="0">
                <a:solidFill>
                  <a:schemeClr val="tx1"/>
                </a:solidFill>
              </a:rPr>
              <a:t> </a:t>
            </a:r>
            <a:r>
              <a:rPr lang="en-US" baseline="0" dirty="0" err="1">
                <a:solidFill>
                  <a:schemeClr val="tx1"/>
                </a:solidFill>
              </a:rPr>
              <a:t>với</a:t>
            </a:r>
            <a:r>
              <a:rPr lang="en-US" baseline="0" dirty="0">
                <a:solidFill>
                  <a:schemeClr val="tx1"/>
                </a:solidFill>
              </a:rPr>
              <a:t> </a:t>
            </a:r>
            <a:r>
              <a:rPr lang="en-US" baseline="0" dirty="0" err="1">
                <a:solidFill>
                  <a:schemeClr val="tx1"/>
                </a:solidFill>
              </a:rPr>
              <a:t>nhà</a:t>
            </a:r>
            <a:r>
              <a:rPr lang="en-US" baseline="0" dirty="0">
                <a:solidFill>
                  <a:schemeClr val="tx1"/>
                </a:solidFill>
              </a:rPr>
              <a:t> </a:t>
            </a:r>
            <a:r>
              <a:rPr lang="en-US" baseline="0" dirty="0" err="1">
                <a:solidFill>
                  <a:schemeClr val="tx1"/>
                </a:solidFill>
              </a:rPr>
              <a:t>cung</a:t>
            </a:r>
            <a:r>
              <a:rPr lang="en-US" baseline="0" dirty="0">
                <a:solidFill>
                  <a:schemeClr val="tx1"/>
                </a:solidFill>
              </a:rPr>
              <a:t> </a:t>
            </a:r>
            <a:r>
              <a:rPr lang="en-US" baseline="0" dirty="0" err="1">
                <a:solidFill>
                  <a:schemeClr val="tx1"/>
                </a:solidFill>
              </a:rPr>
              <a:t>cấp</a:t>
            </a:r>
            <a:r>
              <a:rPr lang="en-US" baseline="0" dirty="0">
                <a:solidFill>
                  <a:schemeClr val="tx1"/>
                </a:solidFill>
              </a:rPr>
              <a:t> FMS </a:t>
            </a:r>
            <a:r>
              <a:rPr lang="en-US" baseline="0" dirty="0" err="1">
                <a:solidFill>
                  <a:schemeClr val="tx1"/>
                </a:solidFill>
              </a:rPr>
              <a:t>của</a:t>
            </a:r>
            <a:r>
              <a:rPr lang="en-US" baseline="0" dirty="0">
                <a:solidFill>
                  <a:schemeClr val="tx1"/>
                </a:solidFill>
              </a:rPr>
              <a:t> </a:t>
            </a:r>
            <a:r>
              <a:rPr lang="en-US" baseline="0" dirty="0" err="1">
                <a:solidFill>
                  <a:schemeClr val="tx1"/>
                </a:solidFill>
              </a:rPr>
              <a:t>bạn</a:t>
            </a:r>
            <a:r>
              <a:rPr lang="en-US" baseline="0" dirty="0">
                <a:solidFill>
                  <a:schemeClr val="tx1"/>
                </a:solidFill>
              </a:rPr>
              <a:t> </a:t>
            </a:r>
            <a:r>
              <a:rPr lang="en-US" baseline="0" dirty="0" err="1">
                <a:solidFill>
                  <a:schemeClr val="tx1"/>
                </a:solidFill>
              </a:rPr>
              <a:t>nếu</a:t>
            </a:r>
            <a:r>
              <a:rPr lang="en-US" baseline="0" dirty="0">
                <a:solidFill>
                  <a:schemeClr val="tx1"/>
                </a:solidFill>
              </a:rPr>
              <a:t> </a:t>
            </a:r>
            <a:r>
              <a:rPr lang="en-US" baseline="0" dirty="0" err="1">
                <a:solidFill>
                  <a:schemeClr val="tx1"/>
                </a:solidFill>
              </a:rPr>
              <a:t>bạn</a:t>
            </a:r>
            <a:r>
              <a:rPr lang="en-US" baseline="0" dirty="0">
                <a:solidFill>
                  <a:schemeClr val="tx1"/>
                </a:solidFill>
              </a:rPr>
              <a:t> </a:t>
            </a:r>
            <a:r>
              <a:rPr lang="en-US" baseline="0" dirty="0" err="1">
                <a:solidFill>
                  <a:schemeClr val="tx1"/>
                </a:solidFill>
              </a:rPr>
              <a:t>muốn</a:t>
            </a:r>
            <a:r>
              <a:rPr lang="en-US" baseline="0" dirty="0">
                <a:solidFill>
                  <a:schemeClr val="tx1"/>
                </a:solidFill>
              </a:rPr>
              <a:t> </a:t>
            </a:r>
            <a:r>
              <a:rPr lang="en-US" baseline="0" dirty="0" err="1">
                <a:solidFill>
                  <a:schemeClr val="tx1"/>
                </a:solidFill>
              </a:rPr>
              <a:t>thảo</a:t>
            </a:r>
            <a:r>
              <a:rPr lang="en-US" baseline="0" dirty="0">
                <a:solidFill>
                  <a:schemeClr val="tx1"/>
                </a:solidFill>
              </a:rPr>
              <a:t> </a:t>
            </a:r>
            <a:r>
              <a:rPr lang="en-US" baseline="0" dirty="0" err="1">
                <a:solidFill>
                  <a:schemeClr val="tx1"/>
                </a:solidFill>
              </a:rPr>
              <a:t>luận</a:t>
            </a:r>
            <a:r>
              <a:rPr lang="en-US" baseline="0" dirty="0">
                <a:solidFill>
                  <a:schemeClr val="tx1"/>
                </a:solidFill>
              </a:rPr>
              <a:t> </a:t>
            </a:r>
            <a:r>
              <a:rPr lang="en-US" baseline="0" dirty="0" err="1">
                <a:solidFill>
                  <a:schemeClr val="tx1"/>
                </a:solidFill>
              </a:rPr>
              <a:t>về</a:t>
            </a:r>
            <a:r>
              <a:rPr lang="en-US" baseline="0" dirty="0">
                <a:solidFill>
                  <a:schemeClr val="tx1"/>
                </a:solidFill>
              </a:rPr>
              <a:t> </a:t>
            </a:r>
            <a:r>
              <a:rPr lang="en-US" baseline="0" dirty="0" err="1">
                <a:solidFill>
                  <a:schemeClr val="tx1"/>
                </a:solidFill>
              </a:rPr>
              <a:t>mức</a:t>
            </a:r>
            <a:r>
              <a:rPr lang="en-US" baseline="0" dirty="0">
                <a:solidFill>
                  <a:schemeClr val="tx1"/>
                </a:solidFill>
              </a:rPr>
              <a:t> chi </a:t>
            </a:r>
            <a:r>
              <a:rPr lang="en-US" baseline="0" dirty="0" err="1">
                <a:solidFill>
                  <a:schemeClr val="tx1"/>
                </a:solidFill>
              </a:rPr>
              <a:t>phí</a:t>
            </a:r>
            <a:r>
              <a:rPr lang="en-US" baseline="0" dirty="0">
                <a:solidFill>
                  <a:schemeClr val="tx1"/>
                </a:solidFill>
              </a:rPr>
              <a:t> </a:t>
            </a:r>
            <a:r>
              <a:rPr lang="en-US" baseline="0" dirty="0" err="1">
                <a:solidFill>
                  <a:schemeClr val="tx1"/>
                </a:solidFill>
              </a:rPr>
              <a:t>thấp</a:t>
            </a:r>
            <a:r>
              <a:rPr lang="en-US" baseline="0" dirty="0">
                <a:solidFill>
                  <a:schemeClr val="tx1"/>
                </a:solidFill>
              </a:rPr>
              <a:t> </a:t>
            </a:r>
            <a:r>
              <a:rPr lang="en-US" baseline="0" dirty="0" err="1">
                <a:solidFill>
                  <a:schemeClr val="tx1"/>
                </a:solidFill>
              </a:rPr>
              <a:t>hơn</a:t>
            </a:r>
            <a:r>
              <a:rPr lang="en-US" baseline="0" dirty="0">
                <a:solidFill>
                  <a:schemeClr val="tx1"/>
                </a:solidFill>
              </a:rPr>
              <a:t>. </a:t>
            </a:r>
            <a:endParaRPr lang="en-US" dirty="0">
              <a:solidFill>
                <a:schemeClr val="tx1"/>
              </a:solidFill>
            </a:endParaRPr>
          </a:p>
        </p:txBody>
      </p:sp>
      <p:sp>
        <p:nvSpPr>
          <p:cNvPr id="4" name="Slide Number Placeholder 3"/>
          <p:cNvSpPr>
            <a:spLocks noGrp="1"/>
          </p:cNvSpPr>
          <p:nvPr>
            <p:ph type="sldNum" sz="quarter" idx="10"/>
          </p:nvPr>
        </p:nvSpPr>
        <p:spPr/>
        <p:txBody>
          <a:bodyPr/>
          <a:lstStyle/>
          <a:p>
            <a:fld id="{1C78673E-F29B-4593-BE77-BC78070867BB}" type="slidenum">
              <a:rPr lang="en-US" smtClean="0"/>
              <a:t>69</a:t>
            </a:fld>
            <a:endParaRPr lang="en-US" dirty="0"/>
          </a:p>
        </p:txBody>
      </p:sp>
    </p:spTree>
    <p:extLst>
      <p:ext uri="{BB962C8B-B14F-4D97-AF65-F5344CB8AC3E}">
        <p14:creationId xmlns:p14="http://schemas.microsoft.com/office/powerpoint/2010/main" val="35349268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latin typeface="Calibri" panose="020F0502020204030204" pitchFamily="34" charset="0"/>
                <a:cs typeface="Calibri" panose="020F0502020204030204" pitchFamily="34" charset="0"/>
              </a:rPr>
              <a:t>Một</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số</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mục</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trong</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số</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này</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là</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được</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nhắc</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lại</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vì</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tất</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cả</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các</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bạn</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đều</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đã</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tham</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gia</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buổi</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Thông</a:t>
            </a:r>
            <a:r>
              <a:rPr lang="en-US" baseline="0" dirty="0">
                <a:latin typeface="Calibri" panose="020F0502020204030204" pitchFamily="34" charset="0"/>
                <a:cs typeface="Calibri" panose="020F0502020204030204" pitchFamily="34" charset="0"/>
              </a:rPr>
              <a:t> tin. </a:t>
            </a:r>
            <a:r>
              <a:rPr lang="en-US" baseline="0" dirty="0" err="1">
                <a:latin typeface="Calibri" panose="020F0502020204030204" pitchFamily="34" charset="0"/>
                <a:cs typeface="Calibri" panose="020F0502020204030204" pitchFamily="34" charset="0"/>
              </a:rPr>
              <a:t>Nhưng</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trong</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buổi</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Định</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hướng</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này</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chúng</a:t>
            </a:r>
            <a:r>
              <a:rPr lang="en-US" baseline="0" dirty="0">
                <a:latin typeface="Calibri" panose="020F0502020204030204" pitchFamily="34" charset="0"/>
                <a:cs typeface="Calibri" panose="020F0502020204030204" pitchFamily="34" charset="0"/>
              </a:rPr>
              <a:t> ta </a:t>
            </a:r>
            <a:r>
              <a:rPr lang="en-US" baseline="0" dirty="0" err="1">
                <a:latin typeface="Calibri" panose="020F0502020204030204" pitchFamily="34" charset="0"/>
                <a:cs typeface="Calibri" panose="020F0502020204030204" pitchFamily="34" charset="0"/>
              </a:rPr>
              <a:t>sẽ</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đi</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sâu</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hơn</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và</a:t>
            </a:r>
            <a:r>
              <a:rPr lang="en-US" baseline="0" dirty="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chi tiết hơn.</a:t>
            </a:r>
            <a:endParaRPr lang="en-US"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1C78673E-F29B-4593-BE77-BC78070867BB}" type="slidenum">
              <a:rPr lang="en-US" smtClean="0"/>
              <a:t>7</a:t>
            </a:fld>
            <a:endParaRPr lang="en-US" dirty="0"/>
          </a:p>
        </p:txBody>
      </p:sp>
    </p:spTree>
    <p:extLst>
      <p:ext uri="{BB962C8B-B14F-4D97-AF65-F5344CB8AC3E}">
        <p14:creationId xmlns:p14="http://schemas.microsoft.com/office/powerpoint/2010/main" val="79038967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vi-VN" dirty="0">
                <a:solidFill>
                  <a:schemeClr val="tx1"/>
                </a:solidFill>
                <a:latin typeface="Calibri" panose="020F0502020204030204" pitchFamily="34" charset="0"/>
                <a:cs typeface="Calibri" panose="020F0502020204030204" pitchFamily="34" charset="0"/>
              </a:rPr>
              <a:t>Chúng t</a:t>
            </a:r>
            <a:r>
              <a:rPr lang="en-US" dirty="0">
                <a:solidFill>
                  <a:schemeClr val="tx1"/>
                </a:solidFill>
                <a:latin typeface="Calibri" panose="020F0502020204030204" pitchFamily="34" charset="0"/>
                <a:cs typeface="Calibri" panose="020F0502020204030204" pitchFamily="34" charset="0"/>
              </a:rPr>
              <a:t>a</a:t>
            </a:r>
            <a:r>
              <a:rPr lang="vi-VN" dirty="0">
                <a:solidFill>
                  <a:schemeClr val="tx1"/>
                </a:solidFill>
                <a:latin typeface="Calibri" panose="020F0502020204030204" pitchFamily="34" charset="0"/>
                <a:cs typeface="Calibri" panose="020F0502020204030204" pitchFamily="34" charset="0"/>
              </a:rPr>
              <a:t> thấy trong trường hợp</a:t>
            </a:r>
            <a:r>
              <a:rPr lang="en-US" dirty="0">
                <a:solidFill>
                  <a:schemeClr val="tx1"/>
                </a:solidFill>
                <a:latin typeface="Calibri" panose="020F0502020204030204" pitchFamily="34" charset="0"/>
                <a:cs typeface="Calibri" panose="020F0502020204030204" pitchFamily="34" charset="0"/>
              </a:rPr>
              <a:t> </a:t>
            </a:r>
            <a:r>
              <a:rPr lang="en-US" dirty="0" err="1">
                <a:solidFill>
                  <a:schemeClr val="tx1"/>
                </a:solidFill>
                <a:latin typeface="Calibri" panose="020F0502020204030204" pitchFamily="34" charset="0"/>
                <a:cs typeface="Calibri" panose="020F0502020204030204" pitchFamily="34" charset="0"/>
              </a:rPr>
              <a:t>của</a:t>
            </a:r>
            <a:r>
              <a:rPr lang="vi-VN" dirty="0">
                <a:solidFill>
                  <a:schemeClr val="tx1"/>
                </a:solidFill>
                <a:latin typeface="Calibri" panose="020F0502020204030204" pitchFamily="34" charset="0"/>
                <a:cs typeface="Calibri" panose="020F0502020204030204" pitchFamily="34" charset="0"/>
              </a:rPr>
              <a:t> Jason, anh </a:t>
            </a:r>
            <a:r>
              <a:rPr lang="en-US" dirty="0" err="1">
                <a:solidFill>
                  <a:schemeClr val="tx1"/>
                </a:solidFill>
                <a:latin typeface="Calibri" panose="020F0502020204030204" pitchFamily="34" charset="0"/>
                <a:cs typeface="Calibri" panose="020F0502020204030204" pitchFamily="34" charset="0"/>
              </a:rPr>
              <a:t>ấy</a:t>
            </a:r>
            <a:r>
              <a:rPr lang="vi-VN" dirty="0">
                <a:solidFill>
                  <a:schemeClr val="tx1"/>
                </a:solidFill>
                <a:latin typeface="Calibri" panose="020F0502020204030204" pitchFamily="34" charset="0"/>
                <a:cs typeface="Calibri" panose="020F0502020204030204" pitchFamily="34" charset="0"/>
              </a:rPr>
              <a:t> </a:t>
            </a:r>
            <a:r>
              <a:rPr lang="en-US" dirty="0" err="1">
                <a:solidFill>
                  <a:schemeClr val="tx1"/>
                </a:solidFill>
                <a:latin typeface="Calibri" panose="020F0502020204030204" pitchFamily="34" charset="0"/>
                <a:cs typeface="Calibri" panose="020F0502020204030204" pitchFamily="34" charset="0"/>
              </a:rPr>
              <a:t>có</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sự</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kết</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hợp</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của</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các</a:t>
            </a:r>
            <a:r>
              <a:rPr lang="en-US" baseline="0" dirty="0">
                <a:solidFill>
                  <a:schemeClr val="tx1"/>
                </a:solidFill>
                <a:latin typeface="Calibri" panose="020F0502020204030204" pitchFamily="34" charset="0"/>
                <a:cs typeface="Calibri" panose="020F0502020204030204" pitchFamily="34" charset="0"/>
              </a:rPr>
              <a:t> </a:t>
            </a:r>
            <a:r>
              <a:rPr lang="vi-VN" dirty="0">
                <a:solidFill>
                  <a:schemeClr val="tx1"/>
                </a:solidFill>
                <a:latin typeface="Calibri" panose="020F0502020204030204" pitchFamily="34" charset="0"/>
                <a:cs typeface="Calibri" panose="020F0502020204030204" pitchFamily="34" charset="0"/>
              </a:rPr>
              <a:t>dịch vụ; anh </a:t>
            </a:r>
            <a:r>
              <a:rPr lang="en-US" dirty="0" err="1">
                <a:solidFill>
                  <a:schemeClr val="tx1"/>
                </a:solidFill>
                <a:latin typeface="Calibri" panose="020F0502020204030204" pitchFamily="34" charset="0"/>
                <a:cs typeface="Calibri" panose="020F0502020204030204" pitchFamily="34" charset="0"/>
              </a:rPr>
              <a:t>ấy</a:t>
            </a:r>
            <a:r>
              <a:rPr lang="vi-VN" dirty="0">
                <a:solidFill>
                  <a:schemeClr val="tx1"/>
                </a:solidFill>
                <a:latin typeface="Calibri" panose="020F0502020204030204" pitchFamily="34" charset="0"/>
                <a:cs typeface="Calibri" panose="020F0502020204030204" pitchFamily="34" charset="0"/>
              </a:rPr>
              <a:t> thuê </a:t>
            </a:r>
            <a:r>
              <a:rPr lang="en-US" dirty="0" err="1">
                <a:solidFill>
                  <a:schemeClr val="tx1"/>
                </a:solidFill>
                <a:latin typeface="Calibri" panose="020F0502020204030204" pitchFamily="34" charset="0"/>
                <a:cs typeface="Calibri" panose="020F0502020204030204" pitchFamily="34" charset="0"/>
              </a:rPr>
              <a:t>nhân</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viên</a:t>
            </a:r>
            <a:r>
              <a:rPr lang="vi-VN" dirty="0">
                <a:solidFill>
                  <a:schemeClr val="tx1"/>
                </a:solidFill>
                <a:latin typeface="Calibri" panose="020F0502020204030204" pitchFamily="34" charset="0"/>
                <a:cs typeface="Calibri" panose="020F0502020204030204" pitchFamily="34" charset="0"/>
              </a:rPr>
              <a:t> trực tiếp</a:t>
            </a:r>
            <a:r>
              <a:rPr lang="vi-VN" u="none" dirty="0">
                <a:solidFill>
                  <a:schemeClr val="tx1"/>
                </a:solidFill>
                <a:latin typeface="Calibri" panose="020F0502020204030204" pitchFamily="34" charset="0"/>
                <a:cs typeface="Calibri" panose="020F0502020204030204" pitchFamily="34" charset="0"/>
              </a:rPr>
              <a:t> </a:t>
            </a:r>
            <a:r>
              <a:rPr lang="vi-VN" u="sng" dirty="0">
                <a:solidFill>
                  <a:schemeClr val="tx1"/>
                </a:solidFill>
                <a:latin typeface="Calibri" panose="020F0502020204030204" pitchFamily="34" charset="0"/>
                <a:cs typeface="Calibri" panose="020F0502020204030204" pitchFamily="34" charset="0"/>
              </a:rPr>
              <a:t>và</a:t>
            </a:r>
            <a:r>
              <a:rPr lang="vi-VN" u="none" dirty="0">
                <a:solidFill>
                  <a:schemeClr val="tx1"/>
                </a:solidFill>
                <a:latin typeface="Calibri" panose="020F0502020204030204" pitchFamily="34" charset="0"/>
                <a:cs typeface="Calibri" panose="020F0502020204030204" pitchFamily="34" charset="0"/>
              </a:rPr>
              <a:t> </a:t>
            </a:r>
            <a:r>
              <a:rPr lang="vi-VN" dirty="0">
                <a:solidFill>
                  <a:schemeClr val="tx1"/>
                </a:solidFill>
                <a:latin typeface="Calibri" panose="020F0502020204030204" pitchFamily="34" charset="0"/>
                <a:cs typeface="Calibri" panose="020F0502020204030204" pitchFamily="34" charset="0"/>
              </a:rPr>
              <a:t>anh ta sẽ trả tiền cho các công ty.</a:t>
            </a:r>
          </a:p>
          <a:p>
            <a:pPr marL="0" indent="0">
              <a:buFontTx/>
              <a:buNone/>
            </a:pPr>
            <a:r>
              <a:rPr lang="vi-VN" dirty="0">
                <a:solidFill>
                  <a:schemeClr val="tx1"/>
                </a:solidFill>
                <a:latin typeface="Calibri" panose="020F0502020204030204" pitchFamily="34" charset="0"/>
                <a:cs typeface="Calibri" panose="020F0502020204030204" pitchFamily="34" charset="0"/>
              </a:rPr>
              <a:t>Trong SDP, nếu FMS cung cấp</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các</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khoản</a:t>
            </a:r>
            <a:r>
              <a:rPr lang="en-US" baseline="0" dirty="0">
                <a:solidFill>
                  <a:schemeClr val="tx1"/>
                </a:solidFill>
                <a:latin typeface="Calibri" panose="020F0502020204030204" pitchFamily="34" charset="0"/>
                <a:cs typeface="Calibri" panose="020F0502020204030204" pitchFamily="34" charset="0"/>
              </a:rPr>
              <a:t> </a:t>
            </a:r>
            <a:r>
              <a:rPr lang="vi-VN" dirty="0">
                <a:solidFill>
                  <a:schemeClr val="tx1"/>
                </a:solidFill>
                <a:latin typeface="Calibri" panose="020F0502020204030204" pitchFamily="34" charset="0"/>
                <a:cs typeface="Calibri" panose="020F0502020204030204" pitchFamily="34" charset="0"/>
              </a:rPr>
              <a:t>thanh toán qua nhiều hơn một trong các mô hình, thì mức</a:t>
            </a:r>
            <a:r>
              <a:rPr lang="en-US" dirty="0">
                <a:solidFill>
                  <a:schemeClr val="tx1"/>
                </a:solidFill>
                <a:latin typeface="Calibri" panose="020F0502020204030204" pitchFamily="34" charset="0"/>
                <a:cs typeface="Calibri" panose="020F0502020204030204" pitchFamily="34" charset="0"/>
              </a:rPr>
              <a:t> chi </a:t>
            </a:r>
            <a:r>
              <a:rPr lang="en-US" dirty="0" err="1">
                <a:solidFill>
                  <a:schemeClr val="tx1"/>
                </a:solidFill>
                <a:latin typeface="Calibri" panose="020F0502020204030204" pitchFamily="34" charset="0"/>
                <a:cs typeface="Calibri" panose="020F0502020204030204" pitchFamily="34" charset="0"/>
              </a:rPr>
              <a:t>phí</a:t>
            </a:r>
            <a:r>
              <a:rPr lang="vi-VN" dirty="0">
                <a:solidFill>
                  <a:schemeClr val="tx1"/>
                </a:solidFill>
                <a:latin typeface="Calibri" panose="020F0502020204030204" pitchFamily="34" charset="0"/>
                <a:cs typeface="Calibri" panose="020F0502020204030204" pitchFamily="34" charset="0"/>
              </a:rPr>
              <a:t> tối đa của bạn không thể vượt quá mô hình </a:t>
            </a:r>
            <a:r>
              <a:rPr lang="en-US" dirty="0" err="1">
                <a:solidFill>
                  <a:schemeClr val="tx1"/>
                </a:solidFill>
                <a:latin typeface="Calibri" panose="020F0502020204030204" pitchFamily="34" charset="0"/>
                <a:cs typeface="Calibri" panose="020F0502020204030204" pitchFamily="34" charset="0"/>
              </a:rPr>
              <a:t>có</a:t>
            </a:r>
            <a:r>
              <a:rPr lang="en-US" baseline="0" dirty="0">
                <a:solidFill>
                  <a:schemeClr val="tx1"/>
                </a:solidFill>
                <a:latin typeface="Calibri" panose="020F0502020204030204" pitchFamily="34" charset="0"/>
                <a:cs typeface="Calibri" panose="020F0502020204030204" pitchFamily="34" charset="0"/>
              </a:rPr>
              <a:t> </a:t>
            </a:r>
            <a:r>
              <a:rPr lang="vi-VN" dirty="0">
                <a:solidFill>
                  <a:schemeClr val="tx1"/>
                </a:solidFill>
                <a:latin typeface="Calibri" panose="020F0502020204030204" pitchFamily="34" charset="0"/>
                <a:cs typeface="Calibri" panose="020F0502020204030204" pitchFamily="34" charset="0"/>
              </a:rPr>
              <a:t>chi phí cao nhất cho tổng số dịch vụ.</a:t>
            </a:r>
          </a:p>
          <a:p>
            <a:pPr marL="0" indent="0">
              <a:buFontTx/>
              <a:buNone/>
            </a:pPr>
            <a:r>
              <a:rPr lang="vi-VN" dirty="0">
                <a:solidFill>
                  <a:schemeClr val="tx1"/>
                </a:solidFill>
                <a:latin typeface="Calibri" panose="020F0502020204030204" pitchFamily="34" charset="0"/>
                <a:cs typeface="Calibri" panose="020F0502020204030204" pitchFamily="34" charset="0"/>
              </a:rPr>
              <a:t>Mối quan hệ của Jason với FMS của anh </a:t>
            </a:r>
            <a:r>
              <a:rPr lang="en-US" dirty="0" err="1">
                <a:solidFill>
                  <a:schemeClr val="tx1"/>
                </a:solidFill>
                <a:latin typeface="Calibri" panose="020F0502020204030204" pitchFamily="34" charset="0"/>
                <a:cs typeface="Calibri" panose="020F0502020204030204" pitchFamily="34" charset="0"/>
              </a:rPr>
              <a:t>ấy</a:t>
            </a:r>
            <a:r>
              <a:rPr lang="vi-VN" dirty="0">
                <a:solidFill>
                  <a:schemeClr val="tx1"/>
                </a:solidFill>
                <a:latin typeface="Calibri" panose="020F0502020204030204" pitchFamily="34" charset="0"/>
                <a:cs typeface="Calibri" panose="020F0502020204030204" pitchFamily="34" charset="0"/>
              </a:rPr>
              <a:t> sẽ theo mô hình Đồng </a:t>
            </a:r>
            <a:r>
              <a:rPr lang="en-US" dirty="0" err="1">
                <a:solidFill>
                  <a:schemeClr val="tx1"/>
                </a:solidFill>
                <a:latin typeface="Calibri" panose="020F0502020204030204" pitchFamily="34" charset="0"/>
                <a:cs typeface="Calibri" panose="020F0502020204030204" pitchFamily="34" charset="0"/>
              </a:rPr>
              <a:t>Sở</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hữu</a:t>
            </a:r>
            <a:r>
              <a:rPr lang="en-US" baseline="0" dirty="0">
                <a:solidFill>
                  <a:schemeClr val="tx1"/>
                </a:solidFill>
                <a:latin typeface="Calibri" panose="020F0502020204030204" pitchFamily="34" charset="0"/>
                <a:cs typeface="Calibri" panose="020F0502020204030204" pitchFamily="34" charset="0"/>
              </a:rPr>
              <a:t> Lao </a:t>
            </a:r>
            <a:r>
              <a:rPr lang="en-US" baseline="0" dirty="0" err="1">
                <a:solidFill>
                  <a:schemeClr val="tx1"/>
                </a:solidFill>
                <a:latin typeface="Calibri" panose="020F0502020204030204" pitchFamily="34" charset="0"/>
                <a:cs typeface="Calibri" panose="020F0502020204030204" pitchFamily="34" charset="0"/>
              </a:rPr>
              <a:t>động</a:t>
            </a:r>
            <a:r>
              <a:rPr lang="en-US" baseline="0" dirty="0">
                <a:solidFill>
                  <a:schemeClr val="tx1"/>
                </a:solidFill>
                <a:latin typeface="Calibri" panose="020F0502020204030204" pitchFamily="34" charset="0"/>
                <a:cs typeface="Calibri" panose="020F0502020204030204" pitchFamily="34" charset="0"/>
              </a:rPr>
              <a:t> </a:t>
            </a:r>
            <a:r>
              <a:rPr lang="vi-VN" dirty="0">
                <a:solidFill>
                  <a:schemeClr val="tx1"/>
                </a:solidFill>
                <a:latin typeface="Calibri" panose="020F0502020204030204" pitchFamily="34" charset="0"/>
                <a:cs typeface="Calibri" panose="020F0502020204030204" pitchFamily="34" charset="0"/>
              </a:rPr>
              <a:t>vì anh </a:t>
            </a:r>
            <a:r>
              <a:rPr lang="en-US" dirty="0" err="1">
                <a:solidFill>
                  <a:schemeClr val="tx1"/>
                </a:solidFill>
                <a:latin typeface="Calibri" panose="020F0502020204030204" pitchFamily="34" charset="0"/>
                <a:cs typeface="Calibri" panose="020F0502020204030204" pitchFamily="34" charset="0"/>
              </a:rPr>
              <a:t>ấy</a:t>
            </a:r>
            <a:r>
              <a:rPr lang="vi-VN" dirty="0">
                <a:solidFill>
                  <a:schemeClr val="tx1"/>
                </a:solidFill>
                <a:latin typeface="Calibri" panose="020F0502020204030204" pitchFamily="34" charset="0"/>
                <a:cs typeface="Calibri" panose="020F0502020204030204" pitchFamily="34" charset="0"/>
              </a:rPr>
              <a:t> có nhân viên và</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các</a:t>
            </a:r>
            <a:r>
              <a:rPr lang="vi-VN" dirty="0">
                <a:solidFill>
                  <a:schemeClr val="tx1"/>
                </a:solidFill>
                <a:latin typeface="Calibri" panose="020F0502020204030204" pitchFamily="34" charset="0"/>
                <a:cs typeface="Calibri" panose="020F0502020204030204" pitchFamily="34" charset="0"/>
              </a:rPr>
              <a:t> dịch vụ của các công ty mà FMS của anh </a:t>
            </a:r>
            <a:r>
              <a:rPr lang="en-US" dirty="0" err="1">
                <a:solidFill>
                  <a:schemeClr val="tx1"/>
                </a:solidFill>
                <a:latin typeface="Calibri" panose="020F0502020204030204" pitchFamily="34" charset="0"/>
                <a:cs typeface="Calibri" panose="020F0502020204030204" pitchFamily="34" charset="0"/>
              </a:rPr>
              <a:t>ấy</a:t>
            </a:r>
            <a:r>
              <a:rPr lang="vi-VN" dirty="0">
                <a:solidFill>
                  <a:schemeClr val="tx1"/>
                </a:solidFill>
                <a:latin typeface="Calibri" panose="020F0502020204030204" pitchFamily="34" charset="0"/>
                <a:cs typeface="Calibri" panose="020F0502020204030204" pitchFamily="34" charset="0"/>
              </a:rPr>
              <a:t> sẽ t</a:t>
            </a:r>
            <a:r>
              <a:rPr lang="en-US" dirty="0" err="1">
                <a:solidFill>
                  <a:schemeClr val="tx1"/>
                </a:solidFill>
                <a:latin typeface="Calibri" panose="020F0502020204030204" pitchFamily="34" charset="0"/>
                <a:cs typeface="Calibri" panose="020F0502020204030204" pitchFamily="34" charset="0"/>
              </a:rPr>
              <a:t>hanh</a:t>
            </a:r>
            <a:r>
              <a:rPr lang="en-US" baseline="0" dirty="0">
                <a:solidFill>
                  <a:schemeClr val="tx1"/>
                </a:solidFill>
                <a:latin typeface="Calibri" panose="020F0502020204030204" pitchFamily="34" charset="0"/>
                <a:cs typeface="Calibri" panose="020F0502020204030204" pitchFamily="34" charset="0"/>
              </a:rPr>
              <a:t> </a:t>
            </a:r>
            <a:r>
              <a:rPr lang="en-US" baseline="0" dirty="0" err="1">
                <a:solidFill>
                  <a:schemeClr val="tx1"/>
                </a:solidFill>
                <a:latin typeface="Calibri" panose="020F0502020204030204" pitchFamily="34" charset="0"/>
                <a:cs typeface="Calibri" panose="020F0502020204030204" pitchFamily="34" charset="0"/>
              </a:rPr>
              <a:t>toán</a:t>
            </a:r>
            <a:r>
              <a:rPr lang="vi-VN" dirty="0">
                <a:solidFill>
                  <a:schemeClr val="tx1"/>
                </a:solidFill>
                <a:latin typeface="Calibri" panose="020F0502020204030204" pitchFamily="34" charset="0"/>
                <a:cs typeface="Calibri" panose="020F0502020204030204" pitchFamily="34" charset="0"/>
              </a:rPr>
              <a:t> trực tiếp.</a:t>
            </a:r>
          </a:p>
          <a:p>
            <a:pPr marL="0" indent="0">
              <a:buFontTx/>
              <a:buNone/>
            </a:pPr>
            <a:r>
              <a:rPr lang="vi-VN" dirty="0">
                <a:solidFill>
                  <a:schemeClr val="tx1"/>
                </a:solidFill>
                <a:latin typeface="Calibri" panose="020F0502020204030204" pitchFamily="34" charset="0"/>
                <a:cs typeface="Calibri" panose="020F0502020204030204" pitchFamily="34" charset="0"/>
              </a:rPr>
              <a:t>Jason có hơn 5 dịch vụ.</a:t>
            </a:r>
            <a:endParaRPr lang="en-US" dirty="0">
              <a:solidFill>
                <a:schemeClr val="tx1"/>
              </a:solidFill>
              <a:latin typeface="Calibri" panose="020F0502020204030204" pitchFamily="34" charset="0"/>
              <a:cs typeface="Calibri" panose="020F0502020204030204" pitchFamily="34" charset="0"/>
            </a:endParaRPr>
          </a:p>
          <a:p>
            <a:pPr marL="0" indent="0">
              <a:buFontTx/>
              <a:buNone/>
            </a:pPr>
            <a:endParaRPr lang="en-US" dirty="0">
              <a:solidFill>
                <a:schemeClr val="tx1"/>
              </a:solidFill>
            </a:endParaRPr>
          </a:p>
        </p:txBody>
      </p:sp>
      <p:sp>
        <p:nvSpPr>
          <p:cNvPr id="4" name="Slide Number Placeholder 3"/>
          <p:cNvSpPr>
            <a:spLocks noGrp="1"/>
          </p:cNvSpPr>
          <p:nvPr>
            <p:ph type="sldNum" sz="quarter" idx="10"/>
          </p:nvPr>
        </p:nvSpPr>
        <p:spPr/>
        <p:txBody>
          <a:bodyPr/>
          <a:lstStyle/>
          <a:p>
            <a:fld id="{1C78673E-F29B-4593-BE77-BC78070867BB}" type="slidenum">
              <a:rPr lang="en-US" smtClean="0"/>
              <a:t>70</a:t>
            </a:fld>
            <a:endParaRPr lang="en-US" dirty="0"/>
          </a:p>
        </p:txBody>
      </p:sp>
    </p:spTree>
    <p:extLst>
      <p:ext uri="{BB962C8B-B14F-4D97-AF65-F5344CB8AC3E}">
        <p14:creationId xmlns:p14="http://schemas.microsoft.com/office/powerpoint/2010/main" val="23745249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Theo </a:t>
            </a:r>
            <a:r>
              <a:rPr lang="en-US" dirty="0" err="1">
                <a:solidFill>
                  <a:schemeClr val="tx1"/>
                </a:solidFill>
              </a:rPr>
              <a:t>biểu</a:t>
            </a:r>
            <a:r>
              <a:rPr lang="en-US" baseline="0" dirty="0">
                <a:solidFill>
                  <a:schemeClr val="tx1"/>
                </a:solidFill>
              </a:rPr>
              <a:t> </a:t>
            </a:r>
            <a:r>
              <a:rPr lang="en-US" baseline="0" dirty="0" err="1">
                <a:solidFill>
                  <a:schemeClr val="tx1"/>
                </a:solidFill>
              </a:rPr>
              <a:t>đồ</a:t>
            </a:r>
            <a:r>
              <a:rPr lang="en-US" baseline="0" dirty="0">
                <a:solidFill>
                  <a:schemeClr val="tx1"/>
                </a:solidFill>
              </a:rPr>
              <a:t> </a:t>
            </a:r>
            <a:r>
              <a:rPr lang="en-US" baseline="0" dirty="0" err="1">
                <a:solidFill>
                  <a:schemeClr val="tx1"/>
                </a:solidFill>
              </a:rPr>
              <a:t>của</a:t>
            </a:r>
            <a:r>
              <a:rPr lang="en-US" baseline="0" dirty="0">
                <a:solidFill>
                  <a:schemeClr val="tx1"/>
                </a:solidFill>
              </a:rPr>
              <a:t> </a:t>
            </a:r>
            <a:r>
              <a:rPr lang="en-US" baseline="0" dirty="0" err="1">
                <a:solidFill>
                  <a:schemeClr val="tx1"/>
                </a:solidFill>
              </a:rPr>
              <a:t>chúng</a:t>
            </a:r>
            <a:r>
              <a:rPr lang="en-US" baseline="0" dirty="0">
                <a:solidFill>
                  <a:schemeClr val="tx1"/>
                </a:solidFill>
              </a:rPr>
              <a:t> ta, </a:t>
            </a:r>
            <a:r>
              <a:rPr lang="en-US" baseline="0" dirty="0" err="1">
                <a:solidFill>
                  <a:schemeClr val="tx1"/>
                </a:solidFill>
              </a:rPr>
              <a:t>mô</a:t>
            </a:r>
            <a:r>
              <a:rPr lang="en-US" baseline="0" dirty="0">
                <a:solidFill>
                  <a:schemeClr val="tx1"/>
                </a:solidFill>
              </a:rPr>
              <a:t> </a:t>
            </a:r>
            <a:r>
              <a:rPr lang="en-US" baseline="0" dirty="0" err="1">
                <a:solidFill>
                  <a:schemeClr val="tx1"/>
                </a:solidFill>
              </a:rPr>
              <a:t>hình</a:t>
            </a:r>
            <a:r>
              <a:rPr lang="en-US" baseline="0" dirty="0">
                <a:solidFill>
                  <a:schemeClr val="tx1"/>
                </a:solidFill>
              </a:rPr>
              <a:t> </a:t>
            </a:r>
            <a:r>
              <a:rPr lang="en-US" baseline="0" dirty="0" err="1">
                <a:solidFill>
                  <a:schemeClr val="tx1"/>
                </a:solidFill>
              </a:rPr>
              <a:t>Đồng</a:t>
            </a:r>
            <a:r>
              <a:rPr lang="en-US" baseline="0" dirty="0">
                <a:solidFill>
                  <a:schemeClr val="tx1"/>
                </a:solidFill>
              </a:rPr>
              <a:t> </a:t>
            </a:r>
            <a:r>
              <a:rPr lang="en-US" baseline="0" dirty="0" err="1">
                <a:solidFill>
                  <a:schemeClr val="tx1"/>
                </a:solidFill>
              </a:rPr>
              <a:t>Sở</a:t>
            </a:r>
            <a:r>
              <a:rPr lang="en-US" baseline="0" dirty="0">
                <a:solidFill>
                  <a:schemeClr val="tx1"/>
                </a:solidFill>
              </a:rPr>
              <a:t> </a:t>
            </a:r>
            <a:r>
              <a:rPr lang="en-US" baseline="0" dirty="0" err="1">
                <a:solidFill>
                  <a:schemeClr val="tx1"/>
                </a:solidFill>
              </a:rPr>
              <a:t>hữu</a:t>
            </a:r>
            <a:r>
              <a:rPr lang="en-US" baseline="0" dirty="0">
                <a:solidFill>
                  <a:schemeClr val="tx1"/>
                </a:solidFill>
              </a:rPr>
              <a:t> Lao </a:t>
            </a:r>
            <a:r>
              <a:rPr lang="en-US" baseline="0" dirty="0" err="1">
                <a:solidFill>
                  <a:schemeClr val="tx1"/>
                </a:solidFill>
              </a:rPr>
              <a:t>động</a:t>
            </a:r>
            <a:r>
              <a:rPr lang="en-US" baseline="0" dirty="0">
                <a:solidFill>
                  <a:schemeClr val="tx1"/>
                </a:solidFill>
              </a:rPr>
              <a:t> </a:t>
            </a:r>
            <a:r>
              <a:rPr lang="en-US" baseline="0" dirty="0" err="1">
                <a:solidFill>
                  <a:schemeClr val="tx1"/>
                </a:solidFill>
              </a:rPr>
              <a:t>cho</a:t>
            </a:r>
            <a:r>
              <a:rPr lang="en-US" baseline="0" dirty="0">
                <a:solidFill>
                  <a:schemeClr val="tx1"/>
                </a:solidFill>
              </a:rPr>
              <a:t> </a:t>
            </a:r>
            <a:r>
              <a:rPr lang="en-US" baseline="0" dirty="0" err="1">
                <a:solidFill>
                  <a:schemeClr val="tx1"/>
                </a:solidFill>
              </a:rPr>
              <a:t>hơn</a:t>
            </a:r>
            <a:r>
              <a:rPr lang="en-US" baseline="0" dirty="0">
                <a:solidFill>
                  <a:schemeClr val="tx1"/>
                </a:solidFill>
              </a:rPr>
              <a:t> 5 </a:t>
            </a:r>
            <a:r>
              <a:rPr lang="en-US" baseline="0" dirty="0" err="1">
                <a:solidFill>
                  <a:schemeClr val="tx1"/>
                </a:solidFill>
              </a:rPr>
              <a:t>dịch</a:t>
            </a:r>
            <a:r>
              <a:rPr lang="en-US" baseline="0" dirty="0">
                <a:solidFill>
                  <a:schemeClr val="tx1"/>
                </a:solidFill>
              </a:rPr>
              <a:t> </a:t>
            </a:r>
            <a:r>
              <a:rPr lang="en-US" baseline="0" dirty="0" err="1">
                <a:solidFill>
                  <a:schemeClr val="tx1"/>
                </a:solidFill>
              </a:rPr>
              <a:t>vụ</a:t>
            </a:r>
            <a:r>
              <a:rPr lang="en-US" baseline="0" dirty="0">
                <a:solidFill>
                  <a:schemeClr val="tx1"/>
                </a:solidFill>
              </a:rPr>
              <a:t> </a:t>
            </a:r>
            <a:r>
              <a:rPr lang="en-US" baseline="0" dirty="0" err="1">
                <a:solidFill>
                  <a:schemeClr val="tx1"/>
                </a:solidFill>
              </a:rPr>
              <a:t>khiến</a:t>
            </a:r>
            <a:r>
              <a:rPr lang="en-US" baseline="0" dirty="0">
                <a:solidFill>
                  <a:schemeClr val="tx1"/>
                </a:solidFill>
              </a:rPr>
              <a:t> </a:t>
            </a:r>
            <a:r>
              <a:rPr lang="en-US" baseline="0" dirty="0" err="1">
                <a:solidFill>
                  <a:schemeClr val="tx1"/>
                </a:solidFill>
              </a:rPr>
              <a:t>mức</a:t>
            </a:r>
            <a:r>
              <a:rPr lang="en-US" baseline="0" dirty="0">
                <a:solidFill>
                  <a:schemeClr val="tx1"/>
                </a:solidFill>
              </a:rPr>
              <a:t> chi </a:t>
            </a:r>
            <a:r>
              <a:rPr lang="en-US" baseline="0" dirty="0" err="1">
                <a:solidFill>
                  <a:schemeClr val="tx1"/>
                </a:solidFill>
              </a:rPr>
              <a:t>phí</a:t>
            </a:r>
            <a:r>
              <a:rPr lang="en-US" baseline="0" dirty="0">
                <a:solidFill>
                  <a:schemeClr val="tx1"/>
                </a:solidFill>
              </a:rPr>
              <a:t> FMS </a:t>
            </a:r>
            <a:r>
              <a:rPr lang="en-US" baseline="0" dirty="0" err="1">
                <a:solidFill>
                  <a:schemeClr val="tx1"/>
                </a:solidFill>
              </a:rPr>
              <a:t>tối</a:t>
            </a:r>
            <a:r>
              <a:rPr lang="en-US" baseline="0" dirty="0">
                <a:solidFill>
                  <a:schemeClr val="tx1"/>
                </a:solidFill>
              </a:rPr>
              <a:t> </a:t>
            </a:r>
            <a:r>
              <a:rPr lang="en-US" baseline="0" dirty="0" err="1">
                <a:solidFill>
                  <a:schemeClr val="tx1"/>
                </a:solidFill>
              </a:rPr>
              <a:t>đa</a:t>
            </a:r>
            <a:r>
              <a:rPr lang="en-US" baseline="0" dirty="0">
                <a:solidFill>
                  <a:schemeClr val="tx1"/>
                </a:solidFill>
              </a:rPr>
              <a:t> </a:t>
            </a:r>
            <a:r>
              <a:rPr lang="en-US" baseline="0" dirty="0" err="1">
                <a:solidFill>
                  <a:schemeClr val="tx1"/>
                </a:solidFill>
              </a:rPr>
              <a:t>hàng</a:t>
            </a:r>
            <a:r>
              <a:rPr lang="en-US" baseline="0" dirty="0">
                <a:solidFill>
                  <a:schemeClr val="tx1"/>
                </a:solidFill>
              </a:rPr>
              <a:t> </a:t>
            </a:r>
            <a:r>
              <a:rPr lang="en-US" baseline="0" dirty="0" err="1">
                <a:solidFill>
                  <a:schemeClr val="tx1"/>
                </a:solidFill>
              </a:rPr>
              <a:t>thàng</a:t>
            </a:r>
            <a:r>
              <a:rPr lang="en-US" baseline="0" dirty="0">
                <a:solidFill>
                  <a:schemeClr val="tx1"/>
                </a:solidFill>
              </a:rPr>
              <a:t> </a:t>
            </a:r>
            <a:r>
              <a:rPr lang="en-US" baseline="0" dirty="0" err="1">
                <a:solidFill>
                  <a:schemeClr val="tx1"/>
                </a:solidFill>
              </a:rPr>
              <a:t>của</a:t>
            </a:r>
            <a:r>
              <a:rPr lang="en-US" baseline="0" dirty="0">
                <a:solidFill>
                  <a:schemeClr val="tx1"/>
                </a:solidFill>
              </a:rPr>
              <a:t> </a:t>
            </a:r>
            <a:r>
              <a:rPr lang="en-US" baseline="0" dirty="0" err="1">
                <a:solidFill>
                  <a:schemeClr val="tx1"/>
                </a:solidFill>
              </a:rPr>
              <a:t>anh</a:t>
            </a:r>
            <a:r>
              <a:rPr lang="en-US" baseline="0" dirty="0">
                <a:solidFill>
                  <a:schemeClr val="tx1"/>
                </a:solidFill>
              </a:rPr>
              <a:t> </a:t>
            </a:r>
            <a:r>
              <a:rPr lang="en-US" baseline="0" dirty="0" err="1">
                <a:solidFill>
                  <a:schemeClr val="tx1"/>
                </a:solidFill>
              </a:rPr>
              <a:t>ấy</a:t>
            </a:r>
            <a:r>
              <a:rPr lang="en-US" baseline="0" dirty="0">
                <a:solidFill>
                  <a:schemeClr val="tx1"/>
                </a:solidFill>
              </a:rPr>
              <a:t> </a:t>
            </a:r>
            <a:r>
              <a:rPr lang="en-US" baseline="0" dirty="0" err="1">
                <a:solidFill>
                  <a:schemeClr val="tx1"/>
                </a:solidFill>
              </a:rPr>
              <a:t>là</a:t>
            </a:r>
            <a:r>
              <a:rPr lang="en-US" baseline="0" dirty="0">
                <a:solidFill>
                  <a:schemeClr val="tx1"/>
                </a:solidFill>
              </a:rPr>
              <a:t> </a:t>
            </a:r>
            <a:r>
              <a:rPr lang="en-US" dirty="0">
                <a:solidFill>
                  <a:schemeClr val="tx1"/>
                </a:solidFill>
              </a:rPr>
              <a:t>$165.</a:t>
            </a:r>
            <a:endParaRPr lang="en-US" baseline="0" dirty="0">
              <a:solidFill>
                <a:schemeClr val="tx1"/>
              </a:solidFill>
            </a:endParaRPr>
          </a:p>
          <a:p>
            <a:pPr marL="228600" indent="-228600">
              <a:buAutoNum type="arabicParenR"/>
            </a:pPr>
            <a:r>
              <a:rPr lang="en-US" baseline="0" dirty="0" err="1">
                <a:solidFill>
                  <a:schemeClr val="tx1"/>
                </a:solidFill>
              </a:rPr>
              <a:t>Xác</a:t>
            </a:r>
            <a:r>
              <a:rPr lang="en-US" baseline="0" dirty="0">
                <a:solidFill>
                  <a:schemeClr val="tx1"/>
                </a:solidFill>
              </a:rPr>
              <a:t> </a:t>
            </a:r>
            <a:r>
              <a:rPr lang="en-US" baseline="0" dirty="0" err="1">
                <a:solidFill>
                  <a:schemeClr val="tx1"/>
                </a:solidFill>
              </a:rPr>
              <a:t>định</a:t>
            </a:r>
            <a:r>
              <a:rPr lang="en-US" baseline="0" dirty="0">
                <a:solidFill>
                  <a:schemeClr val="tx1"/>
                </a:solidFill>
              </a:rPr>
              <a:t> </a:t>
            </a:r>
            <a:r>
              <a:rPr lang="en-US" baseline="0" dirty="0" err="1">
                <a:solidFill>
                  <a:schemeClr val="tx1"/>
                </a:solidFill>
              </a:rPr>
              <a:t>từng</a:t>
            </a:r>
            <a:r>
              <a:rPr lang="en-US" baseline="0" dirty="0">
                <a:solidFill>
                  <a:schemeClr val="tx1"/>
                </a:solidFill>
              </a:rPr>
              <a:t> </a:t>
            </a:r>
            <a:r>
              <a:rPr lang="en-US" baseline="0" dirty="0" err="1">
                <a:solidFill>
                  <a:schemeClr val="tx1"/>
                </a:solidFill>
              </a:rPr>
              <a:t>loại</a:t>
            </a:r>
            <a:r>
              <a:rPr lang="en-US" baseline="0" dirty="0">
                <a:solidFill>
                  <a:schemeClr val="tx1"/>
                </a:solidFill>
              </a:rPr>
              <a:t> </a:t>
            </a:r>
            <a:r>
              <a:rPr lang="en-US" baseline="0" dirty="0" err="1">
                <a:solidFill>
                  <a:schemeClr val="tx1"/>
                </a:solidFill>
              </a:rPr>
              <a:t>quan</a:t>
            </a:r>
            <a:r>
              <a:rPr lang="en-US" baseline="0" dirty="0">
                <a:solidFill>
                  <a:schemeClr val="tx1"/>
                </a:solidFill>
              </a:rPr>
              <a:t> </a:t>
            </a:r>
            <a:r>
              <a:rPr lang="en-US" baseline="0" dirty="0" err="1">
                <a:solidFill>
                  <a:schemeClr val="tx1"/>
                </a:solidFill>
              </a:rPr>
              <a:t>hệ</a:t>
            </a:r>
            <a:endParaRPr lang="en-US" baseline="0" dirty="0">
              <a:solidFill>
                <a:schemeClr val="tx1"/>
              </a:solidFill>
            </a:endParaRPr>
          </a:p>
          <a:p>
            <a:pPr marL="228600" indent="-228600">
              <a:buAutoNum type="arabicParenR"/>
            </a:pPr>
            <a:r>
              <a:rPr lang="en-US" baseline="0" dirty="0" err="1">
                <a:solidFill>
                  <a:schemeClr val="tx1"/>
                </a:solidFill>
              </a:rPr>
              <a:t>Xác</a:t>
            </a:r>
            <a:r>
              <a:rPr lang="en-US" baseline="0" dirty="0">
                <a:solidFill>
                  <a:schemeClr val="tx1"/>
                </a:solidFill>
              </a:rPr>
              <a:t> </a:t>
            </a:r>
            <a:r>
              <a:rPr lang="en-US" baseline="0" dirty="0" err="1">
                <a:solidFill>
                  <a:schemeClr val="tx1"/>
                </a:solidFill>
              </a:rPr>
              <a:t>định</a:t>
            </a:r>
            <a:r>
              <a:rPr lang="en-US" baseline="0" dirty="0">
                <a:solidFill>
                  <a:schemeClr val="tx1"/>
                </a:solidFill>
              </a:rPr>
              <a:t> </a:t>
            </a:r>
            <a:r>
              <a:rPr lang="en-US" baseline="0" dirty="0" err="1">
                <a:solidFill>
                  <a:schemeClr val="tx1"/>
                </a:solidFill>
              </a:rPr>
              <a:t>mô</a:t>
            </a:r>
            <a:r>
              <a:rPr lang="en-US" baseline="0" dirty="0">
                <a:solidFill>
                  <a:schemeClr val="tx1"/>
                </a:solidFill>
              </a:rPr>
              <a:t> </a:t>
            </a:r>
            <a:r>
              <a:rPr lang="en-US" baseline="0" dirty="0" err="1">
                <a:solidFill>
                  <a:schemeClr val="tx1"/>
                </a:solidFill>
              </a:rPr>
              <a:t>hình</a:t>
            </a:r>
            <a:r>
              <a:rPr lang="en-US" baseline="0" dirty="0">
                <a:solidFill>
                  <a:schemeClr val="tx1"/>
                </a:solidFill>
              </a:rPr>
              <a:t> </a:t>
            </a:r>
            <a:r>
              <a:rPr lang="en-US" baseline="0" dirty="0" err="1">
                <a:solidFill>
                  <a:schemeClr val="tx1"/>
                </a:solidFill>
              </a:rPr>
              <a:t>nào</a:t>
            </a:r>
            <a:r>
              <a:rPr lang="en-US" baseline="0" dirty="0">
                <a:solidFill>
                  <a:schemeClr val="tx1"/>
                </a:solidFill>
              </a:rPr>
              <a:t> </a:t>
            </a:r>
            <a:r>
              <a:rPr lang="en-US" baseline="0" dirty="0" err="1">
                <a:solidFill>
                  <a:schemeClr val="tx1"/>
                </a:solidFill>
              </a:rPr>
              <a:t>trong</a:t>
            </a:r>
            <a:r>
              <a:rPr lang="en-US" baseline="0" dirty="0">
                <a:solidFill>
                  <a:schemeClr val="tx1"/>
                </a:solidFill>
              </a:rPr>
              <a:t> </a:t>
            </a:r>
            <a:r>
              <a:rPr lang="en-US" baseline="0" dirty="0" err="1">
                <a:solidFill>
                  <a:schemeClr val="tx1"/>
                </a:solidFill>
              </a:rPr>
              <a:t>tổ</a:t>
            </a:r>
            <a:r>
              <a:rPr lang="en-US" baseline="0" dirty="0">
                <a:solidFill>
                  <a:schemeClr val="tx1"/>
                </a:solidFill>
              </a:rPr>
              <a:t> </a:t>
            </a:r>
            <a:r>
              <a:rPr lang="en-US" baseline="0" dirty="0" err="1">
                <a:solidFill>
                  <a:schemeClr val="tx1"/>
                </a:solidFill>
              </a:rPr>
              <a:t>hợp</a:t>
            </a:r>
            <a:r>
              <a:rPr lang="en-US" baseline="0" dirty="0">
                <a:solidFill>
                  <a:schemeClr val="tx1"/>
                </a:solidFill>
              </a:rPr>
              <a:t> </a:t>
            </a:r>
            <a:r>
              <a:rPr lang="en-US" baseline="0" dirty="0" err="1">
                <a:solidFill>
                  <a:schemeClr val="tx1"/>
                </a:solidFill>
              </a:rPr>
              <a:t>của</a:t>
            </a:r>
            <a:r>
              <a:rPr lang="en-US" baseline="0" dirty="0">
                <a:solidFill>
                  <a:schemeClr val="tx1"/>
                </a:solidFill>
              </a:rPr>
              <a:t> </a:t>
            </a:r>
            <a:r>
              <a:rPr lang="en-US" baseline="0" dirty="0" err="1">
                <a:solidFill>
                  <a:schemeClr val="tx1"/>
                </a:solidFill>
              </a:rPr>
              <a:t>bạn</a:t>
            </a:r>
            <a:r>
              <a:rPr lang="en-US" baseline="0" dirty="0">
                <a:solidFill>
                  <a:schemeClr val="tx1"/>
                </a:solidFill>
              </a:rPr>
              <a:t> </a:t>
            </a:r>
            <a:r>
              <a:rPr lang="en-US" baseline="0" dirty="0" err="1">
                <a:solidFill>
                  <a:schemeClr val="tx1"/>
                </a:solidFill>
              </a:rPr>
              <a:t>là</a:t>
            </a:r>
            <a:r>
              <a:rPr lang="en-US" baseline="0" dirty="0">
                <a:solidFill>
                  <a:schemeClr val="tx1"/>
                </a:solidFill>
              </a:rPr>
              <a:t> </a:t>
            </a:r>
            <a:r>
              <a:rPr lang="en-US" baseline="0" dirty="0" err="1">
                <a:solidFill>
                  <a:schemeClr val="tx1"/>
                </a:solidFill>
              </a:rPr>
              <a:t>đắt</a:t>
            </a:r>
            <a:r>
              <a:rPr lang="en-US" baseline="0" dirty="0">
                <a:solidFill>
                  <a:schemeClr val="tx1"/>
                </a:solidFill>
              </a:rPr>
              <a:t> </a:t>
            </a:r>
            <a:r>
              <a:rPr lang="en-US" baseline="0" dirty="0" err="1">
                <a:solidFill>
                  <a:schemeClr val="tx1"/>
                </a:solidFill>
              </a:rPr>
              <a:t>nhất</a:t>
            </a:r>
            <a:r>
              <a:rPr lang="en-US" baseline="0" dirty="0">
                <a:solidFill>
                  <a:schemeClr val="tx1"/>
                </a:solidFill>
              </a:rPr>
              <a:t> (</a:t>
            </a:r>
            <a:r>
              <a:rPr lang="en-US" baseline="0" dirty="0" err="1">
                <a:solidFill>
                  <a:schemeClr val="tx1"/>
                </a:solidFill>
              </a:rPr>
              <a:t>trách</a:t>
            </a:r>
            <a:r>
              <a:rPr lang="en-US" baseline="0" dirty="0">
                <a:solidFill>
                  <a:schemeClr val="tx1"/>
                </a:solidFill>
              </a:rPr>
              <a:t> </a:t>
            </a:r>
            <a:r>
              <a:rPr lang="en-US" baseline="0" dirty="0" err="1">
                <a:solidFill>
                  <a:schemeClr val="tx1"/>
                </a:solidFill>
              </a:rPr>
              <a:t>nhiệm</a:t>
            </a:r>
            <a:r>
              <a:rPr lang="en-US" baseline="0" dirty="0">
                <a:solidFill>
                  <a:schemeClr val="tx1"/>
                </a:solidFill>
              </a:rPr>
              <a:t> </a:t>
            </a:r>
            <a:r>
              <a:rPr lang="en-US" baseline="0" dirty="0" err="1">
                <a:solidFill>
                  <a:schemeClr val="tx1"/>
                </a:solidFill>
              </a:rPr>
              <a:t>và</a:t>
            </a:r>
            <a:r>
              <a:rPr lang="en-US" baseline="0" dirty="0">
                <a:solidFill>
                  <a:schemeClr val="tx1"/>
                </a:solidFill>
              </a:rPr>
              <a:t> </a:t>
            </a:r>
            <a:r>
              <a:rPr lang="en-US" baseline="0" dirty="0" err="1">
                <a:solidFill>
                  <a:schemeClr val="tx1"/>
                </a:solidFill>
              </a:rPr>
              <a:t>nghĩa</a:t>
            </a:r>
            <a:r>
              <a:rPr lang="en-US" baseline="0" dirty="0">
                <a:solidFill>
                  <a:schemeClr val="tx1"/>
                </a:solidFill>
              </a:rPr>
              <a:t> </a:t>
            </a:r>
            <a:r>
              <a:rPr lang="en-US" baseline="0" dirty="0" err="1">
                <a:solidFill>
                  <a:schemeClr val="tx1"/>
                </a:solidFill>
              </a:rPr>
              <a:t>vụ</a:t>
            </a:r>
            <a:r>
              <a:rPr lang="en-US" baseline="0" dirty="0">
                <a:solidFill>
                  <a:schemeClr val="tx1"/>
                </a:solidFill>
              </a:rPr>
              <a:t> </a:t>
            </a:r>
            <a:r>
              <a:rPr lang="en-US" baseline="0" dirty="0" err="1">
                <a:solidFill>
                  <a:schemeClr val="tx1"/>
                </a:solidFill>
              </a:rPr>
              <a:t>pháp</a:t>
            </a:r>
            <a:r>
              <a:rPr lang="en-US" baseline="0" dirty="0">
                <a:solidFill>
                  <a:schemeClr val="tx1"/>
                </a:solidFill>
              </a:rPr>
              <a:t> </a:t>
            </a:r>
            <a:r>
              <a:rPr lang="en-US" baseline="0" dirty="0" err="1">
                <a:solidFill>
                  <a:schemeClr val="tx1"/>
                </a:solidFill>
              </a:rPr>
              <a:t>lý</a:t>
            </a:r>
            <a:r>
              <a:rPr lang="en-US" baseline="0" dirty="0">
                <a:solidFill>
                  <a:schemeClr val="tx1"/>
                </a:solidFill>
              </a:rPr>
              <a:t> </a:t>
            </a:r>
            <a:r>
              <a:rPr lang="en-US" baseline="0" dirty="0" err="1">
                <a:solidFill>
                  <a:schemeClr val="tx1"/>
                </a:solidFill>
              </a:rPr>
              <a:t>cao</a:t>
            </a:r>
            <a:r>
              <a:rPr lang="en-US" baseline="0" dirty="0">
                <a:solidFill>
                  <a:schemeClr val="tx1"/>
                </a:solidFill>
              </a:rPr>
              <a:t> </a:t>
            </a:r>
            <a:r>
              <a:rPr lang="en-US" baseline="0" dirty="0" err="1">
                <a:solidFill>
                  <a:schemeClr val="tx1"/>
                </a:solidFill>
              </a:rPr>
              <a:t>nhất</a:t>
            </a:r>
            <a:r>
              <a:rPr lang="en-US" baseline="0" dirty="0">
                <a:solidFill>
                  <a:schemeClr val="tx1"/>
                </a:solidFill>
              </a:rPr>
              <a:t> </a:t>
            </a:r>
            <a:r>
              <a:rPr lang="en-US" baseline="0" dirty="0" err="1">
                <a:solidFill>
                  <a:schemeClr val="tx1"/>
                </a:solidFill>
              </a:rPr>
              <a:t>đối</a:t>
            </a:r>
            <a:r>
              <a:rPr lang="en-US" baseline="0" dirty="0">
                <a:solidFill>
                  <a:schemeClr val="tx1"/>
                </a:solidFill>
              </a:rPr>
              <a:t> </a:t>
            </a:r>
            <a:r>
              <a:rPr lang="en-US" baseline="0" dirty="0" err="1">
                <a:solidFill>
                  <a:schemeClr val="tx1"/>
                </a:solidFill>
              </a:rPr>
              <a:t>với</a:t>
            </a:r>
            <a:r>
              <a:rPr lang="en-US" baseline="0" dirty="0">
                <a:solidFill>
                  <a:schemeClr val="tx1"/>
                </a:solidFill>
              </a:rPr>
              <a:t> FMS)</a:t>
            </a:r>
          </a:p>
          <a:p>
            <a:pPr marL="228600" indent="-228600">
              <a:buAutoNum type="arabicParenR"/>
            </a:pPr>
            <a:r>
              <a:rPr lang="en-US" baseline="0" dirty="0" err="1">
                <a:solidFill>
                  <a:schemeClr val="tx1"/>
                </a:solidFill>
              </a:rPr>
              <a:t>Đếm</a:t>
            </a:r>
            <a:r>
              <a:rPr lang="en-US" baseline="0" dirty="0">
                <a:solidFill>
                  <a:schemeClr val="tx1"/>
                </a:solidFill>
              </a:rPr>
              <a:t> </a:t>
            </a:r>
            <a:r>
              <a:rPr lang="en-US" baseline="0" dirty="0" err="1">
                <a:solidFill>
                  <a:schemeClr val="tx1"/>
                </a:solidFill>
              </a:rPr>
              <a:t>số</a:t>
            </a:r>
            <a:r>
              <a:rPr lang="en-US" baseline="0" dirty="0">
                <a:solidFill>
                  <a:schemeClr val="tx1"/>
                </a:solidFill>
              </a:rPr>
              <a:t> </a:t>
            </a:r>
            <a:r>
              <a:rPr lang="en-US" baseline="0" dirty="0" err="1">
                <a:solidFill>
                  <a:schemeClr val="tx1"/>
                </a:solidFill>
              </a:rPr>
              <a:t>dịch</a:t>
            </a:r>
            <a:r>
              <a:rPr lang="en-US" baseline="0" dirty="0">
                <a:solidFill>
                  <a:schemeClr val="tx1"/>
                </a:solidFill>
              </a:rPr>
              <a:t> </a:t>
            </a:r>
            <a:r>
              <a:rPr lang="en-US" baseline="0" dirty="0" err="1">
                <a:solidFill>
                  <a:schemeClr val="tx1"/>
                </a:solidFill>
              </a:rPr>
              <a:t>vụ</a:t>
            </a:r>
            <a:r>
              <a:rPr lang="en-US" baseline="0" dirty="0">
                <a:solidFill>
                  <a:schemeClr val="tx1"/>
                </a:solidFill>
              </a:rPr>
              <a:t> </a:t>
            </a:r>
            <a:r>
              <a:rPr lang="en-US" baseline="0" dirty="0" err="1">
                <a:solidFill>
                  <a:schemeClr val="tx1"/>
                </a:solidFill>
              </a:rPr>
              <a:t>trong</a:t>
            </a:r>
            <a:r>
              <a:rPr lang="en-US" baseline="0" dirty="0">
                <a:solidFill>
                  <a:schemeClr val="tx1"/>
                </a:solidFill>
              </a:rPr>
              <a:t> </a:t>
            </a:r>
            <a:r>
              <a:rPr lang="en-US" baseline="0" dirty="0" err="1">
                <a:solidFill>
                  <a:schemeClr val="tx1"/>
                </a:solidFill>
              </a:rPr>
              <a:t>kế</a:t>
            </a:r>
            <a:r>
              <a:rPr lang="en-US" baseline="0" dirty="0">
                <a:solidFill>
                  <a:schemeClr val="tx1"/>
                </a:solidFill>
              </a:rPr>
              <a:t> </a:t>
            </a:r>
            <a:r>
              <a:rPr lang="en-US" baseline="0" dirty="0" err="1">
                <a:solidFill>
                  <a:schemeClr val="tx1"/>
                </a:solidFill>
              </a:rPr>
              <a:t>hoạch</a:t>
            </a:r>
            <a:r>
              <a:rPr lang="en-US" baseline="0" dirty="0">
                <a:solidFill>
                  <a:schemeClr val="tx1"/>
                </a:solidFill>
              </a:rPr>
              <a:t> chi </a:t>
            </a:r>
            <a:r>
              <a:rPr lang="en-US" baseline="0" dirty="0" err="1">
                <a:solidFill>
                  <a:schemeClr val="tx1"/>
                </a:solidFill>
              </a:rPr>
              <a:t>tiêu</a:t>
            </a:r>
            <a:endParaRPr lang="en-US" baseline="0" dirty="0">
              <a:solidFill>
                <a:schemeClr val="tx1"/>
              </a:solidFill>
            </a:endParaRPr>
          </a:p>
          <a:p>
            <a:pPr marL="228600" indent="-228600">
              <a:buAutoNum type="arabicParenR"/>
            </a:pPr>
            <a:r>
              <a:rPr lang="en-US" baseline="0" dirty="0" err="1">
                <a:solidFill>
                  <a:schemeClr val="tx1"/>
                </a:solidFill>
              </a:rPr>
              <a:t>Tham</a:t>
            </a:r>
            <a:r>
              <a:rPr lang="en-US" baseline="0" dirty="0">
                <a:solidFill>
                  <a:schemeClr val="tx1"/>
                </a:solidFill>
              </a:rPr>
              <a:t> </a:t>
            </a:r>
            <a:r>
              <a:rPr lang="en-US" baseline="0" dirty="0" err="1">
                <a:solidFill>
                  <a:schemeClr val="tx1"/>
                </a:solidFill>
              </a:rPr>
              <a:t>khảo</a:t>
            </a:r>
            <a:r>
              <a:rPr lang="en-US" baseline="0" dirty="0">
                <a:solidFill>
                  <a:schemeClr val="tx1"/>
                </a:solidFill>
              </a:rPr>
              <a:t> </a:t>
            </a:r>
            <a:r>
              <a:rPr lang="en-US" baseline="0" dirty="0" err="1">
                <a:solidFill>
                  <a:schemeClr val="tx1"/>
                </a:solidFill>
              </a:rPr>
              <a:t>phiếu</a:t>
            </a:r>
            <a:r>
              <a:rPr lang="en-US" baseline="0" dirty="0">
                <a:solidFill>
                  <a:schemeClr val="tx1"/>
                </a:solidFill>
              </a:rPr>
              <a:t> </a:t>
            </a:r>
            <a:r>
              <a:rPr lang="en-US" b="1" baseline="0" dirty="0" err="1">
                <a:solidFill>
                  <a:schemeClr val="tx1"/>
                </a:solidFill>
              </a:rPr>
              <a:t>Mức</a:t>
            </a:r>
            <a:r>
              <a:rPr lang="en-US" b="1" baseline="0" dirty="0">
                <a:solidFill>
                  <a:schemeClr val="tx1"/>
                </a:solidFill>
              </a:rPr>
              <a:t> Chi </a:t>
            </a:r>
            <a:r>
              <a:rPr lang="en-US" b="1" baseline="0" dirty="0" err="1">
                <a:solidFill>
                  <a:schemeClr val="tx1"/>
                </a:solidFill>
              </a:rPr>
              <a:t>phí</a:t>
            </a:r>
            <a:r>
              <a:rPr lang="en-US" b="1" baseline="0" dirty="0">
                <a:solidFill>
                  <a:schemeClr val="tx1"/>
                </a:solidFill>
              </a:rPr>
              <a:t> </a:t>
            </a:r>
            <a:r>
              <a:rPr lang="en-US" b="1" baseline="0" dirty="0" err="1">
                <a:solidFill>
                  <a:schemeClr val="tx1"/>
                </a:solidFill>
              </a:rPr>
              <a:t>Tối</a:t>
            </a:r>
            <a:r>
              <a:rPr lang="en-US" b="1" baseline="0" dirty="0">
                <a:solidFill>
                  <a:schemeClr val="tx1"/>
                </a:solidFill>
              </a:rPr>
              <a:t> </a:t>
            </a:r>
            <a:r>
              <a:rPr lang="en-US" b="1" baseline="0" dirty="0" err="1">
                <a:solidFill>
                  <a:schemeClr val="tx1"/>
                </a:solidFill>
              </a:rPr>
              <a:t>đa</a:t>
            </a:r>
            <a:r>
              <a:rPr lang="en-US" b="1" baseline="0" dirty="0">
                <a:solidFill>
                  <a:schemeClr val="tx1"/>
                </a:solidFill>
              </a:rPr>
              <a:t> </a:t>
            </a:r>
            <a:r>
              <a:rPr lang="en-US" b="1" baseline="0" dirty="0" err="1">
                <a:solidFill>
                  <a:schemeClr val="tx1"/>
                </a:solidFill>
              </a:rPr>
              <a:t>cho</a:t>
            </a:r>
            <a:r>
              <a:rPr lang="en-US" b="1" baseline="0" dirty="0">
                <a:solidFill>
                  <a:schemeClr val="tx1"/>
                </a:solidFill>
              </a:rPr>
              <a:t> </a:t>
            </a:r>
            <a:r>
              <a:rPr lang="en-US" b="1" baseline="0" dirty="0" err="1">
                <a:solidFill>
                  <a:schemeClr val="tx1"/>
                </a:solidFill>
              </a:rPr>
              <a:t>Dịch</a:t>
            </a:r>
            <a:r>
              <a:rPr lang="en-US" b="1" baseline="0" dirty="0">
                <a:solidFill>
                  <a:schemeClr val="tx1"/>
                </a:solidFill>
              </a:rPr>
              <a:t> </a:t>
            </a:r>
            <a:r>
              <a:rPr lang="en-US" b="1" baseline="0" dirty="0" err="1">
                <a:solidFill>
                  <a:schemeClr val="tx1"/>
                </a:solidFill>
              </a:rPr>
              <a:t>vụ</a:t>
            </a:r>
            <a:r>
              <a:rPr lang="en-US" b="1" baseline="0" dirty="0">
                <a:solidFill>
                  <a:schemeClr val="tx1"/>
                </a:solidFill>
              </a:rPr>
              <a:t> </a:t>
            </a:r>
            <a:r>
              <a:rPr lang="en-US" b="1" baseline="0" dirty="0" err="1">
                <a:solidFill>
                  <a:schemeClr val="tx1"/>
                </a:solidFill>
              </a:rPr>
              <a:t>Quản</a:t>
            </a:r>
            <a:r>
              <a:rPr lang="en-US" b="1" baseline="0" dirty="0">
                <a:solidFill>
                  <a:schemeClr val="tx1"/>
                </a:solidFill>
              </a:rPr>
              <a:t> </a:t>
            </a:r>
            <a:r>
              <a:rPr lang="en-US" b="1" baseline="0" dirty="0" err="1">
                <a:solidFill>
                  <a:schemeClr val="tx1"/>
                </a:solidFill>
              </a:rPr>
              <a:t>lý</a:t>
            </a:r>
            <a:r>
              <a:rPr lang="en-US" b="1" baseline="0" dirty="0">
                <a:solidFill>
                  <a:schemeClr val="tx1"/>
                </a:solidFill>
              </a:rPr>
              <a:t> </a:t>
            </a:r>
            <a:r>
              <a:rPr lang="en-US" b="1" baseline="0" dirty="0" err="1">
                <a:solidFill>
                  <a:schemeClr val="tx1"/>
                </a:solidFill>
              </a:rPr>
              <a:t>Tài</a:t>
            </a:r>
            <a:r>
              <a:rPr lang="en-US" b="1" baseline="0" dirty="0">
                <a:solidFill>
                  <a:schemeClr val="tx1"/>
                </a:solidFill>
              </a:rPr>
              <a:t> </a:t>
            </a:r>
            <a:r>
              <a:rPr lang="en-US" b="1" baseline="0" dirty="0" err="1">
                <a:solidFill>
                  <a:schemeClr val="tx1"/>
                </a:solidFill>
              </a:rPr>
              <a:t>chính</a:t>
            </a:r>
            <a:r>
              <a:rPr lang="en-US" b="1" baseline="0" dirty="0">
                <a:solidFill>
                  <a:schemeClr val="tx1"/>
                </a:solidFill>
              </a:rPr>
              <a:t> (FMS) </a:t>
            </a:r>
            <a:r>
              <a:rPr lang="en-US" baseline="0" dirty="0" err="1">
                <a:solidFill>
                  <a:schemeClr val="tx1"/>
                </a:solidFill>
              </a:rPr>
              <a:t>để</a:t>
            </a:r>
            <a:r>
              <a:rPr lang="en-US" baseline="0" dirty="0">
                <a:solidFill>
                  <a:schemeClr val="tx1"/>
                </a:solidFill>
              </a:rPr>
              <a:t> </a:t>
            </a:r>
            <a:r>
              <a:rPr lang="en-US" baseline="0" dirty="0" err="1">
                <a:solidFill>
                  <a:schemeClr val="tx1"/>
                </a:solidFill>
              </a:rPr>
              <a:t>xác</a:t>
            </a:r>
            <a:r>
              <a:rPr lang="en-US" baseline="0" dirty="0">
                <a:solidFill>
                  <a:schemeClr val="tx1"/>
                </a:solidFill>
              </a:rPr>
              <a:t> </a:t>
            </a:r>
            <a:r>
              <a:rPr lang="en-US" baseline="0" dirty="0" err="1">
                <a:solidFill>
                  <a:schemeClr val="tx1"/>
                </a:solidFill>
              </a:rPr>
              <a:t>định</a:t>
            </a:r>
            <a:r>
              <a:rPr lang="en-US" baseline="0" dirty="0">
                <a:solidFill>
                  <a:schemeClr val="tx1"/>
                </a:solidFill>
              </a:rPr>
              <a:t> chi </a:t>
            </a:r>
            <a:r>
              <a:rPr lang="en-US" baseline="0" dirty="0" err="1">
                <a:solidFill>
                  <a:schemeClr val="tx1"/>
                </a:solidFill>
              </a:rPr>
              <a:t>phí</a:t>
            </a:r>
            <a:r>
              <a:rPr lang="en-US" baseline="0" dirty="0">
                <a:solidFill>
                  <a:schemeClr val="tx1"/>
                </a:solidFill>
              </a:rPr>
              <a:t> FMS </a:t>
            </a:r>
            <a:r>
              <a:rPr lang="en-US" baseline="0" dirty="0" err="1">
                <a:solidFill>
                  <a:schemeClr val="tx1"/>
                </a:solidFill>
              </a:rPr>
              <a:t>của</a:t>
            </a:r>
            <a:r>
              <a:rPr lang="en-US" baseline="0" dirty="0">
                <a:solidFill>
                  <a:schemeClr val="tx1"/>
                </a:solidFill>
              </a:rPr>
              <a:t> </a:t>
            </a:r>
            <a:r>
              <a:rPr lang="en-US" baseline="0" dirty="0" err="1">
                <a:solidFill>
                  <a:schemeClr val="tx1"/>
                </a:solidFill>
              </a:rPr>
              <a:t>bạn</a:t>
            </a:r>
            <a:endParaRPr lang="en-US" baseline="0" dirty="0">
              <a:solidFill>
                <a:schemeClr val="tx1"/>
              </a:solidFill>
            </a:endParaRPr>
          </a:p>
          <a:p>
            <a:pPr marL="0" indent="0">
              <a:buNone/>
            </a:pPr>
            <a:endParaRPr lang="en-US" sz="1200" b="0" i="0" u="none" strike="noStrike" kern="1200" baseline="0" dirty="0">
              <a:solidFill>
                <a:schemeClr val="tx1"/>
              </a:solidFill>
              <a:latin typeface="+mn-lt"/>
              <a:ea typeface="+mn-ea"/>
              <a:cs typeface="+mn-cs"/>
            </a:endParaRPr>
          </a:p>
          <a:p>
            <a:pPr marL="0" indent="0">
              <a:buNone/>
            </a:pPr>
            <a:r>
              <a:rPr lang="en-US" sz="1200" b="1" i="0" u="none" strike="noStrike" kern="1200" baseline="0" dirty="0">
                <a:solidFill>
                  <a:schemeClr val="tx1"/>
                </a:solidFill>
                <a:latin typeface="+mn-lt"/>
                <a:ea typeface="+mn-ea"/>
                <a:cs typeface="+mn-cs"/>
              </a:rPr>
              <a:t>******</a:t>
            </a:r>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a:t>
            </a:r>
            <a:r>
              <a:rPr lang="en-US" sz="1200" b="1" i="0" u="none" strike="noStrike" kern="1200" baseline="0" dirty="0" err="1">
                <a:solidFill>
                  <a:schemeClr val="tx1"/>
                </a:solidFill>
                <a:latin typeface="+mn-lt"/>
                <a:ea typeface="+mn-ea"/>
                <a:cs typeface="+mn-cs"/>
              </a:rPr>
              <a:t>mô</a:t>
            </a:r>
            <a:r>
              <a:rPr lang="en-US" sz="1200" b="1" i="0" u="none" strike="noStrike" kern="1200" baseline="0" dirty="0">
                <a:solidFill>
                  <a:schemeClr val="tx1"/>
                </a:solidFill>
                <a:latin typeface="+mn-lt"/>
                <a:ea typeface="+mn-ea"/>
                <a:cs typeface="+mn-cs"/>
              </a:rPr>
              <a:t> </a:t>
            </a:r>
            <a:r>
              <a:rPr lang="en-US" sz="1200" b="1" i="0" u="none" strike="noStrike" kern="1200" baseline="0" dirty="0" err="1">
                <a:solidFill>
                  <a:schemeClr val="tx1"/>
                </a:solidFill>
                <a:latin typeface="+mn-lt"/>
                <a:ea typeface="+mn-ea"/>
                <a:cs typeface="+mn-cs"/>
              </a:rPr>
              <a:t>hình</a:t>
            </a:r>
            <a:r>
              <a:rPr lang="en-US" sz="1200" b="1" i="0" u="none" strike="noStrike" kern="1200" baseline="0" dirty="0">
                <a:solidFill>
                  <a:schemeClr val="tx1"/>
                </a:solidFill>
                <a:latin typeface="+mn-lt"/>
                <a:ea typeface="+mn-ea"/>
                <a:cs typeface="+mn-cs"/>
              </a:rPr>
              <a:t> </a:t>
            </a:r>
            <a:r>
              <a:rPr lang="en-US" sz="1200" b="1" i="0" u="none" strike="noStrike" kern="1200" baseline="0" dirty="0" err="1">
                <a:solidFill>
                  <a:schemeClr val="tx1"/>
                </a:solidFill>
                <a:latin typeface="+mn-lt"/>
                <a:ea typeface="+mn-ea"/>
                <a:cs typeface="+mn-cs"/>
              </a:rPr>
              <a:t>có</a:t>
            </a:r>
            <a:r>
              <a:rPr lang="en-US" sz="1200" b="1" i="0" u="none" strike="noStrike" kern="1200" baseline="0" dirty="0">
                <a:solidFill>
                  <a:schemeClr val="tx1"/>
                </a:solidFill>
                <a:latin typeface="+mn-lt"/>
                <a:ea typeface="+mn-ea"/>
                <a:cs typeface="+mn-cs"/>
              </a:rPr>
              <a:t> chi </a:t>
            </a:r>
            <a:r>
              <a:rPr lang="en-US" sz="1200" b="1" i="0" u="none" strike="noStrike" kern="1200" baseline="0" dirty="0" err="1">
                <a:solidFill>
                  <a:schemeClr val="tx1"/>
                </a:solidFill>
                <a:latin typeface="+mn-lt"/>
                <a:ea typeface="+mn-ea"/>
                <a:cs typeface="+mn-cs"/>
              </a:rPr>
              <a:t>phí</a:t>
            </a:r>
            <a:r>
              <a:rPr lang="en-US" sz="1200" b="1" i="0" u="none" strike="noStrike" kern="1200" baseline="0" dirty="0">
                <a:solidFill>
                  <a:schemeClr val="tx1"/>
                </a:solidFill>
                <a:latin typeface="+mn-lt"/>
                <a:ea typeface="+mn-ea"/>
                <a:cs typeface="+mn-cs"/>
              </a:rPr>
              <a:t> </a:t>
            </a:r>
            <a:r>
              <a:rPr lang="en-US" sz="1200" b="1" i="0" u="none" strike="noStrike" kern="1200" baseline="0" dirty="0" err="1">
                <a:solidFill>
                  <a:schemeClr val="tx1"/>
                </a:solidFill>
                <a:latin typeface="+mn-lt"/>
                <a:ea typeface="+mn-ea"/>
                <a:cs typeface="+mn-cs"/>
              </a:rPr>
              <a:t>cao</a:t>
            </a:r>
            <a:r>
              <a:rPr lang="en-US" sz="1200" b="1" i="0" u="none" strike="noStrike" kern="1200" baseline="0" dirty="0">
                <a:solidFill>
                  <a:schemeClr val="tx1"/>
                </a:solidFill>
                <a:latin typeface="+mn-lt"/>
                <a:ea typeface="+mn-ea"/>
                <a:cs typeface="+mn-cs"/>
              </a:rPr>
              <a:t> </a:t>
            </a:r>
            <a:r>
              <a:rPr lang="en-US" sz="1200" b="1" i="0" u="none" strike="noStrike" kern="1200" baseline="0" dirty="0" err="1">
                <a:solidFill>
                  <a:schemeClr val="tx1"/>
                </a:solidFill>
                <a:latin typeface="+mn-lt"/>
                <a:ea typeface="+mn-ea"/>
                <a:cs typeface="+mn-cs"/>
              </a:rPr>
              <a:t>nhất</a:t>
            </a:r>
            <a:r>
              <a:rPr lang="en-US" sz="1200" b="1" i="0" u="none" strike="noStrike" kern="1200" baseline="0" dirty="0">
                <a:solidFill>
                  <a:schemeClr val="tx1"/>
                </a:solidFill>
                <a:latin typeface="+mn-lt"/>
                <a:ea typeface="+mn-ea"/>
                <a:cs typeface="+mn-cs"/>
              </a:rPr>
              <a:t> + </a:t>
            </a:r>
            <a:r>
              <a:rPr lang="en-US" sz="1200" b="1" i="0" u="none" strike="noStrike" kern="1200" baseline="0" dirty="0" err="1">
                <a:solidFill>
                  <a:schemeClr val="tx1"/>
                </a:solidFill>
                <a:latin typeface="+mn-lt"/>
                <a:ea typeface="+mn-ea"/>
                <a:cs typeface="+mn-cs"/>
              </a:rPr>
              <a:t>số</a:t>
            </a:r>
            <a:r>
              <a:rPr lang="en-US" sz="1200" b="1" i="0" u="none" strike="noStrike" kern="1200" baseline="0" dirty="0">
                <a:solidFill>
                  <a:schemeClr val="tx1"/>
                </a:solidFill>
                <a:latin typeface="+mn-lt"/>
                <a:ea typeface="+mn-ea"/>
                <a:cs typeface="+mn-cs"/>
              </a:rPr>
              <a:t> </a:t>
            </a:r>
            <a:r>
              <a:rPr lang="en-US" sz="1200" b="1" i="0" u="none" strike="noStrike" kern="1200" baseline="0" dirty="0" err="1">
                <a:solidFill>
                  <a:schemeClr val="tx1"/>
                </a:solidFill>
                <a:latin typeface="+mn-lt"/>
                <a:ea typeface="+mn-ea"/>
                <a:cs typeface="+mn-cs"/>
              </a:rPr>
              <a:t>lượng</a:t>
            </a:r>
            <a:r>
              <a:rPr lang="en-US" sz="1200" b="1" i="0" u="none" strike="noStrike" kern="1200" baseline="0" dirty="0">
                <a:solidFill>
                  <a:schemeClr val="tx1"/>
                </a:solidFill>
                <a:latin typeface="+mn-lt"/>
                <a:ea typeface="+mn-ea"/>
                <a:cs typeface="+mn-cs"/>
              </a:rPr>
              <a:t> </a:t>
            </a:r>
            <a:r>
              <a:rPr lang="en-US" sz="1200" b="1" i="0" u="none" strike="noStrike" kern="1200" baseline="0" dirty="0" err="1">
                <a:solidFill>
                  <a:schemeClr val="tx1"/>
                </a:solidFill>
                <a:latin typeface="+mn-lt"/>
                <a:ea typeface="+mn-ea"/>
                <a:cs typeface="+mn-cs"/>
              </a:rPr>
              <a:t>các</a:t>
            </a:r>
            <a:r>
              <a:rPr lang="en-US" sz="1200" b="1" i="0" u="none" strike="noStrike" kern="1200" baseline="0" dirty="0">
                <a:solidFill>
                  <a:schemeClr val="tx1"/>
                </a:solidFill>
                <a:latin typeface="+mn-lt"/>
                <a:ea typeface="+mn-ea"/>
                <a:cs typeface="+mn-cs"/>
              </a:rPr>
              <a:t> </a:t>
            </a:r>
            <a:r>
              <a:rPr lang="en-US" sz="1200" b="1" i="0" u="none" strike="noStrike" kern="1200" baseline="0" dirty="0" err="1">
                <a:solidFill>
                  <a:schemeClr val="tx1"/>
                </a:solidFill>
                <a:latin typeface="+mn-lt"/>
                <a:ea typeface="+mn-ea"/>
                <a:cs typeface="+mn-cs"/>
              </a:rPr>
              <a:t>dịch</a:t>
            </a:r>
            <a:r>
              <a:rPr lang="en-US" sz="1200" b="1" i="0" u="none" strike="noStrike" kern="1200" baseline="0" dirty="0">
                <a:solidFill>
                  <a:schemeClr val="tx1"/>
                </a:solidFill>
                <a:latin typeface="+mn-lt"/>
                <a:ea typeface="+mn-ea"/>
                <a:cs typeface="+mn-cs"/>
              </a:rPr>
              <a:t> </a:t>
            </a:r>
            <a:r>
              <a:rPr lang="en-US" sz="1200" b="1" i="0" u="none" strike="noStrike" kern="1200" baseline="0" dirty="0" err="1">
                <a:solidFill>
                  <a:schemeClr val="tx1"/>
                </a:solidFill>
                <a:latin typeface="+mn-lt"/>
                <a:ea typeface="+mn-ea"/>
                <a:cs typeface="+mn-cs"/>
              </a:rPr>
              <a:t>vụ</a:t>
            </a:r>
            <a:r>
              <a:rPr lang="en-US" sz="1200" b="1" i="0" u="none" strike="noStrike" kern="1200" baseline="0" dirty="0">
                <a:solidFill>
                  <a:schemeClr val="tx1"/>
                </a:solidFill>
                <a:latin typeface="+mn-lt"/>
                <a:ea typeface="+mn-ea"/>
                <a:cs typeface="+mn-cs"/>
              </a:rPr>
              <a:t> = CHI PHÍ ) ******</a:t>
            </a:r>
          </a:p>
          <a:p>
            <a:pPr marL="0" indent="0">
              <a:buNone/>
            </a:pPr>
            <a:endParaRPr lang="en-US" sz="1200" b="1"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vi-VN" dirty="0">
                <a:solidFill>
                  <a:schemeClr val="tx1"/>
                </a:solidFill>
              </a:rPr>
              <a:t>Trong SDP, nếu FMS cung cấp </a:t>
            </a:r>
            <a:r>
              <a:rPr lang="en-US" dirty="0" err="1">
                <a:solidFill>
                  <a:schemeClr val="tx1"/>
                </a:solidFill>
              </a:rPr>
              <a:t>các</a:t>
            </a:r>
            <a:r>
              <a:rPr lang="en-US" baseline="0" dirty="0">
                <a:solidFill>
                  <a:schemeClr val="tx1"/>
                </a:solidFill>
              </a:rPr>
              <a:t> </a:t>
            </a:r>
            <a:r>
              <a:rPr lang="en-US" baseline="0" dirty="0" err="1">
                <a:solidFill>
                  <a:schemeClr val="tx1"/>
                </a:solidFill>
              </a:rPr>
              <a:t>khoản</a:t>
            </a:r>
            <a:r>
              <a:rPr lang="en-US" baseline="0" dirty="0">
                <a:solidFill>
                  <a:schemeClr val="tx1"/>
                </a:solidFill>
              </a:rPr>
              <a:t> </a:t>
            </a:r>
            <a:r>
              <a:rPr lang="vi-VN" dirty="0">
                <a:solidFill>
                  <a:schemeClr val="tx1"/>
                </a:solidFill>
              </a:rPr>
              <a:t>thanh toán qua nhiều hơn một trong các mô hình, thì mức </a:t>
            </a:r>
            <a:r>
              <a:rPr lang="en-US" dirty="0">
                <a:solidFill>
                  <a:schemeClr val="tx1"/>
                </a:solidFill>
              </a:rPr>
              <a:t>chi </a:t>
            </a:r>
            <a:r>
              <a:rPr lang="en-US" dirty="0" err="1">
                <a:solidFill>
                  <a:schemeClr val="tx1"/>
                </a:solidFill>
              </a:rPr>
              <a:t>phí</a:t>
            </a:r>
            <a:r>
              <a:rPr lang="en-US" baseline="0" dirty="0">
                <a:solidFill>
                  <a:schemeClr val="tx1"/>
                </a:solidFill>
              </a:rPr>
              <a:t> </a:t>
            </a:r>
            <a:r>
              <a:rPr lang="vi-VN" dirty="0">
                <a:solidFill>
                  <a:schemeClr val="tx1"/>
                </a:solidFill>
              </a:rPr>
              <a:t>tối đa của bạn không thể vượt quá mô hình </a:t>
            </a:r>
            <a:r>
              <a:rPr lang="en-US" dirty="0" err="1">
                <a:solidFill>
                  <a:schemeClr val="tx1"/>
                </a:solidFill>
              </a:rPr>
              <a:t>có</a:t>
            </a:r>
            <a:r>
              <a:rPr lang="en-US" baseline="0" dirty="0">
                <a:solidFill>
                  <a:schemeClr val="tx1"/>
                </a:solidFill>
              </a:rPr>
              <a:t> </a:t>
            </a:r>
            <a:r>
              <a:rPr lang="vi-VN" dirty="0">
                <a:solidFill>
                  <a:schemeClr val="tx1"/>
                </a:solidFill>
              </a:rPr>
              <a:t>chi phí cao n</a:t>
            </a:r>
            <a:r>
              <a:rPr lang="en-US" dirty="0">
                <a:solidFill>
                  <a:schemeClr val="tx1"/>
                </a:solidFill>
              </a:rPr>
              <a:t>h</a:t>
            </a:r>
            <a:r>
              <a:rPr lang="vi-VN" dirty="0">
                <a:solidFill>
                  <a:schemeClr val="tx1"/>
                </a:solidFill>
              </a:rPr>
              <a:t>ất cho tổng số dịch vụ.</a:t>
            </a:r>
            <a:endParaRPr lang="en-US" dirty="0">
              <a:solidFill>
                <a:schemeClr val="tx1"/>
              </a:solidFill>
            </a:endParaRPr>
          </a:p>
        </p:txBody>
      </p:sp>
      <p:sp>
        <p:nvSpPr>
          <p:cNvPr id="4" name="Slide Number Placeholder 3"/>
          <p:cNvSpPr>
            <a:spLocks noGrp="1"/>
          </p:cNvSpPr>
          <p:nvPr>
            <p:ph type="sldNum" sz="quarter" idx="10"/>
          </p:nvPr>
        </p:nvSpPr>
        <p:spPr/>
        <p:txBody>
          <a:bodyPr/>
          <a:lstStyle/>
          <a:p>
            <a:fld id="{1C78673E-F29B-4593-BE77-BC78070867BB}" type="slidenum">
              <a:rPr lang="en-US" smtClean="0"/>
              <a:t>71</a:t>
            </a:fld>
            <a:endParaRPr lang="en-US" dirty="0"/>
          </a:p>
        </p:txBody>
      </p:sp>
    </p:spTree>
    <p:extLst>
      <p:ext uri="{BB962C8B-B14F-4D97-AF65-F5344CB8AC3E}">
        <p14:creationId xmlns:p14="http://schemas.microsoft.com/office/powerpoint/2010/main" val="168989110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Theo </a:t>
            </a:r>
            <a:r>
              <a:rPr lang="en-US" dirty="0" err="1">
                <a:solidFill>
                  <a:schemeClr val="tx1"/>
                </a:solidFill>
              </a:rPr>
              <a:t>biểu</a:t>
            </a:r>
            <a:r>
              <a:rPr lang="en-US" baseline="0" dirty="0">
                <a:solidFill>
                  <a:schemeClr val="tx1"/>
                </a:solidFill>
              </a:rPr>
              <a:t> </a:t>
            </a:r>
            <a:r>
              <a:rPr lang="en-US" baseline="0" dirty="0" err="1">
                <a:solidFill>
                  <a:schemeClr val="tx1"/>
                </a:solidFill>
              </a:rPr>
              <a:t>đồ</a:t>
            </a:r>
            <a:r>
              <a:rPr lang="en-US" baseline="0" dirty="0">
                <a:solidFill>
                  <a:schemeClr val="tx1"/>
                </a:solidFill>
              </a:rPr>
              <a:t> </a:t>
            </a:r>
            <a:r>
              <a:rPr lang="en-US" baseline="0" dirty="0" err="1">
                <a:solidFill>
                  <a:schemeClr val="tx1"/>
                </a:solidFill>
              </a:rPr>
              <a:t>của</a:t>
            </a:r>
            <a:r>
              <a:rPr lang="en-US" baseline="0" dirty="0">
                <a:solidFill>
                  <a:schemeClr val="tx1"/>
                </a:solidFill>
              </a:rPr>
              <a:t> </a:t>
            </a:r>
            <a:r>
              <a:rPr lang="en-US" baseline="0" dirty="0" err="1">
                <a:solidFill>
                  <a:schemeClr val="tx1"/>
                </a:solidFill>
              </a:rPr>
              <a:t>chúng</a:t>
            </a:r>
            <a:r>
              <a:rPr lang="en-US" baseline="0" dirty="0">
                <a:solidFill>
                  <a:schemeClr val="tx1"/>
                </a:solidFill>
              </a:rPr>
              <a:t> ta, </a:t>
            </a:r>
            <a:r>
              <a:rPr lang="en-US" baseline="0" dirty="0" err="1">
                <a:solidFill>
                  <a:schemeClr val="tx1"/>
                </a:solidFill>
              </a:rPr>
              <a:t>mô</a:t>
            </a:r>
            <a:r>
              <a:rPr lang="en-US" baseline="0" dirty="0">
                <a:solidFill>
                  <a:schemeClr val="tx1"/>
                </a:solidFill>
              </a:rPr>
              <a:t> </a:t>
            </a:r>
            <a:r>
              <a:rPr lang="en-US" baseline="0" dirty="0" err="1">
                <a:solidFill>
                  <a:schemeClr val="tx1"/>
                </a:solidFill>
              </a:rPr>
              <a:t>hình</a:t>
            </a:r>
            <a:r>
              <a:rPr lang="en-US" baseline="0" dirty="0">
                <a:solidFill>
                  <a:schemeClr val="tx1"/>
                </a:solidFill>
              </a:rPr>
              <a:t> </a:t>
            </a:r>
            <a:r>
              <a:rPr lang="en-US" baseline="0" dirty="0" err="1">
                <a:solidFill>
                  <a:schemeClr val="tx1"/>
                </a:solidFill>
              </a:rPr>
              <a:t>Người</a:t>
            </a:r>
            <a:r>
              <a:rPr lang="en-US" baseline="0" dirty="0">
                <a:solidFill>
                  <a:schemeClr val="tx1"/>
                </a:solidFill>
              </a:rPr>
              <a:t> </a:t>
            </a:r>
            <a:r>
              <a:rPr lang="en-US" baseline="0" dirty="0" err="1">
                <a:solidFill>
                  <a:schemeClr val="tx1"/>
                </a:solidFill>
              </a:rPr>
              <a:t>Thanh</a:t>
            </a:r>
            <a:r>
              <a:rPr lang="en-US" baseline="0" dirty="0">
                <a:solidFill>
                  <a:schemeClr val="tx1"/>
                </a:solidFill>
              </a:rPr>
              <a:t> </a:t>
            </a:r>
            <a:r>
              <a:rPr lang="en-US" baseline="0" dirty="0" err="1">
                <a:solidFill>
                  <a:schemeClr val="tx1"/>
                </a:solidFill>
              </a:rPr>
              <a:t>toán</a:t>
            </a:r>
            <a:r>
              <a:rPr lang="en-US" baseline="0" dirty="0">
                <a:solidFill>
                  <a:schemeClr val="tx1"/>
                </a:solidFill>
              </a:rPr>
              <a:t> </a:t>
            </a:r>
            <a:r>
              <a:rPr lang="en-US" baseline="0" dirty="0" err="1">
                <a:solidFill>
                  <a:schemeClr val="tx1"/>
                </a:solidFill>
              </a:rPr>
              <a:t>Hoá</a:t>
            </a:r>
            <a:r>
              <a:rPr lang="en-US" baseline="0" dirty="0">
                <a:solidFill>
                  <a:schemeClr val="tx1"/>
                </a:solidFill>
              </a:rPr>
              <a:t> </a:t>
            </a:r>
            <a:r>
              <a:rPr lang="en-US" baseline="0" dirty="0" err="1">
                <a:solidFill>
                  <a:schemeClr val="tx1"/>
                </a:solidFill>
              </a:rPr>
              <a:t>đơn</a:t>
            </a:r>
            <a:r>
              <a:rPr lang="en-US" baseline="0" dirty="0">
                <a:solidFill>
                  <a:schemeClr val="tx1"/>
                </a:solidFill>
              </a:rPr>
              <a:t> </a:t>
            </a:r>
            <a:r>
              <a:rPr lang="en-US" baseline="0" dirty="0" err="1">
                <a:solidFill>
                  <a:schemeClr val="tx1"/>
                </a:solidFill>
              </a:rPr>
              <a:t>cho</a:t>
            </a:r>
            <a:r>
              <a:rPr lang="en-US" baseline="0" dirty="0">
                <a:solidFill>
                  <a:schemeClr val="tx1"/>
                </a:solidFill>
              </a:rPr>
              <a:t> </a:t>
            </a:r>
            <a:r>
              <a:rPr lang="en-US" baseline="0" dirty="0" err="1">
                <a:solidFill>
                  <a:schemeClr val="tx1"/>
                </a:solidFill>
              </a:rPr>
              <a:t>từ</a:t>
            </a:r>
            <a:r>
              <a:rPr lang="en-US" baseline="0" dirty="0">
                <a:solidFill>
                  <a:schemeClr val="tx1"/>
                </a:solidFill>
              </a:rPr>
              <a:t> 4-6 </a:t>
            </a:r>
            <a:r>
              <a:rPr lang="en-US" baseline="0" dirty="0" err="1">
                <a:solidFill>
                  <a:schemeClr val="tx1"/>
                </a:solidFill>
              </a:rPr>
              <a:t>dịch</a:t>
            </a:r>
            <a:r>
              <a:rPr lang="en-US" baseline="0" dirty="0">
                <a:solidFill>
                  <a:schemeClr val="tx1"/>
                </a:solidFill>
              </a:rPr>
              <a:t> </a:t>
            </a:r>
            <a:r>
              <a:rPr lang="en-US" baseline="0" dirty="0" err="1">
                <a:solidFill>
                  <a:schemeClr val="tx1"/>
                </a:solidFill>
              </a:rPr>
              <a:t>vụ</a:t>
            </a:r>
            <a:r>
              <a:rPr lang="en-US" baseline="0" dirty="0">
                <a:solidFill>
                  <a:schemeClr val="tx1"/>
                </a:solidFill>
              </a:rPr>
              <a:t> </a:t>
            </a:r>
            <a:r>
              <a:rPr lang="en-US" baseline="0" dirty="0" err="1">
                <a:solidFill>
                  <a:schemeClr val="tx1"/>
                </a:solidFill>
              </a:rPr>
              <a:t>khiến</a:t>
            </a:r>
            <a:r>
              <a:rPr lang="en-US" baseline="0" dirty="0">
                <a:solidFill>
                  <a:schemeClr val="tx1"/>
                </a:solidFill>
              </a:rPr>
              <a:t> </a:t>
            </a:r>
            <a:r>
              <a:rPr lang="en-US" baseline="0" dirty="0" err="1">
                <a:solidFill>
                  <a:schemeClr val="tx1"/>
                </a:solidFill>
              </a:rPr>
              <a:t>mức</a:t>
            </a:r>
            <a:r>
              <a:rPr lang="en-US" baseline="0" dirty="0">
                <a:solidFill>
                  <a:schemeClr val="tx1"/>
                </a:solidFill>
              </a:rPr>
              <a:t> chi </a:t>
            </a:r>
            <a:r>
              <a:rPr lang="en-US" baseline="0" dirty="0" err="1">
                <a:solidFill>
                  <a:schemeClr val="tx1"/>
                </a:solidFill>
              </a:rPr>
              <a:t>phí</a:t>
            </a:r>
            <a:r>
              <a:rPr lang="en-US" baseline="0" dirty="0">
                <a:solidFill>
                  <a:schemeClr val="tx1"/>
                </a:solidFill>
              </a:rPr>
              <a:t> FMS </a:t>
            </a:r>
            <a:r>
              <a:rPr lang="en-US" baseline="0" dirty="0" err="1">
                <a:solidFill>
                  <a:schemeClr val="tx1"/>
                </a:solidFill>
              </a:rPr>
              <a:t>tối</a:t>
            </a:r>
            <a:r>
              <a:rPr lang="en-US" baseline="0" dirty="0">
                <a:solidFill>
                  <a:schemeClr val="tx1"/>
                </a:solidFill>
              </a:rPr>
              <a:t> </a:t>
            </a:r>
            <a:r>
              <a:rPr lang="en-US" baseline="0" dirty="0" err="1">
                <a:solidFill>
                  <a:schemeClr val="tx1"/>
                </a:solidFill>
              </a:rPr>
              <a:t>đa</a:t>
            </a:r>
            <a:r>
              <a:rPr lang="en-US" baseline="0" dirty="0">
                <a:solidFill>
                  <a:schemeClr val="tx1"/>
                </a:solidFill>
              </a:rPr>
              <a:t> </a:t>
            </a:r>
            <a:r>
              <a:rPr lang="en-US" baseline="0" dirty="0" err="1">
                <a:solidFill>
                  <a:schemeClr val="tx1"/>
                </a:solidFill>
              </a:rPr>
              <a:t>hàng</a:t>
            </a:r>
            <a:r>
              <a:rPr lang="en-US" baseline="0" dirty="0">
                <a:solidFill>
                  <a:schemeClr val="tx1"/>
                </a:solidFill>
              </a:rPr>
              <a:t> </a:t>
            </a:r>
            <a:r>
              <a:rPr lang="en-US" baseline="0" dirty="0" err="1">
                <a:solidFill>
                  <a:schemeClr val="tx1"/>
                </a:solidFill>
              </a:rPr>
              <a:t>tháng</a:t>
            </a:r>
            <a:r>
              <a:rPr lang="en-US" baseline="0" dirty="0">
                <a:solidFill>
                  <a:schemeClr val="tx1"/>
                </a:solidFill>
              </a:rPr>
              <a:t> </a:t>
            </a:r>
            <a:r>
              <a:rPr lang="en-US" baseline="0" dirty="0" err="1">
                <a:solidFill>
                  <a:schemeClr val="tx1"/>
                </a:solidFill>
              </a:rPr>
              <a:t>của</a:t>
            </a:r>
            <a:r>
              <a:rPr lang="en-US" baseline="0" dirty="0">
                <a:solidFill>
                  <a:schemeClr val="tx1"/>
                </a:solidFill>
              </a:rPr>
              <a:t> Sofia </a:t>
            </a:r>
            <a:r>
              <a:rPr lang="en-US" baseline="0" dirty="0" err="1">
                <a:solidFill>
                  <a:schemeClr val="tx1"/>
                </a:solidFill>
              </a:rPr>
              <a:t>là</a:t>
            </a:r>
            <a:r>
              <a:rPr lang="en-US" baseline="0" dirty="0">
                <a:solidFill>
                  <a:schemeClr val="tx1"/>
                </a:solidFill>
              </a:rPr>
              <a:t> </a:t>
            </a:r>
            <a:r>
              <a:rPr lang="en-US" dirty="0">
                <a:solidFill>
                  <a:schemeClr val="tx1"/>
                </a:solidFill>
              </a:rPr>
              <a:t>$75.</a:t>
            </a:r>
            <a:endParaRPr lang="en-US" baseline="0" dirty="0">
              <a:solidFill>
                <a:schemeClr val="tx1"/>
              </a:solidFill>
            </a:endParaRPr>
          </a:p>
          <a:p>
            <a:pPr marL="228600" indent="-228600">
              <a:buAutoNum type="arabicParenR"/>
            </a:pPr>
            <a:r>
              <a:rPr lang="en-US" baseline="0" dirty="0" err="1">
                <a:solidFill>
                  <a:schemeClr val="tx1"/>
                </a:solidFill>
              </a:rPr>
              <a:t>Xác</a:t>
            </a:r>
            <a:r>
              <a:rPr lang="en-US" baseline="0" dirty="0">
                <a:solidFill>
                  <a:schemeClr val="tx1"/>
                </a:solidFill>
              </a:rPr>
              <a:t> </a:t>
            </a:r>
            <a:r>
              <a:rPr lang="en-US" baseline="0" dirty="0" err="1">
                <a:solidFill>
                  <a:schemeClr val="tx1"/>
                </a:solidFill>
              </a:rPr>
              <a:t>định</a:t>
            </a:r>
            <a:r>
              <a:rPr lang="en-US" baseline="0" dirty="0">
                <a:solidFill>
                  <a:schemeClr val="tx1"/>
                </a:solidFill>
              </a:rPr>
              <a:t> </a:t>
            </a:r>
            <a:r>
              <a:rPr lang="en-US" baseline="0" dirty="0" err="1">
                <a:solidFill>
                  <a:schemeClr val="tx1"/>
                </a:solidFill>
              </a:rPr>
              <a:t>từng</a:t>
            </a:r>
            <a:r>
              <a:rPr lang="en-US" baseline="0" dirty="0">
                <a:solidFill>
                  <a:schemeClr val="tx1"/>
                </a:solidFill>
              </a:rPr>
              <a:t> </a:t>
            </a:r>
            <a:r>
              <a:rPr lang="en-US" baseline="0" dirty="0" err="1">
                <a:solidFill>
                  <a:schemeClr val="tx1"/>
                </a:solidFill>
              </a:rPr>
              <a:t>loại</a:t>
            </a:r>
            <a:r>
              <a:rPr lang="en-US" baseline="0" dirty="0">
                <a:solidFill>
                  <a:schemeClr val="tx1"/>
                </a:solidFill>
              </a:rPr>
              <a:t> </a:t>
            </a:r>
            <a:r>
              <a:rPr lang="en-US" baseline="0" dirty="0" err="1">
                <a:solidFill>
                  <a:schemeClr val="tx1"/>
                </a:solidFill>
              </a:rPr>
              <a:t>quan</a:t>
            </a:r>
            <a:r>
              <a:rPr lang="en-US" baseline="0" dirty="0">
                <a:solidFill>
                  <a:schemeClr val="tx1"/>
                </a:solidFill>
              </a:rPr>
              <a:t> </a:t>
            </a:r>
            <a:r>
              <a:rPr lang="en-US" baseline="0" dirty="0" err="1">
                <a:solidFill>
                  <a:schemeClr val="tx1"/>
                </a:solidFill>
              </a:rPr>
              <a:t>hệ</a:t>
            </a:r>
            <a:endParaRPr lang="en-US" baseline="0" dirty="0">
              <a:solidFill>
                <a:schemeClr val="tx1"/>
              </a:solidFill>
            </a:endParaRPr>
          </a:p>
          <a:p>
            <a:pPr marL="228600" indent="-228600">
              <a:buAutoNum type="arabicParenR"/>
            </a:pPr>
            <a:r>
              <a:rPr lang="en-US" baseline="0" dirty="0" err="1">
                <a:solidFill>
                  <a:schemeClr val="tx1"/>
                </a:solidFill>
              </a:rPr>
              <a:t>Mô</a:t>
            </a:r>
            <a:r>
              <a:rPr lang="en-US" baseline="0" dirty="0">
                <a:solidFill>
                  <a:schemeClr val="tx1"/>
                </a:solidFill>
              </a:rPr>
              <a:t> </a:t>
            </a:r>
            <a:r>
              <a:rPr lang="en-US" baseline="0" dirty="0" err="1">
                <a:solidFill>
                  <a:schemeClr val="tx1"/>
                </a:solidFill>
              </a:rPr>
              <a:t>hình</a:t>
            </a:r>
            <a:r>
              <a:rPr lang="en-US" baseline="0" dirty="0">
                <a:solidFill>
                  <a:schemeClr val="tx1"/>
                </a:solidFill>
              </a:rPr>
              <a:t> </a:t>
            </a:r>
            <a:r>
              <a:rPr lang="en-US" baseline="0" dirty="0" err="1">
                <a:solidFill>
                  <a:schemeClr val="tx1"/>
                </a:solidFill>
              </a:rPr>
              <a:t>nào</a:t>
            </a:r>
            <a:r>
              <a:rPr lang="en-US" baseline="0" dirty="0">
                <a:solidFill>
                  <a:schemeClr val="tx1"/>
                </a:solidFill>
              </a:rPr>
              <a:t> </a:t>
            </a:r>
            <a:r>
              <a:rPr lang="en-US" baseline="0" dirty="0" err="1">
                <a:solidFill>
                  <a:schemeClr val="tx1"/>
                </a:solidFill>
              </a:rPr>
              <a:t>trong</a:t>
            </a:r>
            <a:r>
              <a:rPr lang="en-US" baseline="0" dirty="0">
                <a:solidFill>
                  <a:schemeClr val="tx1"/>
                </a:solidFill>
              </a:rPr>
              <a:t> </a:t>
            </a:r>
            <a:r>
              <a:rPr lang="en-US" baseline="0" dirty="0" err="1">
                <a:solidFill>
                  <a:schemeClr val="tx1"/>
                </a:solidFill>
              </a:rPr>
              <a:t>tổ</a:t>
            </a:r>
            <a:r>
              <a:rPr lang="en-US" baseline="0" dirty="0">
                <a:solidFill>
                  <a:schemeClr val="tx1"/>
                </a:solidFill>
              </a:rPr>
              <a:t> </a:t>
            </a:r>
            <a:r>
              <a:rPr lang="en-US" baseline="0" dirty="0" err="1">
                <a:solidFill>
                  <a:schemeClr val="tx1"/>
                </a:solidFill>
              </a:rPr>
              <a:t>hợp</a:t>
            </a:r>
            <a:r>
              <a:rPr lang="en-US" baseline="0" dirty="0">
                <a:solidFill>
                  <a:schemeClr val="tx1"/>
                </a:solidFill>
              </a:rPr>
              <a:t> </a:t>
            </a:r>
            <a:r>
              <a:rPr lang="en-US" baseline="0" dirty="0" err="1">
                <a:solidFill>
                  <a:schemeClr val="tx1"/>
                </a:solidFill>
              </a:rPr>
              <a:t>của</a:t>
            </a:r>
            <a:r>
              <a:rPr lang="en-US" baseline="0" dirty="0">
                <a:solidFill>
                  <a:schemeClr val="tx1"/>
                </a:solidFill>
              </a:rPr>
              <a:t> </a:t>
            </a:r>
            <a:r>
              <a:rPr lang="en-US" baseline="0" dirty="0" err="1">
                <a:solidFill>
                  <a:schemeClr val="tx1"/>
                </a:solidFill>
              </a:rPr>
              <a:t>cô</a:t>
            </a:r>
            <a:r>
              <a:rPr lang="en-US" baseline="0" dirty="0">
                <a:solidFill>
                  <a:schemeClr val="tx1"/>
                </a:solidFill>
              </a:rPr>
              <a:t> </a:t>
            </a:r>
            <a:r>
              <a:rPr lang="en-US" baseline="0" dirty="0" err="1">
                <a:solidFill>
                  <a:schemeClr val="tx1"/>
                </a:solidFill>
              </a:rPr>
              <a:t>ấy</a:t>
            </a:r>
            <a:r>
              <a:rPr lang="en-US" baseline="0" dirty="0">
                <a:solidFill>
                  <a:schemeClr val="tx1"/>
                </a:solidFill>
              </a:rPr>
              <a:t> </a:t>
            </a:r>
            <a:r>
              <a:rPr lang="en-US" baseline="0" dirty="0" err="1">
                <a:solidFill>
                  <a:schemeClr val="tx1"/>
                </a:solidFill>
              </a:rPr>
              <a:t>là</a:t>
            </a:r>
            <a:r>
              <a:rPr lang="en-US" baseline="0" dirty="0">
                <a:solidFill>
                  <a:schemeClr val="tx1"/>
                </a:solidFill>
              </a:rPr>
              <a:t> </a:t>
            </a:r>
            <a:r>
              <a:rPr lang="en-US" baseline="0" dirty="0" err="1">
                <a:solidFill>
                  <a:schemeClr val="tx1"/>
                </a:solidFill>
              </a:rPr>
              <a:t>đắt</a:t>
            </a:r>
            <a:r>
              <a:rPr lang="en-US" baseline="0" dirty="0">
                <a:solidFill>
                  <a:schemeClr val="tx1"/>
                </a:solidFill>
              </a:rPr>
              <a:t> </a:t>
            </a:r>
            <a:r>
              <a:rPr lang="en-US" baseline="0" dirty="0" err="1">
                <a:solidFill>
                  <a:schemeClr val="tx1"/>
                </a:solidFill>
              </a:rPr>
              <a:t>nhất</a:t>
            </a:r>
            <a:r>
              <a:rPr lang="en-US" baseline="0" dirty="0">
                <a:solidFill>
                  <a:schemeClr val="tx1"/>
                </a:solidFill>
              </a:rPr>
              <a:t> (</a:t>
            </a:r>
            <a:r>
              <a:rPr lang="en-US" baseline="0" dirty="0" err="1">
                <a:solidFill>
                  <a:schemeClr val="tx1"/>
                </a:solidFill>
              </a:rPr>
              <a:t>trách</a:t>
            </a:r>
            <a:r>
              <a:rPr lang="en-US" baseline="0" dirty="0">
                <a:solidFill>
                  <a:schemeClr val="tx1"/>
                </a:solidFill>
              </a:rPr>
              <a:t> </a:t>
            </a:r>
            <a:r>
              <a:rPr lang="en-US" baseline="0" dirty="0" err="1">
                <a:solidFill>
                  <a:schemeClr val="tx1"/>
                </a:solidFill>
              </a:rPr>
              <a:t>nhiệm</a:t>
            </a:r>
            <a:r>
              <a:rPr lang="en-US" baseline="0" dirty="0">
                <a:solidFill>
                  <a:schemeClr val="tx1"/>
                </a:solidFill>
              </a:rPr>
              <a:t> </a:t>
            </a:r>
            <a:r>
              <a:rPr lang="en-US" baseline="0" dirty="0" err="1">
                <a:solidFill>
                  <a:schemeClr val="tx1"/>
                </a:solidFill>
              </a:rPr>
              <a:t>và</a:t>
            </a:r>
            <a:r>
              <a:rPr lang="en-US" baseline="0" dirty="0">
                <a:solidFill>
                  <a:schemeClr val="tx1"/>
                </a:solidFill>
              </a:rPr>
              <a:t> </a:t>
            </a:r>
            <a:r>
              <a:rPr lang="en-US" baseline="0" dirty="0" err="1">
                <a:solidFill>
                  <a:schemeClr val="tx1"/>
                </a:solidFill>
              </a:rPr>
              <a:t>nghĩa</a:t>
            </a:r>
            <a:r>
              <a:rPr lang="en-US" baseline="0" dirty="0">
                <a:solidFill>
                  <a:schemeClr val="tx1"/>
                </a:solidFill>
              </a:rPr>
              <a:t> </a:t>
            </a:r>
            <a:r>
              <a:rPr lang="en-US" baseline="0" dirty="0" err="1">
                <a:solidFill>
                  <a:schemeClr val="tx1"/>
                </a:solidFill>
              </a:rPr>
              <a:t>vụ</a:t>
            </a:r>
            <a:r>
              <a:rPr lang="en-US" baseline="0" dirty="0">
                <a:solidFill>
                  <a:schemeClr val="tx1"/>
                </a:solidFill>
              </a:rPr>
              <a:t> </a:t>
            </a:r>
            <a:r>
              <a:rPr lang="en-US" baseline="0" dirty="0" err="1">
                <a:solidFill>
                  <a:schemeClr val="tx1"/>
                </a:solidFill>
              </a:rPr>
              <a:t>pháp</a:t>
            </a:r>
            <a:r>
              <a:rPr lang="en-US" baseline="0" dirty="0">
                <a:solidFill>
                  <a:schemeClr val="tx1"/>
                </a:solidFill>
              </a:rPr>
              <a:t> </a:t>
            </a:r>
            <a:r>
              <a:rPr lang="en-US" baseline="0" dirty="0" err="1">
                <a:solidFill>
                  <a:schemeClr val="tx1"/>
                </a:solidFill>
              </a:rPr>
              <a:t>lý</a:t>
            </a:r>
            <a:r>
              <a:rPr lang="en-US" baseline="0" dirty="0">
                <a:solidFill>
                  <a:schemeClr val="tx1"/>
                </a:solidFill>
              </a:rPr>
              <a:t> </a:t>
            </a:r>
            <a:r>
              <a:rPr lang="en-US" baseline="0" dirty="0" err="1">
                <a:solidFill>
                  <a:schemeClr val="tx1"/>
                </a:solidFill>
              </a:rPr>
              <a:t>cao</a:t>
            </a:r>
            <a:r>
              <a:rPr lang="en-US" baseline="0" dirty="0">
                <a:solidFill>
                  <a:schemeClr val="tx1"/>
                </a:solidFill>
              </a:rPr>
              <a:t> </a:t>
            </a:r>
            <a:r>
              <a:rPr lang="en-US" baseline="0" dirty="0" err="1">
                <a:solidFill>
                  <a:schemeClr val="tx1"/>
                </a:solidFill>
              </a:rPr>
              <a:t>nhất</a:t>
            </a:r>
            <a:r>
              <a:rPr lang="en-US" baseline="0" dirty="0">
                <a:solidFill>
                  <a:schemeClr val="tx1"/>
                </a:solidFill>
              </a:rPr>
              <a:t> </a:t>
            </a:r>
            <a:r>
              <a:rPr lang="en-US" baseline="0" dirty="0" err="1">
                <a:solidFill>
                  <a:schemeClr val="tx1"/>
                </a:solidFill>
              </a:rPr>
              <a:t>đối</a:t>
            </a:r>
            <a:r>
              <a:rPr lang="en-US" baseline="0" dirty="0">
                <a:solidFill>
                  <a:schemeClr val="tx1"/>
                </a:solidFill>
              </a:rPr>
              <a:t> </a:t>
            </a:r>
            <a:r>
              <a:rPr lang="en-US" baseline="0" dirty="0" err="1">
                <a:solidFill>
                  <a:schemeClr val="tx1"/>
                </a:solidFill>
              </a:rPr>
              <a:t>với</a:t>
            </a:r>
            <a:r>
              <a:rPr lang="en-US" baseline="0" dirty="0">
                <a:solidFill>
                  <a:schemeClr val="tx1"/>
                </a:solidFill>
              </a:rPr>
              <a:t> FMS)</a:t>
            </a:r>
          </a:p>
          <a:p>
            <a:pPr marL="228600" indent="-228600">
              <a:buAutoNum type="arabicParenR"/>
            </a:pPr>
            <a:r>
              <a:rPr lang="en-US" baseline="0" dirty="0" err="1">
                <a:solidFill>
                  <a:schemeClr val="tx1"/>
                </a:solidFill>
              </a:rPr>
              <a:t>Đếm</a:t>
            </a:r>
            <a:r>
              <a:rPr lang="en-US" baseline="0" dirty="0">
                <a:solidFill>
                  <a:schemeClr val="tx1"/>
                </a:solidFill>
              </a:rPr>
              <a:t> </a:t>
            </a:r>
            <a:r>
              <a:rPr lang="en-US" baseline="0" dirty="0" err="1">
                <a:solidFill>
                  <a:schemeClr val="tx1"/>
                </a:solidFill>
              </a:rPr>
              <a:t>số</a:t>
            </a:r>
            <a:r>
              <a:rPr lang="en-US" baseline="0" dirty="0">
                <a:solidFill>
                  <a:schemeClr val="tx1"/>
                </a:solidFill>
              </a:rPr>
              <a:t> </a:t>
            </a:r>
            <a:r>
              <a:rPr lang="en-US" baseline="0" dirty="0" err="1">
                <a:solidFill>
                  <a:schemeClr val="tx1"/>
                </a:solidFill>
              </a:rPr>
              <a:t>dịch</a:t>
            </a:r>
            <a:r>
              <a:rPr lang="en-US" baseline="0" dirty="0">
                <a:solidFill>
                  <a:schemeClr val="tx1"/>
                </a:solidFill>
              </a:rPr>
              <a:t> </a:t>
            </a:r>
            <a:r>
              <a:rPr lang="en-US" baseline="0" dirty="0" err="1">
                <a:solidFill>
                  <a:schemeClr val="tx1"/>
                </a:solidFill>
              </a:rPr>
              <a:t>vụ</a:t>
            </a:r>
            <a:r>
              <a:rPr lang="en-US" baseline="0" dirty="0">
                <a:solidFill>
                  <a:schemeClr val="tx1"/>
                </a:solidFill>
              </a:rPr>
              <a:t> </a:t>
            </a:r>
            <a:r>
              <a:rPr lang="en-US" baseline="0" dirty="0" err="1">
                <a:solidFill>
                  <a:schemeClr val="tx1"/>
                </a:solidFill>
              </a:rPr>
              <a:t>trong</a:t>
            </a:r>
            <a:r>
              <a:rPr lang="en-US" baseline="0" dirty="0">
                <a:solidFill>
                  <a:schemeClr val="tx1"/>
                </a:solidFill>
              </a:rPr>
              <a:t> </a:t>
            </a:r>
            <a:r>
              <a:rPr lang="en-US" baseline="0" dirty="0" err="1">
                <a:solidFill>
                  <a:schemeClr val="tx1"/>
                </a:solidFill>
              </a:rPr>
              <a:t>kế</a:t>
            </a:r>
            <a:r>
              <a:rPr lang="en-US" baseline="0" dirty="0">
                <a:solidFill>
                  <a:schemeClr val="tx1"/>
                </a:solidFill>
              </a:rPr>
              <a:t> </a:t>
            </a:r>
            <a:r>
              <a:rPr lang="en-US" baseline="0" dirty="0" err="1">
                <a:solidFill>
                  <a:schemeClr val="tx1"/>
                </a:solidFill>
              </a:rPr>
              <a:t>hoạch</a:t>
            </a:r>
            <a:r>
              <a:rPr lang="en-US" baseline="0" dirty="0">
                <a:solidFill>
                  <a:schemeClr val="tx1"/>
                </a:solidFill>
              </a:rPr>
              <a:t> chi </a:t>
            </a:r>
            <a:r>
              <a:rPr lang="en-US" baseline="0" dirty="0" err="1">
                <a:solidFill>
                  <a:schemeClr val="tx1"/>
                </a:solidFill>
              </a:rPr>
              <a:t>tiêu</a:t>
            </a:r>
            <a:endParaRPr lang="en-US" baseline="0" dirty="0">
              <a:solidFill>
                <a:schemeClr val="tx1"/>
              </a:solidFill>
            </a:endParaRPr>
          </a:p>
          <a:p>
            <a:pPr marL="228600" indent="-228600">
              <a:buAutoNum type="arabicParenR"/>
            </a:pPr>
            <a:r>
              <a:rPr lang="en-US" baseline="0" dirty="0" err="1">
                <a:solidFill>
                  <a:schemeClr val="tx1"/>
                </a:solidFill>
              </a:rPr>
              <a:t>Tham</a:t>
            </a:r>
            <a:r>
              <a:rPr lang="en-US" baseline="0" dirty="0">
                <a:solidFill>
                  <a:schemeClr val="tx1"/>
                </a:solidFill>
              </a:rPr>
              <a:t> </a:t>
            </a:r>
            <a:r>
              <a:rPr lang="en-US" baseline="0" dirty="0" err="1">
                <a:solidFill>
                  <a:schemeClr val="tx1"/>
                </a:solidFill>
              </a:rPr>
              <a:t>khảo</a:t>
            </a:r>
            <a:r>
              <a:rPr lang="en-US" baseline="0" dirty="0">
                <a:solidFill>
                  <a:schemeClr val="tx1"/>
                </a:solidFill>
              </a:rPr>
              <a:t> </a:t>
            </a:r>
            <a:r>
              <a:rPr lang="en-US" baseline="0" dirty="0" err="1">
                <a:solidFill>
                  <a:schemeClr val="tx1"/>
                </a:solidFill>
              </a:rPr>
              <a:t>phiếu</a:t>
            </a:r>
            <a:r>
              <a:rPr lang="en-US" baseline="0" dirty="0">
                <a:solidFill>
                  <a:schemeClr val="tx1"/>
                </a:solidFill>
              </a:rPr>
              <a:t> </a:t>
            </a:r>
            <a:r>
              <a:rPr lang="en-US" b="1" baseline="0" dirty="0" err="1">
                <a:solidFill>
                  <a:schemeClr val="tx1"/>
                </a:solidFill>
              </a:rPr>
              <a:t>Mức</a:t>
            </a:r>
            <a:r>
              <a:rPr lang="en-US" b="1" baseline="0" dirty="0">
                <a:solidFill>
                  <a:schemeClr val="tx1"/>
                </a:solidFill>
              </a:rPr>
              <a:t> Chi </a:t>
            </a:r>
            <a:r>
              <a:rPr lang="en-US" b="1" baseline="0" dirty="0" err="1">
                <a:solidFill>
                  <a:schemeClr val="tx1"/>
                </a:solidFill>
              </a:rPr>
              <a:t>phí</a:t>
            </a:r>
            <a:r>
              <a:rPr lang="en-US" b="1" baseline="0" dirty="0">
                <a:solidFill>
                  <a:schemeClr val="tx1"/>
                </a:solidFill>
              </a:rPr>
              <a:t> </a:t>
            </a:r>
            <a:r>
              <a:rPr lang="en-US" b="1" baseline="0" dirty="0" err="1">
                <a:solidFill>
                  <a:schemeClr val="tx1"/>
                </a:solidFill>
              </a:rPr>
              <a:t>Tối</a:t>
            </a:r>
            <a:r>
              <a:rPr lang="en-US" b="1" baseline="0" dirty="0">
                <a:solidFill>
                  <a:schemeClr val="tx1"/>
                </a:solidFill>
              </a:rPr>
              <a:t> </a:t>
            </a:r>
            <a:r>
              <a:rPr lang="en-US" b="1" baseline="0" dirty="0" err="1">
                <a:solidFill>
                  <a:schemeClr val="tx1"/>
                </a:solidFill>
              </a:rPr>
              <a:t>đa</a:t>
            </a:r>
            <a:r>
              <a:rPr lang="en-US" b="1" baseline="0" dirty="0">
                <a:solidFill>
                  <a:schemeClr val="tx1"/>
                </a:solidFill>
              </a:rPr>
              <a:t> </a:t>
            </a:r>
            <a:r>
              <a:rPr lang="en-US" b="1" baseline="0" dirty="0" err="1">
                <a:solidFill>
                  <a:schemeClr val="tx1"/>
                </a:solidFill>
              </a:rPr>
              <a:t>cho</a:t>
            </a:r>
            <a:r>
              <a:rPr lang="en-US" b="1" baseline="0" dirty="0">
                <a:solidFill>
                  <a:schemeClr val="tx1"/>
                </a:solidFill>
              </a:rPr>
              <a:t> </a:t>
            </a:r>
            <a:r>
              <a:rPr lang="en-US" b="1" baseline="0" dirty="0" err="1">
                <a:solidFill>
                  <a:schemeClr val="tx1"/>
                </a:solidFill>
              </a:rPr>
              <a:t>Dịch</a:t>
            </a:r>
            <a:r>
              <a:rPr lang="en-US" b="1" baseline="0" dirty="0">
                <a:solidFill>
                  <a:schemeClr val="tx1"/>
                </a:solidFill>
              </a:rPr>
              <a:t> </a:t>
            </a:r>
            <a:r>
              <a:rPr lang="en-US" b="1" baseline="0" dirty="0" err="1">
                <a:solidFill>
                  <a:schemeClr val="tx1"/>
                </a:solidFill>
              </a:rPr>
              <a:t>vụ</a:t>
            </a:r>
            <a:r>
              <a:rPr lang="en-US" b="1" baseline="0" dirty="0">
                <a:solidFill>
                  <a:schemeClr val="tx1"/>
                </a:solidFill>
              </a:rPr>
              <a:t> </a:t>
            </a:r>
            <a:r>
              <a:rPr lang="en-US" b="1" baseline="0" dirty="0" err="1">
                <a:solidFill>
                  <a:schemeClr val="tx1"/>
                </a:solidFill>
              </a:rPr>
              <a:t>Quản</a:t>
            </a:r>
            <a:r>
              <a:rPr lang="en-US" b="1" baseline="0" dirty="0">
                <a:solidFill>
                  <a:schemeClr val="tx1"/>
                </a:solidFill>
              </a:rPr>
              <a:t> </a:t>
            </a:r>
            <a:r>
              <a:rPr lang="en-US" b="1" baseline="0" dirty="0" err="1">
                <a:solidFill>
                  <a:schemeClr val="tx1"/>
                </a:solidFill>
              </a:rPr>
              <a:t>lý</a:t>
            </a:r>
            <a:r>
              <a:rPr lang="en-US" b="1" baseline="0" dirty="0">
                <a:solidFill>
                  <a:schemeClr val="tx1"/>
                </a:solidFill>
              </a:rPr>
              <a:t> </a:t>
            </a:r>
            <a:r>
              <a:rPr lang="en-US" b="1" baseline="0" dirty="0" err="1">
                <a:solidFill>
                  <a:schemeClr val="tx1"/>
                </a:solidFill>
              </a:rPr>
              <a:t>Tài</a:t>
            </a:r>
            <a:r>
              <a:rPr lang="en-US" b="1" baseline="0" dirty="0">
                <a:solidFill>
                  <a:schemeClr val="tx1"/>
                </a:solidFill>
              </a:rPr>
              <a:t> </a:t>
            </a:r>
            <a:r>
              <a:rPr lang="en-US" b="1" baseline="0" dirty="0" err="1">
                <a:solidFill>
                  <a:schemeClr val="tx1"/>
                </a:solidFill>
              </a:rPr>
              <a:t>chính</a:t>
            </a:r>
            <a:r>
              <a:rPr lang="en-US" b="1" baseline="0" dirty="0">
                <a:solidFill>
                  <a:schemeClr val="tx1"/>
                </a:solidFill>
              </a:rPr>
              <a:t> (FMS) </a:t>
            </a:r>
            <a:r>
              <a:rPr lang="en-US" baseline="0" dirty="0" err="1">
                <a:solidFill>
                  <a:schemeClr val="tx1"/>
                </a:solidFill>
              </a:rPr>
              <a:t>để</a:t>
            </a:r>
            <a:r>
              <a:rPr lang="en-US" baseline="0" dirty="0">
                <a:solidFill>
                  <a:schemeClr val="tx1"/>
                </a:solidFill>
              </a:rPr>
              <a:t> </a:t>
            </a:r>
            <a:r>
              <a:rPr lang="en-US" baseline="0" dirty="0" err="1">
                <a:solidFill>
                  <a:schemeClr val="tx1"/>
                </a:solidFill>
              </a:rPr>
              <a:t>xác</a:t>
            </a:r>
            <a:r>
              <a:rPr lang="en-US" baseline="0" dirty="0">
                <a:solidFill>
                  <a:schemeClr val="tx1"/>
                </a:solidFill>
              </a:rPr>
              <a:t> </a:t>
            </a:r>
            <a:r>
              <a:rPr lang="en-US" baseline="0" dirty="0" err="1">
                <a:solidFill>
                  <a:schemeClr val="tx1"/>
                </a:solidFill>
              </a:rPr>
              <a:t>định</a:t>
            </a:r>
            <a:r>
              <a:rPr lang="en-US" baseline="0" dirty="0">
                <a:solidFill>
                  <a:schemeClr val="tx1"/>
                </a:solidFill>
              </a:rPr>
              <a:t> chi </a:t>
            </a:r>
            <a:r>
              <a:rPr lang="en-US" baseline="0" dirty="0" err="1">
                <a:solidFill>
                  <a:schemeClr val="tx1"/>
                </a:solidFill>
              </a:rPr>
              <a:t>phí</a:t>
            </a:r>
            <a:r>
              <a:rPr lang="en-US" baseline="0" dirty="0">
                <a:solidFill>
                  <a:schemeClr val="tx1"/>
                </a:solidFill>
              </a:rPr>
              <a:t> FMS </a:t>
            </a:r>
            <a:r>
              <a:rPr lang="en-US" baseline="0" dirty="0" err="1">
                <a:solidFill>
                  <a:schemeClr val="tx1"/>
                </a:solidFill>
              </a:rPr>
              <a:t>của</a:t>
            </a:r>
            <a:r>
              <a:rPr lang="en-US" baseline="0" dirty="0">
                <a:solidFill>
                  <a:schemeClr val="tx1"/>
                </a:solidFill>
              </a:rPr>
              <a:t> </a:t>
            </a:r>
            <a:r>
              <a:rPr lang="en-US" baseline="0" dirty="0" err="1">
                <a:solidFill>
                  <a:schemeClr val="tx1"/>
                </a:solidFill>
              </a:rPr>
              <a:t>bạn</a:t>
            </a:r>
            <a:endParaRPr lang="en-US"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a:t>
            </a:r>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a:t>
            </a:r>
            <a:r>
              <a:rPr lang="en-US" sz="1200" b="1" i="0" u="none" strike="noStrike" kern="1200" baseline="0" dirty="0" err="1">
                <a:solidFill>
                  <a:schemeClr val="tx1"/>
                </a:solidFill>
                <a:latin typeface="+mn-lt"/>
                <a:ea typeface="+mn-ea"/>
                <a:cs typeface="+mn-cs"/>
              </a:rPr>
              <a:t>mô</a:t>
            </a:r>
            <a:r>
              <a:rPr lang="en-US" sz="1200" b="1" i="0" u="none" strike="noStrike" kern="1200" baseline="0" dirty="0">
                <a:solidFill>
                  <a:schemeClr val="tx1"/>
                </a:solidFill>
                <a:latin typeface="+mn-lt"/>
                <a:ea typeface="+mn-ea"/>
                <a:cs typeface="+mn-cs"/>
              </a:rPr>
              <a:t> </a:t>
            </a:r>
            <a:r>
              <a:rPr lang="en-US" sz="1200" b="1" i="0" u="none" strike="noStrike" kern="1200" baseline="0" dirty="0" err="1">
                <a:solidFill>
                  <a:schemeClr val="tx1"/>
                </a:solidFill>
                <a:latin typeface="+mn-lt"/>
                <a:ea typeface="+mn-ea"/>
                <a:cs typeface="+mn-cs"/>
              </a:rPr>
              <a:t>hình</a:t>
            </a:r>
            <a:r>
              <a:rPr lang="en-US" sz="1200" b="1" i="0" u="none" strike="noStrike" kern="1200" baseline="0" dirty="0">
                <a:solidFill>
                  <a:schemeClr val="tx1"/>
                </a:solidFill>
                <a:latin typeface="+mn-lt"/>
                <a:ea typeface="+mn-ea"/>
                <a:cs typeface="+mn-cs"/>
              </a:rPr>
              <a:t> </a:t>
            </a:r>
            <a:r>
              <a:rPr lang="en-US" sz="1200" b="1" i="0" u="none" strike="noStrike" kern="1200" baseline="0" dirty="0" err="1">
                <a:solidFill>
                  <a:schemeClr val="tx1"/>
                </a:solidFill>
                <a:latin typeface="+mn-lt"/>
                <a:ea typeface="+mn-ea"/>
                <a:cs typeface="+mn-cs"/>
              </a:rPr>
              <a:t>có</a:t>
            </a:r>
            <a:r>
              <a:rPr lang="en-US" sz="1200" b="1" i="0" u="none" strike="noStrike" kern="1200" baseline="0" dirty="0">
                <a:solidFill>
                  <a:schemeClr val="tx1"/>
                </a:solidFill>
                <a:latin typeface="+mn-lt"/>
                <a:ea typeface="+mn-ea"/>
                <a:cs typeface="+mn-cs"/>
              </a:rPr>
              <a:t> chi </a:t>
            </a:r>
            <a:r>
              <a:rPr lang="en-US" sz="1200" b="1" i="0" u="none" strike="noStrike" kern="1200" baseline="0" dirty="0" err="1">
                <a:solidFill>
                  <a:schemeClr val="tx1"/>
                </a:solidFill>
                <a:latin typeface="+mn-lt"/>
                <a:ea typeface="+mn-ea"/>
                <a:cs typeface="+mn-cs"/>
              </a:rPr>
              <a:t>phí</a:t>
            </a:r>
            <a:r>
              <a:rPr lang="en-US" sz="1200" b="1" i="0" u="none" strike="noStrike" kern="1200" baseline="0" dirty="0">
                <a:solidFill>
                  <a:schemeClr val="tx1"/>
                </a:solidFill>
                <a:latin typeface="+mn-lt"/>
                <a:ea typeface="+mn-ea"/>
                <a:cs typeface="+mn-cs"/>
              </a:rPr>
              <a:t> </a:t>
            </a:r>
            <a:r>
              <a:rPr lang="en-US" sz="1200" b="1" i="0" u="none" strike="noStrike" kern="1200" baseline="0" dirty="0" err="1">
                <a:solidFill>
                  <a:schemeClr val="tx1"/>
                </a:solidFill>
                <a:latin typeface="+mn-lt"/>
                <a:ea typeface="+mn-ea"/>
                <a:cs typeface="+mn-cs"/>
              </a:rPr>
              <a:t>cao</a:t>
            </a:r>
            <a:r>
              <a:rPr lang="en-US" sz="1200" b="1" i="0" u="none" strike="noStrike" kern="1200" baseline="0" dirty="0">
                <a:solidFill>
                  <a:schemeClr val="tx1"/>
                </a:solidFill>
                <a:latin typeface="+mn-lt"/>
                <a:ea typeface="+mn-ea"/>
                <a:cs typeface="+mn-cs"/>
              </a:rPr>
              <a:t> </a:t>
            </a:r>
            <a:r>
              <a:rPr lang="en-US" sz="1200" b="1" i="0" u="none" strike="noStrike" kern="1200" baseline="0" dirty="0" err="1">
                <a:solidFill>
                  <a:schemeClr val="tx1"/>
                </a:solidFill>
                <a:latin typeface="+mn-lt"/>
                <a:ea typeface="+mn-ea"/>
                <a:cs typeface="+mn-cs"/>
              </a:rPr>
              <a:t>nhất</a:t>
            </a:r>
            <a:r>
              <a:rPr lang="en-US" sz="1200" b="1" i="0" u="none" strike="noStrike" kern="1200" baseline="0" dirty="0">
                <a:solidFill>
                  <a:schemeClr val="tx1"/>
                </a:solidFill>
                <a:latin typeface="+mn-lt"/>
                <a:ea typeface="+mn-ea"/>
                <a:cs typeface="+mn-cs"/>
              </a:rPr>
              <a:t> + </a:t>
            </a:r>
            <a:r>
              <a:rPr lang="en-US" sz="1200" b="1" i="0" u="none" strike="noStrike" kern="1200" baseline="0" dirty="0" err="1">
                <a:solidFill>
                  <a:schemeClr val="tx1"/>
                </a:solidFill>
                <a:latin typeface="+mn-lt"/>
                <a:ea typeface="+mn-ea"/>
                <a:cs typeface="+mn-cs"/>
              </a:rPr>
              <a:t>số</a:t>
            </a:r>
            <a:r>
              <a:rPr lang="en-US" sz="1200" b="1" i="0" u="none" strike="noStrike" kern="1200" baseline="0" dirty="0">
                <a:solidFill>
                  <a:schemeClr val="tx1"/>
                </a:solidFill>
                <a:latin typeface="+mn-lt"/>
                <a:ea typeface="+mn-ea"/>
                <a:cs typeface="+mn-cs"/>
              </a:rPr>
              <a:t> </a:t>
            </a:r>
            <a:r>
              <a:rPr lang="en-US" sz="1200" b="1" i="0" u="none" strike="noStrike" kern="1200" baseline="0" dirty="0" err="1">
                <a:solidFill>
                  <a:schemeClr val="tx1"/>
                </a:solidFill>
                <a:latin typeface="+mn-lt"/>
                <a:ea typeface="+mn-ea"/>
                <a:cs typeface="+mn-cs"/>
              </a:rPr>
              <a:t>lượng</a:t>
            </a:r>
            <a:r>
              <a:rPr lang="en-US" sz="1200" b="1" i="0" u="none" strike="noStrike" kern="1200" baseline="0" dirty="0">
                <a:solidFill>
                  <a:schemeClr val="tx1"/>
                </a:solidFill>
                <a:latin typeface="+mn-lt"/>
                <a:ea typeface="+mn-ea"/>
                <a:cs typeface="+mn-cs"/>
              </a:rPr>
              <a:t> </a:t>
            </a:r>
            <a:r>
              <a:rPr lang="en-US" sz="1200" b="1" i="0" u="none" strike="noStrike" kern="1200" baseline="0" dirty="0" err="1">
                <a:solidFill>
                  <a:schemeClr val="tx1"/>
                </a:solidFill>
                <a:latin typeface="+mn-lt"/>
                <a:ea typeface="+mn-ea"/>
                <a:cs typeface="+mn-cs"/>
              </a:rPr>
              <a:t>các</a:t>
            </a:r>
            <a:r>
              <a:rPr lang="en-US" sz="1200" b="1" i="0" u="none" strike="noStrike" kern="1200" baseline="0" dirty="0">
                <a:solidFill>
                  <a:schemeClr val="tx1"/>
                </a:solidFill>
                <a:latin typeface="+mn-lt"/>
                <a:ea typeface="+mn-ea"/>
                <a:cs typeface="+mn-cs"/>
              </a:rPr>
              <a:t> </a:t>
            </a:r>
            <a:r>
              <a:rPr lang="en-US" sz="1200" b="1" i="0" u="none" strike="noStrike" kern="1200" baseline="0" dirty="0" err="1">
                <a:solidFill>
                  <a:schemeClr val="tx1"/>
                </a:solidFill>
                <a:latin typeface="+mn-lt"/>
                <a:ea typeface="+mn-ea"/>
                <a:cs typeface="+mn-cs"/>
              </a:rPr>
              <a:t>dịch</a:t>
            </a:r>
            <a:r>
              <a:rPr lang="en-US" sz="1200" b="1" i="0" u="none" strike="noStrike" kern="1200" baseline="0" dirty="0">
                <a:solidFill>
                  <a:schemeClr val="tx1"/>
                </a:solidFill>
                <a:latin typeface="+mn-lt"/>
                <a:ea typeface="+mn-ea"/>
                <a:cs typeface="+mn-cs"/>
              </a:rPr>
              <a:t> </a:t>
            </a:r>
            <a:r>
              <a:rPr lang="en-US" sz="1200" b="1" i="0" u="none" strike="noStrike" kern="1200" baseline="0" dirty="0" err="1">
                <a:solidFill>
                  <a:schemeClr val="tx1"/>
                </a:solidFill>
                <a:latin typeface="+mn-lt"/>
                <a:ea typeface="+mn-ea"/>
                <a:cs typeface="+mn-cs"/>
              </a:rPr>
              <a:t>vụ</a:t>
            </a:r>
            <a:r>
              <a:rPr lang="en-US" sz="1200" b="1" i="0" u="none" strike="noStrike" kern="1200" baseline="0" dirty="0">
                <a:solidFill>
                  <a:schemeClr val="tx1"/>
                </a:solidFill>
                <a:latin typeface="+mn-lt"/>
                <a:ea typeface="+mn-ea"/>
                <a:cs typeface="+mn-cs"/>
              </a:rPr>
              <a:t> = CHI PHÍ ) ******</a:t>
            </a:r>
            <a:r>
              <a:rPr lang="en-US" sz="1200" b="0" i="0" u="none" strike="noStrike" kern="1200" baseline="0" dirty="0">
                <a:solidFill>
                  <a:schemeClr val="tx1"/>
                </a:solidFill>
                <a:latin typeface="+mn-lt"/>
                <a:ea typeface="+mn-ea"/>
                <a:cs typeface="+mn-cs"/>
              </a:rPr>
              <a:t>	</a:t>
            </a:r>
          </a:p>
          <a:p>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vi-VN" dirty="0">
                <a:solidFill>
                  <a:schemeClr val="tx1"/>
                </a:solidFill>
              </a:rPr>
              <a:t>Trong SDP, nếu FMS cung cấp </a:t>
            </a:r>
            <a:r>
              <a:rPr lang="en-US" dirty="0" err="1">
                <a:solidFill>
                  <a:schemeClr val="tx1"/>
                </a:solidFill>
              </a:rPr>
              <a:t>các</a:t>
            </a:r>
            <a:r>
              <a:rPr lang="en-US" baseline="0" dirty="0">
                <a:solidFill>
                  <a:schemeClr val="tx1"/>
                </a:solidFill>
              </a:rPr>
              <a:t> </a:t>
            </a:r>
            <a:r>
              <a:rPr lang="en-US" baseline="0" dirty="0" err="1">
                <a:solidFill>
                  <a:schemeClr val="tx1"/>
                </a:solidFill>
              </a:rPr>
              <a:t>khoản</a:t>
            </a:r>
            <a:r>
              <a:rPr lang="en-US" baseline="0" dirty="0">
                <a:solidFill>
                  <a:schemeClr val="tx1"/>
                </a:solidFill>
              </a:rPr>
              <a:t> </a:t>
            </a:r>
            <a:r>
              <a:rPr lang="vi-VN" dirty="0">
                <a:solidFill>
                  <a:schemeClr val="tx1"/>
                </a:solidFill>
              </a:rPr>
              <a:t>thanh toán qua nhiều hơn một trong các mô hình, thì mức </a:t>
            </a:r>
            <a:r>
              <a:rPr lang="en-US" dirty="0">
                <a:solidFill>
                  <a:schemeClr val="tx1"/>
                </a:solidFill>
              </a:rPr>
              <a:t>chi </a:t>
            </a:r>
            <a:r>
              <a:rPr lang="en-US" dirty="0" err="1">
                <a:solidFill>
                  <a:schemeClr val="tx1"/>
                </a:solidFill>
              </a:rPr>
              <a:t>phí</a:t>
            </a:r>
            <a:r>
              <a:rPr lang="en-US" baseline="0" dirty="0">
                <a:solidFill>
                  <a:schemeClr val="tx1"/>
                </a:solidFill>
              </a:rPr>
              <a:t> </a:t>
            </a:r>
            <a:r>
              <a:rPr lang="vi-VN" dirty="0">
                <a:solidFill>
                  <a:schemeClr val="tx1"/>
                </a:solidFill>
              </a:rPr>
              <a:t>tối đa của bạn không thể vượt quá mô hình </a:t>
            </a:r>
            <a:r>
              <a:rPr lang="en-US" dirty="0" err="1">
                <a:solidFill>
                  <a:schemeClr val="tx1"/>
                </a:solidFill>
              </a:rPr>
              <a:t>có</a:t>
            </a:r>
            <a:r>
              <a:rPr lang="en-US" baseline="0" dirty="0">
                <a:solidFill>
                  <a:schemeClr val="tx1"/>
                </a:solidFill>
              </a:rPr>
              <a:t> </a:t>
            </a:r>
            <a:r>
              <a:rPr lang="vi-VN" dirty="0">
                <a:solidFill>
                  <a:schemeClr val="tx1"/>
                </a:solidFill>
              </a:rPr>
              <a:t>chi phí cao n</a:t>
            </a:r>
            <a:r>
              <a:rPr lang="en-US" dirty="0">
                <a:solidFill>
                  <a:schemeClr val="tx1"/>
                </a:solidFill>
              </a:rPr>
              <a:t>h</a:t>
            </a:r>
            <a:r>
              <a:rPr lang="vi-VN" dirty="0">
                <a:solidFill>
                  <a:schemeClr val="tx1"/>
                </a:solidFill>
              </a:rPr>
              <a:t>ất cho tổng số dịch vụ.</a:t>
            </a:r>
            <a:endParaRPr lang="en-US" dirty="0">
              <a:solidFill>
                <a:schemeClr val="tx1"/>
              </a:solidFill>
            </a:endParaRPr>
          </a:p>
        </p:txBody>
      </p:sp>
      <p:sp>
        <p:nvSpPr>
          <p:cNvPr id="4" name="Slide Number Placeholder 3"/>
          <p:cNvSpPr>
            <a:spLocks noGrp="1"/>
          </p:cNvSpPr>
          <p:nvPr>
            <p:ph type="sldNum" sz="quarter" idx="10"/>
          </p:nvPr>
        </p:nvSpPr>
        <p:spPr/>
        <p:txBody>
          <a:bodyPr/>
          <a:lstStyle/>
          <a:p>
            <a:fld id="{1C78673E-F29B-4593-BE77-BC78070867BB}" type="slidenum">
              <a:rPr lang="en-US" smtClean="0"/>
              <a:t>72</a:t>
            </a:fld>
            <a:endParaRPr lang="en-US" dirty="0"/>
          </a:p>
        </p:txBody>
      </p:sp>
    </p:spTree>
    <p:extLst>
      <p:ext uri="{BB962C8B-B14F-4D97-AF65-F5344CB8AC3E}">
        <p14:creationId xmlns:p14="http://schemas.microsoft.com/office/powerpoint/2010/main" val="257199395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baseline="0" dirty="0">
                <a:solidFill>
                  <a:schemeClr val="tx1"/>
                </a:solidFill>
              </a:rPr>
              <a:t>Cho </a:t>
            </a:r>
            <a:r>
              <a:rPr lang="en-US" i="1" baseline="0" dirty="0" err="1">
                <a:solidFill>
                  <a:schemeClr val="tx1"/>
                </a:solidFill>
              </a:rPr>
              <a:t>mọi</a:t>
            </a:r>
            <a:r>
              <a:rPr lang="en-US" i="1" baseline="0" dirty="0">
                <a:solidFill>
                  <a:schemeClr val="tx1"/>
                </a:solidFill>
              </a:rPr>
              <a:t> </a:t>
            </a:r>
            <a:r>
              <a:rPr lang="en-US" i="1" baseline="0" dirty="0" err="1">
                <a:solidFill>
                  <a:schemeClr val="tx1"/>
                </a:solidFill>
              </a:rPr>
              <a:t>người</a:t>
            </a:r>
            <a:r>
              <a:rPr lang="en-US" i="1" baseline="0" dirty="0">
                <a:solidFill>
                  <a:schemeClr val="tx1"/>
                </a:solidFill>
              </a:rPr>
              <a:t> </a:t>
            </a:r>
            <a:r>
              <a:rPr lang="en-US" i="1" baseline="0" dirty="0" err="1">
                <a:solidFill>
                  <a:schemeClr val="tx1"/>
                </a:solidFill>
              </a:rPr>
              <a:t>bắt</a:t>
            </a:r>
            <a:r>
              <a:rPr lang="en-US" i="1" baseline="0" dirty="0">
                <a:solidFill>
                  <a:schemeClr val="tx1"/>
                </a:solidFill>
              </a:rPr>
              <a:t> </a:t>
            </a:r>
            <a:r>
              <a:rPr lang="en-US" i="1" baseline="0" dirty="0" err="1">
                <a:solidFill>
                  <a:schemeClr val="tx1"/>
                </a:solidFill>
              </a:rPr>
              <a:t>cặp</a:t>
            </a:r>
            <a:r>
              <a:rPr lang="en-US" i="1" baseline="0" dirty="0">
                <a:solidFill>
                  <a:schemeClr val="tx1"/>
                </a:solidFill>
              </a:rPr>
              <a:t> </a:t>
            </a:r>
            <a:r>
              <a:rPr lang="en-US" i="1" baseline="0" dirty="0" err="1">
                <a:solidFill>
                  <a:schemeClr val="tx1"/>
                </a:solidFill>
              </a:rPr>
              <a:t>để</a:t>
            </a:r>
            <a:r>
              <a:rPr lang="en-US" i="1" baseline="0" dirty="0">
                <a:solidFill>
                  <a:schemeClr val="tx1"/>
                </a:solidFill>
              </a:rPr>
              <a:t> </a:t>
            </a:r>
            <a:r>
              <a:rPr lang="en-US" i="1" baseline="0" dirty="0" err="1">
                <a:solidFill>
                  <a:schemeClr val="tx1"/>
                </a:solidFill>
              </a:rPr>
              <a:t>thảo</a:t>
            </a:r>
            <a:r>
              <a:rPr lang="en-US" i="1" baseline="0" dirty="0">
                <a:solidFill>
                  <a:schemeClr val="tx1"/>
                </a:solidFill>
              </a:rPr>
              <a:t> </a:t>
            </a:r>
            <a:r>
              <a:rPr lang="en-US" i="1" baseline="0" dirty="0" err="1">
                <a:solidFill>
                  <a:schemeClr val="tx1"/>
                </a:solidFill>
              </a:rPr>
              <a:t>luận</a:t>
            </a:r>
            <a:r>
              <a:rPr lang="en-US" i="1" baseline="0" dirty="0">
                <a:solidFill>
                  <a:schemeClr val="tx1"/>
                </a:solidFill>
              </a:rPr>
              <a:t> </a:t>
            </a:r>
            <a:r>
              <a:rPr lang="en-US" i="1" baseline="0" dirty="0" err="1">
                <a:solidFill>
                  <a:schemeClr val="tx1"/>
                </a:solidFill>
              </a:rPr>
              <a:t>về</a:t>
            </a:r>
            <a:r>
              <a:rPr lang="en-US" i="1" baseline="0" dirty="0">
                <a:solidFill>
                  <a:schemeClr val="tx1"/>
                </a:solidFill>
              </a:rPr>
              <a:t> </a:t>
            </a:r>
            <a:r>
              <a:rPr lang="vi-VN" i="1" baseline="0" dirty="0">
                <a:solidFill>
                  <a:schemeClr val="tx1"/>
                </a:solidFill>
              </a:rPr>
              <a:t>những điều sau đây </a:t>
            </a:r>
            <a:r>
              <a:rPr lang="vi-VN" i="1" u="sng" baseline="0" dirty="0">
                <a:solidFill>
                  <a:schemeClr val="tx1"/>
                </a:solidFill>
              </a:rPr>
              <a:t>hoặc</a:t>
            </a:r>
            <a:r>
              <a:rPr lang="vi-VN" i="1" baseline="0" dirty="0">
                <a:solidFill>
                  <a:schemeClr val="tx1"/>
                </a:solidFill>
              </a:rPr>
              <a:t> </a:t>
            </a:r>
            <a:r>
              <a:rPr lang="en-US" i="1" baseline="0" dirty="0" err="1">
                <a:solidFill>
                  <a:schemeClr val="tx1"/>
                </a:solidFill>
              </a:rPr>
              <a:t>trò</a:t>
            </a:r>
            <a:r>
              <a:rPr lang="vi-VN" i="1" baseline="0" dirty="0">
                <a:solidFill>
                  <a:schemeClr val="tx1"/>
                </a:solidFill>
              </a:rPr>
              <a:t> chuyện với họ về các loại dịch vụ trong một kế hoạch và yêu cầu mọi người xác định loại FMS nào </a:t>
            </a:r>
            <a:r>
              <a:rPr lang="en-US" i="1" baseline="0" dirty="0">
                <a:solidFill>
                  <a:schemeClr val="tx1"/>
                </a:solidFill>
              </a:rPr>
              <a:t>ta </a:t>
            </a:r>
            <a:r>
              <a:rPr lang="vi-VN" i="1" baseline="0" dirty="0">
                <a:solidFill>
                  <a:schemeClr val="tx1"/>
                </a:solidFill>
              </a:rPr>
              <a:t>có thể sử dụng và tại sao. </a:t>
            </a:r>
            <a:r>
              <a:rPr lang="en-US" i="1" baseline="0" dirty="0" err="1">
                <a:solidFill>
                  <a:schemeClr val="tx1"/>
                </a:solidFill>
              </a:rPr>
              <a:t>Dành</a:t>
            </a:r>
            <a:r>
              <a:rPr lang="vi-VN" i="1" baseline="0" dirty="0">
                <a:solidFill>
                  <a:schemeClr val="tx1"/>
                </a:solidFill>
              </a:rPr>
              <a:t> khoảng 5-10 phút.</a:t>
            </a:r>
            <a:endParaRPr lang="en-US" i="1" baseline="0" dirty="0">
              <a:solidFill>
                <a:schemeClr val="tx1"/>
              </a:solidFill>
            </a:endParaRPr>
          </a:p>
          <a:p>
            <a:endParaRPr lang="en-US" baseline="0" dirty="0">
              <a:solidFill>
                <a:schemeClr val="tx1"/>
              </a:solidFill>
            </a:endParaRPr>
          </a:p>
          <a:p>
            <a:pPr>
              <a:buFont typeface="Arial"/>
              <a:buChar char="•"/>
            </a:pPr>
            <a:r>
              <a:rPr lang="en-US" baseline="0" dirty="0">
                <a:solidFill>
                  <a:schemeClr val="tx1"/>
                </a:solidFill>
              </a:rPr>
              <a:t> </a:t>
            </a:r>
            <a:r>
              <a:rPr lang="vi-VN" baseline="0" dirty="0">
                <a:solidFill>
                  <a:schemeClr val="tx1"/>
                </a:solidFill>
              </a:rPr>
              <a:t>Bạn sẽ </a:t>
            </a:r>
            <a:r>
              <a:rPr lang="en-US" baseline="0" dirty="0" err="1">
                <a:solidFill>
                  <a:schemeClr val="tx1"/>
                </a:solidFill>
              </a:rPr>
              <a:t>trực</a:t>
            </a:r>
            <a:r>
              <a:rPr lang="en-US" baseline="0" dirty="0">
                <a:solidFill>
                  <a:schemeClr val="tx1"/>
                </a:solidFill>
              </a:rPr>
              <a:t> </a:t>
            </a:r>
            <a:r>
              <a:rPr lang="en-US" baseline="0" dirty="0" err="1">
                <a:solidFill>
                  <a:schemeClr val="tx1"/>
                </a:solidFill>
              </a:rPr>
              <a:t>tiếp</a:t>
            </a:r>
            <a:r>
              <a:rPr lang="en-US" baseline="0" dirty="0">
                <a:solidFill>
                  <a:schemeClr val="tx1"/>
                </a:solidFill>
              </a:rPr>
              <a:t> </a:t>
            </a:r>
            <a:r>
              <a:rPr lang="en-US" baseline="0" dirty="0" err="1">
                <a:solidFill>
                  <a:schemeClr val="tx1"/>
                </a:solidFill>
              </a:rPr>
              <a:t>thuê</a:t>
            </a:r>
            <a:r>
              <a:rPr lang="en-US" baseline="0" dirty="0">
                <a:solidFill>
                  <a:schemeClr val="tx1"/>
                </a:solidFill>
              </a:rPr>
              <a:t> </a:t>
            </a:r>
            <a:r>
              <a:rPr lang="en-US" baseline="0" dirty="0" err="1">
                <a:solidFill>
                  <a:schemeClr val="tx1"/>
                </a:solidFill>
              </a:rPr>
              <a:t>nhân</a:t>
            </a:r>
            <a:r>
              <a:rPr lang="en-US" baseline="0" dirty="0">
                <a:solidFill>
                  <a:schemeClr val="tx1"/>
                </a:solidFill>
              </a:rPr>
              <a:t> </a:t>
            </a:r>
            <a:r>
              <a:rPr lang="en-US" baseline="0" dirty="0" err="1">
                <a:solidFill>
                  <a:schemeClr val="tx1"/>
                </a:solidFill>
              </a:rPr>
              <a:t>viên</a:t>
            </a:r>
            <a:r>
              <a:rPr lang="en-US" baseline="0" dirty="0">
                <a:solidFill>
                  <a:schemeClr val="tx1"/>
                </a:solidFill>
              </a:rPr>
              <a:t> </a:t>
            </a:r>
            <a:r>
              <a:rPr lang="en-US" baseline="0" dirty="0" err="1">
                <a:solidFill>
                  <a:schemeClr val="tx1"/>
                </a:solidFill>
              </a:rPr>
              <a:t>không</a:t>
            </a:r>
            <a:r>
              <a:rPr lang="en-US" baseline="0" dirty="0">
                <a:solidFill>
                  <a:schemeClr val="tx1"/>
                </a:solidFill>
              </a:rPr>
              <a:t>? </a:t>
            </a:r>
          </a:p>
          <a:p>
            <a:pPr>
              <a:buFont typeface="Arial"/>
              <a:buChar char="•"/>
            </a:pPr>
            <a:r>
              <a:rPr lang="en-US" baseline="0" dirty="0">
                <a:solidFill>
                  <a:schemeClr val="tx1"/>
                </a:solidFill>
              </a:rPr>
              <a:t> </a:t>
            </a:r>
            <a:r>
              <a:rPr lang="vi-VN" baseline="0" dirty="0">
                <a:solidFill>
                  <a:schemeClr val="tx1"/>
                </a:solidFill>
              </a:rPr>
              <a:t>Nếu có, bạn </a:t>
            </a:r>
            <a:r>
              <a:rPr lang="en-US" baseline="0" dirty="0" err="1">
                <a:solidFill>
                  <a:schemeClr val="tx1"/>
                </a:solidFill>
              </a:rPr>
              <a:t>muốn</a:t>
            </a:r>
            <a:r>
              <a:rPr lang="en-US" baseline="0" dirty="0">
                <a:solidFill>
                  <a:schemeClr val="tx1"/>
                </a:solidFill>
              </a:rPr>
              <a:t> </a:t>
            </a:r>
            <a:r>
              <a:rPr lang="en-US" baseline="0" dirty="0" err="1">
                <a:solidFill>
                  <a:schemeClr val="tx1"/>
                </a:solidFill>
              </a:rPr>
              <a:t>có</a:t>
            </a:r>
            <a:r>
              <a:rPr lang="en-US" baseline="0" dirty="0">
                <a:solidFill>
                  <a:schemeClr val="tx1"/>
                </a:solidFill>
              </a:rPr>
              <a:t> </a:t>
            </a:r>
            <a:r>
              <a:rPr lang="en-US" baseline="0" dirty="0" err="1">
                <a:solidFill>
                  <a:schemeClr val="tx1"/>
                </a:solidFill>
              </a:rPr>
              <a:t>toàn</a:t>
            </a:r>
            <a:r>
              <a:rPr lang="en-US" baseline="0" dirty="0">
                <a:solidFill>
                  <a:schemeClr val="tx1"/>
                </a:solidFill>
              </a:rPr>
              <a:t> </a:t>
            </a:r>
            <a:r>
              <a:rPr lang="en-US" baseline="0" dirty="0" err="1">
                <a:solidFill>
                  <a:schemeClr val="tx1"/>
                </a:solidFill>
              </a:rPr>
              <a:t>bộ</a:t>
            </a:r>
            <a:r>
              <a:rPr lang="vi-VN" baseline="0" dirty="0">
                <a:solidFill>
                  <a:schemeClr val="tx1"/>
                </a:solidFill>
              </a:rPr>
              <a:t> trách nhiệm hoặc quyền kiểm soát hay bạn muốn chia sẻ nó với FMS?</a:t>
            </a:r>
          </a:p>
          <a:p>
            <a:pPr>
              <a:buFont typeface="Arial"/>
              <a:buChar char="•"/>
            </a:pPr>
            <a:r>
              <a:rPr lang="en-US" baseline="0" dirty="0">
                <a:solidFill>
                  <a:schemeClr val="tx1"/>
                </a:solidFill>
              </a:rPr>
              <a:t> B</a:t>
            </a:r>
            <a:r>
              <a:rPr lang="vi-VN" baseline="0" dirty="0">
                <a:solidFill>
                  <a:schemeClr val="tx1"/>
                </a:solidFill>
              </a:rPr>
              <a:t>ạn sẽ chỉ thuê những người làm việc cho các cơ quan h</a:t>
            </a:r>
            <a:r>
              <a:rPr lang="en-US" baseline="0" dirty="0">
                <a:solidFill>
                  <a:schemeClr val="tx1"/>
                </a:solidFill>
              </a:rPr>
              <a:t>ay</a:t>
            </a:r>
            <a:r>
              <a:rPr lang="vi-VN" baseline="0" dirty="0">
                <a:solidFill>
                  <a:schemeClr val="tx1"/>
                </a:solidFill>
              </a:rPr>
              <a:t> dự định chỉ </a:t>
            </a:r>
            <a:r>
              <a:rPr lang="en-US" baseline="0" dirty="0" err="1">
                <a:solidFill>
                  <a:schemeClr val="tx1"/>
                </a:solidFill>
              </a:rPr>
              <a:t>thực</a:t>
            </a:r>
            <a:r>
              <a:rPr lang="en-US" baseline="0" dirty="0">
                <a:solidFill>
                  <a:schemeClr val="tx1"/>
                </a:solidFill>
              </a:rPr>
              <a:t> </a:t>
            </a:r>
            <a:r>
              <a:rPr lang="en-US" baseline="0" dirty="0" err="1">
                <a:solidFill>
                  <a:schemeClr val="tx1"/>
                </a:solidFill>
              </a:rPr>
              <a:t>hiện</a:t>
            </a:r>
            <a:r>
              <a:rPr lang="en-US" baseline="0" dirty="0">
                <a:solidFill>
                  <a:schemeClr val="tx1"/>
                </a:solidFill>
              </a:rPr>
              <a:t> </a:t>
            </a:r>
            <a:r>
              <a:rPr lang="en-US" baseline="0" dirty="0" err="1">
                <a:solidFill>
                  <a:schemeClr val="tx1"/>
                </a:solidFill>
              </a:rPr>
              <a:t>việc</a:t>
            </a:r>
            <a:r>
              <a:rPr lang="en-US" baseline="0" dirty="0">
                <a:solidFill>
                  <a:schemeClr val="tx1"/>
                </a:solidFill>
              </a:rPr>
              <a:t> </a:t>
            </a:r>
            <a:r>
              <a:rPr lang="en-US" baseline="0" dirty="0" err="1">
                <a:solidFill>
                  <a:schemeClr val="tx1"/>
                </a:solidFill>
              </a:rPr>
              <a:t>mua</a:t>
            </a:r>
            <a:r>
              <a:rPr lang="en-US" baseline="0" dirty="0">
                <a:solidFill>
                  <a:schemeClr val="tx1"/>
                </a:solidFill>
              </a:rPr>
              <a:t> </a:t>
            </a:r>
            <a:r>
              <a:rPr lang="en-US" baseline="0" dirty="0" err="1">
                <a:solidFill>
                  <a:schemeClr val="tx1"/>
                </a:solidFill>
              </a:rPr>
              <a:t>bán</a:t>
            </a:r>
            <a:r>
              <a:rPr lang="vi-VN" baseline="0" dirty="0">
                <a:solidFill>
                  <a:schemeClr val="tx1"/>
                </a:solidFill>
              </a:rPr>
              <a:t>?</a:t>
            </a:r>
            <a:endParaRPr lang="en-US" baseline="0" dirty="0">
              <a:solidFill>
                <a:schemeClr val="tx1"/>
              </a:solidFill>
            </a:endParaRPr>
          </a:p>
        </p:txBody>
      </p:sp>
      <p:sp>
        <p:nvSpPr>
          <p:cNvPr id="4" name="Slide Number Placeholder 3"/>
          <p:cNvSpPr>
            <a:spLocks noGrp="1"/>
          </p:cNvSpPr>
          <p:nvPr>
            <p:ph type="sldNum" sz="quarter" idx="5"/>
          </p:nvPr>
        </p:nvSpPr>
        <p:spPr/>
        <p:txBody>
          <a:bodyPr/>
          <a:lstStyle/>
          <a:p>
            <a:fld id="{1C78673E-F29B-4593-BE77-BC78070867BB}" type="slidenum">
              <a:rPr lang="en-US" smtClean="0"/>
              <a:t>73</a:t>
            </a:fld>
            <a:endParaRPr lang="en-US" dirty="0"/>
          </a:p>
        </p:txBody>
      </p:sp>
    </p:spTree>
    <p:extLst>
      <p:ext uri="{BB962C8B-B14F-4D97-AF65-F5344CB8AC3E}">
        <p14:creationId xmlns:p14="http://schemas.microsoft.com/office/powerpoint/2010/main" val="42473365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lgn="l">
              <a:buFont typeface="+mj-lt"/>
              <a:buAutoNum type="arabicParenR"/>
            </a:pPr>
            <a:r>
              <a:rPr lang="en-US" sz="1200" b="0" dirty="0">
                <a:solidFill>
                  <a:schemeClr val="tx1"/>
                </a:solidFill>
                <a:latin typeface="+mn-lt"/>
              </a:rPr>
              <a:t>FMS PHẢI:</a:t>
            </a:r>
          </a:p>
          <a:p>
            <a:pPr marL="174708" indent="-174708" defTabSz="931774">
              <a:buFont typeface="Arial" panose="020B0604020202020204" pitchFamily="34" charset="0"/>
              <a:buChar char="•"/>
              <a:defRPr/>
            </a:pPr>
            <a:r>
              <a:rPr lang="en-US" b="1" baseline="0" dirty="0" err="1">
                <a:solidFill>
                  <a:schemeClr val="tx1"/>
                </a:solidFill>
                <a:latin typeface="+mn-lt"/>
              </a:rPr>
              <a:t>Được</a:t>
            </a:r>
            <a:r>
              <a:rPr lang="en-US" b="1" baseline="0" dirty="0">
                <a:solidFill>
                  <a:schemeClr val="tx1"/>
                </a:solidFill>
                <a:latin typeface="+mn-lt"/>
              </a:rPr>
              <a:t> </a:t>
            </a:r>
            <a:r>
              <a:rPr lang="en-US" b="1" baseline="0" dirty="0" err="1">
                <a:solidFill>
                  <a:schemeClr val="tx1"/>
                </a:solidFill>
                <a:latin typeface="+mn-lt"/>
              </a:rPr>
              <a:t>thuê</a:t>
            </a:r>
            <a:r>
              <a:rPr lang="en-US" b="1" baseline="0" dirty="0">
                <a:solidFill>
                  <a:schemeClr val="tx1"/>
                </a:solidFill>
                <a:latin typeface="+mn-lt"/>
              </a:rPr>
              <a:t> </a:t>
            </a:r>
            <a:r>
              <a:rPr lang="en-US" b="1" baseline="0" dirty="0" err="1">
                <a:solidFill>
                  <a:schemeClr val="tx1"/>
                </a:solidFill>
                <a:latin typeface="+mn-lt"/>
              </a:rPr>
              <a:t>theo</a:t>
            </a:r>
            <a:r>
              <a:rPr lang="en-US" b="1" baseline="0" dirty="0">
                <a:solidFill>
                  <a:schemeClr val="tx1"/>
                </a:solidFill>
                <a:latin typeface="+mn-lt"/>
              </a:rPr>
              <a:t> </a:t>
            </a:r>
            <a:r>
              <a:rPr lang="en-US" b="1" baseline="0" dirty="0" err="1">
                <a:solidFill>
                  <a:schemeClr val="tx1"/>
                </a:solidFill>
                <a:latin typeface="+mn-lt"/>
              </a:rPr>
              <a:t>hợp</a:t>
            </a:r>
            <a:r>
              <a:rPr lang="en-US" b="1" baseline="0" dirty="0">
                <a:solidFill>
                  <a:schemeClr val="tx1"/>
                </a:solidFill>
                <a:latin typeface="+mn-lt"/>
              </a:rPr>
              <a:t> </a:t>
            </a:r>
            <a:r>
              <a:rPr lang="en-US" b="1" baseline="0" dirty="0" err="1">
                <a:solidFill>
                  <a:schemeClr val="tx1"/>
                </a:solidFill>
                <a:latin typeface="+mn-lt"/>
              </a:rPr>
              <a:t>đồng</a:t>
            </a:r>
            <a:r>
              <a:rPr lang="en-US" b="1" baseline="0" dirty="0">
                <a:solidFill>
                  <a:schemeClr val="tx1"/>
                </a:solidFill>
                <a:latin typeface="+mn-lt"/>
              </a:rPr>
              <a:t> </a:t>
            </a:r>
            <a:r>
              <a:rPr lang="en-US" b="0" baseline="0" dirty="0" err="1">
                <a:solidFill>
                  <a:schemeClr val="tx1"/>
                </a:solidFill>
                <a:latin typeface="+mn-lt"/>
              </a:rPr>
              <a:t>với</a:t>
            </a:r>
            <a:r>
              <a:rPr lang="en-US" b="0" baseline="0" dirty="0">
                <a:solidFill>
                  <a:schemeClr val="tx1"/>
                </a:solidFill>
                <a:latin typeface="+mn-lt"/>
              </a:rPr>
              <a:t> </a:t>
            </a:r>
            <a:r>
              <a:rPr lang="en-US" b="0" baseline="0" dirty="0" err="1">
                <a:solidFill>
                  <a:schemeClr val="tx1"/>
                </a:solidFill>
                <a:latin typeface="+mn-lt"/>
              </a:rPr>
              <a:t>trung</a:t>
            </a:r>
            <a:r>
              <a:rPr lang="en-US" b="0" baseline="0" dirty="0">
                <a:solidFill>
                  <a:schemeClr val="tx1"/>
                </a:solidFill>
                <a:latin typeface="+mn-lt"/>
              </a:rPr>
              <a:t> </a:t>
            </a:r>
            <a:r>
              <a:rPr lang="en-US" b="0" baseline="0" dirty="0" err="1">
                <a:solidFill>
                  <a:schemeClr val="tx1"/>
                </a:solidFill>
                <a:latin typeface="+mn-lt"/>
              </a:rPr>
              <a:t>tâm</a:t>
            </a:r>
            <a:r>
              <a:rPr lang="en-US" b="0" baseline="0" dirty="0">
                <a:solidFill>
                  <a:schemeClr val="tx1"/>
                </a:solidFill>
                <a:latin typeface="+mn-lt"/>
              </a:rPr>
              <a:t> </a:t>
            </a:r>
            <a:r>
              <a:rPr lang="en-US" b="0" baseline="0" dirty="0" err="1">
                <a:solidFill>
                  <a:schemeClr val="tx1"/>
                </a:solidFill>
                <a:latin typeface="+mn-lt"/>
              </a:rPr>
              <a:t>vùng</a:t>
            </a:r>
            <a:endParaRPr lang="en-US" baseline="0" dirty="0">
              <a:solidFill>
                <a:schemeClr val="tx1"/>
              </a:solidFill>
              <a:latin typeface="+mn-lt"/>
            </a:endParaRPr>
          </a:p>
          <a:p>
            <a:pPr marL="174708" indent="-174708" defTabSz="931774">
              <a:buFont typeface="Arial" panose="020B0604020202020204" pitchFamily="34" charset="0"/>
              <a:buChar char="•"/>
              <a:defRPr/>
            </a:pPr>
            <a:r>
              <a:rPr lang="en-US" baseline="0" dirty="0" err="1">
                <a:solidFill>
                  <a:schemeClr val="tx1"/>
                </a:solidFill>
                <a:latin typeface="+mn-lt"/>
              </a:rPr>
              <a:t>Sử</a:t>
            </a:r>
            <a:r>
              <a:rPr lang="en-US" baseline="0" dirty="0">
                <a:solidFill>
                  <a:schemeClr val="tx1"/>
                </a:solidFill>
                <a:latin typeface="+mn-lt"/>
              </a:rPr>
              <a:t> </a:t>
            </a:r>
            <a:r>
              <a:rPr lang="en-US" baseline="0" dirty="0" err="1">
                <a:solidFill>
                  <a:schemeClr val="tx1"/>
                </a:solidFill>
                <a:latin typeface="+mn-lt"/>
              </a:rPr>
              <a:t>dụng</a:t>
            </a:r>
            <a:r>
              <a:rPr lang="en-US" baseline="0" dirty="0">
                <a:solidFill>
                  <a:schemeClr val="tx1"/>
                </a:solidFill>
                <a:latin typeface="+mn-lt"/>
              </a:rPr>
              <a:t> </a:t>
            </a:r>
            <a:r>
              <a:rPr lang="en-US" baseline="0" dirty="0" err="1">
                <a:solidFill>
                  <a:schemeClr val="tx1"/>
                </a:solidFill>
                <a:latin typeface="+mn-lt"/>
              </a:rPr>
              <a:t>kế</a:t>
            </a:r>
            <a:r>
              <a:rPr lang="en-US" baseline="0" dirty="0">
                <a:solidFill>
                  <a:schemeClr val="tx1"/>
                </a:solidFill>
                <a:latin typeface="+mn-lt"/>
              </a:rPr>
              <a:t> </a:t>
            </a:r>
            <a:r>
              <a:rPr lang="en-US" baseline="0" dirty="0" err="1">
                <a:solidFill>
                  <a:schemeClr val="tx1"/>
                </a:solidFill>
                <a:latin typeface="+mn-lt"/>
              </a:rPr>
              <a:t>hoạch</a:t>
            </a:r>
            <a:r>
              <a:rPr lang="en-US" baseline="0" dirty="0">
                <a:solidFill>
                  <a:schemeClr val="tx1"/>
                </a:solidFill>
                <a:latin typeface="+mn-lt"/>
              </a:rPr>
              <a:t> chi </a:t>
            </a:r>
            <a:r>
              <a:rPr lang="en-US" baseline="0" dirty="0" err="1">
                <a:solidFill>
                  <a:schemeClr val="tx1"/>
                </a:solidFill>
                <a:latin typeface="+mn-lt"/>
              </a:rPr>
              <a:t>tiêu</a:t>
            </a:r>
            <a:r>
              <a:rPr lang="en-US" baseline="0" dirty="0">
                <a:solidFill>
                  <a:schemeClr val="tx1"/>
                </a:solidFill>
                <a:latin typeface="+mn-lt"/>
              </a:rPr>
              <a:t> </a:t>
            </a:r>
            <a:r>
              <a:rPr lang="en-US" baseline="0" dirty="0" err="1">
                <a:solidFill>
                  <a:schemeClr val="tx1"/>
                </a:solidFill>
                <a:latin typeface="+mn-lt"/>
              </a:rPr>
              <a:t>của</a:t>
            </a:r>
            <a:r>
              <a:rPr lang="en-US" baseline="0" dirty="0">
                <a:solidFill>
                  <a:schemeClr val="tx1"/>
                </a:solidFill>
                <a:latin typeface="+mn-lt"/>
              </a:rPr>
              <a:t> </a:t>
            </a:r>
            <a:r>
              <a:rPr lang="en-US" baseline="0" dirty="0" err="1">
                <a:solidFill>
                  <a:schemeClr val="tx1"/>
                </a:solidFill>
                <a:latin typeface="+mn-lt"/>
              </a:rPr>
              <a:t>bạn</a:t>
            </a:r>
            <a:r>
              <a:rPr lang="en-US" baseline="0" dirty="0">
                <a:solidFill>
                  <a:schemeClr val="tx1"/>
                </a:solidFill>
                <a:latin typeface="+mn-lt"/>
              </a:rPr>
              <a:t> </a:t>
            </a:r>
            <a:r>
              <a:rPr lang="en-US" baseline="0" dirty="0" err="1">
                <a:solidFill>
                  <a:schemeClr val="tx1"/>
                </a:solidFill>
                <a:latin typeface="+mn-lt"/>
              </a:rPr>
              <a:t>để</a:t>
            </a:r>
            <a:r>
              <a:rPr lang="en-US" baseline="0" dirty="0">
                <a:solidFill>
                  <a:schemeClr val="tx1"/>
                </a:solidFill>
                <a:latin typeface="+mn-lt"/>
              </a:rPr>
              <a:t> </a:t>
            </a:r>
            <a:r>
              <a:rPr lang="en-US" b="1" baseline="0" dirty="0" err="1">
                <a:solidFill>
                  <a:schemeClr val="tx1"/>
                </a:solidFill>
                <a:latin typeface="+mn-lt"/>
              </a:rPr>
              <a:t>thanh</a:t>
            </a:r>
            <a:r>
              <a:rPr lang="en-US" b="1" baseline="0" dirty="0">
                <a:solidFill>
                  <a:schemeClr val="tx1"/>
                </a:solidFill>
                <a:latin typeface="+mn-lt"/>
              </a:rPr>
              <a:t> </a:t>
            </a:r>
            <a:r>
              <a:rPr lang="en-US" b="1" baseline="0" dirty="0" err="1">
                <a:solidFill>
                  <a:schemeClr val="tx1"/>
                </a:solidFill>
                <a:latin typeface="+mn-lt"/>
              </a:rPr>
              <a:t>toán</a:t>
            </a:r>
            <a:r>
              <a:rPr lang="en-US" b="1" baseline="0" dirty="0">
                <a:solidFill>
                  <a:schemeClr val="tx1"/>
                </a:solidFill>
                <a:latin typeface="+mn-lt"/>
              </a:rPr>
              <a:t> </a:t>
            </a:r>
            <a:r>
              <a:rPr lang="en-US" b="0" baseline="0" dirty="0" err="1">
                <a:solidFill>
                  <a:schemeClr val="tx1"/>
                </a:solidFill>
                <a:latin typeface="+mn-lt"/>
              </a:rPr>
              <a:t>các</a:t>
            </a:r>
            <a:r>
              <a:rPr lang="en-US" b="0" baseline="0" dirty="0">
                <a:solidFill>
                  <a:schemeClr val="tx1"/>
                </a:solidFill>
                <a:latin typeface="+mn-lt"/>
              </a:rPr>
              <a:t> </a:t>
            </a:r>
            <a:r>
              <a:rPr lang="en-US" b="0" baseline="0" dirty="0" err="1">
                <a:solidFill>
                  <a:schemeClr val="tx1"/>
                </a:solidFill>
                <a:latin typeface="+mn-lt"/>
              </a:rPr>
              <a:t>dịch</a:t>
            </a:r>
            <a:r>
              <a:rPr lang="en-US" b="0" baseline="0" dirty="0">
                <a:solidFill>
                  <a:schemeClr val="tx1"/>
                </a:solidFill>
                <a:latin typeface="+mn-lt"/>
              </a:rPr>
              <a:t> </a:t>
            </a:r>
            <a:r>
              <a:rPr lang="en-US" b="0" baseline="0" dirty="0" err="1">
                <a:solidFill>
                  <a:schemeClr val="tx1"/>
                </a:solidFill>
                <a:latin typeface="+mn-lt"/>
              </a:rPr>
              <a:t>vụ</a:t>
            </a:r>
            <a:r>
              <a:rPr lang="en-US" b="0" baseline="0" dirty="0">
                <a:solidFill>
                  <a:schemeClr val="tx1"/>
                </a:solidFill>
                <a:latin typeface="+mn-lt"/>
              </a:rPr>
              <a:t> </a:t>
            </a:r>
            <a:r>
              <a:rPr lang="en-US" b="0" baseline="0" dirty="0" err="1">
                <a:solidFill>
                  <a:schemeClr val="tx1"/>
                </a:solidFill>
                <a:latin typeface="+mn-lt"/>
              </a:rPr>
              <a:t>và</a:t>
            </a:r>
            <a:r>
              <a:rPr lang="en-US" b="0" baseline="0" dirty="0">
                <a:solidFill>
                  <a:schemeClr val="tx1"/>
                </a:solidFill>
                <a:latin typeface="+mn-lt"/>
              </a:rPr>
              <a:t> </a:t>
            </a:r>
            <a:r>
              <a:rPr lang="en-US" b="0" baseline="0" dirty="0" err="1">
                <a:solidFill>
                  <a:schemeClr val="tx1"/>
                </a:solidFill>
                <a:latin typeface="+mn-lt"/>
              </a:rPr>
              <a:t>sự</a:t>
            </a:r>
            <a:r>
              <a:rPr lang="en-US" b="0" baseline="0" dirty="0">
                <a:solidFill>
                  <a:schemeClr val="tx1"/>
                </a:solidFill>
                <a:latin typeface="+mn-lt"/>
              </a:rPr>
              <a:t> </a:t>
            </a:r>
            <a:r>
              <a:rPr lang="en-US" b="0" baseline="0" dirty="0" err="1">
                <a:solidFill>
                  <a:schemeClr val="tx1"/>
                </a:solidFill>
                <a:latin typeface="+mn-lt"/>
              </a:rPr>
              <a:t>hỗ</a:t>
            </a:r>
            <a:r>
              <a:rPr lang="en-US" b="0" baseline="0" dirty="0">
                <a:solidFill>
                  <a:schemeClr val="tx1"/>
                </a:solidFill>
                <a:latin typeface="+mn-lt"/>
              </a:rPr>
              <a:t> </a:t>
            </a:r>
            <a:r>
              <a:rPr lang="en-US" b="0" baseline="0" dirty="0" err="1">
                <a:solidFill>
                  <a:schemeClr val="tx1"/>
                </a:solidFill>
                <a:latin typeface="+mn-lt"/>
              </a:rPr>
              <a:t>trợ</a:t>
            </a:r>
            <a:r>
              <a:rPr lang="en-US" b="0" baseline="0" dirty="0">
                <a:solidFill>
                  <a:schemeClr val="tx1"/>
                </a:solidFill>
                <a:latin typeface="+mn-lt"/>
              </a:rPr>
              <a:t> </a:t>
            </a:r>
            <a:r>
              <a:rPr lang="en-US" b="0" baseline="0" dirty="0" err="1">
                <a:solidFill>
                  <a:schemeClr val="tx1"/>
                </a:solidFill>
                <a:latin typeface="+mn-lt"/>
              </a:rPr>
              <a:t>trong</a:t>
            </a:r>
            <a:r>
              <a:rPr lang="en-US" b="0" baseline="0" dirty="0">
                <a:solidFill>
                  <a:schemeClr val="tx1"/>
                </a:solidFill>
                <a:latin typeface="+mn-lt"/>
              </a:rPr>
              <a:t> IPP </a:t>
            </a:r>
            <a:r>
              <a:rPr lang="en-US" b="0" baseline="0" dirty="0" err="1">
                <a:solidFill>
                  <a:schemeClr val="tx1"/>
                </a:solidFill>
                <a:latin typeface="+mn-lt"/>
              </a:rPr>
              <a:t>của</a:t>
            </a:r>
            <a:r>
              <a:rPr lang="en-US" b="0" baseline="0" dirty="0">
                <a:solidFill>
                  <a:schemeClr val="tx1"/>
                </a:solidFill>
                <a:latin typeface="+mn-lt"/>
              </a:rPr>
              <a:t> </a:t>
            </a:r>
            <a:r>
              <a:rPr lang="en-US" b="0" baseline="0" dirty="0" err="1">
                <a:solidFill>
                  <a:schemeClr val="tx1"/>
                </a:solidFill>
                <a:latin typeface="+mn-lt"/>
              </a:rPr>
              <a:t>bạn</a:t>
            </a:r>
            <a:r>
              <a:rPr lang="en-US" b="0" baseline="0" dirty="0">
                <a:solidFill>
                  <a:schemeClr val="tx1"/>
                </a:solidFill>
                <a:latin typeface="+mn-lt"/>
              </a:rPr>
              <a:t> </a:t>
            </a:r>
          </a:p>
          <a:p>
            <a:pPr marL="174708" indent="-174708" defTabSz="931774">
              <a:buFont typeface="Arial" panose="020B0604020202020204" pitchFamily="34" charset="0"/>
              <a:buChar char="•"/>
              <a:defRPr/>
            </a:pPr>
            <a:r>
              <a:rPr lang="en-US" b="0" baseline="0" dirty="0" err="1">
                <a:solidFill>
                  <a:schemeClr val="tx1"/>
                </a:solidFill>
                <a:latin typeface="+mn-lt"/>
              </a:rPr>
              <a:t>Gửi</a:t>
            </a:r>
            <a:r>
              <a:rPr lang="en-US" b="0" baseline="0" dirty="0">
                <a:solidFill>
                  <a:schemeClr val="tx1"/>
                </a:solidFill>
                <a:latin typeface="+mn-lt"/>
              </a:rPr>
              <a:t> </a:t>
            </a:r>
            <a:r>
              <a:rPr lang="en-US" b="0" baseline="0" dirty="0" err="1">
                <a:solidFill>
                  <a:schemeClr val="tx1"/>
                </a:solidFill>
                <a:latin typeface="+mn-lt"/>
              </a:rPr>
              <a:t>bạn</a:t>
            </a:r>
            <a:r>
              <a:rPr lang="en-US" b="0" baseline="0" dirty="0">
                <a:solidFill>
                  <a:schemeClr val="tx1"/>
                </a:solidFill>
                <a:latin typeface="+mn-lt"/>
              </a:rPr>
              <a:t> </a:t>
            </a:r>
            <a:r>
              <a:rPr lang="en-US" b="0" baseline="0" dirty="0" err="1">
                <a:solidFill>
                  <a:schemeClr val="tx1"/>
                </a:solidFill>
                <a:latin typeface="+mn-lt"/>
              </a:rPr>
              <a:t>và</a:t>
            </a:r>
            <a:r>
              <a:rPr lang="en-US" b="0" baseline="0" dirty="0">
                <a:solidFill>
                  <a:schemeClr val="tx1"/>
                </a:solidFill>
                <a:latin typeface="+mn-lt"/>
              </a:rPr>
              <a:t> </a:t>
            </a:r>
            <a:r>
              <a:rPr lang="en-US" b="0" baseline="0" dirty="0" err="1">
                <a:solidFill>
                  <a:schemeClr val="tx1"/>
                </a:solidFill>
                <a:latin typeface="+mn-lt"/>
              </a:rPr>
              <a:t>trung</a:t>
            </a:r>
            <a:r>
              <a:rPr lang="en-US" b="0" baseline="0" dirty="0">
                <a:solidFill>
                  <a:schemeClr val="tx1"/>
                </a:solidFill>
                <a:latin typeface="+mn-lt"/>
              </a:rPr>
              <a:t> </a:t>
            </a:r>
            <a:r>
              <a:rPr lang="en-US" b="0" baseline="0" dirty="0" err="1">
                <a:solidFill>
                  <a:schemeClr val="tx1"/>
                </a:solidFill>
                <a:latin typeface="+mn-lt"/>
              </a:rPr>
              <a:t>tâm</a:t>
            </a:r>
            <a:r>
              <a:rPr lang="en-US" b="0" baseline="0" dirty="0">
                <a:solidFill>
                  <a:schemeClr val="tx1"/>
                </a:solidFill>
                <a:latin typeface="+mn-lt"/>
              </a:rPr>
              <a:t> </a:t>
            </a:r>
            <a:r>
              <a:rPr lang="en-US" b="0" baseline="0" dirty="0" err="1">
                <a:solidFill>
                  <a:schemeClr val="tx1"/>
                </a:solidFill>
                <a:latin typeface="+mn-lt"/>
              </a:rPr>
              <a:t>vùng</a:t>
            </a:r>
            <a:r>
              <a:rPr lang="en-US" b="0" baseline="0" dirty="0">
                <a:solidFill>
                  <a:schemeClr val="tx1"/>
                </a:solidFill>
                <a:latin typeface="+mn-lt"/>
              </a:rPr>
              <a:t> </a:t>
            </a:r>
            <a:r>
              <a:rPr lang="en-US" b="0" baseline="0" dirty="0" err="1">
                <a:solidFill>
                  <a:schemeClr val="tx1"/>
                </a:solidFill>
                <a:latin typeface="+mn-lt"/>
              </a:rPr>
              <a:t>của</a:t>
            </a:r>
            <a:r>
              <a:rPr lang="en-US" b="0" baseline="0" dirty="0">
                <a:solidFill>
                  <a:schemeClr val="tx1"/>
                </a:solidFill>
                <a:latin typeface="+mn-lt"/>
              </a:rPr>
              <a:t> </a:t>
            </a:r>
            <a:r>
              <a:rPr lang="en-US" b="0" baseline="0" dirty="0" err="1">
                <a:solidFill>
                  <a:schemeClr val="tx1"/>
                </a:solidFill>
                <a:latin typeface="+mn-lt"/>
              </a:rPr>
              <a:t>bạn</a:t>
            </a:r>
            <a:r>
              <a:rPr lang="en-US" b="0" baseline="0" dirty="0">
                <a:solidFill>
                  <a:schemeClr val="tx1"/>
                </a:solidFill>
                <a:latin typeface="+mn-lt"/>
              </a:rPr>
              <a:t> </a:t>
            </a:r>
            <a:r>
              <a:rPr lang="en-US" b="0" baseline="0" dirty="0" err="1">
                <a:solidFill>
                  <a:schemeClr val="tx1"/>
                </a:solidFill>
                <a:latin typeface="+mn-lt"/>
              </a:rPr>
              <a:t>bản</a:t>
            </a:r>
            <a:r>
              <a:rPr lang="en-US" b="0" baseline="0" dirty="0">
                <a:solidFill>
                  <a:schemeClr val="tx1"/>
                </a:solidFill>
                <a:latin typeface="+mn-lt"/>
              </a:rPr>
              <a:t> </a:t>
            </a:r>
            <a:r>
              <a:rPr lang="en-US" b="0" baseline="0" dirty="0" err="1">
                <a:solidFill>
                  <a:schemeClr val="tx1"/>
                </a:solidFill>
                <a:latin typeface="+mn-lt"/>
              </a:rPr>
              <a:t>tổng</a:t>
            </a:r>
            <a:r>
              <a:rPr lang="en-US" b="0" baseline="0" dirty="0">
                <a:solidFill>
                  <a:schemeClr val="tx1"/>
                </a:solidFill>
                <a:latin typeface="+mn-lt"/>
              </a:rPr>
              <a:t> </a:t>
            </a:r>
            <a:r>
              <a:rPr lang="en-US" b="0" baseline="0" dirty="0" err="1">
                <a:solidFill>
                  <a:schemeClr val="tx1"/>
                </a:solidFill>
                <a:latin typeface="+mn-lt"/>
              </a:rPr>
              <a:t>hợp</a:t>
            </a:r>
            <a:r>
              <a:rPr lang="en-US" b="0" baseline="0" dirty="0">
                <a:solidFill>
                  <a:schemeClr val="tx1"/>
                </a:solidFill>
                <a:latin typeface="+mn-lt"/>
              </a:rPr>
              <a:t> </a:t>
            </a:r>
            <a:r>
              <a:rPr lang="en-US" b="0" baseline="0" dirty="0" err="1">
                <a:solidFill>
                  <a:schemeClr val="tx1"/>
                </a:solidFill>
                <a:latin typeface="+mn-lt"/>
              </a:rPr>
              <a:t>hàng</a:t>
            </a:r>
            <a:r>
              <a:rPr lang="en-US" b="0" baseline="0" dirty="0">
                <a:solidFill>
                  <a:schemeClr val="tx1"/>
                </a:solidFill>
                <a:latin typeface="+mn-lt"/>
              </a:rPr>
              <a:t> </a:t>
            </a:r>
            <a:r>
              <a:rPr lang="en-US" b="0" baseline="0" dirty="0" err="1">
                <a:solidFill>
                  <a:schemeClr val="tx1"/>
                </a:solidFill>
                <a:latin typeface="+mn-lt"/>
              </a:rPr>
              <a:t>tháng</a:t>
            </a:r>
            <a:r>
              <a:rPr lang="en-US" b="0" baseline="0" dirty="0">
                <a:solidFill>
                  <a:schemeClr val="tx1"/>
                </a:solidFill>
                <a:latin typeface="+mn-lt"/>
              </a:rPr>
              <a:t> </a:t>
            </a:r>
            <a:r>
              <a:rPr lang="en-US" b="0" baseline="0" dirty="0" err="1">
                <a:solidFill>
                  <a:schemeClr val="tx1"/>
                </a:solidFill>
                <a:latin typeface="+mn-lt"/>
              </a:rPr>
              <a:t>về</a:t>
            </a:r>
            <a:r>
              <a:rPr lang="en-US" b="0" baseline="0" dirty="0">
                <a:solidFill>
                  <a:schemeClr val="tx1"/>
                </a:solidFill>
                <a:latin typeface="+mn-lt"/>
              </a:rPr>
              <a:t> </a:t>
            </a:r>
            <a:r>
              <a:rPr lang="en-US" b="0" baseline="0" dirty="0" err="1">
                <a:solidFill>
                  <a:schemeClr val="tx1"/>
                </a:solidFill>
                <a:latin typeface="+mn-lt"/>
              </a:rPr>
              <a:t>kế</a:t>
            </a:r>
            <a:r>
              <a:rPr lang="en-US" b="0" baseline="0" dirty="0">
                <a:solidFill>
                  <a:schemeClr val="tx1"/>
                </a:solidFill>
                <a:latin typeface="+mn-lt"/>
              </a:rPr>
              <a:t> </a:t>
            </a:r>
            <a:r>
              <a:rPr lang="en-US" b="0" baseline="0" dirty="0" err="1">
                <a:solidFill>
                  <a:schemeClr val="tx1"/>
                </a:solidFill>
                <a:latin typeface="+mn-lt"/>
              </a:rPr>
              <a:t>hoạch</a:t>
            </a:r>
            <a:r>
              <a:rPr lang="en-US" b="0" baseline="0" dirty="0">
                <a:solidFill>
                  <a:schemeClr val="tx1"/>
                </a:solidFill>
                <a:latin typeface="+mn-lt"/>
              </a:rPr>
              <a:t> chi </a:t>
            </a:r>
            <a:r>
              <a:rPr lang="en-US" b="0" baseline="0" dirty="0" err="1">
                <a:solidFill>
                  <a:schemeClr val="tx1"/>
                </a:solidFill>
                <a:latin typeface="+mn-lt"/>
              </a:rPr>
              <a:t>tiêu</a:t>
            </a:r>
            <a:r>
              <a:rPr lang="en-US" b="0" baseline="0" dirty="0">
                <a:solidFill>
                  <a:schemeClr val="tx1"/>
                </a:solidFill>
                <a:latin typeface="+mn-lt"/>
              </a:rPr>
              <a:t> </a:t>
            </a:r>
            <a:r>
              <a:rPr lang="en-US" b="0" baseline="0" dirty="0" err="1">
                <a:solidFill>
                  <a:schemeClr val="tx1"/>
                </a:solidFill>
                <a:latin typeface="+mn-lt"/>
              </a:rPr>
              <a:t>của</a:t>
            </a:r>
            <a:r>
              <a:rPr lang="en-US" b="0" baseline="0" dirty="0">
                <a:solidFill>
                  <a:schemeClr val="tx1"/>
                </a:solidFill>
                <a:latin typeface="+mn-lt"/>
              </a:rPr>
              <a:t> </a:t>
            </a:r>
            <a:r>
              <a:rPr lang="en-US" b="0" baseline="0" dirty="0" err="1">
                <a:solidFill>
                  <a:schemeClr val="tx1"/>
                </a:solidFill>
                <a:latin typeface="+mn-lt"/>
              </a:rPr>
              <a:t>bạn</a:t>
            </a:r>
            <a:r>
              <a:rPr lang="en-US" b="0" baseline="0" dirty="0">
                <a:solidFill>
                  <a:schemeClr val="tx1"/>
                </a:solidFill>
                <a:latin typeface="+mn-lt"/>
              </a:rPr>
              <a:t>. </a:t>
            </a:r>
            <a:endParaRPr lang="en-US" baseline="0" dirty="0">
              <a:solidFill>
                <a:schemeClr val="tx1"/>
              </a:solidFill>
              <a:latin typeface="+mn-lt"/>
            </a:endParaRPr>
          </a:p>
          <a:p>
            <a:pPr marL="171450" marR="0" lvl="0" indent="-171450" algn="l" defTabSz="931774"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baseline="0" dirty="0">
                <a:solidFill>
                  <a:schemeClr val="tx1"/>
                </a:solidFill>
                <a:latin typeface="+mn-lt"/>
              </a:rPr>
              <a:t>FMS </a:t>
            </a:r>
            <a:r>
              <a:rPr lang="en-US" baseline="0" dirty="0" err="1">
                <a:solidFill>
                  <a:schemeClr val="tx1"/>
                </a:solidFill>
                <a:latin typeface="+mn-lt"/>
              </a:rPr>
              <a:t>là</a:t>
            </a:r>
            <a:r>
              <a:rPr lang="en-US" baseline="0" dirty="0">
                <a:solidFill>
                  <a:schemeClr val="tx1"/>
                </a:solidFill>
                <a:latin typeface="+mn-lt"/>
              </a:rPr>
              <a:t> </a:t>
            </a:r>
            <a:r>
              <a:rPr lang="en-US" baseline="0" dirty="0" err="1">
                <a:solidFill>
                  <a:schemeClr val="tx1"/>
                </a:solidFill>
                <a:latin typeface="+mn-lt"/>
              </a:rPr>
              <a:t>dịch</a:t>
            </a:r>
            <a:r>
              <a:rPr lang="en-US" baseline="0" dirty="0">
                <a:solidFill>
                  <a:schemeClr val="tx1"/>
                </a:solidFill>
                <a:latin typeface="+mn-lt"/>
              </a:rPr>
              <a:t> </a:t>
            </a:r>
            <a:r>
              <a:rPr lang="en-US" baseline="0" dirty="0" err="1">
                <a:solidFill>
                  <a:schemeClr val="tx1"/>
                </a:solidFill>
                <a:latin typeface="+mn-lt"/>
              </a:rPr>
              <a:t>vụ</a:t>
            </a:r>
            <a:r>
              <a:rPr lang="en-US" baseline="0" dirty="0">
                <a:solidFill>
                  <a:schemeClr val="tx1"/>
                </a:solidFill>
                <a:latin typeface="+mn-lt"/>
              </a:rPr>
              <a:t> </a:t>
            </a:r>
            <a:r>
              <a:rPr lang="en-US" baseline="0" dirty="0" err="1">
                <a:solidFill>
                  <a:schemeClr val="tx1"/>
                </a:solidFill>
                <a:latin typeface="+mn-lt"/>
              </a:rPr>
              <a:t>bắt</a:t>
            </a:r>
            <a:r>
              <a:rPr lang="en-US" baseline="0" dirty="0">
                <a:solidFill>
                  <a:schemeClr val="tx1"/>
                </a:solidFill>
                <a:latin typeface="+mn-lt"/>
              </a:rPr>
              <a:t> </a:t>
            </a:r>
            <a:r>
              <a:rPr lang="en-US" baseline="0" dirty="0" err="1">
                <a:solidFill>
                  <a:schemeClr val="tx1"/>
                </a:solidFill>
                <a:latin typeface="+mn-lt"/>
              </a:rPr>
              <a:t>buộc</a:t>
            </a:r>
            <a:r>
              <a:rPr lang="en-US" baseline="0" dirty="0">
                <a:solidFill>
                  <a:schemeClr val="tx1"/>
                </a:solidFill>
                <a:latin typeface="+mn-lt"/>
              </a:rPr>
              <a:t> </a:t>
            </a:r>
            <a:r>
              <a:rPr lang="en-US" baseline="0" dirty="0" err="1">
                <a:solidFill>
                  <a:schemeClr val="tx1"/>
                </a:solidFill>
                <a:latin typeface="+mn-lt"/>
              </a:rPr>
              <a:t>dành</a:t>
            </a:r>
            <a:r>
              <a:rPr lang="en-US" baseline="0" dirty="0">
                <a:solidFill>
                  <a:schemeClr val="tx1"/>
                </a:solidFill>
                <a:latin typeface="+mn-lt"/>
              </a:rPr>
              <a:t> </a:t>
            </a:r>
            <a:r>
              <a:rPr lang="en-US" baseline="0" dirty="0" err="1">
                <a:solidFill>
                  <a:schemeClr val="tx1"/>
                </a:solidFill>
                <a:latin typeface="+mn-lt"/>
              </a:rPr>
              <a:t>cho</a:t>
            </a:r>
            <a:r>
              <a:rPr lang="en-US" baseline="0" dirty="0">
                <a:solidFill>
                  <a:schemeClr val="tx1"/>
                </a:solidFill>
                <a:latin typeface="+mn-lt"/>
              </a:rPr>
              <a:t> SDP </a:t>
            </a:r>
          </a:p>
          <a:p>
            <a:pPr marL="0" marR="0" lvl="0" indent="0" algn="l" defTabSz="931774"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baseline="0" dirty="0">
                <a:solidFill>
                  <a:schemeClr val="tx1"/>
                </a:solidFill>
                <a:latin typeface="+mn-lt"/>
              </a:rPr>
              <a:t>2) </a:t>
            </a:r>
            <a:r>
              <a:rPr lang="en-US" baseline="0" dirty="0" err="1">
                <a:solidFill>
                  <a:schemeClr val="tx1"/>
                </a:solidFill>
                <a:latin typeface="+mn-lt"/>
              </a:rPr>
              <a:t>Mối</a:t>
            </a:r>
            <a:r>
              <a:rPr lang="en-US" baseline="0" dirty="0">
                <a:solidFill>
                  <a:schemeClr val="tx1"/>
                </a:solidFill>
                <a:latin typeface="+mn-lt"/>
              </a:rPr>
              <a:t> </a:t>
            </a:r>
            <a:r>
              <a:rPr lang="en-US" baseline="0" dirty="0" err="1">
                <a:solidFill>
                  <a:schemeClr val="tx1"/>
                </a:solidFill>
                <a:latin typeface="+mn-lt"/>
              </a:rPr>
              <a:t>quan</a:t>
            </a:r>
            <a:r>
              <a:rPr lang="en-US" baseline="0" dirty="0">
                <a:solidFill>
                  <a:schemeClr val="tx1"/>
                </a:solidFill>
                <a:latin typeface="+mn-lt"/>
              </a:rPr>
              <a:t> </a:t>
            </a:r>
            <a:r>
              <a:rPr lang="en-US" baseline="0" dirty="0" err="1">
                <a:solidFill>
                  <a:schemeClr val="tx1"/>
                </a:solidFill>
                <a:latin typeface="+mn-lt"/>
              </a:rPr>
              <a:t>hệ</a:t>
            </a:r>
            <a:r>
              <a:rPr lang="en-US" baseline="0" dirty="0">
                <a:solidFill>
                  <a:schemeClr val="tx1"/>
                </a:solidFill>
                <a:latin typeface="+mn-lt"/>
              </a:rPr>
              <a:t> </a:t>
            </a:r>
            <a:r>
              <a:rPr lang="en-US" baseline="0" dirty="0" err="1">
                <a:solidFill>
                  <a:schemeClr val="tx1"/>
                </a:solidFill>
                <a:latin typeface="+mn-lt"/>
              </a:rPr>
              <a:t>của</a:t>
            </a:r>
            <a:r>
              <a:rPr lang="en-US" baseline="0" dirty="0">
                <a:solidFill>
                  <a:schemeClr val="tx1"/>
                </a:solidFill>
                <a:latin typeface="+mn-lt"/>
              </a:rPr>
              <a:t> </a:t>
            </a:r>
            <a:r>
              <a:rPr lang="en-US" baseline="0" dirty="0" err="1">
                <a:solidFill>
                  <a:schemeClr val="tx1"/>
                </a:solidFill>
                <a:latin typeface="+mn-lt"/>
              </a:rPr>
              <a:t>bạn</a:t>
            </a:r>
            <a:r>
              <a:rPr lang="en-US" baseline="0" dirty="0">
                <a:solidFill>
                  <a:schemeClr val="tx1"/>
                </a:solidFill>
                <a:latin typeface="+mn-lt"/>
              </a:rPr>
              <a:t> </a:t>
            </a:r>
            <a:r>
              <a:rPr lang="en-US" baseline="0" dirty="0" err="1">
                <a:solidFill>
                  <a:schemeClr val="tx1"/>
                </a:solidFill>
                <a:latin typeface="+mn-lt"/>
              </a:rPr>
              <a:t>với</a:t>
            </a:r>
            <a:r>
              <a:rPr lang="en-US" baseline="0" dirty="0">
                <a:solidFill>
                  <a:schemeClr val="tx1"/>
                </a:solidFill>
                <a:latin typeface="+mn-lt"/>
              </a:rPr>
              <a:t> </a:t>
            </a:r>
            <a:r>
              <a:rPr lang="en-US" baseline="0" dirty="0" err="1">
                <a:solidFill>
                  <a:schemeClr val="tx1"/>
                </a:solidFill>
                <a:latin typeface="+mn-lt"/>
              </a:rPr>
              <a:t>nhân</a:t>
            </a:r>
            <a:r>
              <a:rPr lang="en-US" baseline="0" dirty="0">
                <a:solidFill>
                  <a:schemeClr val="tx1"/>
                </a:solidFill>
                <a:latin typeface="+mn-lt"/>
              </a:rPr>
              <a:t> </a:t>
            </a:r>
            <a:r>
              <a:rPr lang="en-US" baseline="0" dirty="0" err="1">
                <a:solidFill>
                  <a:schemeClr val="tx1"/>
                </a:solidFill>
                <a:latin typeface="+mn-lt"/>
              </a:rPr>
              <a:t>viên</a:t>
            </a:r>
            <a:r>
              <a:rPr lang="en-US" baseline="0" dirty="0">
                <a:solidFill>
                  <a:schemeClr val="tx1"/>
                </a:solidFill>
                <a:latin typeface="+mn-lt"/>
              </a:rPr>
              <a:t>, </a:t>
            </a:r>
            <a:r>
              <a:rPr lang="en-US" baseline="0" dirty="0" err="1">
                <a:solidFill>
                  <a:schemeClr val="tx1"/>
                </a:solidFill>
                <a:latin typeface="+mn-lt"/>
              </a:rPr>
              <a:t>nếu</a:t>
            </a:r>
            <a:r>
              <a:rPr lang="en-US" baseline="0" dirty="0">
                <a:solidFill>
                  <a:schemeClr val="tx1"/>
                </a:solidFill>
                <a:latin typeface="+mn-lt"/>
              </a:rPr>
              <a:t> </a:t>
            </a:r>
            <a:r>
              <a:rPr lang="en-US" baseline="0" dirty="0" err="1">
                <a:solidFill>
                  <a:schemeClr val="tx1"/>
                </a:solidFill>
                <a:latin typeface="+mn-lt"/>
              </a:rPr>
              <a:t>có</a:t>
            </a:r>
            <a:r>
              <a:rPr lang="en-US" baseline="0" dirty="0">
                <a:solidFill>
                  <a:schemeClr val="tx1"/>
                </a:solidFill>
                <a:latin typeface="+mn-lt"/>
              </a:rPr>
              <a:t>, </a:t>
            </a:r>
            <a:r>
              <a:rPr lang="en-US" baseline="0" dirty="0" err="1">
                <a:solidFill>
                  <a:schemeClr val="tx1"/>
                </a:solidFill>
                <a:latin typeface="+mn-lt"/>
              </a:rPr>
              <a:t>sẽ</a:t>
            </a:r>
            <a:r>
              <a:rPr lang="en-US" baseline="0" dirty="0">
                <a:solidFill>
                  <a:schemeClr val="tx1"/>
                </a:solidFill>
                <a:latin typeface="+mn-lt"/>
              </a:rPr>
              <a:t> </a:t>
            </a:r>
            <a:r>
              <a:rPr lang="en-US" baseline="0" dirty="0" err="1">
                <a:solidFill>
                  <a:schemeClr val="tx1"/>
                </a:solidFill>
                <a:latin typeface="+mn-lt"/>
              </a:rPr>
              <a:t>xác</a:t>
            </a:r>
            <a:r>
              <a:rPr lang="en-US" baseline="0" dirty="0">
                <a:solidFill>
                  <a:schemeClr val="tx1"/>
                </a:solidFill>
                <a:latin typeface="+mn-lt"/>
              </a:rPr>
              <a:t> </a:t>
            </a:r>
            <a:r>
              <a:rPr lang="en-US" baseline="0" dirty="0" err="1">
                <a:solidFill>
                  <a:schemeClr val="tx1"/>
                </a:solidFill>
                <a:latin typeface="+mn-lt"/>
              </a:rPr>
              <a:t>định</a:t>
            </a:r>
            <a:r>
              <a:rPr lang="en-US" baseline="0" dirty="0">
                <a:solidFill>
                  <a:schemeClr val="tx1"/>
                </a:solidFill>
                <a:latin typeface="+mn-lt"/>
              </a:rPr>
              <a:t> </a:t>
            </a:r>
            <a:r>
              <a:rPr lang="en-US" baseline="0" dirty="0" err="1">
                <a:solidFill>
                  <a:schemeClr val="tx1"/>
                </a:solidFill>
                <a:latin typeface="+mn-lt"/>
              </a:rPr>
              <a:t>mối</a:t>
            </a:r>
            <a:r>
              <a:rPr lang="en-US" baseline="0" dirty="0">
                <a:solidFill>
                  <a:schemeClr val="tx1"/>
                </a:solidFill>
                <a:latin typeface="+mn-lt"/>
              </a:rPr>
              <a:t> </a:t>
            </a:r>
            <a:r>
              <a:rPr lang="en-US" baseline="0" dirty="0" err="1">
                <a:solidFill>
                  <a:schemeClr val="tx1"/>
                </a:solidFill>
                <a:latin typeface="+mn-lt"/>
              </a:rPr>
              <a:t>quan</a:t>
            </a:r>
            <a:r>
              <a:rPr lang="en-US" baseline="0" dirty="0">
                <a:solidFill>
                  <a:schemeClr val="tx1"/>
                </a:solidFill>
                <a:latin typeface="+mn-lt"/>
              </a:rPr>
              <a:t> </a:t>
            </a:r>
            <a:r>
              <a:rPr lang="en-US" baseline="0" dirty="0" err="1">
                <a:solidFill>
                  <a:schemeClr val="tx1"/>
                </a:solidFill>
                <a:latin typeface="+mn-lt"/>
              </a:rPr>
              <a:t>hệ</a:t>
            </a:r>
            <a:r>
              <a:rPr lang="en-US" baseline="0" dirty="0">
                <a:solidFill>
                  <a:schemeClr val="tx1"/>
                </a:solidFill>
                <a:latin typeface="+mn-lt"/>
              </a:rPr>
              <a:t> </a:t>
            </a:r>
            <a:r>
              <a:rPr lang="en-US" baseline="0" dirty="0" err="1">
                <a:solidFill>
                  <a:schemeClr val="tx1"/>
                </a:solidFill>
                <a:latin typeface="+mn-lt"/>
              </a:rPr>
              <a:t>của</a:t>
            </a:r>
            <a:r>
              <a:rPr lang="en-US" baseline="0" dirty="0">
                <a:solidFill>
                  <a:schemeClr val="tx1"/>
                </a:solidFill>
                <a:latin typeface="+mn-lt"/>
              </a:rPr>
              <a:t> </a:t>
            </a:r>
            <a:r>
              <a:rPr lang="en-US" baseline="0" dirty="0" err="1">
                <a:solidFill>
                  <a:schemeClr val="tx1"/>
                </a:solidFill>
                <a:latin typeface="+mn-lt"/>
              </a:rPr>
              <a:t>bạn</a:t>
            </a:r>
            <a:r>
              <a:rPr lang="en-US" baseline="0" dirty="0">
                <a:solidFill>
                  <a:schemeClr val="tx1"/>
                </a:solidFill>
                <a:latin typeface="+mn-lt"/>
              </a:rPr>
              <a:t> </a:t>
            </a:r>
            <a:r>
              <a:rPr lang="en-US" baseline="0" dirty="0" err="1">
                <a:solidFill>
                  <a:schemeClr val="tx1"/>
                </a:solidFill>
                <a:latin typeface="+mn-lt"/>
              </a:rPr>
              <a:t>với</a:t>
            </a:r>
            <a:r>
              <a:rPr lang="en-US" baseline="0" dirty="0">
                <a:solidFill>
                  <a:schemeClr val="tx1"/>
                </a:solidFill>
                <a:latin typeface="+mn-lt"/>
              </a:rPr>
              <a:t> FMS </a:t>
            </a:r>
          </a:p>
          <a:p>
            <a:pPr marL="0" marR="0" lvl="0" indent="0" algn="l" defTabSz="931774"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dirty="0">
              <a:solidFill>
                <a:schemeClr val="tx1"/>
              </a:solidFill>
              <a:latin typeface="+mn-lt"/>
            </a:endParaRPr>
          </a:p>
          <a:p>
            <a:pPr marL="0" marR="0" lvl="0" indent="0" algn="l" defTabSz="931774"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a:solidFill>
                  <a:schemeClr val="tx1"/>
                </a:solidFill>
                <a:latin typeface="+mn-lt"/>
              </a:rPr>
              <a:t>3) </a:t>
            </a:r>
            <a:r>
              <a:rPr lang="en-US" baseline="0" dirty="0" err="1">
                <a:solidFill>
                  <a:schemeClr val="tx1"/>
                </a:solidFill>
                <a:latin typeface="+mn-lt"/>
              </a:rPr>
              <a:t>Có</a:t>
            </a:r>
            <a:r>
              <a:rPr lang="en-US" baseline="0" dirty="0">
                <a:solidFill>
                  <a:schemeClr val="tx1"/>
                </a:solidFill>
                <a:latin typeface="+mn-lt"/>
              </a:rPr>
              <a:t> 3 </a:t>
            </a:r>
            <a:r>
              <a:rPr lang="en-US" baseline="0" dirty="0" err="1">
                <a:solidFill>
                  <a:schemeClr val="tx1"/>
                </a:solidFill>
                <a:latin typeface="+mn-lt"/>
              </a:rPr>
              <a:t>mô</a:t>
            </a:r>
            <a:r>
              <a:rPr lang="en-US" baseline="0" dirty="0">
                <a:solidFill>
                  <a:schemeClr val="tx1"/>
                </a:solidFill>
                <a:latin typeface="+mn-lt"/>
              </a:rPr>
              <a:t> </a:t>
            </a:r>
            <a:r>
              <a:rPr lang="en-US" baseline="0" dirty="0" err="1">
                <a:solidFill>
                  <a:schemeClr val="tx1"/>
                </a:solidFill>
                <a:latin typeface="+mn-lt"/>
              </a:rPr>
              <a:t>hình</a:t>
            </a:r>
            <a:r>
              <a:rPr lang="en-US" baseline="0" dirty="0">
                <a:solidFill>
                  <a:schemeClr val="tx1"/>
                </a:solidFill>
                <a:latin typeface="+mn-lt"/>
              </a:rPr>
              <a:t> </a:t>
            </a:r>
            <a:r>
              <a:rPr lang="en-US" baseline="0" dirty="0" err="1">
                <a:solidFill>
                  <a:schemeClr val="tx1"/>
                </a:solidFill>
                <a:latin typeface="+mn-lt"/>
              </a:rPr>
              <a:t>cho</a:t>
            </a:r>
            <a:r>
              <a:rPr lang="en-US" baseline="0" dirty="0">
                <a:solidFill>
                  <a:schemeClr val="tx1"/>
                </a:solidFill>
                <a:latin typeface="+mn-lt"/>
              </a:rPr>
              <a:t> </a:t>
            </a:r>
            <a:r>
              <a:rPr lang="en-US" baseline="0" dirty="0" err="1">
                <a:solidFill>
                  <a:schemeClr val="tx1"/>
                </a:solidFill>
                <a:latin typeface="+mn-lt"/>
              </a:rPr>
              <a:t>mối</a:t>
            </a:r>
            <a:r>
              <a:rPr lang="en-US" baseline="0" dirty="0">
                <a:solidFill>
                  <a:schemeClr val="tx1"/>
                </a:solidFill>
                <a:latin typeface="+mn-lt"/>
              </a:rPr>
              <a:t> </a:t>
            </a:r>
            <a:r>
              <a:rPr lang="en-US" baseline="0" dirty="0" err="1">
                <a:solidFill>
                  <a:schemeClr val="tx1"/>
                </a:solidFill>
                <a:latin typeface="+mn-lt"/>
              </a:rPr>
              <a:t>quan</a:t>
            </a:r>
            <a:r>
              <a:rPr lang="en-US" baseline="0" dirty="0">
                <a:solidFill>
                  <a:schemeClr val="tx1"/>
                </a:solidFill>
                <a:latin typeface="+mn-lt"/>
              </a:rPr>
              <a:t> </a:t>
            </a:r>
            <a:r>
              <a:rPr lang="en-US" baseline="0" dirty="0" err="1">
                <a:solidFill>
                  <a:schemeClr val="tx1"/>
                </a:solidFill>
                <a:latin typeface="+mn-lt"/>
              </a:rPr>
              <a:t>hệ</a:t>
            </a:r>
            <a:r>
              <a:rPr lang="en-US" baseline="0" dirty="0">
                <a:solidFill>
                  <a:schemeClr val="tx1"/>
                </a:solidFill>
                <a:latin typeface="+mn-lt"/>
              </a:rPr>
              <a:t> </a:t>
            </a:r>
            <a:r>
              <a:rPr lang="en-US" baseline="0" dirty="0" err="1">
                <a:solidFill>
                  <a:schemeClr val="tx1"/>
                </a:solidFill>
                <a:latin typeface="+mn-lt"/>
              </a:rPr>
              <a:t>đó</a:t>
            </a:r>
            <a:r>
              <a:rPr lang="en-US" baseline="0" dirty="0">
                <a:solidFill>
                  <a:schemeClr val="tx1"/>
                </a:solidFill>
                <a:latin typeface="+mn-lt"/>
              </a:rPr>
              <a:t>. </a:t>
            </a:r>
          </a:p>
          <a:p>
            <a:pPr marL="0" marR="0" lvl="0" indent="0" algn="l" defTabSz="931774"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dirty="0">
              <a:solidFill>
                <a:schemeClr val="tx1"/>
              </a:solidFill>
              <a:latin typeface="+mn-lt"/>
            </a:endParaRPr>
          </a:p>
          <a:p>
            <a:pPr marL="0" marR="0" lvl="0" indent="0" algn="l" defTabSz="931774"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a:solidFill>
                  <a:schemeClr val="tx1"/>
                </a:solidFill>
                <a:latin typeface="+mn-lt"/>
              </a:rPr>
              <a:t>4) </a:t>
            </a:r>
            <a:r>
              <a:rPr lang="en-US" baseline="0" dirty="0" err="1">
                <a:solidFill>
                  <a:schemeClr val="tx1"/>
                </a:solidFill>
                <a:latin typeface="+mn-lt"/>
              </a:rPr>
              <a:t>Mô</a:t>
            </a:r>
            <a:r>
              <a:rPr lang="en-US" baseline="0" dirty="0">
                <a:solidFill>
                  <a:schemeClr val="tx1"/>
                </a:solidFill>
                <a:latin typeface="+mn-lt"/>
              </a:rPr>
              <a:t> </a:t>
            </a:r>
            <a:r>
              <a:rPr lang="en-US" baseline="0" dirty="0" err="1">
                <a:solidFill>
                  <a:schemeClr val="tx1"/>
                </a:solidFill>
                <a:latin typeface="+mn-lt"/>
              </a:rPr>
              <a:t>hình</a:t>
            </a:r>
            <a:r>
              <a:rPr lang="en-US" baseline="0" dirty="0">
                <a:solidFill>
                  <a:schemeClr val="tx1"/>
                </a:solidFill>
                <a:latin typeface="+mn-lt"/>
              </a:rPr>
              <a:t> </a:t>
            </a:r>
            <a:r>
              <a:rPr lang="en-US" baseline="0" dirty="0" err="1">
                <a:solidFill>
                  <a:schemeClr val="tx1"/>
                </a:solidFill>
                <a:latin typeface="+mn-lt"/>
              </a:rPr>
              <a:t>và</a:t>
            </a:r>
            <a:r>
              <a:rPr lang="en-US" baseline="0" dirty="0">
                <a:solidFill>
                  <a:schemeClr val="tx1"/>
                </a:solidFill>
                <a:latin typeface="+mn-lt"/>
              </a:rPr>
              <a:t> </a:t>
            </a:r>
            <a:r>
              <a:rPr lang="en-US" baseline="0" dirty="0" err="1">
                <a:solidFill>
                  <a:schemeClr val="tx1"/>
                </a:solidFill>
                <a:latin typeface="+mn-lt"/>
              </a:rPr>
              <a:t>số</a:t>
            </a:r>
            <a:r>
              <a:rPr lang="en-US" baseline="0" dirty="0">
                <a:solidFill>
                  <a:schemeClr val="tx1"/>
                </a:solidFill>
                <a:latin typeface="+mn-lt"/>
              </a:rPr>
              <a:t> </a:t>
            </a:r>
            <a:r>
              <a:rPr lang="en-US" baseline="0" dirty="0" err="1">
                <a:solidFill>
                  <a:schemeClr val="tx1"/>
                </a:solidFill>
                <a:latin typeface="+mn-lt"/>
              </a:rPr>
              <a:t>lượng</a:t>
            </a:r>
            <a:r>
              <a:rPr lang="en-US" baseline="0" dirty="0">
                <a:solidFill>
                  <a:schemeClr val="tx1"/>
                </a:solidFill>
                <a:latin typeface="+mn-lt"/>
              </a:rPr>
              <a:t> </a:t>
            </a:r>
            <a:r>
              <a:rPr lang="en-US" baseline="0" dirty="0" err="1">
                <a:solidFill>
                  <a:schemeClr val="tx1"/>
                </a:solidFill>
                <a:latin typeface="+mn-lt"/>
              </a:rPr>
              <a:t>dịch</a:t>
            </a:r>
            <a:r>
              <a:rPr lang="en-US" baseline="0" dirty="0">
                <a:solidFill>
                  <a:schemeClr val="tx1"/>
                </a:solidFill>
                <a:latin typeface="+mn-lt"/>
              </a:rPr>
              <a:t> </a:t>
            </a:r>
            <a:r>
              <a:rPr lang="en-US" baseline="0" dirty="0" err="1">
                <a:solidFill>
                  <a:schemeClr val="tx1"/>
                </a:solidFill>
                <a:latin typeface="+mn-lt"/>
              </a:rPr>
              <a:t>vụ</a:t>
            </a:r>
            <a:r>
              <a:rPr lang="en-US" baseline="0" dirty="0">
                <a:solidFill>
                  <a:schemeClr val="tx1"/>
                </a:solidFill>
                <a:latin typeface="+mn-lt"/>
              </a:rPr>
              <a:t> </a:t>
            </a:r>
            <a:r>
              <a:rPr lang="en-US" baseline="0" dirty="0" err="1">
                <a:solidFill>
                  <a:schemeClr val="tx1"/>
                </a:solidFill>
                <a:latin typeface="+mn-lt"/>
              </a:rPr>
              <a:t>bạn</a:t>
            </a:r>
            <a:r>
              <a:rPr lang="en-US" baseline="0" dirty="0">
                <a:solidFill>
                  <a:schemeClr val="tx1"/>
                </a:solidFill>
                <a:latin typeface="+mn-lt"/>
              </a:rPr>
              <a:t> </a:t>
            </a:r>
            <a:r>
              <a:rPr lang="en-US" baseline="0" dirty="0" err="1">
                <a:solidFill>
                  <a:schemeClr val="tx1"/>
                </a:solidFill>
                <a:latin typeface="+mn-lt"/>
              </a:rPr>
              <a:t>có</a:t>
            </a:r>
            <a:r>
              <a:rPr lang="en-US" baseline="0" dirty="0">
                <a:solidFill>
                  <a:schemeClr val="tx1"/>
                </a:solidFill>
                <a:latin typeface="+mn-lt"/>
              </a:rPr>
              <a:t> </a:t>
            </a:r>
            <a:r>
              <a:rPr lang="en-US" baseline="0" dirty="0" err="1">
                <a:solidFill>
                  <a:schemeClr val="tx1"/>
                </a:solidFill>
                <a:latin typeface="+mn-lt"/>
              </a:rPr>
              <a:t>trong</a:t>
            </a:r>
            <a:r>
              <a:rPr lang="en-US" baseline="0" dirty="0">
                <a:solidFill>
                  <a:schemeClr val="tx1"/>
                </a:solidFill>
                <a:latin typeface="+mn-lt"/>
              </a:rPr>
              <a:t> </a:t>
            </a:r>
            <a:r>
              <a:rPr lang="en-US" baseline="0" dirty="0" err="1">
                <a:solidFill>
                  <a:schemeClr val="tx1"/>
                </a:solidFill>
                <a:latin typeface="+mn-lt"/>
              </a:rPr>
              <a:t>kế</a:t>
            </a:r>
            <a:r>
              <a:rPr lang="en-US" baseline="0" dirty="0">
                <a:solidFill>
                  <a:schemeClr val="tx1"/>
                </a:solidFill>
                <a:latin typeface="+mn-lt"/>
              </a:rPr>
              <a:t> </a:t>
            </a:r>
            <a:r>
              <a:rPr lang="en-US" baseline="0" dirty="0" err="1">
                <a:solidFill>
                  <a:schemeClr val="tx1"/>
                </a:solidFill>
                <a:latin typeface="+mn-lt"/>
              </a:rPr>
              <a:t>hoạch</a:t>
            </a:r>
            <a:r>
              <a:rPr lang="en-US" baseline="0" dirty="0">
                <a:solidFill>
                  <a:schemeClr val="tx1"/>
                </a:solidFill>
                <a:latin typeface="+mn-lt"/>
              </a:rPr>
              <a:t> chi </a:t>
            </a:r>
            <a:r>
              <a:rPr lang="en-US" baseline="0" dirty="0" err="1">
                <a:solidFill>
                  <a:schemeClr val="tx1"/>
                </a:solidFill>
                <a:latin typeface="+mn-lt"/>
              </a:rPr>
              <a:t>tiêu</a:t>
            </a:r>
            <a:r>
              <a:rPr lang="en-US" baseline="0" dirty="0">
                <a:solidFill>
                  <a:schemeClr val="tx1"/>
                </a:solidFill>
                <a:latin typeface="+mn-lt"/>
              </a:rPr>
              <a:t> </a:t>
            </a:r>
            <a:r>
              <a:rPr lang="en-US" baseline="0" dirty="0" err="1">
                <a:solidFill>
                  <a:schemeClr val="tx1"/>
                </a:solidFill>
                <a:latin typeface="+mn-lt"/>
              </a:rPr>
              <a:t>của</a:t>
            </a:r>
            <a:r>
              <a:rPr lang="en-US" baseline="0" dirty="0">
                <a:solidFill>
                  <a:schemeClr val="tx1"/>
                </a:solidFill>
                <a:latin typeface="+mn-lt"/>
              </a:rPr>
              <a:t> </a:t>
            </a:r>
            <a:r>
              <a:rPr lang="en-US" baseline="0" dirty="0" err="1">
                <a:solidFill>
                  <a:schemeClr val="tx1"/>
                </a:solidFill>
                <a:latin typeface="+mn-lt"/>
              </a:rPr>
              <a:t>bạn</a:t>
            </a:r>
            <a:r>
              <a:rPr lang="en-US" baseline="0" dirty="0">
                <a:solidFill>
                  <a:schemeClr val="tx1"/>
                </a:solidFill>
                <a:latin typeface="+mn-lt"/>
              </a:rPr>
              <a:t> </a:t>
            </a:r>
            <a:r>
              <a:rPr lang="en-US" baseline="0" dirty="0" err="1">
                <a:solidFill>
                  <a:schemeClr val="tx1"/>
                </a:solidFill>
                <a:latin typeface="+mn-lt"/>
              </a:rPr>
              <a:t>sẽ</a:t>
            </a:r>
            <a:r>
              <a:rPr lang="en-US" baseline="0" dirty="0">
                <a:solidFill>
                  <a:schemeClr val="tx1"/>
                </a:solidFill>
                <a:latin typeface="+mn-lt"/>
              </a:rPr>
              <a:t> </a:t>
            </a:r>
            <a:r>
              <a:rPr lang="en-US" baseline="0" dirty="0" err="1">
                <a:solidFill>
                  <a:schemeClr val="tx1"/>
                </a:solidFill>
                <a:latin typeface="+mn-lt"/>
              </a:rPr>
              <a:t>xác</a:t>
            </a:r>
            <a:r>
              <a:rPr lang="en-US" baseline="0" dirty="0">
                <a:solidFill>
                  <a:schemeClr val="tx1"/>
                </a:solidFill>
                <a:latin typeface="+mn-lt"/>
              </a:rPr>
              <a:t> </a:t>
            </a:r>
            <a:r>
              <a:rPr lang="en-US" baseline="0" dirty="0" err="1">
                <a:solidFill>
                  <a:schemeClr val="tx1"/>
                </a:solidFill>
                <a:latin typeface="+mn-lt"/>
              </a:rPr>
              <a:t>định</a:t>
            </a:r>
            <a:r>
              <a:rPr lang="en-US" baseline="0" dirty="0">
                <a:solidFill>
                  <a:schemeClr val="tx1"/>
                </a:solidFill>
                <a:latin typeface="+mn-lt"/>
              </a:rPr>
              <a:t> chi </a:t>
            </a:r>
            <a:r>
              <a:rPr lang="en-US" baseline="0" dirty="0" err="1">
                <a:solidFill>
                  <a:schemeClr val="tx1"/>
                </a:solidFill>
                <a:latin typeface="+mn-lt"/>
              </a:rPr>
              <a:t>phí</a:t>
            </a:r>
            <a:r>
              <a:rPr lang="en-US" baseline="0" dirty="0">
                <a:solidFill>
                  <a:schemeClr val="tx1"/>
                </a:solidFill>
                <a:latin typeface="+mn-lt"/>
              </a:rPr>
              <a:t> FMS. </a:t>
            </a:r>
          </a:p>
          <a:p>
            <a:pPr algn="l"/>
            <a:endParaRPr lang="en-US" sz="1200" b="0" dirty="0">
              <a:solidFill>
                <a:schemeClr val="tx1"/>
              </a:solidFill>
              <a:latin typeface="+mn-lt"/>
            </a:endParaRPr>
          </a:p>
        </p:txBody>
      </p:sp>
      <p:sp>
        <p:nvSpPr>
          <p:cNvPr id="4" name="Slide Number Placeholder 3"/>
          <p:cNvSpPr>
            <a:spLocks noGrp="1"/>
          </p:cNvSpPr>
          <p:nvPr>
            <p:ph type="sldNum" sz="quarter" idx="10"/>
          </p:nvPr>
        </p:nvSpPr>
        <p:spPr/>
        <p:txBody>
          <a:bodyPr/>
          <a:lstStyle/>
          <a:p>
            <a:fld id="{1C78673E-F29B-4593-BE77-BC78070867BB}" type="slidenum">
              <a:rPr lang="en-US" smtClean="0"/>
              <a:t>74</a:t>
            </a:fld>
            <a:endParaRPr lang="en-US" dirty="0"/>
          </a:p>
        </p:txBody>
      </p:sp>
    </p:spTree>
    <p:extLst>
      <p:ext uri="{BB962C8B-B14F-4D97-AF65-F5344CB8AC3E}">
        <p14:creationId xmlns:p14="http://schemas.microsoft.com/office/powerpoint/2010/main" val="42778197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78673E-F29B-4593-BE77-BC78070867BB}" type="slidenum">
              <a:rPr lang="en-US" smtClean="0"/>
              <a:t>75</a:t>
            </a:fld>
            <a:endParaRPr lang="en-US" dirty="0"/>
          </a:p>
        </p:txBody>
      </p:sp>
    </p:spTree>
    <p:extLst>
      <p:ext uri="{BB962C8B-B14F-4D97-AF65-F5344CB8AC3E}">
        <p14:creationId xmlns:p14="http://schemas.microsoft.com/office/powerpoint/2010/main" val="86213226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1C78673E-F29B-4593-BE77-BC78070867BB}" type="slidenum">
              <a:rPr lang="en-US" smtClean="0"/>
              <a:t>76</a:t>
            </a:fld>
            <a:endParaRPr lang="en-US" dirty="0"/>
          </a:p>
        </p:txBody>
      </p:sp>
    </p:spTree>
    <p:extLst>
      <p:ext uri="{BB962C8B-B14F-4D97-AF65-F5344CB8AC3E}">
        <p14:creationId xmlns:p14="http://schemas.microsoft.com/office/powerpoint/2010/main" val="5398309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a:buNone/>
              <a:tabLst/>
              <a:defRPr/>
            </a:pPr>
            <a:r>
              <a:rPr lang="en-US" dirty="0" err="1">
                <a:solidFill>
                  <a:schemeClr val="tx1"/>
                </a:solidFill>
              </a:rPr>
              <a:t>Trong</a:t>
            </a:r>
            <a:r>
              <a:rPr lang="en-US" dirty="0">
                <a:solidFill>
                  <a:schemeClr val="tx1"/>
                </a:solidFill>
              </a:rPr>
              <a:t> SDP, </a:t>
            </a:r>
            <a:r>
              <a:rPr lang="en-US" dirty="0" err="1">
                <a:solidFill>
                  <a:schemeClr val="tx1"/>
                </a:solidFill>
              </a:rPr>
              <a:t>bạn</a:t>
            </a:r>
            <a:r>
              <a:rPr lang="en-US" baseline="0" dirty="0">
                <a:solidFill>
                  <a:schemeClr val="tx1"/>
                </a:solidFill>
              </a:rPr>
              <a:t> </a:t>
            </a:r>
            <a:r>
              <a:rPr lang="en-US" baseline="0" dirty="0" err="1">
                <a:solidFill>
                  <a:schemeClr val="tx1"/>
                </a:solidFill>
              </a:rPr>
              <a:t>sẽ</a:t>
            </a:r>
            <a:r>
              <a:rPr lang="en-US" baseline="0" dirty="0">
                <a:solidFill>
                  <a:schemeClr val="tx1"/>
                </a:solidFill>
              </a:rPr>
              <a:t> </a:t>
            </a:r>
            <a:r>
              <a:rPr lang="en-US" baseline="0" dirty="0" err="1">
                <a:solidFill>
                  <a:schemeClr val="tx1"/>
                </a:solidFill>
              </a:rPr>
              <a:t>có</a:t>
            </a:r>
            <a:r>
              <a:rPr lang="en-US" baseline="0" dirty="0">
                <a:solidFill>
                  <a:schemeClr val="tx1"/>
                </a:solidFill>
              </a:rPr>
              <a:t> </a:t>
            </a:r>
            <a:r>
              <a:rPr lang="en-US" baseline="0" dirty="0" err="1">
                <a:solidFill>
                  <a:schemeClr val="tx1"/>
                </a:solidFill>
              </a:rPr>
              <a:t>các</a:t>
            </a:r>
            <a:r>
              <a:rPr lang="en-US" baseline="0" dirty="0">
                <a:solidFill>
                  <a:schemeClr val="tx1"/>
                </a:solidFill>
              </a:rPr>
              <a:t> </a:t>
            </a:r>
            <a:r>
              <a:rPr lang="en-US" baseline="0" dirty="0" err="1">
                <a:solidFill>
                  <a:schemeClr val="tx1"/>
                </a:solidFill>
              </a:rPr>
              <a:t>quyền</a:t>
            </a:r>
            <a:r>
              <a:rPr lang="en-US" baseline="0" dirty="0">
                <a:solidFill>
                  <a:schemeClr val="tx1"/>
                </a:solidFill>
              </a:rPr>
              <a:t> </a:t>
            </a:r>
            <a:r>
              <a:rPr lang="en-US" baseline="0" dirty="0" err="1">
                <a:solidFill>
                  <a:schemeClr val="tx1"/>
                </a:solidFill>
              </a:rPr>
              <a:t>giống</a:t>
            </a:r>
            <a:r>
              <a:rPr lang="en-US" baseline="0" dirty="0">
                <a:solidFill>
                  <a:schemeClr val="tx1"/>
                </a:solidFill>
              </a:rPr>
              <a:t> </a:t>
            </a:r>
            <a:r>
              <a:rPr lang="en-US" baseline="0" dirty="0" err="1">
                <a:solidFill>
                  <a:schemeClr val="tx1"/>
                </a:solidFill>
              </a:rPr>
              <a:t>như</a:t>
            </a:r>
            <a:r>
              <a:rPr lang="en-US" baseline="0" dirty="0">
                <a:solidFill>
                  <a:schemeClr val="tx1"/>
                </a:solidFill>
              </a:rPr>
              <a:t> </a:t>
            </a:r>
            <a:r>
              <a:rPr lang="en-US" baseline="0" dirty="0" err="1">
                <a:solidFill>
                  <a:schemeClr val="tx1"/>
                </a:solidFill>
              </a:rPr>
              <a:t>các</a:t>
            </a:r>
            <a:r>
              <a:rPr lang="en-US" baseline="0" dirty="0">
                <a:solidFill>
                  <a:schemeClr val="tx1"/>
                </a:solidFill>
              </a:rPr>
              <a:t> </a:t>
            </a:r>
            <a:r>
              <a:rPr lang="en-US" baseline="0" dirty="0" err="1">
                <a:solidFill>
                  <a:schemeClr val="tx1"/>
                </a:solidFill>
              </a:rPr>
              <a:t>quyền</a:t>
            </a:r>
            <a:r>
              <a:rPr lang="en-US" baseline="0" dirty="0">
                <a:solidFill>
                  <a:schemeClr val="tx1"/>
                </a:solidFill>
              </a:rPr>
              <a:t> </a:t>
            </a:r>
            <a:r>
              <a:rPr lang="en-US" baseline="0" dirty="0" err="1">
                <a:solidFill>
                  <a:schemeClr val="tx1"/>
                </a:solidFill>
              </a:rPr>
              <a:t>bạn</a:t>
            </a:r>
            <a:r>
              <a:rPr lang="en-US" baseline="0" dirty="0">
                <a:solidFill>
                  <a:schemeClr val="tx1"/>
                </a:solidFill>
              </a:rPr>
              <a:t> </a:t>
            </a:r>
            <a:r>
              <a:rPr lang="en-US" baseline="0" dirty="0" err="1">
                <a:solidFill>
                  <a:schemeClr val="tx1"/>
                </a:solidFill>
              </a:rPr>
              <a:t>có</a:t>
            </a:r>
            <a:r>
              <a:rPr lang="en-US" baseline="0" dirty="0">
                <a:solidFill>
                  <a:schemeClr val="tx1"/>
                </a:solidFill>
              </a:rPr>
              <a:t> </a:t>
            </a:r>
            <a:r>
              <a:rPr lang="en-US" baseline="0" dirty="0" err="1">
                <a:solidFill>
                  <a:schemeClr val="tx1"/>
                </a:solidFill>
              </a:rPr>
              <a:t>hiện</a:t>
            </a:r>
            <a:r>
              <a:rPr lang="en-US" baseline="0" dirty="0">
                <a:solidFill>
                  <a:schemeClr val="tx1"/>
                </a:solidFill>
              </a:rPr>
              <a:t> </a:t>
            </a:r>
            <a:r>
              <a:rPr lang="en-US" baseline="0" dirty="0" err="1">
                <a:solidFill>
                  <a:schemeClr val="tx1"/>
                </a:solidFill>
              </a:rPr>
              <a:t>tại</a:t>
            </a:r>
            <a:r>
              <a:rPr lang="en-US" dirty="0">
                <a:solidFill>
                  <a:schemeClr val="tx1"/>
                </a:solidFill>
              </a:rPr>
              <a:t>.</a:t>
            </a:r>
            <a:r>
              <a:rPr lang="en-US" baseline="0" dirty="0">
                <a:solidFill>
                  <a:schemeClr val="tx1"/>
                </a:solidFill>
              </a:rPr>
              <a:t> </a:t>
            </a:r>
          </a:p>
          <a:p>
            <a:pPr marL="0" marR="0" indent="0" algn="l" defTabSz="914400" rtl="0" eaLnBrk="1" fontAlgn="auto" latinLnBrk="0" hangingPunct="1">
              <a:lnSpc>
                <a:spcPct val="100000"/>
              </a:lnSpc>
              <a:spcBef>
                <a:spcPts val="0"/>
              </a:spcBef>
              <a:spcAft>
                <a:spcPts val="0"/>
              </a:spcAft>
              <a:buClrTx/>
              <a:buSzTx/>
              <a:buFont typeface="Arial"/>
              <a:buNone/>
              <a:tabLst/>
              <a:defRPr/>
            </a:pPr>
            <a:r>
              <a:rPr lang="en-US" baseline="0" dirty="0" err="1">
                <a:solidFill>
                  <a:schemeClr val="tx1"/>
                </a:solidFill>
              </a:rPr>
              <a:t>Bao</a:t>
            </a:r>
            <a:r>
              <a:rPr lang="en-US" baseline="0" dirty="0">
                <a:solidFill>
                  <a:schemeClr val="tx1"/>
                </a:solidFill>
              </a:rPr>
              <a:t> </a:t>
            </a:r>
            <a:r>
              <a:rPr lang="en-US" baseline="0" dirty="0" err="1">
                <a:solidFill>
                  <a:schemeClr val="tx1"/>
                </a:solidFill>
              </a:rPr>
              <a:t>gồm</a:t>
            </a:r>
            <a:r>
              <a:rPr lang="en-US" baseline="0" dirty="0">
                <a:solidFill>
                  <a:schemeClr val="tx1"/>
                </a:solidFill>
              </a:rPr>
              <a:t> </a:t>
            </a:r>
            <a:r>
              <a:rPr lang="en-US" baseline="0" dirty="0" err="1">
                <a:solidFill>
                  <a:schemeClr val="tx1"/>
                </a:solidFill>
              </a:rPr>
              <a:t>các</a:t>
            </a:r>
            <a:r>
              <a:rPr lang="en-US" baseline="0" dirty="0">
                <a:solidFill>
                  <a:schemeClr val="tx1"/>
                </a:solidFill>
              </a:rPr>
              <a:t> </a:t>
            </a:r>
            <a:r>
              <a:rPr lang="en-US" baseline="0" dirty="0" err="1">
                <a:solidFill>
                  <a:schemeClr val="tx1"/>
                </a:solidFill>
              </a:rPr>
              <a:t>quyền</a:t>
            </a:r>
            <a:r>
              <a:rPr lang="en-US" baseline="0" dirty="0">
                <a:solidFill>
                  <a:schemeClr val="tx1"/>
                </a:solidFill>
              </a:rPr>
              <a:t> </a:t>
            </a:r>
            <a:r>
              <a:rPr lang="en-US" baseline="0" dirty="0" err="1">
                <a:solidFill>
                  <a:schemeClr val="tx1"/>
                </a:solidFill>
              </a:rPr>
              <a:t>với</a:t>
            </a:r>
            <a:r>
              <a:rPr lang="en-US" baseline="0" dirty="0">
                <a:solidFill>
                  <a:schemeClr val="tx1"/>
                </a:solidFill>
              </a:rPr>
              <a:t>: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err="1">
                <a:solidFill>
                  <a:schemeClr val="tx1"/>
                </a:solidFill>
              </a:rPr>
              <a:t>quy</a:t>
            </a:r>
            <a:r>
              <a:rPr lang="en-US" baseline="0" dirty="0">
                <a:solidFill>
                  <a:schemeClr val="tx1"/>
                </a:solidFill>
              </a:rPr>
              <a:t> </a:t>
            </a:r>
            <a:r>
              <a:rPr lang="en-US" baseline="0" dirty="0" err="1">
                <a:solidFill>
                  <a:schemeClr val="tx1"/>
                </a:solidFill>
              </a:rPr>
              <a:t>trình</a:t>
            </a:r>
            <a:r>
              <a:rPr lang="en-US" baseline="0" dirty="0">
                <a:solidFill>
                  <a:schemeClr val="tx1"/>
                </a:solidFill>
              </a:rPr>
              <a:t> IPP</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err="1">
                <a:solidFill>
                  <a:schemeClr val="tx1"/>
                </a:solidFill>
              </a:rPr>
              <a:t>phiên</a:t>
            </a:r>
            <a:r>
              <a:rPr lang="en-US" baseline="0" dirty="0">
                <a:solidFill>
                  <a:schemeClr val="tx1"/>
                </a:solidFill>
              </a:rPr>
              <a:t> </a:t>
            </a:r>
            <a:r>
              <a:rPr lang="en-US" baseline="0" dirty="0" err="1">
                <a:solidFill>
                  <a:schemeClr val="tx1"/>
                </a:solidFill>
              </a:rPr>
              <a:t>điều</a:t>
            </a:r>
            <a:r>
              <a:rPr lang="en-US" baseline="0" dirty="0">
                <a:solidFill>
                  <a:schemeClr val="tx1"/>
                </a:solidFill>
              </a:rPr>
              <a:t> </a:t>
            </a:r>
            <a:r>
              <a:rPr lang="en-US" baseline="0" dirty="0" err="1">
                <a:solidFill>
                  <a:schemeClr val="tx1"/>
                </a:solidFill>
              </a:rPr>
              <a:t>trần</a:t>
            </a:r>
            <a:endParaRPr lang="en-US" baseline="0" dirty="0">
              <a:solidFill>
                <a:schemeClr val="tx1"/>
              </a:solidFill>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err="1">
                <a:solidFill>
                  <a:schemeClr val="tx1"/>
                </a:solidFill>
              </a:rPr>
              <a:t>khiếu</a:t>
            </a:r>
            <a:r>
              <a:rPr lang="en-US" baseline="0" dirty="0">
                <a:solidFill>
                  <a:schemeClr val="tx1"/>
                </a:solidFill>
              </a:rPr>
              <a:t> </a:t>
            </a:r>
            <a:r>
              <a:rPr lang="en-US" baseline="0" dirty="0" err="1">
                <a:solidFill>
                  <a:schemeClr val="tx1"/>
                </a:solidFill>
              </a:rPr>
              <a:t>nại</a:t>
            </a:r>
            <a:endParaRPr lang="en-US" baseline="0" dirty="0">
              <a:solidFill>
                <a:schemeClr val="tx1"/>
              </a:solidFill>
            </a:endParaRPr>
          </a:p>
          <a:p>
            <a:pPr>
              <a:buFont typeface="Arial"/>
              <a:buNone/>
            </a:pPr>
            <a:r>
              <a:rPr lang="vi-VN" dirty="0">
                <a:solidFill>
                  <a:schemeClr val="tx1"/>
                </a:solidFill>
              </a:rPr>
              <a:t>Làm việc với các thành viên trong nhóm của bạn để giải quyết các vấn đề </a:t>
            </a:r>
            <a:r>
              <a:rPr lang="en-US" dirty="0" err="1">
                <a:solidFill>
                  <a:schemeClr val="tx1"/>
                </a:solidFill>
              </a:rPr>
              <a:t>dựa</a:t>
            </a:r>
            <a:r>
              <a:rPr lang="en-US" baseline="0" dirty="0">
                <a:solidFill>
                  <a:schemeClr val="tx1"/>
                </a:solidFill>
              </a:rPr>
              <a:t> </a:t>
            </a:r>
            <a:r>
              <a:rPr lang="en-US" baseline="0" dirty="0" err="1">
                <a:solidFill>
                  <a:schemeClr val="tx1"/>
                </a:solidFill>
              </a:rPr>
              <a:t>trên</a:t>
            </a:r>
            <a:r>
              <a:rPr lang="vi-VN" dirty="0">
                <a:solidFill>
                  <a:schemeClr val="tx1"/>
                </a:solidFill>
              </a:rPr>
              <a:t> 5 nguyên tắc, qu</a:t>
            </a:r>
            <a:r>
              <a:rPr lang="en-US" dirty="0">
                <a:solidFill>
                  <a:schemeClr val="tx1"/>
                </a:solidFill>
              </a:rPr>
              <a:t>á</a:t>
            </a:r>
            <a:r>
              <a:rPr lang="vi-VN" dirty="0">
                <a:solidFill>
                  <a:schemeClr val="tx1"/>
                </a:solidFill>
              </a:rPr>
              <a:t> trình lập kế hoạch tập trung vào con người và các quy tắc bạn đã học hôm nay</a:t>
            </a:r>
            <a:r>
              <a:rPr lang="en-US" dirty="0">
                <a:solidFill>
                  <a:schemeClr val="tx1"/>
                </a:solidFill>
              </a:rPr>
              <a:t>.</a:t>
            </a:r>
          </a:p>
          <a:p>
            <a:pPr>
              <a:buFont typeface="Arial"/>
              <a:buNone/>
            </a:pPr>
            <a:endParaRPr lang="vi-VN" dirty="0">
              <a:solidFill>
                <a:schemeClr val="tx1"/>
              </a:solidFill>
            </a:endParaRPr>
          </a:p>
          <a:p>
            <a:pPr>
              <a:buFont typeface="Arial"/>
              <a:buNone/>
            </a:pPr>
            <a:r>
              <a:rPr lang="en-US" dirty="0" err="1">
                <a:solidFill>
                  <a:schemeClr val="tx1"/>
                </a:solidFill>
              </a:rPr>
              <a:t>Tất</a:t>
            </a:r>
            <a:r>
              <a:rPr lang="en-US" baseline="0" dirty="0">
                <a:solidFill>
                  <a:schemeClr val="tx1"/>
                </a:solidFill>
              </a:rPr>
              <a:t> </a:t>
            </a:r>
            <a:r>
              <a:rPr lang="vi-VN" dirty="0">
                <a:solidFill>
                  <a:schemeClr val="tx1"/>
                </a:solidFill>
              </a:rPr>
              <a:t>cả chúng ta đều </a:t>
            </a:r>
            <a:r>
              <a:rPr lang="en-US" dirty="0" err="1">
                <a:solidFill>
                  <a:schemeClr val="tx1"/>
                </a:solidFill>
              </a:rPr>
              <a:t>đang</a:t>
            </a:r>
            <a:r>
              <a:rPr lang="en-US" baseline="0" dirty="0">
                <a:solidFill>
                  <a:schemeClr val="tx1"/>
                </a:solidFill>
              </a:rPr>
              <a:t> </a:t>
            </a:r>
            <a:r>
              <a:rPr lang="vi-VN" dirty="0">
                <a:solidFill>
                  <a:schemeClr val="tx1"/>
                </a:solidFill>
              </a:rPr>
              <a:t>học </a:t>
            </a:r>
            <a:r>
              <a:rPr lang="en-US" dirty="0" err="1">
                <a:solidFill>
                  <a:schemeClr val="tx1"/>
                </a:solidFill>
              </a:rPr>
              <a:t>tập</a:t>
            </a:r>
            <a:r>
              <a:rPr lang="en-US" baseline="0" dirty="0">
                <a:solidFill>
                  <a:schemeClr val="tx1"/>
                </a:solidFill>
              </a:rPr>
              <a:t> </a:t>
            </a:r>
            <a:r>
              <a:rPr lang="vi-VN" dirty="0">
                <a:solidFill>
                  <a:schemeClr val="tx1"/>
                </a:solidFill>
              </a:rPr>
              <a:t>cùng nhau, </a:t>
            </a:r>
            <a:r>
              <a:rPr lang="en-US" dirty="0" err="1">
                <a:solidFill>
                  <a:schemeClr val="tx1"/>
                </a:solidFill>
              </a:rPr>
              <a:t>nên</a:t>
            </a:r>
            <a:r>
              <a:rPr lang="en-US" baseline="0" dirty="0">
                <a:solidFill>
                  <a:schemeClr val="tx1"/>
                </a:solidFill>
              </a:rPr>
              <a:t> </a:t>
            </a:r>
            <a:r>
              <a:rPr lang="vi-VN" dirty="0">
                <a:solidFill>
                  <a:schemeClr val="tx1"/>
                </a:solidFill>
              </a:rPr>
              <a:t>nếu bạn cần hỗ trợ, trung tâm </a:t>
            </a:r>
            <a:r>
              <a:rPr lang="en-US" dirty="0" err="1">
                <a:solidFill>
                  <a:schemeClr val="tx1"/>
                </a:solidFill>
              </a:rPr>
              <a:t>vùng</a:t>
            </a:r>
            <a:r>
              <a:rPr lang="vi-VN" dirty="0">
                <a:solidFill>
                  <a:schemeClr val="tx1"/>
                </a:solidFill>
              </a:rPr>
              <a:t> của bạn sẽ ở đây để hỗ trợ bạn. Ngoài ra, bạn hoặc trung tâm </a:t>
            </a:r>
            <a:r>
              <a:rPr lang="en-US" dirty="0" err="1">
                <a:solidFill>
                  <a:schemeClr val="tx1"/>
                </a:solidFill>
              </a:rPr>
              <a:t>vùng</a:t>
            </a:r>
            <a:r>
              <a:rPr lang="vi-VN" dirty="0">
                <a:solidFill>
                  <a:schemeClr val="tx1"/>
                </a:solidFill>
              </a:rPr>
              <a:t> của bạn có thể gửi email cho DDS t</a:t>
            </a:r>
            <a:r>
              <a:rPr lang="en-US" dirty="0" err="1">
                <a:solidFill>
                  <a:schemeClr val="tx1"/>
                </a:solidFill>
              </a:rPr>
              <a:t>heo</a:t>
            </a:r>
            <a:r>
              <a:rPr lang="vi-VN" dirty="0">
                <a:solidFill>
                  <a:schemeClr val="tx1"/>
                </a:solidFill>
              </a:rPr>
              <a:t> địa chỉ sdp@dds.ca.gov.</a:t>
            </a:r>
          </a:p>
          <a:p>
            <a:pPr>
              <a:buFont typeface="Arial"/>
              <a:buNone/>
            </a:pPr>
            <a:endParaRPr lang="vi-VN" dirty="0">
              <a:solidFill>
                <a:schemeClr val="tx1"/>
              </a:solidFill>
            </a:endParaRPr>
          </a:p>
          <a:p>
            <a:pPr>
              <a:buFont typeface="Arial"/>
              <a:buNone/>
            </a:pPr>
            <a:r>
              <a:rPr lang="vi-VN" dirty="0">
                <a:solidFill>
                  <a:schemeClr val="tx1"/>
                </a:solidFill>
              </a:rPr>
              <a:t>Bạn có thể tìm thêm thông tin về các quyền của mình trên trang web </a:t>
            </a:r>
            <a:r>
              <a:rPr lang="en-US" dirty="0" err="1">
                <a:solidFill>
                  <a:schemeClr val="tx1"/>
                </a:solidFill>
              </a:rPr>
              <a:t>của</a:t>
            </a:r>
            <a:r>
              <a:rPr lang="en-US" baseline="0" dirty="0">
                <a:solidFill>
                  <a:schemeClr val="tx1"/>
                </a:solidFill>
              </a:rPr>
              <a:t> </a:t>
            </a:r>
            <a:r>
              <a:rPr lang="vi-VN" dirty="0">
                <a:solidFill>
                  <a:schemeClr val="tx1"/>
                </a:solidFill>
              </a:rPr>
              <a:t>DDS tại </a:t>
            </a:r>
            <a:r>
              <a:rPr lang="en-US" dirty="0" err="1">
                <a:solidFill>
                  <a:schemeClr val="tx1"/>
                </a:solidFill>
              </a:rPr>
              <a:t>địa</a:t>
            </a:r>
            <a:r>
              <a:rPr lang="en-US" baseline="0" dirty="0">
                <a:solidFill>
                  <a:schemeClr val="tx1"/>
                </a:solidFill>
              </a:rPr>
              <a:t> </a:t>
            </a:r>
            <a:r>
              <a:rPr lang="en-US" baseline="0" dirty="0" err="1">
                <a:solidFill>
                  <a:schemeClr val="tx1"/>
                </a:solidFill>
              </a:rPr>
              <a:t>chỉ</a:t>
            </a:r>
            <a:r>
              <a:rPr lang="en-US" baseline="0" dirty="0">
                <a:solidFill>
                  <a:schemeClr val="tx1"/>
                </a:solidFill>
              </a:rPr>
              <a:t> </a:t>
            </a:r>
            <a:r>
              <a:rPr lang="vi-VN" dirty="0">
                <a:solidFill>
                  <a:schemeClr val="tx1"/>
                </a:solidFill>
              </a:rPr>
              <a:t>www.dds.ca.gov.</a:t>
            </a:r>
            <a:endParaRPr lang="en-US" dirty="0">
              <a:solidFill>
                <a:schemeClr val="tx1"/>
              </a:solidFill>
            </a:endParaRPr>
          </a:p>
          <a:p>
            <a:pPr>
              <a:buFont typeface="Arial"/>
              <a:buNone/>
            </a:pPr>
            <a:endParaRPr lang="en-US" dirty="0">
              <a:solidFill>
                <a:schemeClr val="tx1"/>
              </a:solidFill>
            </a:endParaRPr>
          </a:p>
          <a:p>
            <a:pPr>
              <a:buFont typeface="Arial"/>
              <a:buNone/>
            </a:pPr>
            <a:endParaRPr lang="en-US" dirty="0">
              <a:solidFill>
                <a:schemeClr val="tx1"/>
              </a:solidFill>
            </a:endParaRPr>
          </a:p>
        </p:txBody>
      </p:sp>
      <p:sp>
        <p:nvSpPr>
          <p:cNvPr id="4" name="Slide Number Placeholder 3"/>
          <p:cNvSpPr>
            <a:spLocks noGrp="1"/>
          </p:cNvSpPr>
          <p:nvPr>
            <p:ph type="sldNum" sz="quarter" idx="5"/>
          </p:nvPr>
        </p:nvSpPr>
        <p:spPr/>
        <p:txBody>
          <a:bodyPr/>
          <a:lstStyle/>
          <a:p>
            <a:fld id="{1C78673E-F29B-4593-BE77-BC78070867BB}" type="slidenum">
              <a:rPr lang="en-US" smtClean="0"/>
              <a:t>77</a:t>
            </a:fld>
            <a:endParaRPr lang="en-US" dirty="0"/>
          </a:p>
        </p:txBody>
      </p:sp>
    </p:spTree>
    <p:extLst>
      <p:ext uri="{BB962C8B-B14F-4D97-AF65-F5344CB8AC3E}">
        <p14:creationId xmlns:p14="http://schemas.microsoft.com/office/powerpoint/2010/main" val="138288908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en-US" sz="1200" dirty="0">
                <a:solidFill>
                  <a:schemeClr val="tx1"/>
                </a:solidFill>
                <a:latin typeface="+mn-lt"/>
                <a:cs typeface="Arial" panose="020B0604020202020204" pitchFamily="34" charset="0"/>
              </a:rPr>
              <a:t>CÁC</a:t>
            </a:r>
            <a:r>
              <a:rPr lang="en-US" sz="1200" baseline="0" dirty="0">
                <a:solidFill>
                  <a:schemeClr val="tx1"/>
                </a:solidFill>
                <a:latin typeface="+mn-lt"/>
                <a:cs typeface="Arial" panose="020B0604020202020204" pitchFamily="34" charset="0"/>
              </a:rPr>
              <a:t> ĐIỂM CHÍNH</a:t>
            </a:r>
            <a:endParaRPr lang="en-US" sz="1200" dirty="0">
              <a:solidFill>
                <a:schemeClr val="tx1"/>
              </a:solidFill>
              <a:latin typeface="+mn-lt"/>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ü"/>
              <a:tabLst/>
              <a:defRPr/>
            </a:pPr>
            <a:r>
              <a:rPr lang="vi-VN" sz="1200" dirty="0">
                <a:solidFill>
                  <a:schemeClr val="tx1"/>
                </a:solidFill>
                <a:latin typeface="+mn-lt"/>
                <a:cs typeface="Arial" panose="020B0604020202020204" pitchFamily="34" charset="0"/>
              </a:rPr>
              <a:t>Một số nhà cung cấp bạn thuê sẽ </a:t>
            </a:r>
            <a:r>
              <a:rPr lang="en-US" sz="1200" dirty="0" err="1">
                <a:solidFill>
                  <a:schemeClr val="tx1"/>
                </a:solidFill>
                <a:latin typeface="+mn-lt"/>
                <a:cs typeface="Arial" panose="020B0604020202020204" pitchFamily="34" charset="0"/>
              </a:rPr>
              <a:t>bắt</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buộc</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phải</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tham</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gia</a:t>
            </a:r>
            <a:r>
              <a:rPr lang="en-US" sz="1200" baseline="0" dirty="0">
                <a:solidFill>
                  <a:schemeClr val="tx1"/>
                </a:solidFill>
                <a:latin typeface="+mn-lt"/>
                <a:cs typeface="Arial" panose="020B0604020202020204" pitchFamily="34" charset="0"/>
              </a:rPr>
              <a:t> </a:t>
            </a:r>
            <a:r>
              <a:rPr lang="vi-VN" sz="1200" dirty="0">
                <a:solidFill>
                  <a:schemeClr val="tx1"/>
                </a:solidFill>
                <a:latin typeface="+mn-lt"/>
                <a:cs typeface="Arial" panose="020B0604020202020204" pitchFamily="34" charset="0"/>
              </a:rPr>
              <a:t>kiểm tra lý lịch tư pháp. Đây là một biện pháp an toàn quan trọng trong SDP.</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ü"/>
              <a:tabLst/>
              <a:defRPr/>
            </a:pPr>
            <a:r>
              <a:rPr lang="vi-VN" sz="1200" dirty="0">
                <a:solidFill>
                  <a:schemeClr val="tx1"/>
                </a:solidFill>
                <a:latin typeface="+mn-lt"/>
                <a:cs typeface="Arial" panose="020B0604020202020204" pitchFamily="34" charset="0"/>
              </a:rPr>
              <a:t>Kiểm tra lý lịch </a:t>
            </a:r>
            <a:r>
              <a:rPr lang="en-US" sz="1200" dirty="0" err="1">
                <a:solidFill>
                  <a:schemeClr val="tx1"/>
                </a:solidFill>
                <a:latin typeface="+mn-lt"/>
                <a:cs typeface="Arial" panose="020B0604020202020204" pitchFamily="34" charset="0"/>
              </a:rPr>
              <a:t>tư</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pháp</a:t>
            </a:r>
            <a:r>
              <a:rPr lang="en-US" sz="1200" baseline="0" dirty="0">
                <a:solidFill>
                  <a:schemeClr val="tx1"/>
                </a:solidFill>
                <a:latin typeface="+mn-lt"/>
                <a:cs typeface="Arial" panose="020B0604020202020204" pitchFamily="34" charset="0"/>
              </a:rPr>
              <a:t> </a:t>
            </a:r>
            <a:r>
              <a:rPr lang="vi-VN" sz="1200" dirty="0">
                <a:solidFill>
                  <a:schemeClr val="tx1"/>
                </a:solidFill>
                <a:latin typeface="+mn-lt"/>
                <a:cs typeface="Arial" panose="020B0604020202020204" pitchFamily="34" charset="0"/>
              </a:rPr>
              <a:t>là bắt buộc đối với những người được trả tiền từ kế hoạch chi tiêu của bạn, người cung cấp dịch vụ chăm sóc cá nhân trực tiếp cho bạn, bao gồm các thành viên gia đình và bạn bè. Chăm sóc cá nhân trực tiếp là hỗ trợ </a:t>
            </a:r>
            <a:r>
              <a:rPr lang="en-US" sz="1200" dirty="0" err="1">
                <a:solidFill>
                  <a:schemeClr val="tx1"/>
                </a:solidFill>
                <a:latin typeface="+mn-lt"/>
                <a:cs typeface="Arial" panose="020B0604020202020204" pitchFamily="34" charset="0"/>
              </a:rPr>
              <a:t>trong</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việc</a:t>
            </a:r>
            <a:r>
              <a:rPr lang="en-US" sz="1200" baseline="0" dirty="0">
                <a:solidFill>
                  <a:schemeClr val="tx1"/>
                </a:solidFill>
                <a:latin typeface="+mn-lt"/>
                <a:cs typeface="Arial" panose="020B0604020202020204" pitchFamily="34" charset="0"/>
              </a:rPr>
              <a:t> </a:t>
            </a:r>
            <a:r>
              <a:rPr lang="vi-VN" sz="1200" dirty="0">
                <a:solidFill>
                  <a:schemeClr val="tx1"/>
                </a:solidFill>
                <a:latin typeface="+mn-lt"/>
                <a:cs typeface="Arial" panose="020B0604020202020204" pitchFamily="34" charset="0"/>
              </a:rPr>
              <a:t>mặc quần áo, chải chuốt, tắm rửa hoặc các dịch vụ vệ sinh cá nhân của bạn.</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ü"/>
              <a:tabLst/>
              <a:defRPr/>
            </a:pPr>
            <a:r>
              <a:rPr lang="vi-VN" sz="1200" dirty="0">
                <a:solidFill>
                  <a:schemeClr val="tx1"/>
                </a:solidFill>
                <a:latin typeface="+mn-lt"/>
                <a:cs typeface="Arial" panose="020B0604020202020204" pitchFamily="34" charset="0"/>
              </a:rPr>
              <a:t>Bạn hoặc FMS của bạn </a:t>
            </a:r>
            <a:r>
              <a:rPr lang="en-US" sz="1200" dirty="0" err="1">
                <a:solidFill>
                  <a:schemeClr val="tx1"/>
                </a:solidFill>
                <a:latin typeface="+mn-lt"/>
                <a:cs typeface="Arial" panose="020B0604020202020204" pitchFamily="34" charset="0"/>
              </a:rPr>
              <a:t>cũng</a:t>
            </a:r>
            <a:r>
              <a:rPr lang="en-US" sz="1200" baseline="0" dirty="0">
                <a:solidFill>
                  <a:schemeClr val="tx1"/>
                </a:solidFill>
                <a:latin typeface="+mn-lt"/>
                <a:cs typeface="Arial" panose="020B0604020202020204" pitchFamily="34" charset="0"/>
              </a:rPr>
              <a:t> </a:t>
            </a:r>
            <a:r>
              <a:rPr lang="vi-VN" sz="1200" dirty="0">
                <a:solidFill>
                  <a:schemeClr val="tx1"/>
                </a:solidFill>
                <a:latin typeface="+mn-lt"/>
                <a:cs typeface="Arial" panose="020B0604020202020204" pitchFamily="34" charset="0"/>
              </a:rPr>
              <a:t>có thể yêu cầu bất </a:t>
            </a:r>
            <a:r>
              <a:rPr lang="en-US" sz="1200" dirty="0" err="1">
                <a:solidFill>
                  <a:schemeClr val="tx1"/>
                </a:solidFill>
                <a:latin typeface="+mn-lt"/>
                <a:cs typeface="Arial" panose="020B0604020202020204" pitchFamily="34" charset="0"/>
              </a:rPr>
              <a:t>cứ</a:t>
            </a:r>
            <a:r>
              <a:rPr lang="vi-VN" sz="1200" dirty="0">
                <a:solidFill>
                  <a:schemeClr val="tx1"/>
                </a:solidFill>
                <a:latin typeface="+mn-lt"/>
                <a:cs typeface="Arial" panose="020B0604020202020204" pitchFamily="34" charset="0"/>
              </a:rPr>
              <a:t> nhà cung cấp dịch vụ nào khác </a:t>
            </a:r>
            <a:r>
              <a:rPr lang="en-US" sz="1200" dirty="0" err="1">
                <a:solidFill>
                  <a:schemeClr val="tx1"/>
                </a:solidFill>
                <a:latin typeface="+mn-lt"/>
                <a:cs typeface="Arial" panose="020B0604020202020204" pitchFamily="34" charset="0"/>
              </a:rPr>
              <a:t>tham</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gia</a:t>
            </a:r>
            <a:r>
              <a:rPr lang="en-US" sz="1200" baseline="0" dirty="0">
                <a:solidFill>
                  <a:schemeClr val="tx1"/>
                </a:solidFill>
                <a:latin typeface="+mn-lt"/>
                <a:cs typeface="Arial" panose="020B0604020202020204" pitchFamily="34" charset="0"/>
              </a:rPr>
              <a:t> </a:t>
            </a:r>
            <a:r>
              <a:rPr lang="vi-VN" sz="1200" dirty="0">
                <a:solidFill>
                  <a:schemeClr val="tx1"/>
                </a:solidFill>
                <a:latin typeface="+mn-lt"/>
                <a:cs typeface="Arial" panose="020B0604020202020204" pitchFamily="34" charset="0"/>
              </a:rPr>
              <a:t>kiểm tra lý lịch. </a:t>
            </a:r>
            <a:r>
              <a:rPr lang="en-US" sz="1200" dirty="0" err="1">
                <a:solidFill>
                  <a:schemeClr val="tx1"/>
                </a:solidFill>
                <a:latin typeface="+mn-lt"/>
                <a:cs typeface="Arial" panose="020B0604020202020204" pitchFamily="34" charset="0"/>
              </a:rPr>
              <a:t>Có</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thể</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trong</a:t>
            </a:r>
            <a:r>
              <a:rPr lang="en-US" sz="1200" baseline="0" dirty="0">
                <a:solidFill>
                  <a:schemeClr val="tx1"/>
                </a:solidFill>
                <a:latin typeface="+mn-lt"/>
                <a:cs typeface="Arial" panose="020B0604020202020204" pitchFamily="34" charset="0"/>
              </a:rPr>
              <a:t> </a:t>
            </a:r>
            <a:r>
              <a:rPr lang="vi-VN" sz="1200" dirty="0">
                <a:solidFill>
                  <a:schemeClr val="tx1"/>
                </a:solidFill>
                <a:latin typeface="+mn-lt"/>
                <a:cs typeface="Arial" panose="020B0604020202020204" pitchFamily="34" charset="0"/>
              </a:rPr>
              <a:t>nh</a:t>
            </a:r>
            <a:r>
              <a:rPr lang="en-US" sz="1200" dirty="0" err="1">
                <a:solidFill>
                  <a:schemeClr val="tx1"/>
                </a:solidFill>
                <a:latin typeface="+mn-lt"/>
                <a:cs typeface="Arial" panose="020B0604020202020204" pitchFamily="34" charset="0"/>
              </a:rPr>
              <a:t>iều</a:t>
            </a:r>
            <a:r>
              <a:rPr lang="vi-VN" sz="1200" dirty="0">
                <a:solidFill>
                  <a:schemeClr val="tx1"/>
                </a:solidFill>
                <a:latin typeface="+mn-lt"/>
                <a:cs typeface="Arial" panose="020B0604020202020204" pitchFamily="34" charset="0"/>
              </a:rPr>
              <a:t> trường hợp</a:t>
            </a:r>
            <a:r>
              <a:rPr lang="en-US" sz="1200" dirty="0">
                <a:solidFill>
                  <a:schemeClr val="tx1"/>
                </a:solidFill>
                <a:latin typeface="+mn-lt"/>
                <a:cs typeface="Arial" panose="020B0604020202020204" pitchFamily="34" charset="0"/>
              </a:rPr>
              <a:t>,</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việc</a:t>
            </a:r>
            <a:r>
              <a:rPr lang="en-US" sz="1200" baseline="0" dirty="0">
                <a:solidFill>
                  <a:schemeClr val="tx1"/>
                </a:solidFill>
                <a:latin typeface="+mn-lt"/>
                <a:cs typeface="Arial" panose="020B0604020202020204" pitchFamily="34" charset="0"/>
              </a:rPr>
              <a:t> </a:t>
            </a:r>
            <a:r>
              <a:rPr lang="vi-VN" sz="1200" dirty="0">
                <a:solidFill>
                  <a:schemeClr val="tx1"/>
                </a:solidFill>
                <a:latin typeface="+mn-lt"/>
                <a:cs typeface="Arial" panose="020B0604020202020204" pitchFamily="34" charset="0"/>
              </a:rPr>
              <a:t>này rất quan trọng đối với bạn hoặc nhà cung cấp FMS của bạn.</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ü"/>
              <a:tabLst/>
              <a:defRPr/>
            </a:pPr>
            <a:r>
              <a:rPr lang="vi-VN" sz="1200" dirty="0">
                <a:solidFill>
                  <a:schemeClr val="tx1"/>
                </a:solidFill>
                <a:latin typeface="+mn-lt"/>
                <a:cs typeface="Arial" panose="020B0604020202020204" pitchFamily="34" charset="0"/>
              </a:rPr>
              <a:t>FMS của bạn đảm bảo rằng </a:t>
            </a:r>
            <a:r>
              <a:rPr lang="en-US" sz="1200" dirty="0" err="1">
                <a:solidFill>
                  <a:schemeClr val="tx1"/>
                </a:solidFill>
                <a:latin typeface="+mn-lt"/>
                <a:cs typeface="Arial" panose="020B0604020202020204" pitchFamily="34" charset="0"/>
              </a:rPr>
              <a:t>việc</a:t>
            </a:r>
            <a:r>
              <a:rPr lang="en-US" sz="1200" baseline="0" dirty="0">
                <a:solidFill>
                  <a:schemeClr val="tx1"/>
                </a:solidFill>
                <a:latin typeface="+mn-lt"/>
                <a:cs typeface="Arial" panose="020B0604020202020204" pitchFamily="34" charset="0"/>
              </a:rPr>
              <a:t> </a:t>
            </a:r>
            <a:r>
              <a:rPr lang="vi-VN" sz="1200" dirty="0">
                <a:solidFill>
                  <a:schemeClr val="tx1"/>
                </a:solidFill>
                <a:latin typeface="+mn-lt"/>
                <a:cs typeface="Arial" panose="020B0604020202020204" pitchFamily="34" charset="0"/>
              </a:rPr>
              <a:t>kiểm tra lý lịch đã hoàn thành.</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ü"/>
              <a:tabLst/>
              <a:defRPr/>
            </a:pPr>
            <a:r>
              <a:rPr lang="vi-VN" sz="1200" dirty="0">
                <a:solidFill>
                  <a:schemeClr val="tx1"/>
                </a:solidFill>
                <a:latin typeface="+mn-lt"/>
                <a:cs typeface="Arial" panose="020B0604020202020204" pitchFamily="34" charset="0"/>
              </a:rPr>
              <a:t>Nhà cung cấp dịch vụ hoặc nhân viên PHẢI </a:t>
            </a:r>
            <a:r>
              <a:rPr lang="en-US" sz="1200" dirty="0" err="1">
                <a:solidFill>
                  <a:schemeClr val="tx1"/>
                </a:solidFill>
                <a:latin typeface="+mn-lt"/>
                <a:cs typeface="Arial" panose="020B0604020202020204" pitchFamily="34" charset="0"/>
              </a:rPr>
              <a:t>tham</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gia</a:t>
            </a:r>
            <a:r>
              <a:rPr lang="vi-VN"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một</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bài</a:t>
            </a:r>
            <a:r>
              <a:rPr lang="en-US" sz="1200" baseline="0" dirty="0">
                <a:solidFill>
                  <a:schemeClr val="tx1"/>
                </a:solidFill>
                <a:latin typeface="+mn-lt"/>
                <a:cs typeface="Arial" panose="020B0604020202020204" pitchFamily="34" charset="0"/>
              </a:rPr>
              <a:t> </a:t>
            </a:r>
            <a:r>
              <a:rPr lang="vi-VN" sz="1200" dirty="0">
                <a:solidFill>
                  <a:schemeClr val="tx1"/>
                </a:solidFill>
                <a:latin typeface="+mn-lt"/>
                <a:cs typeface="Arial" panose="020B0604020202020204" pitchFamily="34" charset="0"/>
              </a:rPr>
              <a:t>kiểm tra lý lịch mới từ DDS, ngay cả khi họ đã </a:t>
            </a:r>
            <a:r>
              <a:rPr lang="en-US" sz="1200" dirty="0" err="1">
                <a:solidFill>
                  <a:schemeClr val="tx1"/>
                </a:solidFill>
                <a:latin typeface="+mn-lt"/>
                <a:cs typeface="Arial" panose="020B0604020202020204" pitchFamily="34" charset="0"/>
              </a:rPr>
              <a:t>hoàn</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thành</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một</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bài</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kiểm</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tra</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lý</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lịch</a:t>
            </a:r>
            <a:r>
              <a:rPr lang="en-US" sz="1200" baseline="0" dirty="0">
                <a:solidFill>
                  <a:schemeClr val="tx1"/>
                </a:solidFill>
                <a:latin typeface="+mn-lt"/>
                <a:cs typeface="Arial" panose="020B0604020202020204" pitchFamily="34" charset="0"/>
              </a:rPr>
              <a:t> </a:t>
            </a:r>
            <a:r>
              <a:rPr lang="vi-VN" sz="1200" dirty="0">
                <a:solidFill>
                  <a:schemeClr val="tx1"/>
                </a:solidFill>
                <a:latin typeface="+mn-lt"/>
                <a:cs typeface="Arial" panose="020B0604020202020204" pitchFamily="34" charset="0"/>
              </a:rPr>
              <a:t>từ việc cung cấp các dịch vụ khác (ví dụ: IHSS). Họ </a:t>
            </a:r>
            <a:r>
              <a:rPr lang="en-US" sz="1200" dirty="0" err="1">
                <a:solidFill>
                  <a:schemeClr val="tx1"/>
                </a:solidFill>
                <a:latin typeface="+mn-lt"/>
                <a:cs typeface="Arial" panose="020B0604020202020204" pitchFamily="34" charset="0"/>
              </a:rPr>
              <a:t>bắt</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buộc</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phải</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tham</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gia</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bài</a:t>
            </a:r>
            <a:r>
              <a:rPr lang="en-US" sz="1200" baseline="0" dirty="0">
                <a:solidFill>
                  <a:schemeClr val="tx1"/>
                </a:solidFill>
                <a:latin typeface="+mn-lt"/>
                <a:cs typeface="Arial" panose="020B0604020202020204" pitchFamily="34" charset="0"/>
              </a:rPr>
              <a:t> </a:t>
            </a:r>
            <a:r>
              <a:rPr lang="vi-VN" sz="1200" dirty="0">
                <a:solidFill>
                  <a:schemeClr val="tx1"/>
                </a:solidFill>
                <a:latin typeface="+mn-lt"/>
                <a:cs typeface="Arial" panose="020B0604020202020204" pitchFamily="34" charset="0"/>
              </a:rPr>
              <a:t>kiểm tra lý lịch </a:t>
            </a:r>
            <a:r>
              <a:rPr lang="en-US" sz="1200" dirty="0" err="1">
                <a:solidFill>
                  <a:schemeClr val="tx1"/>
                </a:solidFill>
                <a:latin typeface="+mn-lt"/>
                <a:cs typeface="Arial" panose="020B0604020202020204" pitchFamily="34" charset="0"/>
              </a:rPr>
              <a:t>của</a:t>
            </a:r>
            <a:r>
              <a:rPr lang="en-US" sz="1200" baseline="0" dirty="0">
                <a:solidFill>
                  <a:schemeClr val="tx1"/>
                </a:solidFill>
                <a:latin typeface="+mn-lt"/>
                <a:cs typeface="Arial" panose="020B0604020202020204" pitchFamily="34" charset="0"/>
              </a:rPr>
              <a:t> </a:t>
            </a:r>
            <a:r>
              <a:rPr lang="vi-VN" sz="1200" dirty="0">
                <a:solidFill>
                  <a:schemeClr val="tx1"/>
                </a:solidFill>
                <a:latin typeface="+mn-lt"/>
                <a:cs typeface="Arial" panose="020B0604020202020204" pitchFamily="34" charset="0"/>
              </a:rPr>
              <a:t>DDS.</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ü"/>
              <a:tabLst/>
              <a:defRPr/>
            </a:pPr>
            <a:r>
              <a:rPr lang="vi-VN" sz="1200" dirty="0">
                <a:solidFill>
                  <a:schemeClr val="tx1"/>
                </a:solidFill>
                <a:latin typeface="+mn-lt"/>
                <a:cs typeface="Arial" panose="020B0604020202020204" pitchFamily="34" charset="0"/>
              </a:rPr>
              <a:t>Chỉ một</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bài</a:t>
            </a:r>
            <a:r>
              <a:rPr lang="vi-VN" sz="1200" dirty="0">
                <a:solidFill>
                  <a:schemeClr val="tx1"/>
                </a:solidFill>
                <a:latin typeface="+mn-lt"/>
                <a:cs typeface="Arial" panose="020B0604020202020204" pitchFamily="34" charset="0"/>
              </a:rPr>
              <a:t> kiểm tra lý lịch </a:t>
            </a:r>
            <a:r>
              <a:rPr lang="en-US" sz="1200" dirty="0" err="1">
                <a:solidFill>
                  <a:schemeClr val="tx1"/>
                </a:solidFill>
                <a:latin typeface="+mn-lt"/>
                <a:cs typeface="Arial" panose="020B0604020202020204" pitchFamily="34" charset="0"/>
              </a:rPr>
              <a:t>được</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yêu</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cầu</a:t>
            </a:r>
            <a:r>
              <a:rPr lang="en-US" sz="1200" baseline="0" dirty="0">
                <a:solidFill>
                  <a:schemeClr val="tx1"/>
                </a:solidFill>
                <a:latin typeface="+mn-lt"/>
                <a:cs typeface="Arial" panose="020B0604020202020204" pitchFamily="34" charset="0"/>
              </a:rPr>
              <a:t> </a:t>
            </a:r>
            <a:r>
              <a:rPr lang="vi-VN" sz="1200" dirty="0">
                <a:solidFill>
                  <a:schemeClr val="tx1"/>
                </a:solidFill>
                <a:latin typeface="+mn-lt"/>
                <a:cs typeface="Arial" panose="020B0604020202020204" pitchFamily="34" charset="0"/>
              </a:rPr>
              <a:t>trong SDP ngay cả khi nhà cung cấp phục vụ nhiều hơn một người tham gia.</a:t>
            </a:r>
            <a:endParaRPr lang="en-US" sz="1200" dirty="0">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en-US"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baseline="0" dirty="0" err="1">
                <a:solidFill>
                  <a:schemeClr val="tx1"/>
                </a:solidFill>
                <a:latin typeface="+mn-lt"/>
                <a:cs typeface="Arial" panose="020B0604020202020204" pitchFamily="34" charset="0"/>
              </a:rPr>
              <a:t>Quy</a:t>
            </a:r>
            <a:r>
              <a:rPr lang="en-US" baseline="0" dirty="0">
                <a:solidFill>
                  <a:schemeClr val="tx1"/>
                </a:solidFill>
                <a:latin typeface="+mn-lt"/>
                <a:cs typeface="Arial" panose="020B0604020202020204" pitchFamily="34" charset="0"/>
              </a:rPr>
              <a:t> </a:t>
            </a:r>
            <a:r>
              <a:rPr lang="en-US" baseline="0" dirty="0" err="1">
                <a:solidFill>
                  <a:schemeClr val="tx1"/>
                </a:solidFill>
                <a:latin typeface="+mn-lt"/>
                <a:cs typeface="Arial" panose="020B0604020202020204" pitchFamily="34" charset="0"/>
              </a:rPr>
              <a:t>trình</a:t>
            </a:r>
            <a:r>
              <a:rPr lang="en-US" baseline="0" dirty="0">
                <a:solidFill>
                  <a:schemeClr val="tx1"/>
                </a:solidFill>
                <a:latin typeface="+mn-lt"/>
                <a:cs typeface="Arial" panose="020B0604020202020204" pitchFamily="34" charset="0"/>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vi-VN" sz="1200" dirty="0">
                <a:solidFill>
                  <a:schemeClr val="tx1"/>
                </a:solidFill>
                <a:latin typeface="+mn-lt"/>
              </a:rPr>
              <a:t>FMS của bạn có thể giúp nhà cung cấp của bạn tìm </a:t>
            </a:r>
            <a:r>
              <a:rPr lang="en-US" sz="1200" dirty="0" err="1">
                <a:solidFill>
                  <a:schemeClr val="tx1"/>
                </a:solidFill>
                <a:latin typeface="+mn-lt"/>
              </a:rPr>
              <a:t>nơi</a:t>
            </a:r>
            <a:r>
              <a:rPr lang="vi-VN" sz="1200" dirty="0">
                <a:solidFill>
                  <a:schemeClr val="tx1"/>
                </a:solidFill>
                <a:latin typeface="+mn-lt"/>
              </a:rPr>
              <a:t> lấy dấu vân tay. Các địa điểm</a:t>
            </a:r>
            <a:r>
              <a:rPr lang="en-US" sz="1200" dirty="0">
                <a:solidFill>
                  <a:schemeClr val="tx1"/>
                </a:solidFill>
                <a:latin typeface="+mn-lt"/>
              </a:rPr>
              <a:t> </a:t>
            </a:r>
            <a:r>
              <a:rPr lang="en-US" sz="1200" dirty="0" err="1">
                <a:solidFill>
                  <a:schemeClr val="tx1"/>
                </a:solidFill>
                <a:latin typeface="+mn-lt"/>
              </a:rPr>
              <a:t>có</a:t>
            </a:r>
            <a:r>
              <a:rPr lang="vi-VN" sz="1200" dirty="0">
                <a:solidFill>
                  <a:schemeClr val="tx1"/>
                </a:solidFill>
                <a:latin typeface="+mn-lt"/>
              </a:rPr>
              <a:t> trên khắp California.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vi-VN" sz="1200" dirty="0">
                <a:solidFill>
                  <a:schemeClr val="tx1"/>
                </a:solidFill>
                <a:latin typeface="+mn-lt"/>
              </a:rPr>
              <a:t>FMS của bạn sẽ cung cấp các giấy tờ cần thiết để lấy dấu vân tay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vi-VN" sz="1200" dirty="0">
                <a:solidFill>
                  <a:schemeClr val="tx1"/>
                </a:solidFill>
                <a:latin typeface="+mn-lt"/>
              </a:rPr>
              <a:t>Chi phí cho việc lấy dấu vân tay được t</a:t>
            </a:r>
            <a:r>
              <a:rPr lang="en-US" sz="1200" dirty="0" err="1">
                <a:solidFill>
                  <a:schemeClr val="tx1"/>
                </a:solidFill>
                <a:latin typeface="+mn-lt"/>
              </a:rPr>
              <a:t>hanh</a:t>
            </a:r>
            <a:r>
              <a:rPr lang="en-US" sz="1200" baseline="0" dirty="0">
                <a:solidFill>
                  <a:schemeClr val="tx1"/>
                </a:solidFill>
                <a:latin typeface="+mn-lt"/>
              </a:rPr>
              <a:t> </a:t>
            </a:r>
            <a:r>
              <a:rPr lang="en-US" sz="1200" baseline="0" dirty="0" err="1">
                <a:solidFill>
                  <a:schemeClr val="tx1"/>
                </a:solidFill>
                <a:latin typeface="+mn-lt"/>
              </a:rPr>
              <a:t>toán</a:t>
            </a:r>
            <a:r>
              <a:rPr lang="vi-VN" sz="1200" dirty="0">
                <a:solidFill>
                  <a:schemeClr val="tx1"/>
                </a:solidFill>
                <a:latin typeface="+mn-lt"/>
              </a:rPr>
              <a:t> bởi nhà cung cấp tiềm năng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vi-VN" sz="1200" dirty="0">
                <a:solidFill>
                  <a:schemeClr val="tx1"/>
                </a:solidFill>
                <a:latin typeface="+mn-lt"/>
              </a:rPr>
              <a:t>Kết quả thường được gửi trong vòng 48 giờ tới Tiểu bang California (Bộ Tư pháp và DDS)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vi-VN" sz="1200" dirty="0">
                <a:solidFill>
                  <a:schemeClr val="tx1"/>
                </a:solidFill>
                <a:latin typeface="+mn-lt"/>
              </a:rPr>
              <a:t>FMS sẽ nhận được kết quả kiểm tra lý lịch từ DDS nhưng không </a:t>
            </a:r>
            <a:r>
              <a:rPr lang="en-US" sz="1200" dirty="0" err="1">
                <a:solidFill>
                  <a:schemeClr val="tx1"/>
                </a:solidFill>
                <a:latin typeface="+mn-lt"/>
              </a:rPr>
              <a:t>có</a:t>
            </a:r>
            <a:r>
              <a:rPr lang="en-US" sz="1200" baseline="0" dirty="0">
                <a:solidFill>
                  <a:schemeClr val="tx1"/>
                </a:solidFill>
                <a:latin typeface="+mn-lt"/>
              </a:rPr>
              <a:t> </a:t>
            </a:r>
            <a:r>
              <a:rPr lang="en-US" sz="1200" baseline="0" dirty="0" err="1">
                <a:solidFill>
                  <a:schemeClr val="tx1"/>
                </a:solidFill>
                <a:latin typeface="+mn-lt"/>
              </a:rPr>
              <a:t>những</a:t>
            </a:r>
            <a:r>
              <a:rPr lang="vi-VN" sz="1200" dirty="0">
                <a:solidFill>
                  <a:schemeClr val="tx1"/>
                </a:solidFill>
                <a:latin typeface="+mn-lt"/>
              </a:rPr>
              <a:t> chi tiết cụ thể.</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vi-VN" sz="1200" dirty="0">
                <a:solidFill>
                  <a:schemeClr val="tx1"/>
                </a:solidFill>
                <a:latin typeface="+mn-lt"/>
              </a:rPr>
              <a:t>Nếu nhà cung cấp tiềm năng </a:t>
            </a:r>
            <a:r>
              <a:rPr lang="en-US" sz="1200" dirty="0" err="1">
                <a:solidFill>
                  <a:schemeClr val="tx1"/>
                </a:solidFill>
                <a:latin typeface="+mn-lt"/>
              </a:rPr>
              <a:t>bị</a:t>
            </a:r>
            <a:r>
              <a:rPr lang="en-US" sz="1200" baseline="0" dirty="0">
                <a:solidFill>
                  <a:schemeClr val="tx1"/>
                </a:solidFill>
                <a:latin typeface="+mn-lt"/>
              </a:rPr>
              <a:t> </a:t>
            </a:r>
            <a:r>
              <a:rPr lang="en-US" sz="1200" baseline="0" dirty="0" err="1">
                <a:solidFill>
                  <a:schemeClr val="tx1"/>
                </a:solidFill>
                <a:latin typeface="+mn-lt"/>
              </a:rPr>
              <a:t>kết</a:t>
            </a:r>
            <a:r>
              <a:rPr lang="en-US" sz="1200" baseline="0" dirty="0">
                <a:solidFill>
                  <a:schemeClr val="tx1"/>
                </a:solidFill>
                <a:latin typeface="+mn-lt"/>
              </a:rPr>
              <a:t> </a:t>
            </a:r>
            <a:r>
              <a:rPr lang="en-US" sz="1200" baseline="0" dirty="0" err="1">
                <a:solidFill>
                  <a:schemeClr val="tx1"/>
                </a:solidFill>
                <a:latin typeface="+mn-lt"/>
              </a:rPr>
              <a:t>án</a:t>
            </a:r>
            <a:r>
              <a:rPr lang="en-US" sz="1200" baseline="0" dirty="0">
                <a:solidFill>
                  <a:schemeClr val="tx1"/>
                </a:solidFill>
                <a:latin typeface="+mn-lt"/>
              </a:rPr>
              <a:t> </a:t>
            </a:r>
            <a:r>
              <a:rPr lang="en-US" sz="1200" baseline="0" dirty="0" err="1">
                <a:solidFill>
                  <a:schemeClr val="tx1"/>
                </a:solidFill>
                <a:latin typeface="+mn-lt"/>
              </a:rPr>
              <a:t>vì</a:t>
            </a:r>
            <a:r>
              <a:rPr lang="en-US" sz="1200" baseline="0" dirty="0">
                <a:solidFill>
                  <a:schemeClr val="tx1"/>
                </a:solidFill>
                <a:latin typeface="+mn-lt"/>
              </a:rPr>
              <a:t> </a:t>
            </a:r>
            <a:r>
              <a:rPr lang="en-US" sz="1200" baseline="0" dirty="0" err="1">
                <a:solidFill>
                  <a:schemeClr val="tx1"/>
                </a:solidFill>
                <a:latin typeface="+mn-lt"/>
              </a:rPr>
              <a:t>phạm</a:t>
            </a:r>
            <a:r>
              <a:rPr lang="en-US" sz="1200" baseline="0" dirty="0">
                <a:solidFill>
                  <a:schemeClr val="tx1"/>
                </a:solidFill>
                <a:latin typeface="+mn-lt"/>
              </a:rPr>
              <a:t> </a:t>
            </a:r>
            <a:r>
              <a:rPr lang="en-US" sz="1200" baseline="0" dirty="0" err="1">
                <a:solidFill>
                  <a:schemeClr val="tx1"/>
                </a:solidFill>
                <a:latin typeface="+mn-lt"/>
              </a:rPr>
              <a:t>tội</a:t>
            </a:r>
            <a:r>
              <a:rPr lang="en-US" sz="1200" baseline="0" dirty="0">
                <a:solidFill>
                  <a:schemeClr val="tx1"/>
                </a:solidFill>
                <a:latin typeface="+mn-lt"/>
              </a:rPr>
              <a:t> </a:t>
            </a:r>
            <a:r>
              <a:rPr lang="en-US" sz="1200" b="1" baseline="0" dirty="0" err="1">
                <a:solidFill>
                  <a:schemeClr val="tx1"/>
                </a:solidFill>
                <a:latin typeface="+mn-lt"/>
              </a:rPr>
              <a:t>nhỏ</a:t>
            </a:r>
            <a:r>
              <a:rPr lang="en-US" sz="1200" b="0" baseline="0" dirty="0">
                <a:solidFill>
                  <a:schemeClr val="tx1"/>
                </a:solidFill>
                <a:latin typeface="+mn-lt"/>
              </a:rPr>
              <a:t>,</a:t>
            </a:r>
            <a:r>
              <a:rPr lang="vi-VN" sz="1200" dirty="0">
                <a:solidFill>
                  <a:schemeClr val="tx1"/>
                </a:solidFill>
                <a:latin typeface="+mn-lt"/>
              </a:rPr>
              <a:t> </a:t>
            </a:r>
            <a:r>
              <a:rPr lang="vi-VN" sz="1200" b="1" dirty="0">
                <a:solidFill>
                  <a:schemeClr val="tx1"/>
                </a:solidFill>
                <a:latin typeface="+mn-lt"/>
              </a:rPr>
              <a:t>DDS</a:t>
            </a:r>
            <a:r>
              <a:rPr lang="vi-VN" sz="1200" dirty="0">
                <a:solidFill>
                  <a:schemeClr val="tx1"/>
                </a:solidFill>
                <a:latin typeface="+mn-lt"/>
              </a:rPr>
              <a:t> sẽ cần phê </a:t>
            </a:r>
            <a:r>
              <a:rPr lang="en-US" sz="1200" dirty="0" err="1">
                <a:solidFill>
                  <a:schemeClr val="tx1"/>
                </a:solidFill>
                <a:latin typeface="+mn-lt"/>
              </a:rPr>
              <a:t>chuẩn</a:t>
            </a:r>
            <a:r>
              <a:rPr lang="vi-VN" sz="1200" dirty="0">
                <a:solidFill>
                  <a:schemeClr val="tx1"/>
                </a:solidFill>
                <a:latin typeface="+mn-lt"/>
              </a:rPr>
              <a:t> trước khi </a:t>
            </a:r>
            <a:r>
              <a:rPr lang="en-US" sz="1200" dirty="0" err="1">
                <a:solidFill>
                  <a:schemeClr val="tx1"/>
                </a:solidFill>
                <a:latin typeface="+mn-lt"/>
              </a:rPr>
              <a:t>họ</a:t>
            </a:r>
            <a:r>
              <a:rPr lang="en-US" sz="1200" baseline="0" dirty="0">
                <a:solidFill>
                  <a:schemeClr val="tx1"/>
                </a:solidFill>
                <a:latin typeface="+mn-lt"/>
              </a:rPr>
              <a:t> </a:t>
            </a:r>
            <a:r>
              <a:rPr lang="vi-VN" sz="1200" dirty="0">
                <a:solidFill>
                  <a:schemeClr val="tx1"/>
                </a:solidFill>
                <a:latin typeface="+mn-lt"/>
              </a:rPr>
              <a:t>bắt đầu</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vi-VN" sz="1200" dirty="0">
                <a:solidFill>
                  <a:schemeClr val="tx1"/>
                </a:solidFill>
                <a:latin typeface="+mn-lt"/>
              </a:rPr>
              <a:t>Nếu nhà cung cấp tiềm năng bị bắt hoặc bị kết án v</a:t>
            </a:r>
            <a:r>
              <a:rPr lang="en-US" sz="1200" dirty="0">
                <a:solidFill>
                  <a:schemeClr val="tx1"/>
                </a:solidFill>
                <a:latin typeface="+mn-lt"/>
              </a:rPr>
              <a:t>ì</a:t>
            </a:r>
            <a:r>
              <a:rPr lang="en-US" sz="1200" baseline="0" dirty="0">
                <a:solidFill>
                  <a:schemeClr val="tx1"/>
                </a:solidFill>
                <a:latin typeface="+mn-lt"/>
              </a:rPr>
              <a:t> </a:t>
            </a:r>
            <a:r>
              <a:rPr lang="en-US" sz="1200" baseline="0" dirty="0" err="1">
                <a:solidFill>
                  <a:schemeClr val="tx1"/>
                </a:solidFill>
                <a:latin typeface="+mn-lt"/>
              </a:rPr>
              <a:t>phạm</a:t>
            </a:r>
            <a:r>
              <a:rPr lang="en-US" sz="1200" baseline="0" dirty="0">
                <a:solidFill>
                  <a:schemeClr val="tx1"/>
                </a:solidFill>
                <a:latin typeface="+mn-lt"/>
              </a:rPr>
              <a:t> </a:t>
            </a:r>
            <a:r>
              <a:rPr lang="en-US" sz="1200" b="1" baseline="0" dirty="0" err="1">
                <a:solidFill>
                  <a:schemeClr val="tx1"/>
                </a:solidFill>
                <a:latin typeface="+mn-lt"/>
              </a:rPr>
              <a:t>trọng</a:t>
            </a:r>
            <a:r>
              <a:rPr lang="en-US" sz="1200" b="1" baseline="0" dirty="0">
                <a:solidFill>
                  <a:schemeClr val="tx1"/>
                </a:solidFill>
                <a:latin typeface="+mn-lt"/>
              </a:rPr>
              <a:t> </a:t>
            </a:r>
            <a:r>
              <a:rPr lang="en-US" sz="1200" b="1" baseline="0" dirty="0" err="1">
                <a:solidFill>
                  <a:schemeClr val="tx1"/>
                </a:solidFill>
                <a:latin typeface="+mn-lt"/>
              </a:rPr>
              <a:t>tội</a:t>
            </a:r>
            <a:r>
              <a:rPr lang="vi-VN" sz="1200" dirty="0">
                <a:solidFill>
                  <a:schemeClr val="tx1"/>
                </a:solidFill>
                <a:latin typeface="+mn-lt"/>
              </a:rPr>
              <a:t>, họ sẽ không </a:t>
            </a:r>
            <a:r>
              <a:rPr lang="en-US" sz="1200" dirty="0" err="1">
                <a:solidFill>
                  <a:schemeClr val="tx1"/>
                </a:solidFill>
                <a:latin typeface="+mn-lt"/>
              </a:rPr>
              <a:t>được</a:t>
            </a:r>
            <a:r>
              <a:rPr lang="en-US" sz="1200" baseline="0" dirty="0">
                <a:solidFill>
                  <a:schemeClr val="tx1"/>
                </a:solidFill>
                <a:latin typeface="+mn-lt"/>
              </a:rPr>
              <a:t> </a:t>
            </a:r>
            <a:r>
              <a:rPr lang="en-US" sz="1200" baseline="0" dirty="0" err="1">
                <a:solidFill>
                  <a:schemeClr val="tx1"/>
                </a:solidFill>
                <a:latin typeface="+mn-lt"/>
              </a:rPr>
              <a:t>thông</a:t>
            </a:r>
            <a:r>
              <a:rPr lang="en-US" sz="1200" baseline="0" dirty="0">
                <a:solidFill>
                  <a:schemeClr val="tx1"/>
                </a:solidFill>
                <a:latin typeface="+mn-lt"/>
              </a:rPr>
              <a:t> qua</a:t>
            </a:r>
            <a:r>
              <a:rPr lang="vi-VN" sz="1200" dirty="0">
                <a:solidFill>
                  <a:schemeClr val="tx1"/>
                </a:solidFill>
                <a:latin typeface="+mn-lt"/>
              </a:rPr>
              <a:t>.</a:t>
            </a:r>
            <a:endParaRPr lang="en-US" sz="1200"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dirty="0">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b="1" u="sng" baseline="0" dirty="0" err="1">
                <a:solidFill>
                  <a:schemeClr val="tx1"/>
                </a:solidFill>
                <a:latin typeface="+mn-lt"/>
                <a:cs typeface="Arial" panose="020B0604020202020204" pitchFamily="34" charset="0"/>
              </a:rPr>
              <a:t>Trọng</a:t>
            </a:r>
            <a:r>
              <a:rPr lang="en-US" b="1" u="sng" baseline="0" dirty="0">
                <a:solidFill>
                  <a:schemeClr val="tx1"/>
                </a:solidFill>
                <a:latin typeface="+mn-lt"/>
                <a:cs typeface="Arial" panose="020B0604020202020204" pitchFamily="34" charset="0"/>
              </a:rPr>
              <a:t> </a:t>
            </a:r>
            <a:r>
              <a:rPr lang="en-US" b="1" u="sng" baseline="0" dirty="0" err="1">
                <a:solidFill>
                  <a:schemeClr val="tx1"/>
                </a:solidFill>
                <a:latin typeface="+mn-lt"/>
                <a:cs typeface="Arial" panose="020B0604020202020204" pitchFamily="34" charset="0"/>
              </a:rPr>
              <a:t>tội</a:t>
            </a:r>
            <a:r>
              <a:rPr lang="en-US" b="1" u="sng" baseline="0" dirty="0">
                <a:solidFill>
                  <a:schemeClr val="tx1"/>
                </a:solidFill>
                <a:latin typeface="+mn-lt"/>
                <a:cs typeface="Arial" panose="020B0604020202020204" pitchFamily="34" charset="0"/>
              </a:rPr>
              <a:t> </a:t>
            </a:r>
            <a:r>
              <a:rPr lang="en-US" b="1" u="none" baseline="0" dirty="0" err="1">
                <a:solidFill>
                  <a:schemeClr val="tx1"/>
                </a:solidFill>
                <a:latin typeface="+mn-lt"/>
                <a:cs typeface="Arial" panose="020B0604020202020204" pitchFamily="34" charset="0"/>
              </a:rPr>
              <a:t>mà</a:t>
            </a:r>
            <a:r>
              <a:rPr lang="en-US" b="1" u="none" baseline="0" dirty="0">
                <a:solidFill>
                  <a:schemeClr val="tx1"/>
                </a:solidFill>
                <a:latin typeface="+mn-lt"/>
                <a:cs typeface="Arial" panose="020B0604020202020204" pitchFamily="34" charset="0"/>
              </a:rPr>
              <a:t> </a:t>
            </a:r>
            <a:r>
              <a:rPr lang="en-US" b="1" u="none" baseline="0" dirty="0" err="1">
                <a:solidFill>
                  <a:schemeClr val="tx1"/>
                </a:solidFill>
                <a:latin typeface="+mn-lt"/>
                <a:cs typeface="Arial" panose="020B0604020202020204" pitchFamily="34" charset="0"/>
              </a:rPr>
              <a:t>người</a:t>
            </a:r>
            <a:r>
              <a:rPr lang="en-US" b="1" u="none" baseline="0" dirty="0">
                <a:solidFill>
                  <a:schemeClr val="tx1"/>
                </a:solidFill>
                <a:latin typeface="+mn-lt"/>
                <a:cs typeface="Arial" panose="020B0604020202020204" pitchFamily="34" charset="0"/>
              </a:rPr>
              <a:t> </a:t>
            </a:r>
            <a:r>
              <a:rPr lang="en-US" b="1" u="none" baseline="0" dirty="0" err="1">
                <a:solidFill>
                  <a:schemeClr val="tx1"/>
                </a:solidFill>
                <a:latin typeface="+mn-lt"/>
                <a:cs typeface="Arial" panose="020B0604020202020204" pitchFamily="34" charset="0"/>
              </a:rPr>
              <a:t>đó</a:t>
            </a:r>
            <a:r>
              <a:rPr lang="en-US" b="1" u="none" baseline="0" dirty="0">
                <a:solidFill>
                  <a:schemeClr val="tx1"/>
                </a:solidFill>
                <a:latin typeface="+mn-lt"/>
                <a:cs typeface="Arial" panose="020B0604020202020204" pitchFamily="34" charset="0"/>
              </a:rPr>
              <a:t> </a:t>
            </a:r>
            <a:r>
              <a:rPr lang="en-US" b="1" u="none" baseline="0" dirty="0" err="1">
                <a:solidFill>
                  <a:schemeClr val="tx1"/>
                </a:solidFill>
                <a:latin typeface="+mn-lt"/>
                <a:cs typeface="Arial" panose="020B0604020202020204" pitchFamily="34" charset="0"/>
              </a:rPr>
              <a:t>bị</a:t>
            </a:r>
            <a:r>
              <a:rPr lang="en-US" b="1" u="none" baseline="0" dirty="0">
                <a:solidFill>
                  <a:schemeClr val="tx1"/>
                </a:solidFill>
                <a:latin typeface="+mn-lt"/>
                <a:cs typeface="Arial" panose="020B0604020202020204" pitchFamily="34" charset="0"/>
              </a:rPr>
              <a:t> </a:t>
            </a:r>
            <a:r>
              <a:rPr lang="en-US" b="1" u="none" baseline="0" dirty="0" err="1">
                <a:solidFill>
                  <a:schemeClr val="tx1"/>
                </a:solidFill>
                <a:latin typeface="+mn-lt"/>
                <a:cs typeface="Arial" panose="020B0604020202020204" pitchFamily="34" charset="0"/>
              </a:rPr>
              <a:t>kết</a:t>
            </a:r>
            <a:r>
              <a:rPr lang="en-US" b="1" u="none" baseline="0" dirty="0">
                <a:solidFill>
                  <a:schemeClr val="tx1"/>
                </a:solidFill>
                <a:latin typeface="+mn-lt"/>
                <a:cs typeface="Arial" panose="020B0604020202020204" pitchFamily="34" charset="0"/>
              </a:rPr>
              <a:t> </a:t>
            </a:r>
            <a:r>
              <a:rPr lang="en-US" b="1" u="none" baseline="0" dirty="0" err="1">
                <a:solidFill>
                  <a:schemeClr val="tx1"/>
                </a:solidFill>
                <a:latin typeface="+mn-lt"/>
                <a:cs typeface="Arial" panose="020B0604020202020204" pitchFamily="34" charset="0"/>
              </a:rPr>
              <a:t>án</a:t>
            </a:r>
            <a:r>
              <a:rPr lang="en-US" b="1" u="none" baseline="0" dirty="0">
                <a:solidFill>
                  <a:schemeClr val="tx1"/>
                </a:solidFill>
                <a:latin typeface="+mn-lt"/>
                <a:cs typeface="Arial" panose="020B0604020202020204" pitchFamily="34" charset="0"/>
              </a:rPr>
              <a:t> </a:t>
            </a:r>
            <a:r>
              <a:rPr lang="en-US" b="1" u="none" baseline="0" dirty="0" err="1">
                <a:solidFill>
                  <a:schemeClr val="tx1"/>
                </a:solidFill>
                <a:latin typeface="+mn-lt"/>
                <a:cs typeface="Arial" panose="020B0604020202020204" pitchFamily="34" charset="0"/>
              </a:rPr>
              <a:t>vì</a:t>
            </a:r>
            <a:r>
              <a:rPr lang="en-US" b="1" u="none" baseline="0" dirty="0">
                <a:solidFill>
                  <a:schemeClr val="tx1"/>
                </a:solidFill>
                <a:latin typeface="+mn-lt"/>
                <a:cs typeface="Arial" panose="020B0604020202020204" pitchFamily="34" charset="0"/>
              </a:rPr>
              <a:t> </a:t>
            </a:r>
            <a:r>
              <a:rPr lang="en-US" b="1" u="none" baseline="0" dirty="0" err="1">
                <a:solidFill>
                  <a:schemeClr val="tx1"/>
                </a:solidFill>
                <a:latin typeface="+mn-lt"/>
                <a:cs typeface="Arial" panose="020B0604020202020204" pitchFamily="34" charset="0"/>
              </a:rPr>
              <a:t>hoặc</a:t>
            </a:r>
            <a:r>
              <a:rPr lang="en-US" b="1" u="none" baseline="0" dirty="0">
                <a:solidFill>
                  <a:schemeClr val="tx1"/>
                </a:solidFill>
                <a:latin typeface="+mn-lt"/>
                <a:cs typeface="Arial" panose="020B0604020202020204" pitchFamily="34" charset="0"/>
              </a:rPr>
              <a:t> </a:t>
            </a:r>
            <a:r>
              <a:rPr lang="en-US" b="1" u="none" baseline="0" dirty="0" err="1">
                <a:solidFill>
                  <a:schemeClr val="tx1"/>
                </a:solidFill>
                <a:latin typeface="+mn-lt"/>
                <a:cs typeface="Arial" panose="020B0604020202020204" pitchFamily="34" charset="0"/>
              </a:rPr>
              <a:t>đang</a:t>
            </a:r>
            <a:r>
              <a:rPr lang="en-US" b="1" u="none" baseline="0" dirty="0">
                <a:solidFill>
                  <a:schemeClr val="tx1"/>
                </a:solidFill>
                <a:latin typeface="+mn-lt"/>
                <a:cs typeface="Arial" panose="020B0604020202020204" pitchFamily="34" charset="0"/>
              </a:rPr>
              <a:t> </a:t>
            </a:r>
            <a:r>
              <a:rPr lang="en-US" b="1" u="none" baseline="0" dirty="0" err="1">
                <a:solidFill>
                  <a:schemeClr val="tx1"/>
                </a:solidFill>
                <a:latin typeface="+mn-lt"/>
                <a:cs typeface="Arial" panose="020B0604020202020204" pitchFamily="34" charset="0"/>
              </a:rPr>
              <a:t>chờ</a:t>
            </a:r>
            <a:r>
              <a:rPr lang="en-US" b="1" u="none" baseline="0" dirty="0">
                <a:solidFill>
                  <a:schemeClr val="tx1"/>
                </a:solidFill>
                <a:latin typeface="+mn-lt"/>
                <a:cs typeface="Arial" panose="020B0604020202020204" pitchFamily="34" charset="0"/>
              </a:rPr>
              <a:t> </a:t>
            </a:r>
            <a:r>
              <a:rPr lang="en-US" b="1" u="none" baseline="0" dirty="0" err="1">
                <a:solidFill>
                  <a:schemeClr val="tx1"/>
                </a:solidFill>
                <a:latin typeface="+mn-lt"/>
                <a:cs typeface="Arial" panose="020B0604020202020204" pitchFamily="34" charset="0"/>
              </a:rPr>
              <a:t>xét</a:t>
            </a:r>
            <a:r>
              <a:rPr lang="en-US" b="1" u="none" baseline="0" dirty="0">
                <a:solidFill>
                  <a:schemeClr val="tx1"/>
                </a:solidFill>
                <a:latin typeface="+mn-lt"/>
                <a:cs typeface="Arial" panose="020B0604020202020204" pitchFamily="34" charset="0"/>
              </a:rPr>
              <a:t> </a:t>
            </a:r>
            <a:r>
              <a:rPr lang="en-US" b="1" u="none" baseline="0" dirty="0" err="1">
                <a:solidFill>
                  <a:schemeClr val="tx1"/>
                </a:solidFill>
                <a:latin typeface="+mn-lt"/>
                <a:cs typeface="Arial" panose="020B0604020202020204" pitchFamily="34" charset="0"/>
              </a:rPr>
              <a:t>xử</a:t>
            </a:r>
            <a:r>
              <a:rPr lang="en-US" b="1" u="none" baseline="0" dirty="0">
                <a:solidFill>
                  <a:schemeClr val="tx1"/>
                </a:solidFill>
                <a:latin typeface="+mn-lt"/>
                <a:cs typeface="Arial" panose="020B0604020202020204" pitchFamily="34" charset="0"/>
              </a:rPr>
              <a:t> </a:t>
            </a:r>
            <a:r>
              <a:rPr lang="vi-VN" b="1" u="none" baseline="0" dirty="0">
                <a:solidFill>
                  <a:schemeClr val="tx1"/>
                </a:solidFill>
                <a:latin typeface="+mn-lt"/>
                <a:cs typeface="Arial" panose="020B0604020202020204" pitchFamily="34" charset="0"/>
              </a:rPr>
              <a:t>bao gồm giết người hoặc cố gắng giết người; lạm dụng trẻ em, người già hoặc người lớn phụ thuộc; hiếp dâm hoặc </a:t>
            </a:r>
            <a:r>
              <a:rPr lang="en-US" b="1" u="none" baseline="0" dirty="0" err="1">
                <a:solidFill>
                  <a:schemeClr val="tx1"/>
                </a:solidFill>
                <a:latin typeface="+mn-lt"/>
                <a:cs typeface="Arial" panose="020B0604020202020204" pitchFamily="34" charset="0"/>
              </a:rPr>
              <a:t>tấn</a:t>
            </a:r>
            <a:r>
              <a:rPr lang="en-US" b="1" u="none" baseline="0" dirty="0">
                <a:solidFill>
                  <a:schemeClr val="tx1"/>
                </a:solidFill>
                <a:latin typeface="+mn-lt"/>
                <a:cs typeface="Arial" panose="020B0604020202020204" pitchFamily="34" charset="0"/>
              </a:rPr>
              <a:t> </a:t>
            </a:r>
            <a:r>
              <a:rPr lang="en-US" b="1" u="none" baseline="0" dirty="0" err="1">
                <a:solidFill>
                  <a:schemeClr val="tx1"/>
                </a:solidFill>
                <a:latin typeface="+mn-lt"/>
                <a:cs typeface="Arial" panose="020B0604020202020204" pitchFamily="34" charset="0"/>
              </a:rPr>
              <a:t>công</a:t>
            </a:r>
            <a:r>
              <a:rPr lang="en-US" b="1" u="none" baseline="0" dirty="0">
                <a:solidFill>
                  <a:schemeClr val="tx1"/>
                </a:solidFill>
                <a:latin typeface="+mn-lt"/>
                <a:cs typeface="Arial" panose="020B0604020202020204" pitchFamily="34" charset="0"/>
              </a:rPr>
              <a:t> </a:t>
            </a:r>
            <a:r>
              <a:rPr lang="vi-VN" b="1" u="none" baseline="0" dirty="0">
                <a:solidFill>
                  <a:schemeClr val="tx1"/>
                </a:solidFill>
                <a:latin typeface="+mn-lt"/>
                <a:cs typeface="Arial" panose="020B0604020202020204" pitchFamily="34" charset="0"/>
              </a:rPr>
              <a:t>tình dục; cướp tài sản; đốt phá; bắt cóc; </a:t>
            </a:r>
            <a:r>
              <a:rPr lang="en-US" b="1" u="none" baseline="0" dirty="0" err="1">
                <a:solidFill>
                  <a:schemeClr val="tx1"/>
                </a:solidFill>
                <a:latin typeface="+mn-lt"/>
                <a:cs typeface="Arial" panose="020B0604020202020204" pitchFamily="34" charset="0"/>
              </a:rPr>
              <a:t>cướp</a:t>
            </a:r>
            <a:r>
              <a:rPr lang="en-US" b="1" u="none" baseline="0" dirty="0">
                <a:solidFill>
                  <a:schemeClr val="tx1"/>
                </a:solidFill>
                <a:latin typeface="+mn-lt"/>
                <a:cs typeface="Arial" panose="020B0604020202020204" pitchFamily="34" charset="0"/>
              </a:rPr>
              <a:t> </a:t>
            </a:r>
            <a:r>
              <a:rPr lang="en-US" b="1" u="none" baseline="0" dirty="0" err="1">
                <a:solidFill>
                  <a:schemeClr val="tx1"/>
                </a:solidFill>
                <a:latin typeface="+mn-lt"/>
                <a:cs typeface="Arial" panose="020B0604020202020204" pitchFamily="34" charset="0"/>
              </a:rPr>
              <a:t>xe</a:t>
            </a:r>
            <a:r>
              <a:rPr lang="vi-VN" b="1" u="none" baseline="0" dirty="0">
                <a:solidFill>
                  <a:schemeClr val="tx1"/>
                </a:solidFill>
                <a:latin typeface="+mn-lt"/>
                <a:cs typeface="Arial" panose="020B0604020202020204" pitchFamily="34" charset="0"/>
              </a:rPr>
              <a:t>; tống tiền.</a:t>
            </a:r>
            <a:endParaRPr lang="en-US" b="0" baseline="0" dirty="0">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lang="en-US" b="0" baseline="0" dirty="0">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vi-VN" b="0" baseline="0" dirty="0">
                <a:solidFill>
                  <a:schemeClr val="tx1"/>
                </a:solidFill>
                <a:latin typeface="+mn-lt"/>
                <a:cs typeface="Arial" panose="020B0604020202020204" pitchFamily="34" charset="0"/>
              </a:rPr>
              <a:t>FMS của bạn sẽ cho bạn biết rằng có </a:t>
            </a:r>
            <a:r>
              <a:rPr lang="en-US" b="0" baseline="0" dirty="0" err="1">
                <a:solidFill>
                  <a:schemeClr val="tx1"/>
                </a:solidFill>
                <a:latin typeface="+mn-lt"/>
                <a:cs typeface="Arial" panose="020B0604020202020204" pitchFamily="34" charset="0"/>
              </a:rPr>
              <a:t>điều</a:t>
            </a:r>
            <a:r>
              <a:rPr lang="en-US" b="0" baseline="0" dirty="0">
                <a:solidFill>
                  <a:schemeClr val="tx1"/>
                </a:solidFill>
                <a:latin typeface="+mn-lt"/>
                <a:cs typeface="Arial" panose="020B0604020202020204" pitchFamily="34" charset="0"/>
              </a:rPr>
              <a:t> </a:t>
            </a:r>
            <a:r>
              <a:rPr lang="en-US" b="0" baseline="0" dirty="0" err="1">
                <a:solidFill>
                  <a:schemeClr val="tx1"/>
                </a:solidFill>
                <a:latin typeface="+mn-lt"/>
                <a:cs typeface="Arial" panose="020B0604020202020204" pitchFamily="34" charset="0"/>
              </a:rPr>
              <a:t>gì</a:t>
            </a:r>
            <a:r>
              <a:rPr lang="en-US" b="0" baseline="0" dirty="0">
                <a:solidFill>
                  <a:schemeClr val="tx1"/>
                </a:solidFill>
                <a:latin typeface="+mn-lt"/>
                <a:cs typeface="Arial" panose="020B0604020202020204" pitchFamily="34" charset="0"/>
              </a:rPr>
              <a:t> </a:t>
            </a:r>
            <a:r>
              <a:rPr lang="en-US" b="0" baseline="0" dirty="0" err="1">
                <a:solidFill>
                  <a:schemeClr val="tx1"/>
                </a:solidFill>
                <a:latin typeface="+mn-lt"/>
                <a:cs typeface="Arial" panose="020B0604020202020204" pitchFamily="34" charset="0"/>
              </a:rPr>
              <a:t>đó</a:t>
            </a:r>
            <a:r>
              <a:rPr lang="en-US" b="0" baseline="0" dirty="0">
                <a:solidFill>
                  <a:schemeClr val="tx1"/>
                </a:solidFill>
                <a:latin typeface="+mn-lt"/>
                <a:cs typeface="Arial" panose="020B0604020202020204" pitchFamily="34" charset="0"/>
              </a:rPr>
              <a:t> </a:t>
            </a:r>
            <a:r>
              <a:rPr lang="vi-VN" b="0" baseline="0" dirty="0">
                <a:solidFill>
                  <a:schemeClr val="tx1"/>
                </a:solidFill>
                <a:latin typeface="+mn-lt"/>
                <a:cs typeface="Arial" panose="020B0604020202020204" pitchFamily="34" charset="0"/>
              </a:rPr>
              <a:t>trong kiểm tra lý lịch của họ và rằng họ không đủ điều kiện để cung cấp </a:t>
            </a:r>
            <a:r>
              <a:rPr lang="en-US" b="0" baseline="0" dirty="0" err="1">
                <a:solidFill>
                  <a:schemeClr val="tx1"/>
                </a:solidFill>
                <a:latin typeface="+mn-lt"/>
                <a:cs typeface="Arial" panose="020B0604020202020204" pitchFamily="34" charset="0"/>
              </a:rPr>
              <a:t>các</a:t>
            </a:r>
            <a:r>
              <a:rPr lang="en-US" b="0" baseline="0" dirty="0">
                <a:solidFill>
                  <a:schemeClr val="tx1"/>
                </a:solidFill>
                <a:latin typeface="+mn-lt"/>
                <a:cs typeface="Arial" panose="020B0604020202020204" pitchFamily="34" charset="0"/>
              </a:rPr>
              <a:t> </a:t>
            </a:r>
            <a:r>
              <a:rPr lang="vi-VN" b="0" baseline="0" dirty="0">
                <a:solidFill>
                  <a:schemeClr val="tx1"/>
                </a:solidFill>
                <a:latin typeface="+mn-lt"/>
                <a:cs typeface="Arial" panose="020B0604020202020204" pitchFamily="34" charset="0"/>
              </a:rPr>
              <a:t>dịch vụ được thanh toán thông qua SDP.</a:t>
            </a:r>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vi-VN" b="0" baseline="0" dirty="0">
                <a:solidFill>
                  <a:schemeClr val="tx1"/>
                </a:solidFill>
                <a:latin typeface="+mn-lt"/>
                <a:cs typeface="Arial" panose="020B0604020202020204" pitchFamily="34" charset="0"/>
              </a:rPr>
              <a:t>Một lần nữa, khi bạn bắt đầu thiết lập dịch vụ của mình, </a:t>
            </a:r>
            <a:r>
              <a:rPr lang="en-US" b="0" baseline="0" dirty="0" err="1">
                <a:solidFill>
                  <a:schemeClr val="tx1"/>
                </a:solidFill>
                <a:latin typeface="+mn-lt"/>
                <a:cs typeface="Arial" panose="020B0604020202020204" pitchFamily="34" charset="0"/>
              </a:rPr>
              <a:t>bất</a:t>
            </a:r>
            <a:r>
              <a:rPr lang="en-US" b="0" baseline="0" dirty="0">
                <a:solidFill>
                  <a:schemeClr val="tx1"/>
                </a:solidFill>
                <a:latin typeface="+mn-lt"/>
                <a:cs typeface="Arial" panose="020B0604020202020204" pitchFamily="34" charset="0"/>
              </a:rPr>
              <a:t> </a:t>
            </a:r>
            <a:r>
              <a:rPr lang="en-US" b="0" baseline="0" dirty="0" err="1">
                <a:solidFill>
                  <a:schemeClr val="tx1"/>
                </a:solidFill>
                <a:latin typeface="+mn-lt"/>
                <a:cs typeface="Arial" panose="020B0604020202020204" pitchFamily="34" charset="0"/>
              </a:rPr>
              <a:t>cứ</a:t>
            </a:r>
            <a:r>
              <a:rPr lang="vi-VN" b="0" baseline="0" dirty="0">
                <a:solidFill>
                  <a:schemeClr val="tx1"/>
                </a:solidFill>
                <a:latin typeface="+mn-lt"/>
                <a:cs typeface="Arial" panose="020B0604020202020204" pitchFamily="34" charset="0"/>
              </a:rPr>
              <a:t> câu hỏi</a:t>
            </a:r>
            <a:r>
              <a:rPr lang="en-US" b="0" baseline="0" dirty="0">
                <a:solidFill>
                  <a:schemeClr val="tx1"/>
                </a:solidFill>
                <a:latin typeface="+mn-lt"/>
                <a:cs typeface="Arial" panose="020B0604020202020204" pitchFamily="34" charset="0"/>
              </a:rPr>
              <a:t> </a:t>
            </a:r>
            <a:r>
              <a:rPr lang="en-US" b="0" baseline="0" dirty="0" err="1">
                <a:solidFill>
                  <a:schemeClr val="tx1"/>
                </a:solidFill>
                <a:latin typeface="+mn-lt"/>
                <a:cs typeface="Arial" panose="020B0604020202020204" pitchFamily="34" charset="0"/>
              </a:rPr>
              <a:t>nào</a:t>
            </a:r>
            <a:r>
              <a:rPr lang="vi-VN" b="0" baseline="0" dirty="0">
                <a:solidFill>
                  <a:schemeClr val="tx1"/>
                </a:solidFill>
                <a:latin typeface="+mn-lt"/>
                <a:cs typeface="Arial" panose="020B0604020202020204" pitchFamily="34" charset="0"/>
              </a:rPr>
              <a:t> về kiểm tra lý lịch đều có thể được gửi đến</a:t>
            </a:r>
            <a:r>
              <a:rPr lang="en-US" sz="1200" dirty="0">
                <a:solidFill>
                  <a:schemeClr val="tx1"/>
                </a:solidFill>
                <a:latin typeface="+mn-lt"/>
              </a:rPr>
              <a:t> </a:t>
            </a:r>
            <a:r>
              <a:rPr lang="en-US" sz="1200" dirty="0">
                <a:solidFill>
                  <a:schemeClr val="tx1"/>
                </a:solidFill>
                <a:latin typeface="+mn-lt"/>
                <a:hlinkClick r:id="rId3"/>
              </a:rPr>
              <a:t>sdpbackground@dds.ca.gov</a:t>
            </a:r>
            <a:r>
              <a:rPr lang="en-US" sz="1200" dirty="0">
                <a:solidFill>
                  <a:schemeClr val="tx1"/>
                </a:solidFill>
                <a:latin typeface="+mn-lt"/>
              </a:rPr>
              <a:t> </a:t>
            </a:r>
          </a:p>
        </p:txBody>
      </p:sp>
      <p:sp>
        <p:nvSpPr>
          <p:cNvPr id="4" name="Slide Number Placeholder 3"/>
          <p:cNvSpPr>
            <a:spLocks noGrp="1"/>
          </p:cNvSpPr>
          <p:nvPr>
            <p:ph type="sldNum" sz="quarter" idx="5"/>
          </p:nvPr>
        </p:nvSpPr>
        <p:spPr/>
        <p:txBody>
          <a:bodyPr/>
          <a:lstStyle/>
          <a:p>
            <a:fld id="{1C78673E-F29B-4593-BE77-BC78070867BB}" type="slidenum">
              <a:rPr lang="en-US" smtClean="0"/>
              <a:t>78</a:t>
            </a:fld>
            <a:endParaRPr lang="en-US" dirty="0"/>
          </a:p>
        </p:txBody>
      </p:sp>
    </p:spTree>
    <p:extLst>
      <p:ext uri="{BB962C8B-B14F-4D97-AF65-F5344CB8AC3E}">
        <p14:creationId xmlns:p14="http://schemas.microsoft.com/office/powerpoint/2010/main" val="18794213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aseline="0" dirty="0">
                <a:latin typeface="Calibri" panose="020F0502020204030204" pitchFamily="34" charset="0"/>
                <a:cs typeface="Calibri" panose="020F0502020204030204" pitchFamily="34" charset="0"/>
              </a:rPr>
              <a:t>Một </a:t>
            </a:r>
            <a:r>
              <a:rPr lang="en-US" sz="1200" baseline="0" dirty="0" err="1">
                <a:latin typeface="Calibri" panose="020F0502020204030204" pitchFamily="34" charset="0"/>
                <a:cs typeface="Calibri" panose="020F0502020204030204" pitchFamily="34" charset="0"/>
              </a:rPr>
              <a:t>phần</a:t>
            </a:r>
            <a:r>
              <a:rPr lang="en-US" sz="1200" baseline="0" dirty="0">
                <a:latin typeface="Calibri" panose="020F0502020204030204" pitchFamily="34" charset="0"/>
                <a:cs typeface="Calibri" panose="020F0502020204030204" pitchFamily="34" charset="0"/>
              </a:rPr>
              <a:t> </a:t>
            </a:r>
            <a:r>
              <a:rPr lang="en-US" sz="1200" baseline="0" dirty="0" err="1">
                <a:latin typeface="Calibri" panose="020F0502020204030204" pitchFamily="34" charset="0"/>
                <a:cs typeface="Calibri" panose="020F0502020204030204" pitchFamily="34" charset="0"/>
              </a:rPr>
              <a:t>quan</a:t>
            </a:r>
            <a:r>
              <a:rPr lang="en-US" sz="1200" baseline="0" dirty="0">
                <a:latin typeface="Calibri" panose="020F0502020204030204" pitchFamily="34" charset="0"/>
                <a:cs typeface="Calibri" panose="020F0502020204030204" pitchFamily="34" charset="0"/>
              </a:rPr>
              <a:t> </a:t>
            </a:r>
            <a:r>
              <a:rPr lang="en-US" sz="1200" baseline="0" dirty="0" err="1">
                <a:latin typeface="Calibri" panose="020F0502020204030204" pitchFamily="34" charset="0"/>
                <a:cs typeface="Calibri" panose="020F0502020204030204" pitchFamily="34" charset="0"/>
              </a:rPr>
              <a:t>trọng</a:t>
            </a:r>
            <a:r>
              <a:rPr lang="en-US" sz="1200" baseline="0" dirty="0">
                <a:latin typeface="Calibri" panose="020F0502020204030204" pitchFamily="34" charset="0"/>
                <a:cs typeface="Calibri" panose="020F0502020204030204" pitchFamily="34" charset="0"/>
              </a:rPr>
              <a:t> </a:t>
            </a:r>
            <a:r>
              <a:rPr lang="en-US" sz="1200" baseline="0" dirty="0" err="1">
                <a:latin typeface="Calibri" panose="020F0502020204030204" pitchFamily="34" charset="0"/>
                <a:cs typeface="Calibri" panose="020F0502020204030204" pitchFamily="34" charset="0"/>
              </a:rPr>
              <a:t>của</a:t>
            </a:r>
            <a:r>
              <a:rPr lang="vi-VN" sz="1200" baseline="0" dirty="0">
                <a:latin typeface="Calibri" panose="020F0502020204030204" pitchFamily="34" charset="0"/>
                <a:cs typeface="Calibri" panose="020F0502020204030204" pitchFamily="34" charset="0"/>
              </a:rPr>
              <a:t> sự an toàn là nhận ra và ngăn chặn lạm dụng. Chúng </a:t>
            </a:r>
            <a:r>
              <a:rPr lang="en-US" sz="1200" baseline="0" dirty="0">
                <a:latin typeface="Calibri" panose="020F0502020204030204" pitchFamily="34" charset="0"/>
                <a:cs typeface="Calibri" panose="020F0502020204030204" pitchFamily="34" charset="0"/>
              </a:rPr>
              <a:t>ta </a:t>
            </a:r>
            <a:r>
              <a:rPr lang="en-US" sz="1200" baseline="0" dirty="0" err="1">
                <a:latin typeface="Calibri" panose="020F0502020204030204" pitchFamily="34" charset="0"/>
                <a:cs typeface="Calibri" panose="020F0502020204030204" pitchFamily="34" charset="0"/>
              </a:rPr>
              <a:t>sẽ</a:t>
            </a:r>
            <a:r>
              <a:rPr lang="en-US" sz="1200" baseline="0" dirty="0">
                <a:latin typeface="Calibri" panose="020F0502020204030204" pitchFamily="34" charset="0"/>
                <a:cs typeface="Calibri" panose="020F0502020204030204" pitchFamily="34" charset="0"/>
              </a:rPr>
              <a:t> </a:t>
            </a:r>
            <a:r>
              <a:rPr lang="en-US" sz="1200" baseline="0" dirty="0" err="1">
                <a:latin typeface="Calibri" panose="020F0502020204030204" pitchFamily="34" charset="0"/>
                <a:cs typeface="Calibri" panose="020F0502020204030204" pitchFamily="34" charset="0"/>
              </a:rPr>
              <a:t>thảo</a:t>
            </a:r>
            <a:r>
              <a:rPr lang="en-US" sz="1200" baseline="0" dirty="0">
                <a:latin typeface="Calibri" panose="020F0502020204030204" pitchFamily="34" charset="0"/>
                <a:cs typeface="Calibri" panose="020F0502020204030204" pitchFamily="34" charset="0"/>
              </a:rPr>
              <a:t> </a:t>
            </a:r>
            <a:r>
              <a:rPr lang="en-US" sz="1200" baseline="0" dirty="0" err="1">
                <a:latin typeface="Calibri" panose="020F0502020204030204" pitchFamily="34" charset="0"/>
                <a:cs typeface="Calibri" panose="020F0502020204030204" pitchFamily="34" charset="0"/>
              </a:rPr>
              <a:t>luận</a:t>
            </a:r>
            <a:r>
              <a:rPr lang="en-US" sz="1200" baseline="0" dirty="0">
                <a:latin typeface="Calibri" panose="020F0502020204030204" pitchFamily="34" charset="0"/>
                <a:cs typeface="Calibri" panose="020F0502020204030204" pitchFamily="34" charset="0"/>
              </a:rPr>
              <a:t> </a:t>
            </a:r>
            <a:r>
              <a:rPr lang="en-US" sz="1200" baseline="0" dirty="0" err="1">
                <a:latin typeface="Calibri" panose="020F0502020204030204" pitchFamily="34" charset="0"/>
                <a:cs typeface="Calibri" panose="020F0502020204030204" pitchFamily="34" charset="0"/>
              </a:rPr>
              <a:t>về</a:t>
            </a:r>
            <a:r>
              <a:rPr lang="vi-VN" sz="1200" baseline="0" dirty="0">
                <a:latin typeface="Calibri" panose="020F0502020204030204" pitchFamily="34" charset="0"/>
                <a:cs typeface="Calibri" panose="020F0502020204030204" pitchFamily="34" charset="0"/>
              </a:rPr>
              <a:t> lạm dụng trong </a:t>
            </a:r>
            <a:r>
              <a:rPr lang="en-US" sz="1200" baseline="0" dirty="0" err="1">
                <a:latin typeface="Calibri" panose="020F0502020204030204" pitchFamily="34" charset="0"/>
                <a:cs typeface="Calibri" panose="020F0502020204030204" pitchFamily="34" charset="0"/>
              </a:rPr>
              <a:t>vài</a:t>
            </a:r>
            <a:r>
              <a:rPr lang="en-US" sz="1200" baseline="0" dirty="0">
                <a:latin typeface="Calibri" panose="020F0502020204030204" pitchFamily="34" charset="0"/>
                <a:cs typeface="Calibri" panose="020F0502020204030204" pitchFamily="34" charset="0"/>
              </a:rPr>
              <a:t> </a:t>
            </a:r>
            <a:r>
              <a:rPr lang="en-US" sz="1200" baseline="0" dirty="0" err="1">
                <a:latin typeface="Calibri" panose="020F0502020204030204" pitchFamily="34" charset="0"/>
                <a:cs typeface="Calibri" panose="020F0502020204030204" pitchFamily="34" charset="0"/>
              </a:rPr>
              <a:t>trang</a:t>
            </a:r>
            <a:r>
              <a:rPr lang="en-US" sz="1200" baseline="0" dirty="0">
                <a:latin typeface="Calibri" panose="020F0502020204030204" pitchFamily="34" charset="0"/>
                <a:cs typeface="Calibri" panose="020F0502020204030204" pitchFamily="34" charset="0"/>
              </a:rPr>
              <a:t> </a:t>
            </a:r>
            <a:r>
              <a:rPr lang="vi-VN" sz="1200" baseline="0" dirty="0">
                <a:latin typeface="Calibri" panose="020F0502020204030204" pitchFamily="34" charset="0"/>
                <a:cs typeface="Calibri" panose="020F0502020204030204" pitchFamily="34" charset="0"/>
              </a:rPr>
              <a:t>tiếp theo.</a:t>
            </a:r>
          </a:p>
          <a:p>
            <a:r>
              <a:rPr lang="vi-VN" sz="1200" baseline="0" dirty="0">
                <a:latin typeface="Calibri" panose="020F0502020204030204" pitchFamily="34" charset="0"/>
                <a:cs typeface="Calibri" panose="020F0502020204030204" pitchFamily="34" charset="0"/>
              </a:rPr>
              <a:t>Điều quan trọng là bạn, gia đình bạn và những người cung cấp dịch vụ và hỗ trợ cho bạn hiểu lạm dụng là gì, làm thế nào để biết ai đó đang bị lạm dụng và phải làm gì nếu có lý do để tin rằng ai đó </a:t>
            </a:r>
            <a:r>
              <a:rPr lang="en-US" sz="1200" baseline="0" dirty="0" err="1">
                <a:latin typeface="Calibri" panose="020F0502020204030204" pitchFamily="34" charset="0"/>
                <a:cs typeface="Calibri" panose="020F0502020204030204" pitchFamily="34" charset="0"/>
              </a:rPr>
              <a:t>đang</a:t>
            </a:r>
            <a:r>
              <a:rPr lang="en-US" sz="1200" baseline="0" dirty="0">
                <a:latin typeface="Calibri" panose="020F0502020204030204" pitchFamily="34" charset="0"/>
                <a:cs typeface="Calibri" panose="020F0502020204030204" pitchFamily="34" charset="0"/>
              </a:rPr>
              <a:t> </a:t>
            </a:r>
            <a:r>
              <a:rPr lang="vi-VN" sz="1200" baseline="0" dirty="0">
                <a:latin typeface="Calibri" panose="020F0502020204030204" pitchFamily="34" charset="0"/>
                <a:cs typeface="Calibri" panose="020F0502020204030204" pitchFamily="34" charset="0"/>
              </a:rPr>
              <a:t>bị lạm dụng.</a:t>
            </a:r>
            <a:endParaRPr lang="en-US" sz="1200" baseline="0" dirty="0">
              <a:latin typeface="Calibri" panose="020F0502020204030204" pitchFamily="34" charset="0"/>
              <a:cs typeface="Calibri" panose="020F0502020204030204" pitchFamily="34" charset="0"/>
            </a:endParaRPr>
          </a:p>
          <a:p>
            <a:r>
              <a:rPr lang="en-US" sz="1200" baseline="0" dirty="0" err="1">
                <a:latin typeface="Calibri" panose="020F0502020204030204" pitchFamily="34" charset="0"/>
                <a:cs typeface="Calibri" panose="020F0502020204030204" pitchFamily="34" charset="0"/>
              </a:rPr>
              <a:t>Có</a:t>
            </a:r>
            <a:r>
              <a:rPr lang="en-US" sz="1200" baseline="0" dirty="0">
                <a:latin typeface="Calibri" panose="020F0502020204030204" pitchFamily="34" charset="0"/>
                <a:cs typeface="Calibri" panose="020F0502020204030204" pitchFamily="34" charset="0"/>
              </a:rPr>
              <a:t> </a:t>
            </a:r>
            <a:r>
              <a:rPr lang="en-US" sz="1200" baseline="0" dirty="0" err="1">
                <a:latin typeface="Calibri" panose="020F0502020204030204" pitchFamily="34" charset="0"/>
                <a:cs typeface="Calibri" panose="020F0502020204030204" pitchFamily="34" charset="0"/>
              </a:rPr>
              <a:t>nhiều</a:t>
            </a:r>
            <a:r>
              <a:rPr lang="en-US" sz="1200" baseline="0" dirty="0">
                <a:latin typeface="Calibri" panose="020F0502020204030204" pitchFamily="34" charset="0"/>
                <a:cs typeface="Calibri" panose="020F0502020204030204" pitchFamily="34" charset="0"/>
              </a:rPr>
              <a:t> </a:t>
            </a:r>
            <a:r>
              <a:rPr lang="en-US" sz="1200" baseline="0" dirty="0" err="1">
                <a:latin typeface="Calibri" panose="020F0502020204030204" pitchFamily="34" charset="0"/>
                <a:cs typeface="Calibri" panose="020F0502020204030204" pitchFamily="34" charset="0"/>
              </a:rPr>
              <a:t>dạng</a:t>
            </a:r>
            <a:r>
              <a:rPr lang="en-US" sz="1200" baseline="0" dirty="0">
                <a:latin typeface="Calibri" panose="020F0502020204030204" pitchFamily="34" charset="0"/>
                <a:cs typeface="Calibri" panose="020F0502020204030204" pitchFamily="34" charset="0"/>
              </a:rPr>
              <a:t> </a:t>
            </a:r>
            <a:r>
              <a:rPr lang="en-US" sz="1200" baseline="0" dirty="0" err="1">
                <a:latin typeface="Calibri" panose="020F0502020204030204" pitchFamily="34" charset="0"/>
                <a:cs typeface="Calibri" panose="020F0502020204030204" pitchFamily="34" charset="0"/>
              </a:rPr>
              <a:t>lạm</a:t>
            </a:r>
            <a:r>
              <a:rPr lang="en-US" sz="1200" baseline="0" dirty="0">
                <a:latin typeface="Calibri" panose="020F0502020204030204" pitchFamily="34" charset="0"/>
                <a:cs typeface="Calibri" panose="020F0502020204030204" pitchFamily="34" charset="0"/>
              </a:rPr>
              <a:t> </a:t>
            </a:r>
            <a:r>
              <a:rPr lang="en-US" sz="1200" baseline="0" dirty="0" err="1">
                <a:latin typeface="Calibri" panose="020F0502020204030204" pitchFamily="34" charset="0"/>
                <a:cs typeface="Calibri" panose="020F0502020204030204" pitchFamily="34" charset="0"/>
              </a:rPr>
              <a:t>dụng</a:t>
            </a:r>
            <a:r>
              <a:rPr lang="en-US" sz="1200" baseline="0" dirty="0">
                <a:latin typeface="Calibri" panose="020F0502020204030204" pitchFamily="34" charset="0"/>
                <a:cs typeface="Calibri" panose="020F0502020204030204" pitchFamily="34" charset="0"/>
              </a:rPr>
              <a:t>:</a:t>
            </a:r>
          </a:p>
          <a:p>
            <a:pPr marL="171450" indent="-171450">
              <a:buFont typeface="Arial" panose="020B0604020202020204" pitchFamily="34" charset="0"/>
              <a:buChar char="•"/>
            </a:pPr>
            <a:r>
              <a:rPr lang="en-US" sz="1200" baseline="0" dirty="0" err="1">
                <a:latin typeface="Calibri" panose="020F0502020204030204" pitchFamily="34" charset="0"/>
                <a:cs typeface="Calibri" panose="020F0502020204030204" pitchFamily="34" charset="0"/>
              </a:rPr>
              <a:t>Lạm</a:t>
            </a:r>
            <a:r>
              <a:rPr lang="en-US" sz="1200" baseline="0" dirty="0">
                <a:latin typeface="Calibri" panose="020F0502020204030204" pitchFamily="34" charset="0"/>
                <a:cs typeface="Calibri" panose="020F0502020204030204" pitchFamily="34" charset="0"/>
              </a:rPr>
              <a:t> </a:t>
            </a:r>
            <a:r>
              <a:rPr lang="en-US" sz="1200" baseline="0" dirty="0" err="1">
                <a:latin typeface="Calibri" panose="020F0502020204030204" pitchFamily="34" charset="0"/>
                <a:cs typeface="Calibri" panose="020F0502020204030204" pitchFamily="34" charset="0"/>
              </a:rPr>
              <a:t>dụng</a:t>
            </a:r>
            <a:r>
              <a:rPr lang="en-US" sz="1200" baseline="0" dirty="0">
                <a:latin typeface="Calibri" panose="020F0502020204030204" pitchFamily="34" charset="0"/>
                <a:cs typeface="Calibri" panose="020F0502020204030204" pitchFamily="34" charset="0"/>
              </a:rPr>
              <a:t> </a:t>
            </a:r>
            <a:r>
              <a:rPr lang="en-US" sz="1200" baseline="0" dirty="0" err="1">
                <a:latin typeface="Calibri" panose="020F0502020204030204" pitchFamily="34" charset="0"/>
                <a:cs typeface="Calibri" panose="020F0502020204030204" pitchFamily="34" charset="0"/>
              </a:rPr>
              <a:t>cơ</a:t>
            </a:r>
            <a:r>
              <a:rPr lang="en-US" sz="1200" baseline="0" dirty="0">
                <a:latin typeface="Calibri" panose="020F0502020204030204" pitchFamily="34" charset="0"/>
                <a:cs typeface="Calibri" panose="020F0502020204030204" pitchFamily="34" charset="0"/>
              </a:rPr>
              <a:t> </a:t>
            </a:r>
            <a:r>
              <a:rPr lang="en-US" sz="1200" baseline="0" dirty="0" err="1">
                <a:latin typeface="Calibri" panose="020F0502020204030204" pitchFamily="34" charset="0"/>
                <a:cs typeface="Calibri" panose="020F0502020204030204" pitchFamily="34" charset="0"/>
              </a:rPr>
              <a:t>thể</a:t>
            </a:r>
            <a:endParaRPr lang="en-US" sz="1200" baseline="0" dirty="0">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US" sz="1200" baseline="0" dirty="0" err="1">
                <a:latin typeface="Calibri" panose="020F0502020204030204" pitchFamily="34" charset="0"/>
                <a:cs typeface="Calibri" panose="020F0502020204030204" pitchFamily="34" charset="0"/>
              </a:rPr>
              <a:t>Lạm</a:t>
            </a:r>
            <a:r>
              <a:rPr lang="en-US" sz="1200" baseline="0" dirty="0">
                <a:latin typeface="Calibri" panose="020F0502020204030204" pitchFamily="34" charset="0"/>
                <a:cs typeface="Calibri" panose="020F0502020204030204" pitchFamily="34" charset="0"/>
              </a:rPr>
              <a:t> </a:t>
            </a:r>
            <a:r>
              <a:rPr lang="en-US" sz="1200" baseline="0" dirty="0" err="1">
                <a:latin typeface="Calibri" panose="020F0502020204030204" pitchFamily="34" charset="0"/>
                <a:cs typeface="Calibri" panose="020F0502020204030204" pitchFamily="34" charset="0"/>
              </a:rPr>
              <a:t>dụng</a:t>
            </a:r>
            <a:r>
              <a:rPr lang="en-US" sz="1200" baseline="0" dirty="0">
                <a:latin typeface="Calibri" panose="020F0502020204030204" pitchFamily="34" charset="0"/>
                <a:cs typeface="Calibri" panose="020F0502020204030204" pitchFamily="34" charset="0"/>
              </a:rPr>
              <a:t> </a:t>
            </a:r>
            <a:r>
              <a:rPr lang="en-US" sz="1200" baseline="0" dirty="0" err="1">
                <a:latin typeface="Calibri" panose="020F0502020204030204" pitchFamily="34" charset="0"/>
                <a:cs typeface="Calibri" panose="020F0502020204030204" pitchFamily="34" charset="0"/>
              </a:rPr>
              <a:t>tình</a:t>
            </a:r>
            <a:r>
              <a:rPr lang="en-US" sz="1200" baseline="0" dirty="0">
                <a:latin typeface="Calibri" panose="020F0502020204030204" pitchFamily="34" charset="0"/>
                <a:cs typeface="Calibri" panose="020F0502020204030204" pitchFamily="34" charset="0"/>
              </a:rPr>
              <a:t> </a:t>
            </a:r>
            <a:r>
              <a:rPr lang="en-US" sz="1200" baseline="0" dirty="0" err="1">
                <a:latin typeface="Calibri" panose="020F0502020204030204" pitchFamily="34" charset="0"/>
                <a:cs typeface="Calibri" panose="020F0502020204030204" pitchFamily="34" charset="0"/>
              </a:rPr>
              <a:t>dục</a:t>
            </a:r>
            <a:endParaRPr lang="en-US" sz="1200" baseline="0" dirty="0">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US" sz="1200" baseline="0" dirty="0" err="1">
                <a:latin typeface="Calibri" panose="020F0502020204030204" pitchFamily="34" charset="0"/>
                <a:cs typeface="Calibri" panose="020F0502020204030204" pitchFamily="34" charset="0"/>
              </a:rPr>
              <a:t>Lạm</a:t>
            </a:r>
            <a:r>
              <a:rPr lang="en-US" sz="1200" baseline="0" dirty="0">
                <a:latin typeface="Calibri" panose="020F0502020204030204" pitchFamily="34" charset="0"/>
                <a:cs typeface="Calibri" panose="020F0502020204030204" pitchFamily="34" charset="0"/>
              </a:rPr>
              <a:t> </a:t>
            </a:r>
            <a:r>
              <a:rPr lang="en-US" sz="1200" baseline="0" dirty="0" err="1">
                <a:latin typeface="Calibri" panose="020F0502020204030204" pitchFamily="34" charset="0"/>
                <a:cs typeface="Calibri" panose="020F0502020204030204" pitchFamily="34" charset="0"/>
              </a:rPr>
              <a:t>dụng</a:t>
            </a:r>
            <a:r>
              <a:rPr lang="en-US" sz="1200" baseline="0" dirty="0">
                <a:latin typeface="Calibri" panose="020F0502020204030204" pitchFamily="34" charset="0"/>
                <a:cs typeface="Calibri" panose="020F0502020204030204" pitchFamily="34" charset="0"/>
              </a:rPr>
              <a:t> </a:t>
            </a:r>
            <a:r>
              <a:rPr lang="en-US" sz="1200" baseline="0" dirty="0" err="1">
                <a:latin typeface="Calibri" panose="020F0502020204030204" pitchFamily="34" charset="0"/>
                <a:cs typeface="Calibri" panose="020F0502020204030204" pitchFamily="34" charset="0"/>
              </a:rPr>
              <a:t>bằng</a:t>
            </a:r>
            <a:r>
              <a:rPr lang="en-US" sz="1200" baseline="0" dirty="0">
                <a:latin typeface="Calibri" panose="020F0502020204030204" pitchFamily="34" charset="0"/>
                <a:cs typeface="Calibri" panose="020F0502020204030204" pitchFamily="34" charset="0"/>
              </a:rPr>
              <a:t> </a:t>
            </a:r>
            <a:r>
              <a:rPr lang="en-US" sz="1200" baseline="0" dirty="0" err="1">
                <a:latin typeface="Calibri" panose="020F0502020204030204" pitchFamily="34" charset="0"/>
                <a:cs typeface="Calibri" panose="020F0502020204030204" pitchFamily="34" charset="0"/>
              </a:rPr>
              <a:t>cách</a:t>
            </a:r>
            <a:r>
              <a:rPr lang="en-US" sz="1200" baseline="0" dirty="0">
                <a:latin typeface="Calibri" panose="020F0502020204030204" pitchFamily="34" charset="0"/>
                <a:cs typeface="Calibri" panose="020F0502020204030204" pitchFamily="34" charset="0"/>
              </a:rPr>
              <a:t> </a:t>
            </a:r>
            <a:r>
              <a:rPr lang="en-US" sz="1200" baseline="0" dirty="0" err="1">
                <a:latin typeface="Calibri" panose="020F0502020204030204" pitchFamily="34" charset="0"/>
                <a:cs typeface="Calibri" panose="020F0502020204030204" pitchFamily="34" charset="0"/>
              </a:rPr>
              <a:t>bỏ</a:t>
            </a:r>
            <a:r>
              <a:rPr lang="en-US" sz="1200" baseline="0" dirty="0">
                <a:latin typeface="Calibri" panose="020F0502020204030204" pitchFamily="34" charset="0"/>
                <a:cs typeface="Calibri" panose="020F0502020204030204" pitchFamily="34" charset="0"/>
              </a:rPr>
              <a:t> </a:t>
            </a:r>
            <a:r>
              <a:rPr lang="en-US" sz="1200" baseline="0" dirty="0" err="1">
                <a:latin typeface="Calibri" panose="020F0502020204030204" pitchFamily="34" charset="0"/>
                <a:cs typeface="Calibri" panose="020F0502020204030204" pitchFamily="34" charset="0"/>
              </a:rPr>
              <a:t>mặc</a:t>
            </a:r>
            <a:endParaRPr lang="en-US" sz="1200" baseline="0" dirty="0">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US" sz="1200" baseline="0" dirty="0" err="1">
                <a:latin typeface="Calibri" panose="020F0502020204030204" pitchFamily="34" charset="0"/>
                <a:cs typeface="Calibri" panose="020F0502020204030204" pitchFamily="34" charset="0"/>
              </a:rPr>
              <a:t>Lạm</a:t>
            </a:r>
            <a:r>
              <a:rPr lang="en-US" sz="1200" baseline="0" dirty="0">
                <a:latin typeface="Calibri" panose="020F0502020204030204" pitchFamily="34" charset="0"/>
                <a:cs typeface="Calibri" panose="020F0502020204030204" pitchFamily="34" charset="0"/>
              </a:rPr>
              <a:t> </a:t>
            </a:r>
            <a:r>
              <a:rPr lang="en-US" sz="1200" baseline="0" dirty="0" err="1">
                <a:latin typeface="Calibri" panose="020F0502020204030204" pitchFamily="34" charset="0"/>
                <a:cs typeface="Calibri" panose="020F0502020204030204" pitchFamily="34" charset="0"/>
              </a:rPr>
              <a:t>dụng</a:t>
            </a:r>
            <a:r>
              <a:rPr lang="en-US" sz="1200" baseline="0" dirty="0">
                <a:latin typeface="Calibri" panose="020F0502020204030204" pitchFamily="34" charset="0"/>
                <a:cs typeface="Calibri" panose="020F0502020204030204" pitchFamily="34" charset="0"/>
              </a:rPr>
              <a:t> </a:t>
            </a:r>
            <a:r>
              <a:rPr lang="en-US" sz="1200" baseline="0" dirty="0" err="1">
                <a:latin typeface="Calibri" panose="020F0502020204030204" pitchFamily="34" charset="0"/>
                <a:cs typeface="Calibri" panose="020F0502020204030204" pitchFamily="34" charset="0"/>
              </a:rPr>
              <a:t>cảm</a:t>
            </a:r>
            <a:r>
              <a:rPr lang="en-US" sz="1200" baseline="0" dirty="0">
                <a:latin typeface="Calibri" panose="020F0502020204030204" pitchFamily="34" charset="0"/>
                <a:cs typeface="Calibri" panose="020F0502020204030204" pitchFamily="34" charset="0"/>
              </a:rPr>
              <a:t> </a:t>
            </a:r>
            <a:r>
              <a:rPr lang="en-US" sz="1200" baseline="0" dirty="0" err="1">
                <a:latin typeface="Calibri" panose="020F0502020204030204" pitchFamily="34" charset="0"/>
                <a:cs typeface="Calibri" panose="020F0502020204030204" pitchFamily="34" charset="0"/>
              </a:rPr>
              <a:t>xúc</a:t>
            </a:r>
            <a:endParaRPr lang="en-US" sz="1200" baseline="0" dirty="0">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US" sz="1200" baseline="0" dirty="0" err="1">
                <a:latin typeface="Calibri" panose="020F0502020204030204" pitchFamily="34" charset="0"/>
                <a:cs typeface="Calibri" panose="020F0502020204030204" pitchFamily="34" charset="0"/>
              </a:rPr>
              <a:t>Lạm</a:t>
            </a:r>
            <a:r>
              <a:rPr lang="en-US" sz="1200" baseline="0" dirty="0">
                <a:latin typeface="Calibri" panose="020F0502020204030204" pitchFamily="34" charset="0"/>
                <a:cs typeface="Calibri" panose="020F0502020204030204" pitchFamily="34" charset="0"/>
              </a:rPr>
              <a:t> </a:t>
            </a:r>
            <a:r>
              <a:rPr lang="en-US" sz="1200" baseline="0" dirty="0" err="1">
                <a:latin typeface="Calibri" panose="020F0502020204030204" pitchFamily="34" charset="0"/>
                <a:cs typeface="Calibri" panose="020F0502020204030204" pitchFamily="34" charset="0"/>
              </a:rPr>
              <a:t>dụng</a:t>
            </a:r>
            <a:r>
              <a:rPr lang="en-US" sz="1200" baseline="0" dirty="0">
                <a:latin typeface="Calibri" panose="020F0502020204030204" pitchFamily="34" charset="0"/>
                <a:cs typeface="Calibri" panose="020F0502020204030204" pitchFamily="34" charset="0"/>
              </a:rPr>
              <a:t> </a:t>
            </a:r>
            <a:r>
              <a:rPr lang="en-US" sz="1200" baseline="0" dirty="0" err="1">
                <a:latin typeface="Calibri" panose="020F0502020204030204" pitchFamily="34" charset="0"/>
                <a:cs typeface="Calibri" panose="020F0502020204030204" pitchFamily="34" charset="0"/>
              </a:rPr>
              <a:t>tài</a:t>
            </a:r>
            <a:r>
              <a:rPr lang="en-US" sz="1200" baseline="0" dirty="0">
                <a:latin typeface="Calibri" panose="020F0502020204030204" pitchFamily="34" charset="0"/>
                <a:cs typeface="Calibri" panose="020F0502020204030204" pitchFamily="34" charset="0"/>
              </a:rPr>
              <a:t> </a:t>
            </a:r>
            <a:r>
              <a:rPr lang="en-US" sz="1200" baseline="0" dirty="0" err="1">
                <a:latin typeface="Calibri" panose="020F0502020204030204" pitchFamily="34" charset="0"/>
                <a:cs typeface="Calibri" panose="020F0502020204030204" pitchFamily="34" charset="0"/>
              </a:rPr>
              <a:t>chính</a:t>
            </a:r>
            <a:endParaRPr lang="en-US" sz="1200" baseline="0" dirty="0">
              <a:latin typeface="Calibri" panose="020F0502020204030204" pitchFamily="34" charset="0"/>
              <a:cs typeface="Calibri" panose="020F0502020204030204" pitchFamily="34" charset="0"/>
            </a:endParaRPr>
          </a:p>
          <a:p>
            <a:pPr marL="0" indent="0">
              <a:buFont typeface="Arial" panose="020B0604020202020204" pitchFamily="34" charset="0"/>
              <a:buNone/>
            </a:pPr>
            <a:r>
              <a:rPr lang="vi-VN" sz="1200" baseline="0" dirty="0">
                <a:latin typeface="Calibri" panose="020F0502020204030204" pitchFamily="34" charset="0"/>
                <a:cs typeface="Calibri" panose="020F0502020204030204" pitchFamily="34" charset="0"/>
              </a:rPr>
              <a:t>Những </a:t>
            </a:r>
            <a:r>
              <a:rPr lang="en-US" sz="1200" baseline="0" dirty="0" err="1">
                <a:latin typeface="Calibri" panose="020F0502020204030204" pitchFamily="34" charset="0"/>
                <a:cs typeface="Calibri" panose="020F0502020204030204" pitchFamily="34" charset="0"/>
              </a:rPr>
              <a:t>hành</a:t>
            </a:r>
            <a:r>
              <a:rPr lang="en-US" sz="1200" baseline="0" dirty="0">
                <a:latin typeface="Calibri" panose="020F0502020204030204" pitchFamily="34" charset="0"/>
                <a:cs typeface="Calibri" panose="020F0502020204030204" pitchFamily="34" charset="0"/>
              </a:rPr>
              <a:t> vi </a:t>
            </a:r>
            <a:r>
              <a:rPr lang="en-US" sz="1200" baseline="0" dirty="0" err="1">
                <a:latin typeface="Calibri" panose="020F0502020204030204" pitchFamily="34" charset="0"/>
                <a:cs typeface="Calibri" panose="020F0502020204030204" pitchFamily="34" charset="0"/>
              </a:rPr>
              <a:t>này</a:t>
            </a:r>
            <a:r>
              <a:rPr lang="vi-VN" sz="1200" baseline="0" dirty="0">
                <a:latin typeface="Calibri" panose="020F0502020204030204" pitchFamily="34" charset="0"/>
                <a:cs typeface="Calibri" panose="020F0502020204030204" pitchFamily="34" charset="0"/>
              </a:rPr>
              <a:t> có thể </a:t>
            </a:r>
            <a:r>
              <a:rPr lang="en-US" sz="1200" baseline="0" dirty="0">
                <a:latin typeface="Calibri" panose="020F0502020204030204" pitchFamily="34" charset="0"/>
                <a:cs typeface="Calibri" panose="020F0502020204030204" pitchFamily="34" charset="0"/>
              </a:rPr>
              <a:t>do </a:t>
            </a:r>
            <a:r>
              <a:rPr lang="vi-VN" sz="1200" baseline="0" dirty="0">
                <a:latin typeface="Calibri" panose="020F0502020204030204" pitchFamily="34" charset="0"/>
                <a:cs typeface="Calibri" panose="020F0502020204030204" pitchFamily="34" charset="0"/>
              </a:rPr>
              <a:t>người lạ hoặc người </a:t>
            </a:r>
            <a:r>
              <a:rPr lang="en-US" sz="1200" baseline="0" dirty="0" err="1">
                <a:latin typeface="Calibri" panose="020F0502020204030204" pitchFamily="34" charset="0"/>
                <a:cs typeface="Calibri" panose="020F0502020204030204" pitchFamily="34" charset="0"/>
              </a:rPr>
              <a:t>quen</a:t>
            </a:r>
            <a:r>
              <a:rPr lang="en-US" sz="1200" baseline="0" dirty="0">
                <a:latin typeface="Calibri" panose="020F0502020204030204" pitchFamily="34" charset="0"/>
                <a:cs typeface="Calibri" panose="020F0502020204030204" pitchFamily="34" charset="0"/>
              </a:rPr>
              <a:t> </a:t>
            </a:r>
            <a:r>
              <a:rPr lang="en-US" sz="1200" baseline="0" dirty="0" err="1">
                <a:latin typeface="Calibri" panose="020F0502020204030204" pitchFamily="34" charset="0"/>
                <a:cs typeface="Calibri" panose="020F0502020204030204" pitchFamily="34" charset="0"/>
              </a:rPr>
              <a:t>của</a:t>
            </a:r>
            <a:r>
              <a:rPr lang="en-US" sz="1200" baseline="0" dirty="0">
                <a:latin typeface="Calibri" panose="020F0502020204030204" pitchFamily="34" charset="0"/>
                <a:cs typeface="Calibri" panose="020F0502020204030204" pitchFamily="34" charset="0"/>
              </a:rPr>
              <a:t> </a:t>
            </a:r>
            <a:r>
              <a:rPr lang="en-US" sz="1200" baseline="0" dirty="0" err="1">
                <a:latin typeface="Calibri" panose="020F0502020204030204" pitchFamily="34" charset="0"/>
                <a:cs typeface="Calibri" panose="020F0502020204030204" pitchFamily="34" charset="0"/>
              </a:rPr>
              <a:t>bạn</a:t>
            </a:r>
            <a:r>
              <a:rPr lang="en-US" sz="1200" baseline="0" dirty="0">
                <a:latin typeface="Calibri" panose="020F0502020204030204" pitchFamily="34" charset="0"/>
                <a:cs typeface="Calibri" panose="020F0502020204030204" pitchFamily="34" charset="0"/>
              </a:rPr>
              <a:t> </a:t>
            </a:r>
            <a:r>
              <a:rPr lang="en-US" sz="1200" baseline="0" dirty="0" err="1">
                <a:latin typeface="Calibri" panose="020F0502020204030204" pitchFamily="34" charset="0"/>
                <a:cs typeface="Calibri" panose="020F0502020204030204" pitchFamily="34" charset="0"/>
              </a:rPr>
              <a:t>gây</a:t>
            </a:r>
            <a:r>
              <a:rPr lang="en-US" sz="1200" baseline="0" dirty="0">
                <a:latin typeface="Calibri" panose="020F0502020204030204" pitchFamily="34" charset="0"/>
                <a:cs typeface="Calibri" panose="020F0502020204030204" pitchFamily="34" charset="0"/>
              </a:rPr>
              <a:t> </a:t>
            </a:r>
            <a:r>
              <a:rPr lang="en-US" sz="1200" baseline="0" dirty="0" err="1">
                <a:latin typeface="Calibri" panose="020F0502020204030204" pitchFamily="34" charset="0"/>
                <a:cs typeface="Calibri" panose="020F0502020204030204" pitchFamily="34" charset="0"/>
              </a:rPr>
              <a:t>ra</a:t>
            </a:r>
            <a:r>
              <a:rPr lang="en-US" sz="1200" baseline="0" dirty="0">
                <a:latin typeface="Calibri" panose="020F0502020204030204" pitchFamily="34" charset="0"/>
                <a:cs typeface="Calibri" panose="020F0502020204030204" pitchFamily="34" charset="0"/>
              </a:rPr>
              <a:t> </a:t>
            </a:r>
            <a:r>
              <a:rPr lang="vi-VN" sz="1200" baseline="0" dirty="0">
                <a:latin typeface="Calibri" panose="020F0502020204030204" pitchFamily="34" charset="0"/>
                <a:cs typeface="Calibri" panose="020F0502020204030204" pitchFamily="34" charset="0"/>
              </a:rPr>
              <a:t>và đôi khi rất khó để biết liệu bạn có</a:t>
            </a:r>
            <a:r>
              <a:rPr lang="en-US" sz="1200" baseline="0" dirty="0">
                <a:latin typeface="Calibri" panose="020F0502020204030204" pitchFamily="34" charset="0"/>
                <a:cs typeface="Calibri" panose="020F0502020204030204" pitchFamily="34" charset="0"/>
              </a:rPr>
              <a:t> </a:t>
            </a:r>
            <a:r>
              <a:rPr lang="en-US" sz="1200" baseline="0" dirty="0" err="1">
                <a:latin typeface="Calibri" panose="020F0502020204030204" pitchFamily="34" charset="0"/>
                <a:cs typeface="Calibri" panose="020F0502020204030204" pitchFamily="34" charset="0"/>
              </a:rPr>
              <a:t>đang</a:t>
            </a:r>
            <a:r>
              <a:rPr lang="vi-VN" sz="1200" baseline="0" dirty="0">
                <a:latin typeface="Calibri" panose="020F0502020204030204" pitchFamily="34" charset="0"/>
                <a:cs typeface="Calibri" panose="020F0502020204030204" pitchFamily="34" charset="0"/>
              </a:rPr>
              <a:t> bị lạm dụng hay không. Nếu bạn cảm thấy không thoải mái với cách ai đó đối xử với bạn, bạn nên </a:t>
            </a:r>
            <a:r>
              <a:rPr lang="en-US" sz="1200" baseline="0" dirty="0" err="1">
                <a:latin typeface="Calibri" panose="020F0502020204030204" pitchFamily="34" charset="0"/>
                <a:cs typeface="Calibri" panose="020F0502020204030204" pitchFamily="34" charset="0"/>
              </a:rPr>
              <a:t>nói</a:t>
            </a:r>
            <a:r>
              <a:rPr lang="vi-VN" sz="1200" baseline="0" dirty="0">
                <a:latin typeface="Calibri" panose="020F0502020204030204" pitchFamily="34" charset="0"/>
                <a:cs typeface="Calibri" panose="020F0502020204030204" pitchFamily="34" charset="0"/>
              </a:rPr>
              <a:t> với </a:t>
            </a:r>
            <a:r>
              <a:rPr lang="en-US" sz="1200" baseline="0" dirty="0" err="1">
                <a:latin typeface="Calibri" panose="020F0502020204030204" pitchFamily="34" charset="0"/>
                <a:cs typeface="Calibri" panose="020F0502020204030204" pitchFamily="34" charset="0"/>
              </a:rPr>
              <a:t>người</a:t>
            </a:r>
            <a:r>
              <a:rPr lang="en-US" sz="1200" baseline="0" dirty="0">
                <a:latin typeface="Calibri" panose="020F0502020204030204" pitchFamily="34" charset="0"/>
                <a:cs typeface="Calibri" panose="020F0502020204030204" pitchFamily="34" charset="0"/>
              </a:rPr>
              <a:t> </a:t>
            </a:r>
            <a:r>
              <a:rPr lang="en-US" sz="1200" baseline="0" dirty="0" err="1">
                <a:latin typeface="Calibri" panose="020F0502020204030204" pitchFamily="34" charset="0"/>
                <a:cs typeface="Calibri" panose="020F0502020204030204" pitchFamily="34" charset="0"/>
              </a:rPr>
              <a:t>mà</a:t>
            </a:r>
            <a:r>
              <a:rPr lang="vi-VN" sz="1200" baseline="0" dirty="0">
                <a:latin typeface="Calibri" panose="020F0502020204030204" pitchFamily="34" charset="0"/>
                <a:cs typeface="Calibri" panose="020F0502020204030204" pitchFamily="34" charset="0"/>
              </a:rPr>
              <a:t> bạn tin tưởng.</a:t>
            </a:r>
            <a:endParaRPr lang="en-US" sz="1200" baseline="0" dirty="0">
              <a:latin typeface="Calibri" panose="020F0502020204030204" pitchFamily="34" charset="0"/>
              <a:cs typeface="Calibri" panose="020F0502020204030204" pitchFamily="34" charset="0"/>
            </a:endParaRPr>
          </a:p>
          <a:p>
            <a:pPr marL="0" indent="0">
              <a:buFont typeface="Arial" panose="020B0604020202020204" pitchFamily="34" charset="0"/>
              <a:buNone/>
            </a:pPr>
            <a:endParaRPr lang="en-US" sz="1200" baseline="0" dirty="0">
              <a:latin typeface="Calibri" panose="020F0502020204030204" pitchFamily="34" charset="0"/>
              <a:cs typeface="Calibri" panose="020F0502020204030204" pitchFamily="34" charset="0"/>
            </a:endParaRPr>
          </a:p>
          <a:p>
            <a:pPr marL="0" indent="0">
              <a:buFont typeface="Arial" panose="020B0604020202020204" pitchFamily="34" charset="0"/>
              <a:buNone/>
            </a:pPr>
            <a:r>
              <a:rPr lang="vi-VN" sz="1200" b="1" baseline="0" dirty="0">
                <a:latin typeface="Calibri" panose="020F0502020204030204" pitchFamily="34" charset="0"/>
                <a:cs typeface="Calibri" panose="020F0502020204030204" pitchFamily="34" charset="0"/>
              </a:rPr>
              <a:t>Mẹo! Hãy chuẩn bị khi </a:t>
            </a:r>
            <a:r>
              <a:rPr lang="en-US" sz="1200" b="1" baseline="0" dirty="0" err="1">
                <a:latin typeface="Calibri" panose="020F0502020204030204" pitchFamily="34" charset="0"/>
                <a:cs typeface="Calibri" panose="020F0502020204030204" pitchFamily="34" charset="0"/>
              </a:rPr>
              <a:t>cung</a:t>
            </a:r>
            <a:r>
              <a:rPr lang="en-US" sz="1200" b="1" baseline="0" dirty="0">
                <a:latin typeface="Calibri" panose="020F0502020204030204" pitchFamily="34" charset="0"/>
                <a:cs typeface="Calibri" panose="020F0502020204030204" pitchFamily="34" charset="0"/>
              </a:rPr>
              <a:t> </a:t>
            </a:r>
            <a:r>
              <a:rPr lang="en-US" sz="1200" b="1" baseline="0" dirty="0" err="1">
                <a:latin typeface="Calibri" panose="020F0502020204030204" pitchFamily="34" charset="0"/>
                <a:cs typeface="Calibri" panose="020F0502020204030204" pitchFamily="34" charset="0"/>
              </a:rPr>
              <a:t>cấp</a:t>
            </a:r>
            <a:r>
              <a:rPr lang="en-US" sz="1200" b="1" baseline="0" dirty="0">
                <a:latin typeface="Calibri" panose="020F0502020204030204" pitchFamily="34" charset="0"/>
                <a:cs typeface="Calibri" panose="020F0502020204030204" pitchFamily="34" charset="0"/>
              </a:rPr>
              <a:t> </a:t>
            </a:r>
            <a:r>
              <a:rPr lang="en-US" sz="1200" b="1" baseline="0" dirty="0" err="1">
                <a:latin typeface="Calibri" panose="020F0502020204030204" pitchFamily="34" charset="0"/>
                <a:cs typeface="Calibri" panose="020F0502020204030204" pitchFamily="34" charset="0"/>
              </a:rPr>
              <a:t>buổi</a:t>
            </a:r>
            <a:r>
              <a:rPr lang="vi-VN" sz="1200" b="1" baseline="0" dirty="0">
                <a:latin typeface="Calibri" panose="020F0502020204030204" pitchFamily="34" charset="0"/>
                <a:cs typeface="Calibri" panose="020F0502020204030204" pitchFamily="34" charset="0"/>
              </a:rPr>
              <a:t> định hướng và thảo luận về lạm dụng, </a:t>
            </a:r>
            <a:r>
              <a:rPr lang="en-US" sz="1200" b="1" baseline="0" dirty="0" err="1">
                <a:latin typeface="Calibri" panose="020F0502020204030204" pitchFamily="34" charset="0"/>
                <a:cs typeface="Calibri" panose="020F0502020204030204" pitchFamily="34" charset="0"/>
              </a:rPr>
              <a:t>có</a:t>
            </a:r>
            <a:r>
              <a:rPr lang="en-US" sz="1200" b="1" baseline="0" dirty="0">
                <a:latin typeface="Calibri" panose="020F0502020204030204" pitchFamily="34" charset="0"/>
                <a:cs typeface="Calibri" panose="020F0502020204030204" pitchFamily="34" charset="0"/>
              </a:rPr>
              <a:t> </a:t>
            </a:r>
            <a:r>
              <a:rPr lang="en-US" sz="1200" b="1" baseline="0" dirty="0" err="1">
                <a:latin typeface="Calibri" panose="020F0502020204030204" pitchFamily="34" charset="0"/>
                <a:cs typeface="Calibri" panose="020F0502020204030204" pitchFamily="34" charset="0"/>
              </a:rPr>
              <a:t>thể</a:t>
            </a:r>
            <a:r>
              <a:rPr lang="en-US" sz="1200" b="1" baseline="0" dirty="0">
                <a:latin typeface="Calibri" panose="020F0502020204030204" pitchFamily="34" charset="0"/>
                <a:cs typeface="Calibri" panose="020F0502020204030204" pitchFamily="34" charset="0"/>
              </a:rPr>
              <a:t> </a:t>
            </a:r>
            <a:r>
              <a:rPr lang="en-US" sz="1200" b="1" baseline="0" dirty="0" err="1">
                <a:latin typeface="Calibri" panose="020F0502020204030204" pitchFamily="34" charset="0"/>
                <a:cs typeface="Calibri" panose="020F0502020204030204" pitchFamily="34" charset="0"/>
              </a:rPr>
              <a:t>có</a:t>
            </a:r>
            <a:r>
              <a:rPr lang="en-US" sz="1200" b="1" baseline="0" dirty="0">
                <a:latin typeface="Calibri" panose="020F0502020204030204" pitchFamily="34" charset="0"/>
                <a:cs typeface="Calibri" panose="020F0502020204030204" pitchFamily="34" charset="0"/>
              </a:rPr>
              <a:t> </a:t>
            </a:r>
            <a:r>
              <a:rPr lang="vi-VN" sz="1200" b="1" baseline="0" dirty="0">
                <a:latin typeface="Calibri" panose="020F0502020204030204" pitchFamily="34" charset="0"/>
                <a:cs typeface="Calibri" panose="020F0502020204030204" pitchFamily="34" charset="0"/>
              </a:rPr>
              <a:t>những người </a:t>
            </a:r>
            <a:r>
              <a:rPr lang="en-US" sz="1200" b="1" baseline="0" dirty="0" err="1">
                <a:latin typeface="Calibri" panose="020F0502020204030204" pitchFamily="34" charset="0"/>
                <a:cs typeface="Calibri" panose="020F0502020204030204" pitchFamily="34" charset="0"/>
              </a:rPr>
              <a:t>sẽ</a:t>
            </a:r>
            <a:r>
              <a:rPr lang="en-US" sz="1200" b="1" baseline="0" dirty="0">
                <a:latin typeface="Calibri" panose="020F0502020204030204" pitchFamily="34" charset="0"/>
                <a:cs typeface="Calibri" panose="020F0502020204030204" pitchFamily="34" charset="0"/>
              </a:rPr>
              <a:t> </a:t>
            </a:r>
            <a:r>
              <a:rPr lang="vi-VN" sz="1200" b="1" baseline="0" dirty="0">
                <a:latin typeface="Calibri" panose="020F0502020204030204" pitchFamily="34" charset="0"/>
                <a:cs typeface="Calibri" panose="020F0502020204030204" pitchFamily="34" charset="0"/>
              </a:rPr>
              <a:t>chia sẻ </a:t>
            </a:r>
            <a:r>
              <a:rPr lang="en-US" sz="1200" b="1" baseline="0" dirty="0" err="1">
                <a:latin typeface="Calibri" panose="020F0502020204030204" pitchFamily="34" charset="0"/>
                <a:cs typeface="Calibri" panose="020F0502020204030204" pitchFamily="34" charset="0"/>
              </a:rPr>
              <a:t>trải</a:t>
            </a:r>
            <a:r>
              <a:rPr lang="vi-VN" sz="1200" b="1" baseline="0" dirty="0">
                <a:latin typeface="Calibri" panose="020F0502020204030204" pitchFamily="34" charset="0"/>
                <a:cs typeface="Calibri" panose="020F0502020204030204" pitchFamily="34" charset="0"/>
              </a:rPr>
              <a:t> nghiệm của họ. Hãy chuẩn bị để </a:t>
            </a:r>
            <a:r>
              <a:rPr lang="en-US" sz="1200" b="1" baseline="0" dirty="0" err="1">
                <a:latin typeface="Calibri" panose="020F0502020204030204" pitchFamily="34" charset="0"/>
                <a:cs typeface="Calibri" panose="020F0502020204030204" pitchFamily="34" charset="0"/>
              </a:rPr>
              <a:t>lắng</a:t>
            </a:r>
            <a:r>
              <a:rPr lang="en-US" sz="1200" b="1" baseline="0" dirty="0">
                <a:latin typeface="Calibri" panose="020F0502020204030204" pitchFamily="34" charset="0"/>
                <a:cs typeface="Calibri" panose="020F0502020204030204" pitchFamily="34" charset="0"/>
              </a:rPr>
              <a:t> </a:t>
            </a:r>
            <a:r>
              <a:rPr lang="vi-VN" sz="1200" b="1" baseline="0" dirty="0">
                <a:latin typeface="Calibri" panose="020F0502020204030204" pitchFamily="34" charset="0"/>
                <a:cs typeface="Calibri" panose="020F0502020204030204" pitchFamily="34" charset="0"/>
              </a:rPr>
              <a:t>nghe và </a:t>
            </a:r>
            <a:r>
              <a:rPr lang="en-US" sz="1200" b="1" baseline="0" dirty="0" err="1">
                <a:latin typeface="Calibri" panose="020F0502020204030204" pitchFamily="34" charset="0"/>
                <a:cs typeface="Calibri" panose="020F0502020204030204" pitchFamily="34" charset="0"/>
              </a:rPr>
              <a:t>để</a:t>
            </a:r>
            <a:r>
              <a:rPr lang="en-US" sz="1200" b="1" baseline="0" dirty="0">
                <a:latin typeface="Calibri" panose="020F0502020204030204" pitchFamily="34" charset="0"/>
                <a:cs typeface="Calibri" panose="020F0502020204030204" pitchFamily="34" charset="0"/>
              </a:rPr>
              <a:t> </a:t>
            </a:r>
            <a:r>
              <a:rPr lang="en-US" sz="1200" b="1" baseline="0" dirty="0" err="1">
                <a:latin typeface="Calibri" panose="020F0502020204030204" pitchFamily="34" charset="0"/>
                <a:cs typeface="Calibri" panose="020F0502020204030204" pitchFamily="34" charset="0"/>
              </a:rPr>
              <a:t>phản</a:t>
            </a:r>
            <a:r>
              <a:rPr lang="en-US" sz="1200" b="1" baseline="0" dirty="0">
                <a:latin typeface="Calibri" panose="020F0502020204030204" pitchFamily="34" charset="0"/>
                <a:cs typeface="Calibri" panose="020F0502020204030204" pitchFamily="34" charset="0"/>
              </a:rPr>
              <a:t> </a:t>
            </a:r>
            <a:r>
              <a:rPr lang="en-US" sz="1200" b="1" baseline="0" dirty="0" err="1">
                <a:latin typeface="Calibri" panose="020F0502020204030204" pitchFamily="34" charset="0"/>
                <a:cs typeface="Calibri" panose="020F0502020204030204" pitchFamily="34" charset="0"/>
              </a:rPr>
              <a:t>hồi</a:t>
            </a:r>
            <a:r>
              <a:rPr lang="en-US" sz="1200" b="1" baseline="0" dirty="0">
                <a:latin typeface="Calibri" panose="020F0502020204030204" pitchFamily="34" charset="0"/>
                <a:cs typeface="Calibri" panose="020F0502020204030204" pitchFamily="34" charset="0"/>
              </a:rPr>
              <a:t> </a:t>
            </a:r>
            <a:r>
              <a:rPr lang="vi-VN" sz="1200" b="1" baseline="0" dirty="0">
                <a:latin typeface="Calibri" panose="020F0502020204030204" pitchFamily="34" charset="0"/>
                <a:cs typeface="Calibri" panose="020F0502020204030204" pitchFamily="34" charset="0"/>
              </a:rPr>
              <a:t>khi thích hợp.</a:t>
            </a:r>
            <a:endParaRPr lang="en-US" sz="1200" b="1" baseline="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1C78673E-F29B-4593-BE77-BC78070867BB}" type="slidenum">
              <a:rPr lang="en-US" smtClean="0"/>
              <a:t>79</a:t>
            </a:fld>
            <a:endParaRPr lang="en-US" dirty="0"/>
          </a:p>
        </p:txBody>
      </p:sp>
    </p:spTree>
    <p:extLst>
      <p:ext uri="{BB962C8B-B14F-4D97-AF65-F5344CB8AC3E}">
        <p14:creationId xmlns:p14="http://schemas.microsoft.com/office/powerpoint/2010/main" val="37710686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aseline="0" dirty="0" err="1">
                <a:solidFill>
                  <a:schemeClr val="tx1"/>
                </a:solidFill>
                <a:latin typeface="+mn-lt"/>
                <a:cs typeface="Arial" panose="020B0604020202020204" pitchFamily="34" charset="0"/>
              </a:rPr>
              <a:t>Vậy</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Chương</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trình</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Quyền</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Tự</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quyết</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là</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gì</a:t>
            </a:r>
            <a:r>
              <a:rPr lang="en-US" sz="1200" baseline="0" dirty="0">
                <a:solidFill>
                  <a:schemeClr val="tx1"/>
                </a:solidFill>
                <a:latin typeface="+mn-lt"/>
                <a:cs typeface="Arial" panose="020B0604020202020204" pitchFamily="34" charset="0"/>
              </a:rPr>
              <a:t>? </a:t>
            </a:r>
          </a:p>
          <a:p>
            <a:r>
              <a:rPr lang="en-US" sz="1200" dirty="0" err="1">
                <a:solidFill>
                  <a:schemeClr val="tx1"/>
                </a:solidFill>
                <a:latin typeface="+mn-lt"/>
                <a:cs typeface="Arial" panose="020B0604020202020204" pitchFamily="34" charset="0"/>
              </a:rPr>
              <a:t>Chương</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trình</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Quyền</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Tự</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quyết</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của</a:t>
            </a:r>
            <a:r>
              <a:rPr lang="en-US" sz="1200" baseline="0" dirty="0">
                <a:solidFill>
                  <a:schemeClr val="tx1"/>
                </a:solidFill>
                <a:latin typeface="+mn-lt"/>
                <a:cs typeface="Arial" panose="020B0604020202020204" pitchFamily="34" charset="0"/>
              </a:rPr>
              <a:t> California, hay </a:t>
            </a:r>
            <a:r>
              <a:rPr lang="en-US" sz="1200" baseline="0" dirty="0" err="1">
                <a:solidFill>
                  <a:schemeClr val="tx1"/>
                </a:solidFill>
                <a:latin typeface="+mn-lt"/>
                <a:cs typeface="Arial" panose="020B0604020202020204" pitchFamily="34" charset="0"/>
              </a:rPr>
              <a:t>còn</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gọi</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là</a:t>
            </a:r>
            <a:r>
              <a:rPr lang="en-US" sz="1200" baseline="0" dirty="0">
                <a:solidFill>
                  <a:schemeClr val="tx1"/>
                </a:solidFill>
                <a:latin typeface="+mn-lt"/>
                <a:cs typeface="Arial" panose="020B0604020202020204" pitchFamily="34" charset="0"/>
              </a:rPr>
              <a:t> SDP, </a:t>
            </a:r>
            <a:r>
              <a:rPr lang="en-US" sz="1200" baseline="0" dirty="0" err="1">
                <a:solidFill>
                  <a:schemeClr val="tx1"/>
                </a:solidFill>
                <a:latin typeface="+mn-lt"/>
                <a:cs typeface="Arial" panose="020B0604020202020204" pitchFamily="34" charset="0"/>
              </a:rPr>
              <a:t>là</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một</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cách</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khác</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để</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nhận</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các</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dịch</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vụ</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và</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sự</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hỗ</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trợ</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từ</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trung</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tâm</a:t>
            </a:r>
            <a:r>
              <a:rPr lang="en-US" sz="1200" baseline="0" dirty="0">
                <a:solidFill>
                  <a:schemeClr val="tx1"/>
                </a:solidFill>
                <a:latin typeface="+mn-lt"/>
                <a:cs typeface="Arial" panose="020B0604020202020204" pitchFamily="34" charset="0"/>
              </a:rPr>
              <a:t> </a:t>
            </a:r>
            <a:r>
              <a:rPr lang="en-US" sz="1200" baseline="0" dirty="0" err="1">
                <a:solidFill>
                  <a:schemeClr val="tx1"/>
                </a:solidFill>
                <a:latin typeface="+mn-lt"/>
                <a:cs typeface="Arial" panose="020B0604020202020204" pitchFamily="34" charset="0"/>
              </a:rPr>
              <a:t>vùng</a:t>
            </a:r>
            <a:r>
              <a:rPr lang="en-US" sz="1200" baseline="0" dirty="0">
                <a:solidFill>
                  <a:schemeClr val="tx1"/>
                </a:solidFill>
                <a:latin typeface="+mn-lt"/>
                <a:cs typeface="Arial" panose="020B0604020202020204" pitchFamily="34" charset="0"/>
              </a:rPr>
              <a:t>. </a:t>
            </a:r>
          </a:p>
          <a:p>
            <a:pPr marL="171450" indent="-171450">
              <a:buFont typeface="Arial" panose="020B0604020202020204" pitchFamily="34" charset="0"/>
              <a:buChar char="•"/>
            </a:pPr>
            <a:r>
              <a:rPr lang="en-US" sz="1200" kern="1200" dirty="0">
                <a:solidFill>
                  <a:schemeClr val="accent5">
                    <a:lumMod val="50000"/>
                  </a:schemeClr>
                </a:solidFill>
                <a:latin typeface="+mn-lt"/>
                <a:ea typeface="+mn-ea"/>
                <a:cs typeface="+mn-cs"/>
              </a:rPr>
              <a:t>LỰA CHỌN, QUYỀN</a:t>
            </a:r>
            <a:r>
              <a:rPr lang="en-US" sz="1200" kern="1200" baseline="0" dirty="0">
                <a:solidFill>
                  <a:schemeClr val="accent5">
                    <a:lumMod val="50000"/>
                  </a:schemeClr>
                </a:solidFill>
                <a:latin typeface="+mn-lt"/>
                <a:ea typeface="+mn-ea"/>
                <a:cs typeface="+mn-cs"/>
              </a:rPr>
              <a:t> HÀNH </a:t>
            </a:r>
            <a:r>
              <a:rPr lang="en-US" sz="1200" kern="1200" dirty="0">
                <a:solidFill>
                  <a:schemeClr val="accent5">
                    <a:lumMod val="50000"/>
                  </a:schemeClr>
                </a:solidFill>
                <a:latin typeface="+mn-lt"/>
                <a:ea typeface="+mn-ea"/>
                <a:cs typeface="+mn-cs"/>
              </a:rPr>
              <a:t>VÀ TRÁCH NHIỆM</a:t>
            </a:r>
          </a:p>
          <a:p>
            <a:pPr marL="171450" indent="-171450">
              <a:buFont typeface="Arial" panose="020B0604020202020204" pitchFamily="34" charset="0"/>
              <a:buChar char="•"/>
            </a:pPr>
            <a:r>
              <a:rPr lang="en-US" sz="1200" kern="1200" dirty="0">
                <a:solidFill>
                  <a:schemeClr val="accent5">
                    <a:lumMod val="50000"/>
                  </a:schemeClr>
                </a:solidFill>
                <a:latin typeface="+mn-lt"/>
                <a:ea typeface="+mn-ea"/>
                <a:cs typeface="+mn-cs"/>
              </a:rPr>
              <a:t>DỊCH VỤ VÀ SỰ HỖ TRỢ PHÙ HỢP VỚI CUỘC SỐNG CỦA BẠN</a:t>
            </a:r>
          </a:p>
          <a:p>
            <a:pPr marL="171450" indent="-171450">
              <a:buFont typeface="Arial" panose="020B0604020202020204" pitchFamily="34" charset="0"/>
              <a:buChar char="•"/>
            </a:pPr>
            <a:r>
              <a:rPr lang="en-US" sz="1200" kern="1200" dirty="0">
                <a:solidFill>
                  <a:schemeClr val="accent5">
                    <a:lumMod val="50000"/>
                  </a:schemeClr>
                </a:solidFill>
                <a:latin typeface="+mn-lt"/>
                <a:ea typeface="+mn-ea"/>
                <a:cs typeface="+mn-cs"/>
              </a:rPr>
              <a:t>QUYẾT ĐỊNH CÁCH CHI TIÊU</a:t>
            </a:r>
          </a:p>
          <a:p>
            <a:pPr marL="171450" indent="-171450">
              <a:buFont typeface="Arial" panose="020B0604020202020204" pitchFamily="34" charset="0"/>
              <a:buChar char="•"/>
            </a:pPr>
            <a:r>
              <a:rPr lang="en-US" sz="1200" kern="1200" dirty="0">
                <a:solidFill>
                  <a:schemeClr val="accent5">
                    <a:lumMod val="50000"/>
                  </a:schemeClr>
                </a:solidFill>
                <a:latin typeface="+mn-lt"/>
                <a:ea typeface="+mn-ea"/>
                <a:cs typeface="+mn-cs"/>
              </a:rPr>
              <a:t>NHIỀU LOẠI</a:t>
            </a:r>
            <a:r>
              <a:rPr lang="en-US" sz="1200" kern="1200" baseline="0" dirty="0">
                <a:solidFill>
                  <a:schemeClr val="accent5">
                    <a:lumMod val="50000"/>
                  </a:schemeClr>
                </a:solidFill>
                <a:latin typeface="+mn-lt"/>
                <a:ea typeface="+mn-ea"/>
                <a:cs typeface="+mn-cs"/>
              </a:rPr>
              <a:t> </a:t>
            </a:r>
            <a:r>
              <a:rPr lang="en-US" sz="1200" kern="1200" dirty="0">
                <a:solidFill>
                  <a:schemeClr val="accent5">
                    <a:lumMod val="50000"/>
                  </a:schemeClr>
                </a:solidFill>
                <a:latin typeface="+mn-lt"/>
                <a:ea typeface="+mn-ea"/>
                <a:cs typeface="+mn-cs"/>
              </a:rPr>
              <a:t>HỖ TRỢ</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accent5">
                    <a:lumMod val="50000"/>
                  </a:schemeClr>
                </a:solidFill>
                <a:latin typeface="+mn-lt"/>
                <a:ea typeface="+mn-ea"/>
                <a:cs typeface="+mn-cs"/>
              </a:rPr>
              <a:t>TẬP TRUNG VÀO CON NGƯỜI</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err="1">
                <a:ln>
                  <a:noFill/>
                </a:ln>
                <a:solidFill>
                  <a:schemeClr val="tx1"/>
                </a:solidFill>
                <a:effectLst/>
                <a:uLnTx/>
                <a:uFillTx/>
                <a:latin typeface="+mn-lt"/>
                <a:ea typeface="+mn-ea"/>
                <a:cs typeface="Arial" panose="020B0604020202020204" pitchFamily="34" charset="0"/>
              </a:rPr>
              <a:t>Có</a:t>
            </a:r>
            <a:r>
              <a:rPr kumimoji="0" lang="en-US" sz="1200" b="0"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 </a:t>
            </a:r>
            <a:r>
              <a:rPr kumimoji="0" lang="en-US" sz="1200" b="0" i="0" u="none" strike="noStrike" kern="1200" cap="none" spc="0" normalizeH="0" baseline="0" noProof="0" dirty="0" err="1">
                <a:ln>
                  <a:noFill/>
                </a:ln>
                <a:solidFill>
                  <a:schemeClr val="tx1"/>
                </a:solidFill>
                <a:effectLst/>
                <a:uLnTx/>
                <a:uFillTx/>
                <a:latin typeface="+mn-lt"/>
                <a:ea typeface="+mn-ea"/>
                <a:cs typeface="Arial" panose="020B0604020202020204" pitchFamily="34" charset="0"/>
              </a:rPr>
              <a:t>một</a:t>
            </a:r>
            <a:r>
              <a:rPr kumimoji="0" lang="en-US" sz="1200" b="0"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 </a:t>
            </a:r>
            <a:r>
              <a:rPr kumimoji="0" lang="en-US" sz="1200" b="0" i="0" u="none" strike="noStrike" kern="1200" cap="none" spc="0" normalizeH="0" baseline="0" noProof="0" dirty="0" err="1">
                <a:ln>
                  <a:noFill/>
                </a:ln>
                <a:solidFill>
                  <a:schemeClr val="tx1"/>
                </a:solidFill>
                <a:effectLst/>
                <a:uLnTx/>
                <a:uFillTx/>
                <a:latin typeface="+mn-lt"/>
                <a:ea typeface="+mn-ea"/>
                <a:cs typeface="Arial" panose="020B0604020202020204" pitchFamily="34" charset="0"/>
              </a:rPr>
              <a:t>số</a:t>
            </a:r>
            <a:r>
              <a:rPr kumimoji="0" lang="en-US" sz="1200" b="0"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 </a:t>
            </a:r>
            <a:r>
              <a:rPr kumimoji="0" lang="en-US" sz="1200" b="0" i="0" u="none" strike="noStrike" kern="1200" cap="none" spc="0" normalizeH="0" baseline="0" noProof="0" dirty="0" err="1">
                <a:ln>
                  <a:noFill/>
                </a:ln>
                <a:solidFill>
                  <a:schemeClr val="tx1"/>
                </a:solidFill>
                <a:effectLst/>
                <a:uLnTx/>
                <a:uFillTx/>
                <a:latin typeface="+mn-lt"/>
                <a:ea typeface="+mn-ea"/>
                <a:cs typeface="Arial" panose="020B0604020202020204" pitchFamily="34" charset="0"/>
              </a:rPr>
              <a:t>điều</a:t>
            </a:r>
            <a:r>
              <a:rPr kumimoji="0" lang="en-US" sz="1200" b="0"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 </a:t>
            </a:r>
            <a:r>
              <a:rPr kumimoji="0" lang="en-US" sz="1200" b="0" i="0" u="none" strike="noStrike" kern="1200" cap="none" spc="0" normalizeH="0" baseline="0" noProof="0" dirty="0" err="1">
                <a:ln>
                  <a:noFill/>
                </a:ln>
                <a:solidFill>
                  <a:schemeClr val="tx1"/>
                </a:solidFill>
                <a:effectLst/>
                <a:uLnTx/>
                <a:uFillTx/>
                <a:latin typeface="+mn-lt"/>
                <a:ea typeface="+mn-ea"/>
                <a:cs typeface="Arial" panose="020B0604020202020204" pitchFamily="34" charset="0"/>
              </a:rPr>
              <a:t>về</a:t>
            </a:r>
            <a:r>
              <a:rPr kumimoji="0" lang="en-US" sz="1200" b="0"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 </a:t>
            </a:r>
            <a:r>
              <a:rPr kumimoji="0" lang="en-US" sz="1200" b="0" i="0" u="none" strike="noStrike" kern="1200" cap="none" spc="0" normalizeH="0" baseline="0" noProof="0" dirty="0" err="1">
                <a:ln>
                  <a:noFill/>
                </a:ln>
                <a:solidFill>
                  <a:schemeClr val="tx1"/>
                </a:solidFill>
                <a:effectLst/>
                <a:uLnTx/>
                <a:uFillTx/>
                <a:latin typeface="+mn-lt"/>
                <a:ea typeface="+mn-ea"/>
                <a:cs typeface="Arial" panose="020B0604020202020204" pitchFamily="34" charset="0"/>
              </a:rPr>
              <a:t>Chương</a:t>
            </a:r>
            <a:r>
              <a:rPr kumimoji="0" lang="en-US" sz="1200" b="0"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 </a:t>
            </a:r>
            <a:r>
              <a:rPr kumimoji="0" lang="en-US" sz="1200" b="0" i="0" u="none" strike="noStrike" kern="1200" cap="none" spc="0" normalizeH="0" baseline="0" noProof="0" dirty="0" err="1">
                <a:ln>
                  <a:noFill/>
                </a:ln>
                <a:solidFill>
                  <a:schemeClr val="tx1"/>
                </a:solidFill>
                <a:effectLst/>
                <a:uLnTx/>
                <a:uFillTx/>
                <a:latin typeface="+mn-lt"/>
                <a:ea typeface="+mn-ea"/>
                <a:cs typeface="Arial" panose="020B0604020202020204" pitchFamily="34" charset="0"/>
              </a:rPr>
              <a:t>trình</a:t>
            </a:r>
            <a:r>
              <a:rPr kumimoji="0" lang="en-US" sz="1200" b="0"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 </a:t>
            </a:r>
            <a:r>
              <a:rPr kumimoji="0" lang="en-US" sz="1200" b="0" i="0" u="none" strike="noStrike" kern="1200" cap="none" spc="0" normalizeH="0" baseline="0" noProof="0" dirty="0" err="1">
                <a:ln>
                  <a:noFill/>
                </a:ln>
                <a:solidFill>
                  <a:schemeClr val="tx1"/>
                </a:solidFill>
                <a:effectLst/>
                <a:uLnTx/>
                <a:uFillTx/>
                <a:latin typeface="+mn-lt"/>
                <a:ea typeface="+mn-ea"/>
                <a:cs typeface="Arial" panose="020B0604020202020204" pitchFamily="34" charset="0"/>
              </a:rPr>
              <a:t>Quyền</a:t>
            </a:r>
            <a:r>
              <a:rPr kumimoji="0" lang="en-US" sz="1200" b="0"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 </a:t>
            </a:r>
            <a:r>
              <a:rPr kumimoji="0" lang="en-US" sz="1200" b="0" i="0" u="none" strike="noStrike" kern="1200" cap="none" spc="0" normalizeH="0" baseline="0" noProof="0" dirty="0" err="1">
                <a:ln>
                  <a:noFill/>
                </a:ln>
                <a:solidFill>
                  <a:schemeClr val="tx1"/>
                </a:solidFill>
                <a:effectLst/>
                <a:uLnTx/>
                <a:uFillTx/>
                <a:latin typeface="+mn-lt"/>
                <a:ea typeface="+mn-ea"/>
                <a:cs typeface="Arial" panose="020B0604020202020204" pitchFamily="34" charset="0"/>
              </a:rPr>
              <a:t>Tự</a:t>
            </a:r>
            <a:r>
              <a:rPr kumimoji="0" lang="en-US" sz="1200" b="0"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 </a:t>
            </a:r>
            <a:r>
              <a:rPr kumimoji="0" lang="en-US" sz="1200" b="0" i="0" u="none" strike="noStrike" kern="1200" cap="none" spc="0" normalizeH="0" baseline="0" noProof="0" dirty="0" err="1">
                <a:ln>
                  <a:noFill/>
                </a:ln>
                <a:solidFill>
                  <a:schemeClr val="tx1"/>
                </a:solidFill>
                <a:effectLst/>
                <a:uLnTx/>
                <a:uFillTx/>
                <a:latin typeface="+mn-lt"/>
                <a:ea typeface="+mn-ea"/>
                <a:cs typeface="Arial" panose="020B0604020202020204" pitchFamily="34" charset="0"/>
              </a:rPr>
              <a:t>quyết</a:t>
            </a:r>
            <a:r>
              <a:rPr kumimoji="0" lang="en-US" sz="1200" b="0"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 </a:t>
            </a:r>
            <a:r>
              <a:rPr kumimoji="0" lang="en-US" sz="1200" b="0" i="0" u="none" strike="noStrike" kern="1200" cap="none" spc="0" normalizeH="0" baseline="0" noProof="0" dirty="0" err="1">
                <a:ln>
                  <a:noFill/>
                </a:ln>
                <a:solidFill>
                  <a:schemeClr val="tx1"/>
                </a:solidFill>
                <a:effectLst/>
                <a:uLnTx/>
                <a:uFillTx/>
                <a:latin typeface="+mn-lt"/>
                <a:ea typeface="+mn-ea"/>
                <a:cs typeface="Arial" panose="020B0604020202020204" pitchFamily="34" charset="0"/>
              </a:rPr>
              <a:t>sẽ</a:t>
            </a:r>
            <a:r>
              <a:rPr kumimoji="0" lang="en-US" sz="1200" b="0"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 </a:t>
            </a:r>
            <a:r>
              <a:rPr kumimoji="0" lang="en-US" sz="1200" b="0" i="0" u="none" strike="noStrike" kern="1200" cap="none" spc="0" normalizeH="0" baseline="0" noProof="0" dirty="0" err="1">
                <a:ln>
                  <a:noFill/>
                </a:ln>
                <a:solidFill>
                  <a:schemeClr val="tx1"/>
                </a:solidFill>
                <a:effectLst/>
                <a:uLnTx/>
                <a:uFillTx/>
                <a:latin typeface="+mn-lt"/>
                <a:ea typeface="+mn-ea"/>
                <a:cs typeface="Arial" panose="020B0604020202020204" pitchFamily="34" charset="0"/>
              </a:rPr>
              <a:t>giống</a:t>
            </a:r>
            <a:r>
              <a:rPr kumimoji="0" lang="en-US" sz="1200" b="0"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 </a:t>
            </a:r>
            <a:r>
              <a:rPr kumimoji="0" lang="en-US" sz="1200" b="0" i="0" u="none" strike="noStrike" kern="1200" cap="none" spc="0" normalizeH="0" baseline="0" noProof="0" dirty="0" err="1">
                <a:ln>
                  <a:noFill/>
                </a:ln>
                <a:solidFill>
                  <a:schemeClr val="tx1"/>
                </a:solidFill>
                <a:effectLst/>
                <a:uLnTx/>
                <a:uFillTx/>
                <a:latin typeface="+mn-lt"/>
                <a:ea typeface="+mn-ea"/>
                <a:cs typeface="Arial" panose="020B0604020202020204" pitchFamily="34" charset="0"/>
              </a:rPr>
              <a:t>trong</a:t>
            </a:r>
            <a:r>
              <a:rPr kumimoji="0" lang="en-US" sz="1200" b="0"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 </a:t>
            </a:r>
            <a:r>
              <a:rPr kumimoji="0" lang="en-US" sz="1200" b="0" i="0" u="none" strike="noStrike" kern="1200" cap="none" spc="0" normalizeH="0" baseline="0" noProof="0" dirty="0" err="1">
                <a:ln>
                  <a:noFill/>
                </a:ln>
                <a:solidFill>
                  <a:schemeClr val="tx1"/>
                </a:solidFill>
                <a:effectLst/>
                <a:uLnTx/>
                <a:uFillTx/>
                <a:latin typeface="+mn-lt"/>
                <a:ea typeface="+mn-ea"/>
                <a:cs typeface="Arial" panose="020B0604020202020204" pitchFamily="34" charset="0"/>
              </a:rPr>
              <a:t>hệ</a:t>
            </a:r>
            <a:r>
              <a:rPr kumimoji="0" lang="en-US" sz="1200" b="0"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 </a:t>
            </a:r>
            <a:r>
              <a:rPr kumimoji="0" lang="en-US" sz="1200" b="0" i="0" u="none" strike="noStrike" kern="1200" cap="none" spc="0" normalizeH="0" baseline="0" noProof="0" dirty="0" err="1">
                <a:ln>
                  <a:noFill/>
                </a:ln>
                <a:solidFill>
                  <a:schemeClr val="tx1"/>
                </a:solidFill>
                <a:effectLst/>
                <a:uLnTx/>
                <a:uFillTx/>
                <a:latin typeface="+mn-lt"/>
                <a:ea typeface="+mn-ea"/>
                <a:cs typeface="Arial" panose="020B0604020202020204" pitchFamily="34" charset="0"/>
              </a:rPr>
              <a:t>thống</a:t>
            </a:r>
            <a:r>
              <a:rPr kumimoji="0" lang="en-US" sz="1200" b="0"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 </a:t>
            </a:r>
            <a:r>
              <a:rPr kumimoji="0" lang="en-US" sz="1200" b="0" i="0" u="none" strike="noStrike" kern="1200" cap="none" spc="0" normalizeH="0" baseline="0" noProof="0" dirty="0" err="1">
                <a:ln>
                  <a:noFill/>
                </a:ln>
                <a:solidFill>
                  <a:schemeClr val="tx1"/>
                </a:solidFill>
                <a:effectLst/>
                <a:uLnTx/>
                <a:uFillTx/>
                <a:latin typeface="+mn-lt"/>
                <a:ea typeface="+mn-ea"/>
                <a:cs typeface="Arial" panose="020B0604020202020204" pitchFamily="34" charset="0"/>
              </a:rPr>
              <a:t>dịch</a:t>
            </a:r>
            <a:r>
              <a:rPr kumimoji="0" lang="en-US" sz="1200" b="0"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 </a:t>
            </a:r>
            <a:r>
              <a:rPr kumimoji="0" lang="en-US" sz="1200" b="0" i="0" u="none" strike="noStrike" kern="1200" cap="none" spc="0" normalizeH="0" baseline="0" noProof="0" dirty="0" err="1">
                <a:ln>
                  <a:noFill/>
                </a:ln>
                <a:solidFill>
                  <a:schemeClr val="tx1"/>
                </a:solidFill>
                <a:effectLst/>
                <a:uLnTx/>
                <a:uFillTx/>
                <a:latin typeface="+mn-lt"/>
                <a:ea typeface="+mn-ea"/>
                <a:cs typeface="Arial" panose="020B0604020202020204" pitchFamily="34" charset="0"/>
              </a:rPr>
              <a:t>vụ</a:t>
            </a:r>
            <a:r>
              <a:rPr kumimoji="0" lang="en-US" sz="1200" b="0"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 </a:t>
            </a:r>
            <a:r>
              <a:rPr kumimoji="0" lang="en-US" sz="1200" b="0" i="0" u="none" strike="noStrike" kern="1200" cap="none" spc="0" normalizeH="0" baseline="0" noProof="0" dirty="0" err="1">
                <a:ln>
                  <a:noFill/>
                </a:ln>
                <a:solidFill>
                  <a:schemeClr val="tx1"/>
                </a:solidFill>
                <a:effectLst/>
                <a:uLnTx/>
                <a:uFillTx/>
                <a:latin typeface="+mn-lt"/>
                <a:ea typeface="+mn-ea"/>
                <a:cs typeface="Arial" panose="020B0604020202020204" pitchFamily="34" charset="0"/>
              </a:rPr>
              <a:t>truyền</a:t>
            </a:r>
            <a:r>
              <a:rPr kumimoji="0" lang="en-US" sz="1200" b="0"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 </a:t>
            </a:r>
            <a:r>
              <a:rPr kumimoji="0" lang="en-US" sz="1200" b="0" i="0" u="none" strike="noStrike" kern="1200" cap="none" spc="0" normalizeH="0" baseline="0" noProof="0" dirty="0" err="1">
                <a:ln>
                  <a:noFill/>
                </a:ln>
                <a:solidFill>
                  <a:schemeClr val="tx1"/>
                </a:solidFill>
                <a:effectLst/>
                <a:uLnTx/>
                <a:uFillTx/>
                <a:latin typeface="+mn-lt"/>
                <a:ea typeface="+mn-ea"/>
                <a:cs typeface="Arial" panose="020B0604020202020204" pitchFamily="34" charset="0"/>
              </a:rPr>
              <a:t>thống</a:t>
            </a:r>
            <a:r>
              <a:rPr kumimoji="0" lang="en-US" sz="1200" b="0"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 </a:t>
            </a:r>
            <a:r>
              <a:rPr kumimoji="0" lang="en-US" sz="1200" b="0" i="0" u="none" strike="noStrike" kern="1200" cap="none" spc="0" normalizeH="0" baseline="0" noProof="0" dirty="0" err="1">
                <a:ln>
                  <a:noFill/>
                </a:ln>
                <a:solidFill>
                  <a:schemeClr val="tx1"/>
                </a:solidFill>
                <a:effectLst/>
                <a:uLnTx/>
                <a:uFillTx/>
                <a:latin typeface="+mn-lt"/>
                <a:ea typeface="+mn-ea"/>
                <a:cs typeface="Arial" panose="020B0604020202020204" pitchFamily="34" charset="0"/>
              </a:rPr>
              <a:t>và</a:t>
            </a:r>
            <a:r>
              <a:rPr kumimoji="0" lang="en-US" sz="1200" b="0"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 </a:t>
            </a:r>
            <a:r>
              <a:rPr kumimoji="0" lang="en-US" sz="1200" b="0" i="0" u="none" strike="noStrike" kern="1200" cap="none" spc="0" normalizeH="0" baseline="0" noProof="0" dirty="0" err="1">
                <a:ln>
                  <a:noFill/>
                </a:ln>
                <a:solidFill>
                  <a:schemeClr val="tx1"/>
                </a:solidFill>
                <a:effectLst/>
                <a:uLnTx/>
                <a:uFillTx/>
                <a:latin typeface="+mn-lt"/>
                <a:ea typeface="+mn-ea"/>
                <a:cs typeface="Arial" panose="020B0604020202020204" pitchFamily="34" charset="0"/>
              </a:rPr>
              <a:t>một</a:t>
            </a:r>
            <a:r>
              <a:rPr kumimoji="0" lang="en-US" sz="1200" b="0"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 </a:t>
            </a:r>
            <a:r>
              <a:rPr kumimoji="0" lang="en-US" sz="1200" b="0" i="0" u="none" strike="noStrike" kern="1200" cap="none" spc="0" normalizeH="0" baseline="0" noProof="0" dirty="0" err="1">
                <a:ln>
                  <a:noFill/>
                </a:ln>
                <a:solidFill>
                  <a:schemeClr val="tx1"/>
                </a:solidFill>
                <a:effectLst/>
                <a:uLnTx/>
                <a:uFillTx/>
                <a:latin typeface="+mn-lt"/>
                <a:ea typeface="+mn-ea"/>
                <a:cs typeface="Arial" panose="020B0604020202020204" pitchFamily="34" charset="0"/>
              </a:rPr>
              <a:t>số</a:t>
            </a:r>
            <a:r>
              <a:rPr kumimoji="0" lang="en-US" sz="1200" b="0"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 </a:t>
            </a:r>
            <a:r>
              <a:rPr kumimoji="0" lang="en-US" sz="1200" b="0" i="0" u="none" strike="noStrike" kern="1200" cap="none" spc="0" normalizeH="0" baseline="0" noProof="0" dirty="0" err="1">
                <a:ln>
                  <a:noFill/>
                </a:ln>
                <a:solidFill>
                  <a:schemeClr val="tx1"/>
                </a:solidFill>
                <a:effectLst/>
                <a:uLnTx/>
                <a:uFillTx/>
                <a:latin typeface="+mn-lt"/>
                <a:ea typeface="+mn-ea"/>
                <a:cs typeface="Arial" panose="020B0604020202020204" pitchFamily="34" charset="0"/>
              </a:rPr>
              <a:t>điều</a:t>
            </a:r>
            <a:r>
              <a:rPr kumimoji="0" lang="en-US" sz="1200" b="0"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 </a:t>
            </a:r>
            <a:r>
              <a:rPr kumimoji="0" lang="en-US" sz="1200" b="0" i="0" u="none" strike="noStrike" kern="1200" cap="none" spc="0" normalizeH="0" baseline="0" noProof="0" dirty="0" err="1">
                <a:ln>
                  <a:noFill/>
                </a:ln>
                <a:solidFill>
                  <a:schemeClr val="tx1"/>
                </a:solidFill>
                <a:effectLst/>
                <a:uLnTx/>
                <a:uFillTx/>
                <a:latin typeface="+mn-lt"/>
                <a:ea typeface="+mn-ea"/>
                <a:cs typeface="Arial" panose="020B0604020202020204" pitchFamily="34" charset="0"/>
              </a:rPr>
              <a:t>sẽ</a:t>
            </a:r>
            <a:r>
              <a:rPr kumimoji="0" lang="en-US" sz="1200" b="0"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 </a:t>
            </a:r>
            <a:r>
              <a:rPr kumimoji="0" lang="en-US" sz="1200" b="0" i="0" u="none" strike="noStrike" kern="1200" cap="none" spc="0" normalizeH="0" baseline="0" noProof="0" dirty="0" err="1">
                <a:ln>
                  <a:noFill/>
                </a:ln>
                <a:solidFill>
                  <a:schemeClr val="tx1"/>
                </a:solidFill>
                <a:effectLst/>
                <a:uLnTx/>
                <a:uFillTx/>
                <a:latin typeface="+mn-lt"/>
                <a:ea typeface="+mn-ea"/>
                <a:cs typeface="Arial" panose="020B0604020202020204" pitchFamily="34" charset="0"/>
              </a:rPr>
              <a:t>khác</a:t>
            </a:r>
            <a:r>
              <a:rPr kumimoji="0" lang="en-US" sz="1200" b="0"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a:t>
            </a:r>
            <a:endParaRPr lang="en-US" sz="1200" dirty="0">
              <a:solidFill>
                <a:schemeClr val="tx1"/>
              </a:solidFill>
              <a:latin typeface="+mn-lt"/>
              <a:cs typeface="Arial" panose="020B0604020202020204" pitchFamily="34" charset="0"/>
            </a:endParaRPr>
          </a:p>
        </p:txBody>
      </p:sp>
      <p:sp>
        <p:nvSpPr>
          <p:cNvPr id="4" name="Slide Number Placeholder 3"/>
          <p:cNvSpPr>
            <a:spLocks noGrp="1"/>
          </p:cNvSpPr>
          <p:nvPr>
            <p:ph type="sldNum" sz="quarter" idx="5"/>
          </p:nvPr>
        </p:nvSpPr>
        <p:spPr/>
        <p:txBody>
          <a:bodyPr/>
          <a:lstStyle/>
          <a:p>
            <a:fld id="{1C78673E-F29B-4593-BE77-BC78070867BB}" type="slidenum">
              <a:rPr lang="en-US" smtClean="0"/>
              <a:t>8</a:t>
            </a:fld>
            <a:endParaRPr lang="en-US" dirty="0"/>
          </a:p>
        </p:txBody>
      </p:sp>
    </p:spTree>
    <p:extLst>
      <p:ext uri="{BB962C8B-B14F-4D97-AF65-F5344CB8AC3E}">
        <p14:creationId xmlns:p14="http://schemas.microsoft.com/office/powerpoint/2010/main" val="55712322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sz="1200" baseline="0" dirty="0"/>
          </a:p>
          <a:p>
            <a:endParaRPr lang="en-US" sz="1200" baseline="0" dirty="0"/>
          </a:p>
          <a:p>
            <a:endParaRPr lang="en-US" sz="1200" dirty="0"/>
          </a:p>
          <a:p>
            <a:endParaRPr lang="en-US" dirty="0"/>
          </a:p>
        </p:txBody>
      </p:sp>
      <p:sp>
        <p:nvSpPr>
          <p:cNvPr id="4" name="Slide Number Placeholder 3"/>
          <p:cNvSpPr>
            <a:spLocks noGrp="1"/>
          </p:cNvSpPr>
          <p:nvPr>
            <p:ph type="sldNum" sz="quarter" idx="5"/>
          </p:nvPr>
        </p:nvSpPr>
        <p:spPr/>
        <p:txBody>
          <a:bodyPr/>
          <a:lstStyle/>
          <a:p>
            <a:fld id="{1C78673E-F29B-4593-BE77-BC78070867BB}" type="slidenum">
              <a:rPr lang="en-US" smtClean="0"/>
              <a:t>80</a:t>
            </a:fld>
            <a:endParaRPr lang="en-US" dirty="0"/>
          </a:p>
        </p:txBody>
      </p:sp>
    </p:spTree>
    <p:extLst>
      <p:ext uri="{BB962C8B-B14F-4D97-AF65-F5344CB8AC3E}">
        <p14:creationId xmlns:p14="http://schemas.microsoft.com/office/powerpoint/2010/main" val="418655011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i="1" baseline="0" dirty="0" err="1"/>
              <a:t>Tài</a:t>
            </a:r>
            <a:r>
              <a:rPr lang="en-US" sz="1200" i="1" baseline="0" dirty="0"/>
              <a:t> </a:t>
            </a:r>
            <a:r>
              <a:rPr lang="en-US" sz="1200" i="1" baseline="0" dirty="0" err="1"/>
              <a:t>liệu</a:t>
            </a:r>
            <a:r>
              <a:rPr lang="en-US" sz="1200" i="1" baseline="0" dirty="0"/>
              <a:t>: </a:t>
            </a:r>
            <a:r>
              <a:rPr lang="en-US" sz="1200" b="1" i="0" baseline="0" dirty="0" err="1"/>
              <a:t>Cách</a:t>
            </a:r>
            <a:r>
              <a:rPr lang="en-US" sz="1200" b="1" i="0" baseline="0" dirty="0"/>
              <a:t> </a:t>
            </a:r>
            <a:r>
              <a:rPr lang="en-US" sz="1200" b="1" i="0" baseline="0" dirty="0" err="1"/>
              <a:t>Tự</a:t>
            </a:r>
            <a:r>
              <a:rPr lang="en-US" sz="1200" b="1" i="0" baseline="0" dirty="0"/>
              <a:t> </a:t>
            </a:r>
            <a:r>
              <a:rPr lang="en-US" sz="1200" b="1" i="0" baseline="0" dirty="0" err="1"/>
              <a:t>vệ</a:t>
            </a:r>
            <a:r>
              <a:rPr lang="en-US" sz="1200" b="1" i="0" baseline="0" dirty="0"/>
              <a:t> – </a:t>
            </a:r>
            <a:r>
              <a:rPr lang="en-US" sz="1200" b="1" i="1" baseline="0" dirty="0" err="1"/>
              <a:t>Hãy</a:t>
            </a:r>
            <a:r>
              <a:rPr lang="en-US" sz="1200" b="1" i="1" baseline="0" dirty="0"/>
              <a:t> </a:t>
            </a:r>
            <a:r>
              <a:rPr lang="en-US" sz="1200" b="1" i="1" baseline="0" dirty="0" err="1"/>
              <a:t>Chống</a:t>
            </a:r>
            <a:r>
              <a:rPr lang="en-US" sz="1200" b="1" i="1" baseline="0" dirty="0"/>
              <a:t> </a:t>
            </a:r>
            <a:r>
              <a:rPr lang="en-US" sz="1200" b="1" i="1" baseline="0" dirty="0" err="1"/>
              <a:t>lại</a:t>
            </a:r>
            <a:r>
              <a:rPr lang="en-US" sz="1200" b="1" i="1" baseline="0" dirty="0"/>
              <a:t>!: TipSheet_HowtoDefendYourself_v6 (Meo_CachTuve_v6)</a:t>
            </a:r>
            <a:endParaRPr lang="en-US" sz="1200" baseline="0" dirty="0"/>
          </a:p>
          <a:p>
            <a:pPr marL="0" indent="0">
              <a:buFont typeface="Arial" panose="020B0604020202020204" pitchFamily="34" charset="0"/>
              <a:buNone/>
            </a:pPr>
            <a:endParaRPr lang="en-US" sz="1200" baseline="0" dirty="0"/>
          </a:p>
          <a:p>
            <a:pPr marL="0" indent="0">
              <a:buFont typeface="Arial" panose="020B0604020202020204" pitchFamily="34" charset="0"/>
              <a:buNone/>
            </a:pPr>
            <a:r>
              <a:rPr lang="en-US" sz="1200" baseline="0" dirty="0" err="1"/>
              <a:t>Bạn</a:t>
            </a:r>
            <a:r>
              <a:rPr lang="en-US" sz="1200" baseline="0" dirty="0"/>
              <a:t> </a:t>
            </a:r>
            <a:r>
              <a:rPr lang="en-US" sz="1200" baseline="0" dirty="0" err="1"/>
              <a:t>có</a:t>
            </a:r>
            <a:r>
              <a:rPr lang="en-US" sz="1200" baseline="0" dirty="0"/>
              <a:t> </a:t>
            </a:r>
            <a:r>
              <a:rPr lang="en-US" sz="1200" baseline="0" dirty="0" err="1"/>
              <a:t>sự</a:t>
            </a:r>
            <a:r>
              <a:rPr lang="en-US" sz="1200" baseline="0" dirty="0"/>
              <a:t> </a:t>
            </a:r>
            <a:r>
              <a:rPr lang="en-US" sz="1200" baseline="0" dirty="0" err="1"/>
              <a:t>hỗ</a:t>
            </a:r>
            <a:r>
              <a:rPr lang="en-US" sz="1200" baseline="0" dirty="0"/>
              <a:t> </a:t>
            </a:r>
            <a:r>
              <a:rPr lang="en-US" sz="1200" baseline="0" dirty="0" err="1"/>
              <a:t>trợ</a:t>
            </a:r>
            <a:r>
              <a:rPr lang="en-US" sz="1200" baseline="0" dirty="0"/>
              <a:t> </a:t>
            </a:r>
            <a:r>
              <a:rPr lang="en-US" sz="1200" baseline="0" dirty="0" err="1"/>
              <a:t>từ</a:t>
            </a:r>
            <a:r>
              <a:rPr lang="en-US" sz="1200" baseline="0" dirty="0"/>
              <a:t> </a:t>
            </a:r>
            <a:r>
              <a:rPr lang="en-US" sz="1200" baseline="0" dirty="0" err="1"/>
              <a:t>nhiều</a:t>
            </a:r>
            <a:r>
              <a:rPr lang="en-US" sz="1200" baseline="0" dirty="0"/>
              <a:t> </a:t>
            </a:r>
            <a:r>
              <a:rPr lang="en-US" sz="1200" baseline="0" dirty="0" err="1"/>
              <a:t>người</a:t>
            </a:r>
            <a:r>
              <a:rPr lang="en-US" sz="1200" baseline="0" dirty="0"/>
              <a:t> </a:t>
            </a:r>
            <a:r>
              <a:rPr lang="en-US" sz="1200" baseline="0" dirty="0" err="1"/>
              <a:t>và</a:t>
            </a:r>
            <a:r>
              <a:rPr lang="en-US" sz="1200" baseline="0" dirty="0"/>
              <a:t> </a:t>
            </a:r>
            <a:r>
              <a:rPr lang="en-US" sz="1200" baseline="0" dirty="0" err="1"/>
              <a:t>bạn</a:t>
            </a:r>
            <a:r>
              <a:rPr lang="en-US" sz="1200" baseline="0" dirty="0"/>
              <a:t> </a:t>
            </a:r>
            <a:r>
              <a:rPr lang="en-US" sz="1200" baseline="0" dirty="0" err="1"/>
              <a:t>cũng</a:t>
            </a:r>
            <a:r>
              <a:rPr lang="en-US" sz="1200" baseline="0" dirty="0"/>
              <a:t> </a:t>
            </a:r>
            <a:r>
              <a:rPr lang="en-US" sz="1200" baseline="0" dirty="0" err="1"/>
              <a:t>là</a:t>
            </a:r>
            <a:r>
              <a:rPr lang="en-US" sz="1200" baseline="0" dirty="0"/>
              <a:t> </a:t>
            </a:r>
            <a:r>
              <a:rPr lang="en-US" sz="1200" baseline="0" dirty="0" err="1"/>
              <a:t>chỗ</a:t>
            </a:r>
            <a:r>
              <a:rPr lang="en-US" sz="1200" baseline="0" dirty="0"/>
              <a:t> </a:t>
            </a:r>
            <a:r>
              <a:rPr lang="en-US" sz="1200" baseline="0" dirty="0" err="1"/>
              <a:t>dựa</a:t>
            </a:r>
            <a:r>
              <a:rPr lang="en-US" sz="1200" baseline="0" dirty="0"/>
              <a:t> </a:t>
            </a:r>
            <a:r>
              <a:rPr lang="en-US" sz="1200" baseline="0" dirty="0" err="1"/>
              <a:t>cho</a:t>
            </a:r>
            <a:r>
              <a:rPr lang="en-US" sz="1200" baseline="0" dirty="0"/>
              <a:t> </a:t>
            </a:r>
            <a:r>
              <a:rPr lang="en-US" sz="1200" baseline="0" dirty="0" err="1"/>
              <a:t>bạn</a:t>
            </a:r>
            <a:r>
              <a:rPr lang="en-US" sz="1200" baseline="0" dirty="0"/>
              <a:t> </a:t>
            </a:r>
            <a:r>
              <a:rPr lang="en-US" sz="1200" baseline="0" dirty="0" err="1"/>
              <a:t>bè</a:t>
            </a:r>
            <a:r>
              <a:rPr lang="en-US" sz="1200" baseline="0" dirty="0"/>
              <a:t> </a:t>
            </a:r>
            <a:r>
              <a:rPr lang="en-US" sz="1200" baseline="0" dirty="0" err="1"/>
              <a:t>của</a:t>
            </a:r>
            <a:r>
              <a:rPr lang="en-US" sz="1200" baseline="0" dirty="0"/>
              <a:t> </a:t>
            </a:r>
            <a:r>
              <a:rPr lang="en-US" sz="1200" baseline="0" dirty="0" err="1"/>
              <a:t>bạn</a:t>
            </a:r>
            <a:r>
              <a:rPr lang="en-US" sz="1200" baseline="0" dirty="0"/>
              <a:t> </a:t>
            </a:r>
            <a:r>
              <a:rPr lang="en-US" sz="1200" baseline="0" dirty="0" err="1"/>
              <a:t>và</a:t>
            </a:r>
            <a:r>
              <a:rPr lang="en-US" sz="1200" baseline="0" dirty="0"/>
              <a:t> </a:t>
            </a:r>
            <a:r>
              <a:rPr lang="en-US" sz="1200" baseline="0" dirty="0" err="1"/>
              <a:t>những</a:t>
            </a:r>
            <a:r>
              <a:rPr lang="en-US" sz="1200" baseline="0" dirty="0"/>
              <a:t> </a:t>
            </a:r>
            <a:r>
              <a:rPr lang="en-US" sz="1200" baseline="0" dirty="0" err="1"/>
              <a:t>người</a:t>
            </a:r>
            <a:r>
              <a:rPr lang="en-US" sz="1200" baseline="0" dirty="0"/>
              <a:t> </a:t>
            </a:r>
            <a:r>
              <a:rPr lang="en-US" sz="1200" baseline="0" dirty="0" err="1"/>
              <a:t>khác</a:t>
            </a:r>
            <a:r>
              <a:rPr lang="en-US" sz="1200" baseline="0" dirty="0"/>
              <a:t> </a:t>
            </a:r>
            <a:r>
              <a:rPr lang="en-US" sz="1200" baseline="0" dirty="0" err="1"/>
              <a:t>trong</a:t>
            </a:r>
            <a:r>
              <a:rPr lang="en-US" sz="1200" baseline="0" dirty="0"/>
              <a:t> </a:t>
            </a:r>
            <a:r>
              <a:rPr lang="en-US" sz="1200" baseline="0" dirty="0" err="1"/>
              <a:t>cuộc</a:t>
            </a:r>
            <a:r>
              <a:rPr lang="en-US" sz="1200" baseline="0" dirty="0"/>
              <a:t> </a:t>
            </a:r>
            <a:r>
              <a:rPr lang="en-US" sz="1200" baseline="0" dirty="0" err="1"/>
              <a:t>sống</a:t>
            </a:r>
            <a:r>
              <a:rPr lang="en-US" sz="1200" baseline="0" dirty="0"/>
              <a:t> </a:t>
            </a:r>
            <a:r>
              <a:rPr lang="en-US" sz="1200" baseline="0" dirty="0" err="1"/>
              <a:t>của</a:t>
            </a:r>
            <a:r>
              <a:rPr lang="en-US" sz="1200" baseline="0" dirty="0"/>
              <a:t> </a:t>
            </a:r>
            <a:r>
              <a:rPr lang="en-US" sz="1200" baseline="0" dirty="0" err="1"/>
              <a:t>bạn</a:t>
            </a:r>
            <a:r>
              <a:rPr lang="en-US" sz="1200" baseline="0" dirty="0"/>
              <a:t>. </a:t>
            </a:r>
            <a:r>
              <a:rPr lang="en-US" sz="1200" baseline="0" dirty="0" err="1"/>
              <a:t>Một</a:t>
            </a:r>
            <a:r>
              <a:rPr lang="en-US" sz="1200" baseline="0" dirty="0"/>
              <a:t> </a:t>
            </a:r>
            <a:r>
              <a:rPr lang="en-US" sz="1200" baseline="0" dirty="0" err="1"/>
              <a:t>lần</a:t>
            </a:r>
            <a:r>
              <a:rPr lang="en-US" sz="1200" baseline="0" dirty="0"/>
              <a:t> </a:t>
            </a:r>
            <a:r>
              <a:rPr lang="en-US" sz="1200" baseline="0" dirty="0" err="1"/>
              <a:t>nữa</a:t>
            </a:r>
            <a:r>
              <a:rPr lang="en-US" sz="1200" baseline="0" dirty="0"/>
              <a:t>, </a:t>
            </a:r>
            <a:r>
              <a:rPr lang="en-US" sz="1200" baseline="0" dirty="0" err="1"/>
              <a:t>hãy</a:t>
            </a:r>
            <a:r>
              <a:rPr lang="en-US" sz="1200" baseline="0" dirty="0"/>
              <a:t> </a:t>
            </a:r>
            <a:r>
              <a:rPr lang="en-US" sz="1200" baseline="0" dirty="0" err="1"/>
              <a:t>nói</a:t>
            </a:r>
            <a:r>
              <a:rPr lang="en-US" sz="1200" baseline="0" dirty="0"/>
              <a:t> </a:t>
            </a:r>
            <a:r>
              <a:rPr lang="en-US" sz="1200" baseline="0" dirty="0" err="1"/>
              <a:t>chuyện</a:t>
            </a:r>
            <a:r>
              <a:rPr lang="en-US" sz="1200" baseline="0" dirty="0"/>
              <a:t> </a:t>
            </a:r>
            <a:r>
              <a:rPr lang="en-US" sz="1200" baseline="0" dirty="0" err="1"/>
              <a:t>với</a:t>
            </a:r>
            <a:r>
              <a:rPr lang="en-US" sz="1200" baseline="0" dirty="0"/>
              <a:t> </a:t>
            </a:r>
            <a:r>
              <a:rPr lang="en-US" sz="1200" baseline="0" dirty="0" err="1"/>
              <a:t>người</a:t>
            </a:r>
            <a:r>
              <a:rPr lang="en-US" sz="1200" baseline="0" dirty="0"/>
              <a:t> </a:t>
            </a:r>
            <a:r>
              <a:rPr lang="en-US" sz="1200" baseline="0" dirty="0" err="1"/>
              <a:t>mà</a:t>
            </a:r>
            <a:r>
              <a:rPr lang="en-US" sz="1200" baseline="0" dirty="0"/>
              <a:t> </a:t>
            </a:r>
            <a:r>
              <a:rPr lang="en-US" sz="1200" baseline="0" dirty="0" err="1"/>
              <a:t>bạn</a:t>
            </a:r>
            <a:r>
              <a:rPr lang="en-US" sz="1200" baseline="0" dirty="0"/>
              <a:t> tin </a:t>
            </a:r>
            <a:r>
              <a:rPr lang="en-US" sz="1200" baseline="0" dirty="0" err="1"/>
              <a:t>tưởng</a:t>
            </a:r>
            <a:r>
              <a:rPr lang="en-US" sz="1200" baseline="0" dirty="0"/>
              <a:t>.  </a:t>
            </a:r>
          </a:p>
          <a:p>
            <a:r>
              <a:rPr lang="en-US" sz="1200" dirty="0" err="1"/>
              <a:t>Không</a:t>
            </a:r>
            <a:r>
              <a:rPr lang="en-US" sz="1200" baseline="0" dirty="0"/>
              <a:t> </a:t>
            </a:r>
            <a:r>
              <a:rPr lang="en-US" sz="1200" baseline="0" dirty="0" err="1"/>
              <a:t>ai</a:t>
            </a:r>
            <a:r>
              <a:rPr lang="en-US" sz="1200" baseline="0" dirty="0"/>
              <a:t> </a:t>
            </a:r>
            <a:r>
              <a:rPr lang="en-US" sz="1200" baseline="0" dirty="0" err="1"/>
              <a:t>được</a:t>
            </a:r>
            <a:r>
              <a:rPr lang="en-US" sz="1200" baseline="0" dirty="0"/>
              <a:t> </a:t>
            </a:r>
            <a:r>
              <a:rPr lang="en-US" sz="1200" baseline="0" dirty="0" err="1"/>
              <a:t>phép</a:t>
            </a:r>
            <a:r>
              <a:rPr lang="en-US" sz="1200" baseline="0" dirty="0"/>
              <a:t>: </a:t>
            </a:r>
          </a:p>
          <a:p>
            <a:pPr marL="171450" indent="-171450">
              <a:buFont typeface="Arial" panose="020B0604020202020204" pitchFamily="34" charset="0"/>
              <a:buChar char="•"/>
            </a:pPr>
            <a:r>
              <a:rPr lang="en-US" sz="1200" baseline="0" dirty="0" err="1"/>
              <a:t>khiến</a:t>
            </a:r>
            <a:r>
              <a:rPr lang="en-US" sz="1200" baseline="0" dirty="0"/>
              <a:t> </a:t>
            </a:r>
            <a:r>
              <a:rPr lang="en-US" sz="1200" baseline="0" dirty="0" err="1"/>
              <a:t>bạn</a:t>
            </a:r>
            <a:r>
              <a:rPr lang="en-US" sz="1200" baseline="0" dirty="0"/>
              <a:t> </a:t>
            </a:r>
            <a:r>
              <a:rPr lang="en-US" sz="1200" baseline="0" dirty="0" err="1"/>
              <a:t>cảm</a:t>
            </a:r>
            <a:r>
              <a:rPr lang="en-US" sz="1200" baseline="0" dirty="0"/>
              <a:t> </a:t>
            </a:r>
            <a:r>
              <a:rPr lang="en-US" sz="1200" baseline="0" dirty="0" err="1"/>
              <a:t>thấy</a:t>
            </a:r>
            <a:r>
              <a:rPr lang="en-US" sz="1200" baseline="0" dirty="0"/>
              <a:t> </a:t>
            </a:r>
            <a:r>
              <a:rPr lang="en-US" sz="1200" baseline="0" dirty="0" err="1"/>
              <a:t>không</a:t>
            </a:r>
            <a:r>
              <a:rPr lang="en-US" sz="1200" baseline="0" dirty="0"/>
              <a:t> </a:t>
            </a:r>
            <a:r>
              <a:rPr lang="en-US" sz="1200" baseline="0" dirty="0" err="1"/>
              <a:t>thoải</a:t>
            </a:r>
            <a:r>
              <a:rPr lang="en-US" sz="1200" baseline="0" dirty="0"/>
              <a:t> </a:t>
            </a:r>
            <a:r>
              <a:rPr lang="en-US" sz="1200" baseline="0" dirty="0" err="1"/>
              <a:t>mái</a:t>
            </a:r>
            <a:endParaRPr lang="en-US" sz="1200" dirty="0"/>
          </a:p>
          <a:p>
            <a:pPr marL="171450" indent="-171450">
              <a:buFont typeface="Arial" panose="020B0604020202020204" pitchFamily="34" charset="0"/>
              <a:buChar char="•"/>
            </a:pPr>
            <a:r>
              <a:rPr lang="en-US" sz="1200" dirty="0" err="1"/>
              <a:t>lấy</a:t>
            </a:r>
            <a:r>
              <a:rPr lang="en-US" sz="1200" dirty="0"/>
              <a:t> </a:t>
            </a:r>
            <a:r>
              <a:rPr lang="en-US" sz="1200" dirty="0" err="1"/>
              <a:t>đồ</a:t>
            </a:r>
            <a:r>
              <a:rPr lang="en-US" sz="1200" baseline="0" dirty="0"/>
              <a:t> </a:t>
            </a:r>
            <a:r>
              <a:rPr lang="en-US" sz="1200" baseline="0" dirty="0" err="1"/>
              <a:t>của</a:t>
            </a:r>
            <a:r>
              <a:rPr lang="en-US" sz="1200" baseline="0" dirty="0"/>
              <a:t> </a:t>
            </a:r>
            <a:r>
              <a:rPr lang="en-US" sz="1200" baseline="0" dirty="0" err="1"/>
              <a:t>bạn</a:t>
            </a:r>
            <a:endParaRPr lang="en-US" sz="1200" dirty="0"/>
          </a:p>
          <a:p>
            <a:pPr marL="171450" indent="-171450">
              <a:buFont typeface="Arial" panose="020B0604020202020204" pitchFamily="34" charset="0"/>
              <a:buChar char="•"/>
            </a:pPr>
            <a:r>
              <a:rPr lang="en-US" sz="1200" dirty="0" err="1"/>
              <a:t>lại</a:t>
            </a:r>
            <a:r>
              <a:rPr lang="en-US" sz="1200" dirty="0"/>
              <a:t> </a:t>
            </a:r>
            <a:r>
              <a:rPr lang="en-US" sz="1200" dirty="0" err="1"/>
              <a:t>gần</a:t>
            </a:r>
            <a:r>
              <a:rPr lang="en-US" sz="1200" baseline="0" dirty="0"/>
              <a:t> </a:t>
            </a:r>
            <a:r>
              <a:rPr lang="en-US" sz="1200" baseline="0" dirty="0" err="1"/>
              <a:t>bạn</a:t>
            </a:r>
            <a:r>
              <a:rPr lang="en-US" sz="1200" baseline="0" dirty="0"/>
              <a:t> </a:t>
            </a:r>
            <a:r>
              <a:rPr lang="en-US" sz="1200" baseline="0" dirty="0" err="1"/>
              <a:t>hoặc</a:t>
            </a:r>
            <a:r>
              <a:rPr lang="en-US" sz="1200" baseline="0" dirty="0"/>
              <a:t> </a:t>
            </a:r>
            <a:r>
              <a:rPr lang="en-US" sz="1200" baseline="0" dirty="0" err="1"/>
              <a:t>chạm</a:t>
            </a:r>
            <a:r>
              <a:rPr lang="en-US" sz="1200" baseline="0" dirty="0"/>
              <a:t> </a:t>
            </a:r>
            <a:r>
              <a:rPr lang="en-US" sz="1200" baseline="0" dirty="0" err="1"/>
              <a:t>vào</a:t>
            </a:r>
            <a:r>
              <a:rPr lang="en-US" sz="1200" baseline="0" dirty="0"/>
              <a:t> </a:t>
            </a:r>
            <a:r>
              <a:rPr lang="en-US" sz="1200" baseline="0" dirty="0" err="1"/>
              <a:t>bạn</a:t>
            </a:r>
            <a:r>
              <a:rPr lang="en-US" sz="1200" baseline="0" dirty="0"/>
              <a:t> </a:t>
            </a:r>
            <a:r>
              <a:rPr lang="en-US" sz="1200" baseline="0" dirty="0" err="1"/>
              <a:t>trừ</a:t>
            </a:r>
            <a:r>
              <a:rPr lang="en-US" sz="1200" baseline="0" dirty="0"/>
              <a:t> </a:t>
            </a:r>
            <a:r>
              <a:rPr lang="en-US" sz="1200" baseline="0" dirty="0" err="1"/>
              <a:t>khi</a:t>
            </a:r>
            <a:r>
              <a:rPr lang="en-US" sz="1200" baseline="0" dirty="0"/>
              <a:t> </a:t>
            </a:r>
            <a:r>
              <a:rPr lang="en-US" sz="1200" baseline="0" dirty="0" err="1"/>
              <a:t>bạn</a:t>
            </a:r>
            <a:r>
              <a:rPr lang="en-US" sz="1200" baseline="0" dirty="0"/>
              <a:t> </a:t>
            </a:r>
            <a:r>
              <a:rPr lang="en-US" sz="1200" baseline="0" dirty="0" err="1"/>
              <a:t>thấy</a:t>
            </a:r>
            <a:r>
              <a:rPr lang="en-US" sz="1200" baseline="0" dirty="0"/>
              <a:t> </a:t>
            </a:r>
            <a:r>
              <a:rPr lang="en-US" sz="1200" baseline="0" dirty="0" err="1"/>
              <a:t>ổn</a:t>
            </a:r>
            <a:r>
              <a:rPr lang="en-US" sz="1200" baseline="0" dirty="0"/>
              <a:t> </a:t>
            </a:r>
            <a:r>
              <a:rPr lang="en-US" sz="1200" baseline="0" dirty="0" err="1"/>
              <a:t>với</a:t>
            </a:r>
            <a:r>
              <a:rPr lang="en-US" sz="1200" baseline="0" dirty="0"/>
              <a:t> </a:t>
            </a:r>
            <a:r>
              <a:rPr lang="en-US" sz="1200" baseline="0" dirty="0" err="1"/>
              <a:t>việc</a:t>
            </a:r>
            <a:r>
              <a:rPr lang="en-US" sz="1200" baseline="0" dirty="0"/>
              <a:t> </a:t>
            </a:r>
            <a:r>
              <a:rPr lang="en-US" sz="1200" baseline="0" dirty="0" err="1"/>
              <a:t>đó</a:t>
            </a:r>
            <a:endParaRPr lang="en-US" sz="1200" baseline="0" dirty="0"/>
          </a:p>
          <a:p>
            <a:r>
              <a:rPr lang="en-US" sz="1200" baseline="0" dirty="0" err="1"/>
              <a:t>Đừng</a:t>
            </a:r>
            <a:r>
              <a:rPr lang="en-US" sz="1200" baseline="0" dirty="0"/>
              <a:t> </a:t>
            </a:r>
            <a:r>
              <a:rPr lang="en-US" sz="1200" baseline="0" dirty="0" err="1"/>
              <a:t>lờ</a:t>
            </a:r>
            <a:r>
              <a:rPr lang="en-US" sz="1200" baseline="0" dirty="0"/>
              <a:t> </a:t>
            </a:r>
            <a:r>
              <a:rPr lang="en-US" sz="1200" baseline="0" dirty="0" err="1"/>
              <a:t>đi</a:t>
            </a:r>
            <a:r>
              <a:rPr lang="en-US" sz="1200" baseline="0" dirty="0"/>
              <a:t> </a:t>
            </a:r>
            <a:r>
              <a:rPr lang="en-US" sz="1200" baseline="0" dirty="0" err="1"/>
              <a:t>cảm</a:t>
            </a:r>
            <a:r>
              <a:rPr lang="en-US" sz="1200" baseline="0" dirty="0"/>
              <a:t> </a:t>
            </a:r>
            <a:r>
              <a:rPr lang="en-US" sz="1200" baseline="0" dirty="0" err="1"/>
              <a:t>xúc</a:t>
            </a:r>
            <a:r>
              <a:rPr lang="en-US" sz="1200" baseline="0" dirty="0"/>
              <a:t> </a:t>
            </a:r>
            <a:r>
              <a:rPr lang="en-US" sz="1200" baseline="0" dirty="0" err="1"/>
              <a:t>của</a:t>
            </a:r>
            <a:r>
              <a:rPr lang="en-US" sz="1200" baseline="0" dirty="0"/>
              <a:t> </a:t>
            </a:r>
            <a:r>
              <a:rPr lang="en-US" sz="1200" baseline="0" dirty="0" err="1"/>
              <a:t>bạn</a:t>
            </a:r>
            <a:r>
              <a:rPr lang="en-US" sz="1200" baseline="0" dirty="0"/>
              <a:t>. </a:t>
            </a:r>
            <a:r>
              <a:rPr lang="en-US" sz="1200" baseline="0" dirty="0" err="1"/>
              <a:t>Hãy</a:t>
            </a:r>
            <a:r>
              <a:rPr lang="en-US" sz="1200" baseline="0" dirty="0"/>
              <a:t> </a:t>
            </a:r>
            <a:r>
              <a:rPr lang="en-US" sz="1200" baseline="0" dirty="0" err="1"/>
              <a:t>nói</a:t>
            </a:r>
            <a:r>
              <a:rPr lang="en-US" sz="1200" baseline="0" dirty="0"/>
              <a:t> </a:t>
            </a:r>
            <a:r>
              <a:rPr lang="en-US" sz="1200" baseline="0" dirty="0" err="1"/>
              <a:t>chuyện</a:t>
            </a:r>
            <a:r>
              <a:rPr lang="en-US" sz="1200" baseline="0" dirty="0"/>
              <a:t> </a:t>
            </a:r>
            <a:r>
              <a:rPr lang="en-US" sz="1200" baseline="0" dirty="0" err="1"/>
              <a:t>với</a:t>
            </a:r>
            <a:r>
              <a:rPr lang="en-US" sz="1200" baseline="0" dirty="0"/>
              <a:t> </a:t>
            </a:r>
            <a:r>
              <a:rPr lang="en-US" sz="1200" baseline="0" dirty="0" err="1"/>
              <a:t>người</a:t>
            </a:r>
            <a:r>
              <a:rPr lang="en-US" sz="1200" baseline="0" dirty="0"/>
              <a:t> </a:t>
            </a:r>
            <a:r>
              <a:rPr lang="en-US" sz="1200" baseline="0" dirty="0" err="1"/>
              <a:t>mà</a:t>
            </a:r>
            <a:r>
              <a:rPr lang="en-US" sz="1200" baseline="0" dirty="0"/>
              <a:t> </a:t>
            </a:r>
            <a:r>
              <a:rPr lang="en-US" sz="1200" baseline="0" dirty="0" err="1"/>
              <a:t>bạn</a:t>
            </a:r>
            <a:r>
              <a:rPr lang="en-US" sz="1200" baseline="0" dirty="0"/>
              <a:t> tin </a:t>
            </a:r>
            <a:r>
              <a:rPr lang="en-US" sz="1200" baseline="0" dirty="0" err="1"/>
              <a:t>tưởng</a:t>
            </a:r>
            <a:r>
              <a:rPr lang="en-US" sz="1200" baseline="0" dirty="0"/>
              <a:t>. </a:t>
            </a:r>
          </a:p>
          <a:p>
            <a:r>
              <a:rPr lang="vi-VN" sz="1200" dirty="0"/>
              <a:t>Bạn nên làm gì nếu bạn ở trong tình huống không an toàn</a:t>
            </a:r>
            <a:r>
              <a:rPr lang="en-US" sz="1200" dirty="0"/>
              <a:t>...</a:t>
            </a:r>
            <a:r>
              <a:rPr lang="en-US" sz="1200" baseline="0" dirty="0"/>
              <a:t> </a:t>
            </a:r>
            <a:r>
              <a:rPr lang="en-US" sz="1200" baseline="0" dirty="0" err="1"/>
              <a:t>bạn</a:t>
            </a:r>
            <a:r>
              <a:rPr lang="vi-VN" sz="1200" dirty="0"/>
              <a:t> nên hành động ngay lập tức để đảm bảo bạn có thể đến nơi an toàn.</a:t>
            </a:r>
          </a:p>
          <a:p>
            <a:r>
              <a:rPr lang="vi-VN" sz="1200" dirty="0"/>
              <a:t>Có một </a:t>
            </a:r>
            <a:r>
              <a:rPr lang="en-US" sz="1200" dirty="0" err="1"/>
              <a:t>tài</a:t>
            </a:r>
            <a:r>
              <a:rPr lang="en-US" sz="1200" baseline="0" dirty="0"/>
              <a:t> </a:t>
            </a:r>
            <a:r>
              <a:rPr lang="en-US" sz="1200" baseline="0" dirty="0" err="1"/>
              <a:t>liệu</a:t>
            </a:r>
            <a:r>
              <a:rPr lang="en-US" sz="1200" baseline="0" dirty="0"/>
              <a:t> </a:t>
            </a:r>
            <a:r>
              <a:rPr lang="en-US" sz="1200" baseline="0" dirty="0" err="1"/>
              <a:t>trong</a:t>
            </a:r>
            <a:r>
              <a:rPr lang="en-US" sz="1200" baseline="0" dirty="0"/>
              <a:t> </a:t>
            </a:r>
            <a:r>
              <a:rPr lang="en-US" sz="1200" baseline="0" dirty="0" err="1"/>
              <a:t>tập</a:t>
            </a:r>
            <a:r>
              <a:rPr lang="en-US" sz="1200" baseline="0" dirty="0"/>
              <a:t> </a:t>
            </a:r>
            <a:r>
              <a:rPr lang="en-US" sz="1200" baseline="0" dirty="0" err="1"/>
              <a:t>tài</a:t>
            </a:r>
            <a:r>
              <a:rPr lang="en-US" sz="1200" baseline="0" dirty="0"/>
              <a:t> </a:t>
            </a:r>
            <a:r>
              <a:rPr lang="en-US" sz="1200" baseline="0" dirty="0" err="1"/>
              <a:t>liệu</a:t>
            </a:r>
            <a:r>
              <a:rPr lang="en-US" sz="1200" baseline="0" dirty="0"/>
              <a:t> </a:t>
            </a:r>
            <a:r>
              <a:rPr lang="en-US" sz="1200" baseline="0" dirty="0" err="1"/>
              <a:t>của</a:t>
            </a:r>
            <a:r>
              <a:rPr lang="en-US" sz="1200" baseline="0" dirty="0"/>
              <a:t> </a:t>
            </a:r>
            <a:r>
              <a:rPr lang="en-US" sz="1200" baseline="0" dirty="0" err="1"/>
              <a:t>bạn</a:t>
            </a:r>
            <a:r>
              <a:rPr lang="en-US" sz="1200" baseline="0" dirty="0"/>
              <a:t> </a:t>
            </a:r>
            <a:r>
              <a:rPr lang="en-US" sz="1200" baseline="0" dirty="0" err="1"/>
              <a:t>trong</a:t>
            </a:r>
            <a:r>
              <a:rPr lang="en-US" sz="1200" baseline="0" dirty="0"/>
              <a:t> </a:t>
            </a:r>
            <a:r>
              <a:rPr lang="en-US" sz="1200" baseline="0" dirty="0" err="1"/>
              <a:t>đó</a:t>
            </a:r>
            <a:r>
              <a:rPr lang="en-US" sz="1200" baseline="0" dirty="0"/>
              <a:t> </a:t>
            </a:r>
            <a:r>
              <a:rPr lang="en-US" sz="1200" baseline="0" dirty="0" err="1"/>
              <a:t>đưa</a:t>
            </a:r>
            <a:r>
              <a:rPr lang="en-US" sz="1200" baseline="0" dirty="0"/>
              <a:t> </a:t>
            </a:r>
            <a:r>
              <a:rPr lang="en-US" sz="1200" baseline="0" dirty="0" err="1"/>
              <a:t>ra</a:t>
            </a:r>
            <a:r>
              <a:rPr lang="vi-VN" sz="1200" dirty="0"/>
              <a:t> một số ý tưởng về cách </a:t>
            </a:r>
            <a:r>
              <a:rPr lang="en-US" sz="1200" dirty="0" err="1"/>
              <a:t>đối</a:t>
            </a:r>
            <a:r>
              <a:rPr lang="en-US" sz="1200" baseline="0" dirty="0"/>
              <a:t> </a:t>
            </a:r>
            <a:r>
              <a:rPr lang="en-US" sz="1200" baseline="0" dirty="0" err="1"/>
              <a:t>mặt</a:t>
            </a:r>
            <a:r>
              <a:rPr lang="en-US" sz="1200" baseline="0" dirty="0"/>
              <a:t> </a:t>
            </a:r>
            <a:r>
              <a:rPr lang="en-US" sz="1200" baseline="0" dirty="0" err="1"/>
              <a:t>với</a:t>
            </a:r>
            <a:r>
              <a:rPr lang="en-US" sz="1200" baseline="0" dirty="0"/>
              <a:t> </a:t>
            </a:r>
            <a:r>
              <a:rPr lang="vi-VN" sz="1200" dirty="0"/>
              <a:t>một tình huống </a:t>
            </a:r>
            <a:r>
              <a:rPr lang="en-US" sz="1200" dirty="0" err="1"/>
              <a:t>gây</a:t>
            </a:r>
            <a:r>
              <a:rPr lang="en-US" sz="1200" baseline="0" dirty="0"/>
              <a:t> k</a:t>
            </a:r>
            <a:r>
              <a:rPr lang="vi-VN" sz="1200" dirty="0"/>
              <a:t>hó chịu hoặc có khả năng</a:t>
            </a:r>
            <a:r>
              <a:rPr lang="en-US" sz="1200" dirty="0"/>
              <a:t> </a:t>
            </a:r>
            <a:r>
              <a:rPr lang="en-US" sz="1200" dirty="0" err="1"/>
              <a:t>gây</a:t>
            </a:r>
            <a:r>
              <a:rPr lang="vi-VN" sz="1200" dirty="0"/>
              <a:t> nguy hiểm.</a:t>
            </a:r>
            <a:endParaRPr lang="en-US" sz="1200" dirty="0"/>
          </a:p>
          <a:p>
            <a:endParaRPr lang="en-US" sz="1200" dirty="0"/>
          </a:p>
          <a:p>
            <a:r>
              <a:rPr lang="en-US" sz="1200" b="1" baseline="0" dirty="0" err="1"/>
              <a:t>Mẹo</a:t>
            </a:r>
            <a:r>
              <a:rPr lang="en-US" sz="1200" b="1" baseline="0" dirty="0"/>
              <a:t>! </a:t>
            </a:r>
            <a:r>
              <a:rPr lang="vi-VN" sz="1200" b="1" baseline="0" dirty="0"/>
              <a:t>Đây là thời điểm </a:t>
            </a:r>
            <a:r>
              <a:rPr lang="en-US" sz="1200" b="1" baseline="0" dirty="0" err="1"/>
              <a:t>thích</a:t>
            </a:r>
            <a:r>
              <a:rPr lang="en-US" sz="1200" b="1" baseline="0" dirty="0"/>
              <a:t> </a:t>
            </a:r>
            <a:r>
              <a:rPr lang="en-US" sz="1200" b="1" baseline="0" dirty="0" err="1"/>
              <a:t>hợp</a:t>
            </a:r>
            <a:r>
              <a:rPr lang="vi-VN" sz="1200" b="1" baseline="0" dirty="0"/>
              <a:t> để dừng lại và yêu cầu khán giả </a:t>
            </a:r>
            <a:r>
              <a:rPr lang="en-US" sz="1200" b="1" baseline="0" dirty="0" err="1"/>
              <a:t>suy</a:t>
            </a:r>
            <a:r>
              <a:rPr lang="en-US" sz="1200" b="1" baseline="0" dirty="0"/>
              <a:t> </a:t>
            </a:r>
            <a:r>
              <a:rPr lang="en-US" sz="1200" b="1" baseline="0" dirty="0" err="1"/>
              <a:t>nghĩ</a:t>
            </a:r>
            <a:r>
              <a:rPr lang="en-US" sz="1200" b="1" baseline="0" dirty="0"/>
              <a:t> </a:t>
            </a:r>
            <a:r>
              <a:rPr lang="en-US" sz="1200" b="1" baseline="0" dirty="0" err="1"/>
              <a:t>về</a:t>
            </a:r>
            <a:r>
              <a:rPr lang="en-US" sz="1200" b="1" baseline="0" dirty="0"/>
              <a:t> </a:t>
            </a:r>
            <a:r>
              <a:rPr lang="en-US" sz="1200" b="1" baseline="0" dirty="0" err="1"/>
              <a:t>người</a:t>
            </a:r>
            <a:r>
              <a:rPr lang="en-US" sz="1200" b="1" baseline="0" dirty="0"/>
              <a:t> </a:t>
            </a:r>
            <a:r>
              <a:rPr lang="en-US" sz="1200" b="1" baseline="0" dirty="0" err="1"/>
              <a:t>mà</a:t>
            </a:r>
            <a:r>
              <a:rPr lang="en-US" sz="1200" b="1" baseline="0" dirty="0"/>
              <a:t> </a:t>
            </a:r>
            <a:r>
              <a:rPr lang="en-US" sz="1200" b="1" baseline="0" dirty="0" err="1"/>
              <a:t>họ</a:t>
            </a:r>
            <a:r>
              <a:rPr lang="en-US" sz="1200" b="1" baseline="0" dirty="0"/>
              <a:t> </a:t>
            </a:r>
            <a:r>
              <a:rPr lang="en-US" sz="1200" b="1" baseline="0" dirty="0" err="1"/>
              <a:t>có</a:t>
            </a:r>
            <a:r>
              <a:rPr lang="en-US" sz="1200" b="1" baseline="0" dirty="0"/>
              <a:t> </a:t>
            </a:r>
            <a:r>
              <a:rPr lang="en-US" sz="1200" b="1" baseline="0" dirty="0" err="1"/>
              <a:t>thể</a:t>
            </a:r>
            <a:r>
              <a:rPr lang="en-US" sz="1200" b="1" baseline="0" dirty="0"/>
              <a:t> </a:t>
            </a:r>
            <a:r>
              <a:rPr lang="en-US" sz="1200" b="1" baseline="0" dirty="0" err="1"/>
              <a:t>trò</a:t>
            </a:r>
            <a:r>
              <a:rPr lang="en-US" sz="1200" b="1" baseline="0" dirty="0"/>
              <a:t> </a:t>
            </a:r>
            <a:r>
              <a:rPr lang="en-US" sz="1200" b="1" baseline="0" dirty="0" err="1"/>
              <a:t>chuyện</a:t>
            </a:r>
            <a:r>
              <a:rPr lang="vi-VN" sz="1200" b="1" baseline="0" dirty="0"/>
              <a:t>. Họ không cần phải chia sẻ điều đó </a:t>
            </a:r>
            <a:r>
              <a:rPr lang="en-US" sz="1200" b="1" baseline="0" dirty="0" err="1"/>
              <a:t>với</a:t>
            </a:r>
            <a:r>
              <a:rPr lang="en-US" sz="1200" b="1" baseline="0" dirty="0"/>
              <a:t> </a:t>
            </a:r>
            <a:r>
              <a:rPr lang="en-US" sz="1200" b="1" baseline="0" dirty="0" err="1"/>
              <a:t>nhiều</a:t>
            </a:r>
            <a:r>
              <a:rPr lang="en-US" sz="1200" b="1" baseline="0" dirty="0"/>
              <a:t> </a:t>
            </a:r>
            <a:r>
              <a:rPr lang="en-US" sz="1200" b="1" baseline="0" dirty="0" err="1"/>
              <a:t>người</a:t>
            </a:r>
            <a:r>
              <a:rPr lang="en-US" sz="1200" b="1" baseline="0" dirty="0"/>
              <a:t> </a:t>
            </a:r>
            <a:r>
              <a:rPr lang="vi-VN" sz="1200" b="1" baseline="0" dirty="0"/>
              <a:t>nhưng hãy nghĩ </a:t>
            </a:r>
            <a:r>
              <a:rPr lang="en-US" sz="1200" b="1" baseline="0" dirty="0" err="1"/>
              <a:t>về</a:t>
            </a:r>
            <a:r>
              <a:rPr lang="en-US" sz="1200" b="1" baseline="0" dirty="0"/>
              <a:t> </a:t>
            </a:r>
            <a:r>
              <a:rPr lang="en-US" sz="1200" b="1" baseline="0" dirty="0" err="1"/>
              <a:t>người</a:t>
            </a:r>
            <a:r>
              <a:rPr lang="en-US" sz="1200" b="1" baseline="0" dirty="0"/>
              <a:t> </a:t>
            </a:r>
            <a:r>
              <a:rPr lang="vi-VN" sz="1200" b="1" baseline="0" dirty="0"/>
              <a:t>có thể hỗ trợ họ theo cách này.</a:t>
            </a:r>
            <a:endParaRPr lang="en-US" sz="1200" b="1" baseline="0" dirty="0"/>
          </a:p>
        </p:txBody>
      </p:sp>
      <p:sp>
        <p:nvSpPr>
          <p:cNvPr id="4" name="Slide Number Placeholder 3"/>
          <p:cNvSpPr>
            <a:spLocks noGrp="1"/>
          </p:cNvSpPr>
          <p:nvPr>
            <p:ph type="sldNum" sz="quarter" idx="5"/>
          </p:nvPr>
        </p:nvSpPr>
        <p:spPr/>
        <p:txBody>
          <a:bodyPr/>
          <a:lstStyle/>
          <a:p>
            <a:fld id="{1C78673E-F29B-4593-BE77-BC78070867BB}" type="slidenum">
              <a:rPr lang="en-US" smtClean="0"/>
              <a:t>81</a:t>
            </a:fld>
            <a:endParaRPr lang="en-US" dirty="0"/>
          </a:p>
        </p:txBody>
      </p:sp>
    </p:spTree>
    <p:extLst>
      <p:ext uri="{BB962C8B-B14F-4D97-AF65-F5344CB8AC3E}">
        <p14:creationId xmlns:p14="http://schemas.microsoft.com/office/powerpoint/2010/main" val="295951098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dirty="0">
                <a:latin typeface="Calibri" panose="020F0502020204030204" pitchFamily="34" charset="0"/>
                <a:cs typeface="Calibri" panose="020F0502020204030204" pitchFamily="34" charset="0"/>
              </a:rPr>
              <a:t>Nhóm, gia đình và bạn bè của bạn ở đây để </a:t>
            </a:r>
            <a:r>
              <a:rPr lang="en-US" sz="1200" dirty="0" err="1">
                <a:latin typeface="Calibri" panose="020F0502020204030204" pitchFamily="34" charset="0"/>
                <a:cs typeface="Calibri" panose="020F0502020204030204" pitchFamily="34" charset="0"/>
              </a:rPr>
              <a:t>giúp</a:t>
            </a:r>
            <a:r>
              <a:rPr lang="en-US" sz="1200" baseline="0" dirty="0">
                <a:latin typeface="Calibri" panose="020F0502020204030204" pitchFamily="34" charset="0"/>
                <a:cs typeface="Calibri" panose="020F0502020204030204" pitchFamily="34" charset="0"/>
              </a:rPr>
              <a:t> </a:t>
            </a:r>
            <a:r>
              <a:rPr lang="vi-VN" sz="1200" dirty="0">
                <a:latin typeface="Calibri" panose="020F0502020204030204" pitchFamily="34" charset="0"/>
                <a:cs typeface="Calibri" panose="020F0502020204030204" pitchFamily="34" charset="0"/>
              </a:rPr>
              <a:t>bạn an toàn và khỏe mạnh và để đảm bảo bạn an toàn và thoải mái với những người xung quanh.</a:t>
            </a:r>
          </a:p>
          <a:p>
            <a:pPr marL="0" marR="0" lvl="0" indent="0" algn="l" defTabSz="914400" rtl="0" eaLnBrk="1" fontAlgn="auto" latinLnBrk="0" hangingPunct="1">
              <a:lnSpc>
                <a:spcPct val="100000"/>
              </a:lnSpc>
              <a:spcBef>
                <a:spcPts val="0"/>
              </a:spcBef>
              <a:spcAft>
                <a:spcPts val="0"/>
              </a:spcAft>
              <a:buClrTx/>
              <a:buSzTx/>
              <a:buFontTx/>
              <a:buNone/>
              <a:tabLst/>
              <a:defRPr/>
            </a:pPr>
            <a:r>
              <a:rPr lang="vi-VN" sz="1200" dirty="0">
                <a:latin typeface="Calibri" panose="020F0502020204030204" pitchFamily="34" charset="0"/>
                <a:cs typeface="Calibri" panose="020F0502020204030204" pitchFamily="34" charset="0"/>
              </a:rPr>
              <a:t>Bạn nên làm gì khi bạn trải nghiệm, </a:t>
            </a:r>
            <a:r>
              <a:rPr lang="en-US" sz="1200" dirty="0" err="1">
                <a:latin typeface="Calibri" panose="020F0502020204030204" pitchFamily="34" charset="0"/>
                <a:cs typeface="Calibri" panose="020F0502020204030204" pitchFamily="34" charset="0"/>
              </a:rPr>
              <a:t>chứng</a:t>
            </a:r>
            <a:r>
              <a:rPr lang="en-US" sz="1200" baseline="0" dirty="0">
                <a:latin typeface="Calibri" panose="020F0502020204030204" pitchFamily="34" charset="0"/>
                <a:cs typeface="Calibri" panose="020F0502020204030204" pitchFamily="34" charset="0"/>
              </a:rPr>
              <a:t> </a:t>
            </a:r>
            <a:r>
              <a:rPr lang="en-US" sz="1200" baseline="0" dirty="0" err="1">
                <a:latin typeface="Calibri" panose="020F0502020204030204" pitchFamily="34" charset="0"/>
                <a:cs typeface="Calibri" panose="020F0502020204030204" pitchFamily="34" charset="0"/>
              </a:rPr>
              <a:t>kiến</a:t>
            </a:r>
            <a:r>
              <a:rPr lang="vi-VN" sz="1200" dirty="0">
                <a:latin typeface="Calibri" panose="020F0502020204030204" pitchFamily="34" charset="0"/>
                <a:cs typeface="Calibri" panose="020F0502020204030204" pitchFamily="34" charset="0"/>
              </a:rPr>
              <a:t>, </a:t>
            </a:r>
            <a:r>
              <a:rPr lang="en-US" sz="1200" dirty="0" err="1">
                <a:latin typeface="Calibri" panose="020F0502020204030204" pitchFamily="34" charset="0"/>
                <a:cs typeface="Calibri" panose="020F0502020204030204" pitchFamily="34" charset="0"/>
              </a:rPr>
              <a:t>được</a:t>
            </a:r>
            <a:r>
              <a:rPr lang="en-US" sz="1200" baseline="0" dirty="0">
                <a:latin typeface="Calibri" panose="020F0502020204030204" pitchFamily="34" charset="0"/>
                <a:cs typeface="Calibri" panose="020F0502020204030204" pitchFamily="34" charset="0"/>
              </a:rPr>
              <a:t> </a:t>
            </a:r>
            <a:r>
              <a:rPr lang="en-US" sz="1200" baseline="0" dirty="0" err="1">
                <a:latin typeface="Calibri" panose="020F0502020204030204" pitchFamily="34" charset="0"/>
                <a:cs typeface="Calibri" panose="020F0502020204030204" pitchFamily="34" charset="0"/>
              </a:rPr>
              <a:t>nghe</a:t>
            </a:r>
            <a:r>
              <a:rPr lang="en-US" sz="1200" baseline="0" dirty="0">
                <a:latin typeface="Calibri" panose="020F0502020204030204" pitchFamily="34" charset="0"/>
                <a:cs typeface="Calibri" panose="020F0502020204030204" pitchFamily="34" charset="0"/>
              </a:rPr>
              <a:t> </a:t>
            </a:r>
            <a:r>
              <a:rPr lang="en-US" sz="1200" baseline="0" dirty="0" err="1">
                <a:latin typeface="Calibri" panose="020F0502020204030204" pitchFamily="34" charset="0"/>
                <a:cs typeface="Calibri" panose="020F0502020204030204" pitchFamily="34" charset="0"/>
              </a:rPr>
              <a:t>về</a:t>
            </a:r>
            <a:r>
              <a:rPr lang="vi-VN" sz="1200" dirty="0">
                <a:latin typeface="Calibri" panose="020F0502020204030204" pitchFamily="34" charset="0"/>
                <a:cs typeface="Calibri" panose="020F0502020204030204" pitchFamily="34" charset="0"/>
              </a:rPr>
              <a:t> hoặc nghi ngờ</a:t>
            </a:r>
            <a:r>
              <a:rPr lang="en-US" sz="1200" dirty="0">
                <a:latin typeface="Calibri" panose="020F0502020204030204" pitchFamily="34" charset="0"/>
                <a:cs typeface="Calibri" panose="020F0502020204030204" pitchFamily="34" charset="0"/>
              </a:rPr>
              <a:t> </a:t>
            </a:r>
            <a:r>
              <a:rPr lang="en-US" sz="1200" dirty="0" err="1">
                <a:latin typeface="Calibri" panose="020F0502020204030204" pitchFamily="34" charset="0"/>
                <a:cs typeface="Calibri" panose="020F0502020204030204" pitchFamily="34" charset="0"/>
              </a:rPr>
              <a:t>có</a:t>
            </a:r>
            <a:r>
              <a:rPr lang="en-US" sz="1200" baseline="0" dirty="0">
                <a:latin typeface="Calibri" panose="020F0502020204030204" pitchFamily="34" charset="0"/>
                <a:cs typeface="Calibri" panose="020F0502020204030204" pitchFamily="34" charset="0"/>
              </a:rPr>
              <a:t> </a:t>
            </a:r>
            <a:r>
              <a:rPr lang="vi-VN" sz="1200" dirty="0">
                <a:latin typeface="Calibri" panose="020F0502020204030204" pitchFamily="34" charset="0"/>
                <a:cs typeface="Calibri" panose="020F0502020204030204" pitchFamily="34" charset="0"/>
              </a:rPr>
              <a:t>lạm dụng?</a:t>
            </a:r>
          </a:p>
          <a:p>
            <a:pPr marL="0" marR="0" lvl="0" indent="0" algn="l" defTabSz="914400" rtl="0" eaLnBrk="1" fontAlgn="auto" latinLnBrk="0" hangingPunct="1">
              <a:lnSpc>
                <a:spcPct val="100000"/>
              </a:lnSpc>
              <a:spcBef>
                <a:spcPts val="0"/>
              </a:spcBef>
              <a:spcAft>
                <a:spcPts val="0"/>
              </a:spcAft>
              <a:buClrTx/>
              <a:buSzTx/>
              <a:buFontTx/>
              <a:buNone/>
              <a:tabLst/>
              <a:defRPr/>
            </a:pPr>
            <a:r>
              <a:rPr lang="vi-VN" sz="1200" dirty="0">
                <a:latin typeface="Calibri" panose="020F0502020204030204" pitchFamily="34" charset="0"/>
                <a:cs typeface="Calibri" panose="020F0502020204030204" pitchFamily="34" charset="0"/>
              </a:rPr>
              <a:t>Nói với </a:t>
            </a:r>
            <a:r>
              <a:rPr lang="en-US" sz="1200" dirty="0" err="1">
                <a:latin typeface="Calibri" panose="020F0502020204030204" pitchFamily="34" charset="0"/>
                <a:cs typeface="Calibri" panose="020F0502020204030204" pitchFamily="34" charset="0"/>
              </a:rPr>
              <a:t>người</a:t>
            </a:r>
            <a:r>
              <a:rPr lang="en-US" sz="1200" baseline="0" dirty="0">
                <a:latin typeface="Calibri" panose="020F0502020204030204" pitchFamily="34" charset="0"/>
                <a:cs typeface="Calibri" panose="020F0502020204030204" pitchFamily="34" charset="0"/>
              </a:rPr>
              <a:t> </a:t>
            </a:r>
            <a:r>
              <a:rPr lang="en-US" sz="1200" baseline="0" dirty="0" err="1">
                <a:latin typeface="Calibri" panose="020F0502020204030204" pitchFamily="34" charset="0"/>
                <a:cs typeface="Calibri" panose="020F0502020204030204" pitchFamily="34" charset="0"/>
              </a:rPr>
              <a:t>mà</a:t>
            </a:r>
            <a:r>
              <a:rPr lang="en-US" sz="1200" baseline="0" dirty="0">
                <a:latin typeface="Calibri" panose="020F0502020204030204" pitchFamily="34" charset="0"/>
                <a:cs typeface="Calibri" panose="020F0502020204030204" pitchFamily="34" charset="0"/>
              </a:rPr>
              <a:t> </a:t>
            </a:r>
            <a:r>
              <a:rPr lang="vi-VN" sz="1200" dirty="0">
                <a:latin typeface="Calibri" panose="020F0502020204030204" pitchFamily="34" charset="0"/>
                <a:cs typeface="Calibri" panose="020F0502020204030204" pitchFamily="34" charset="0"/>
              </a:rPr>
              <a:t>bạn tin tưởng!</a:t>
            </a:r>
            <a:endParaRPr lang="en-US" sz="1200" dirty="0">
              <a:latin typeface="Calibri" panose="020F0502020204030204" pitchFamily="34" charset="0"/>
              <a:cs typeface="Calibri" panose="020F0502020204030204" pitchFamily="34" charset="0"/>
            </a:endParaRPr>
          </a:p>
          <a:p>
            <a:pPr marL="171450" indent="-171450">
              <a:buFont typeface="Wingdings" pitchFamily="2" charset="2"/>
              <a:buChar char="ü"/>
            </a:pPr>
            <a:r>
              <a:rPr lang="vi-VN" sz="1200" dirty="0">
                <a:latin typeface="Calibri" panose="020F0502020204030204" pitchFamily="34" charset="0"/>
                <a:cs typeface="Calibri" panose="020F0502020204030204" pitchFamily="34" charset="0"/>
              </a:rPr>
              <a:t>Nếu bạn có lý do chính đáng để tin rằng bạn hoặc </a:t>
            </a:r>
            <a:r>
              <a:rPr lang="en-US" sz="1200" dirty="0" err="1">
                <a:latin typeface="Calibri" panose="020F0502020204030204" pitchFamily="34" charset="0"/>
                <a:cs typeface="Calibri" panose="020F0502020204030204" pitchFamily="34" charset="0"/>
              </a:rPr>
              <a:t>người</a:t>
            </a:r>
            <a:r>
              <a:rPr lang="en-US" sz="1200" baseline="0" dirty="0">
                <a:latin typeface="Calibri" panose="020F0502020204030204" pitchFamily="34" charset="0"/>
                <a:cs typeface="Calibri" panose="020F0502020204030204" pitchFamily="34" charset="0"/>
              </a:rPr>
              <a:t> </a:t>
            </a:r>
            <a:r>
              <a:rPr lang="en-US" sz="1200" baseline="0" dirty="0" err="1">
                <a:latin typeface="Calibri" panose="020F0502020204030204" pitchFamily="34" charset="0"/>
                <a:cs typeface="Calibri" panose="020F0502020204030204" pitchFamily="34" charset="0"/>
              </a:rPr>
              <a:t>mà</a:t>
            </a:r>
            <a:r>
              <a:rPr lang="en-US" sz="1200" baseline="0" dirty="0">
                <a:latin typeface="Calibri" panose="020F0502020204030204" pitchFamily="34" charset="0"/>
                <a:cs typeface="Calibri" panose="020F0502020204030204" pitchFamily="34" charset="0"/>
              </a:rPr>
              <a:t> </a:t>
            </a:r>
            <a:r>
              <a:rPr lang="vi-VN" sz="1200" dirty="0">
                <a:latin typeface="Calibri" panose="020F0502020204030204" pitchFamily="34" charset="0"/>
                <a:cs typeface="Calibri" panose="020F0502020204030204" pitchFamily="34" charset="0"/>
              </a:rPr>
              <a:t>bạn biết đang bị lạm dụng, hãy hành động ngay lập tức để đảm bảo bạn và</a:t>
            </a:r>
            <a:r>
              <a:rPr lang="en-US" sz="1200" dirty="0">
                <a:latin typeface="Calibri" panose="020F0502020204030204" pitchFamily="34" charset="0"/>
                <a:cs typeface="Calibri" panose="020F0502020204030204" pitchFamily="34" charset="0"/>
              </a:rPr>
              <a:t>/</a:t>
            </a:r>
            <a:r>
              <a:rPr lang="vi-VN" sz="1200" dirty="0">
                <a:latin typeface="Calibri" panose="020F0502020204030204" pitchFamily="34" charset="0"/>
                <a:cs typeface="Calibri" panose="020F0502020204030204" pitchFamily="34" charset="0"/>
              </a:rPr>
              <a:t>hoặc người bị ảnh hưởng được an toàn.</a:t>
            </a:r>
          </a:p>
          <a:p>
            <a:pPr marL="171450" indent="-171450">
              <a:buFont typeface="Wingdings" pitchFamily="2" charset="2"/>
              <a:buChar char="ü"/>
            </a:pPr>
            <a:r>
              <a:rPr lang="vi-VN" sz="1200" dirty="0">
                <a:latin typeface="Calibri" panose="020F0502020204030204" pitchFamily="34" charset="0"/>
                <a:cs typeface="Calibri" panose="020F0502020204030204" pitchFamily="34" charset="0"/>
              </a:rPr>
              <a:t>Sau đó báo cáo </a:t>
            </a:r>
            <a:r>
              <a:rPr lang="en-US" sz="1200" dirty="0" err="1">
                <a:latin typeface="Calibri" panose="020F0502020204030204" pitchFamily="34" charset="0"/>
                <a:cs typeface="Calibri" panose="020F0502020204030204" pitchFamily="34" charset="0"/>
              </a:rPr>
              <a:t>hành</a:t>
            </a:r>
            <a:r>
              <a:rPr lang="en-US" sz="1200" baseline="0" dirty="0">
                <a:latin typeface="Calibri" panose="020F0502020204030204" pitchFamily="34" charset="0"/>
                <a:cs typeface="Calibri" panose="020F0502020204030204" pitchFamily="34" charset="0"/>
              </a:rPr>
              <a:t> vi </a:t>
            </a:r>
            <a:r>
              <a:rPr lang="vi-VN" sz="1200" dirty="0">
                <a:latin typeface="Calibri" panose="020F0502020204030204" pitchFamily="34" charset="0"/>
                <a:cs typeface="Calibri" panose="020F0502020204030204" pitchFamily="34" charset="0"/>
              </a:rPr>
              <a:t>lạm dụng </a:t>
            </a:r>
            <a:r>
              <a:rPr lang="en-US" sz="1200" dirty="0" err="1">
                <a:latin typeface="Calibri" panose="020F0502020204030204" pitchFamily="34" charset="0"/>
                <a:cs typeface="Calibri" panose="020F0502020204030204" pitchFamily="34" charset="0"/>
              </a:rPr>
              <a:t>đáng</a:t>
            </a:r>
            <a:r>
              <a:rPr lang="vi-VN" sz="1200" dirty="0">
                <a:latin typeface="Calibri" panose="020F0502020204030204" pitchFamily="34" charset="0"/>
                <a:cs typeface="Calibri" panose="020F0502020204030204" pitchFamily="34" charset="0"/>
              </a:rPr>
              <a:t> ngờ cho người mà bạn tin tưởng. Bạn có thể nói với bất cứ ai mà bạn nghĩ sẽ giúp bạn.</a:t>
            </a:r>
            <a:endParaRPr lang="en-US" sz="1200" dirty="0">
              <a:latin typeface="Calibri" panose="020F0502020204030204" pitchFamily="34" charset="0"/>
              <a:cs typeface="Calibri" panose="020F0502020204030204" pitchFamily="34" charset="0"/>
            </a:endParaRPr>
          </a:p>
          <a:p>
            <a:pPr marL="0" indent="0">
              <a:buFont typeface="Wingdings" pitchFamily="2" charset="2"/>
              <a:buNone/>
            </a:pPr>
            <a:endParaRPr lang="en-US" sz="1200" baseline="0" dirty="0">
              <a:latin typeface="Calibri" panose="020F0502020204030204" pitchFamily="34" charset="0"/>
              <a:cs typeface="Calibri" panose="020F0502020204030204" pitchFamily="34" charset="0"/>
            </a:endParaRPr>
          </a:p>
          <a:p>
            <a:r>
              <a:rPr lang="vi-VN" i="1" dirty="0">
                <a:latin typeface="Calibri" panose="020F0502020204030204" pitchFamily="34" charset="0"/>
                <a:ea typeface="Calibri" panose="020F0502020204030204" pitchFamily="34" charset="0"/>
                <a:cs typeface="Calibri" panose="020F0502020204030204" pitchFamily="34" charset="0"/>
              </a:rPr>
              <a:t>Trong </a:t>
            </a:r>
            <a:r>
              <a:rPr lang="en-US" i="1" dirty="0" err="1">
                <a:latin typeface="Calibri" panose="020F0502020204030204" pitchFamily="34" charset="0"/>
                <a:ea typeface="Calibri" panose="020F0502020204030204" pitchFamily="34" charset="0"/>
                <a:cs typeface="Calibri" panose="020F0502020204030204" pitchFamily="34" charset="0"/>
              </a:rPr>
              <a:t>buổi</a:t>
            </a:r>
            <a:r>
              <a:rPr lang="en-US" i="1" baseline="0" dirty="0">
                <a:latin typeface="Calibri" panose="020F0502020204030204" pitchFamily="34" charset="0"/>
                <a:ea typeface="Calibri" panose="020F0502020204030204" pitchFamily="34" charset="0"/>
                <a:cs typeface="Calibri" panose="020F0502020204030204" pitchFamily="34" charset="0"/>
              </a:rPr>
              <a:t> </a:t>
            </a:r>
            <a:r>
              <a:rPr lang="vi-VN" i="1" dirty="0">
                <a:latin typeface="Calibri" panose="020F0502020204030204" pitchFamily="34" charset="0"/>
                <a:ea typeface="Calibri" panose="020F0502020204030204" pitchFamily="34" charset="0"/>
                <a:cs typeface="Calibri" panose="020F0502020204030204" pitchFamily="34" charset="0"/>
              </a:rPr>
              <a:t>định hướng, các trung tâm </a:t>
            </a:r>
            <a:r>
              <a:rPr lang="en-US" i="1" dirty="0" err="1">
                <a:latin typeface="Calibri" panose="020F0502020204030204" pitchFamily="34" charset="0"/>
                <a:ea typeface="Calibri" panose="020F0502020204030204" pitchFamily="34" charset="0"/>
                <a:cs typeface="Calibri" panose="020F0502020204030204" pitchFamily="34" charset="0"/>
              </a:rPr>
              <a:t>vùng</a:t>
            </a:r>
            <a:r>
              <a:rPr lang="en-US" i="1" baseline="0" dirty="0">
                <a:latin typeface="Calibri" panose="020F0502020204030204" pitchFamily="34" charset="0"/>
                <a:ea typeface="Calibri" panose="020F0502020204030204" pitchFamily="34" charset="0"/>
                <a:cs typeface="Calibri" panose="020F0502020204030204" pitchFamily="34" charset="0"/>
              </a:rPr>
              <a:t> </a:t>
            </a:r>
            <a:r>
              <a:rPr lang="vi-VN" i="1" dirty="0">
                <a:latin typeface="Calibri" panose="020F0502020204030204" pitchFamily="34" charset="0"/>
                <a:ea typeface="Calibri" panose="020F0502020204030204" pitchFamily="34" charset="0"/>
                <a:cs typeface="Calibri" panose="020F0502020204030204" pitchFamily="34" charset="0"/>
              </a:rPr>
              <a:t>có thể bao gồm thông tin tại thời điểm này liên quan đến:</a:t>
            </a:r>
          </a:p>
          <a:p>
            <a:pPr marL="171450" indent="-171450">
              <a:buFont typeface="Arial" panose="020B0604020202020204" pitchFamily="34" charset="0"/>
              <a:buChar char="•"/>
            </a:pPr>
            <a:r>
              <a:rPr lang="en-US" i="1" dirty="0" err="1">
                <a:latin typeface="Calibri" panose="020F0502020204030204" pitchFamily="34" charset="0"/>
                <a:ea typeface="Calibri" panose="020F0502020204030204" pitchFamily="34" charset="0"/>
                <a:cs typeface="Calibri" panose="020F0502020204030204" pitchFamily="34" charset="0"/>
              </a:rPr>
              <a:t>Nguồn</a:t>
            </a:r>
            <a:r>
              <a:rPr lang="en-US" i="1" baseline="0" dirty="0">
                <a:latin typeface="Calibri" panose="020F0502020204030204" pitchFamily="34" charset="0"/>
                <a:ea typeface="Calibri" panose="020F0502020204030204" pitchFamily="34" charset="0"/>
                <a:cs typeface="Calibri" panose="020F0502020204030204" pitchFamily="34" charset="0"/>
              </a:rPr>
              <a:t> </a:t>
            </a:r>
            <a:r>
              <a:rPr lang="en-US" i="1" baseline="0" dirty="0" err="1">
                <a:latin typeface="Calibri" panose="020F0502020204030204" pitchFamily="34" charset="0"/>
                <a:ea typeface="Calibri" panose="020F0502020204030204" pitchFamily="34" charset="0"/>
                <a:cs typeface="Calibri" panose="020F0502020204030204" pitchFamily="34" charset="0"/>
              </a:rPr>
              <a:t>lực</a:t>
            </a:r>
            <a:r>
              <a:rPr lang="en-US" i="1" baseline="0" dirty="0">
                <a:latin typeface="Calibri" panose="020F0502020204030204" pitchFamily="34" charset="0"/>
                <a:ea typeface="Calibri" panose="020F0502020204030204" pitchFamily="34" charset="0"/>
                <a:cs typeface="Calibri" panose="020F0502020204030204" pitchFamily="34" charset="0"/>
              </a:rPr>
              <a:t> Đ</a:t>
            </a:r>
            <a:r>
              <a:rPr lang="vi-VN" i="1" dirty="0">
                <a:latin typeface="Calibri" panose="020F0502020204030204" pitchFamily="34" charset="0"/>
                <a:ea typeface="Calibri" panose="020F0502020204030204" pitchFamily="34" charset="0"/>
                <a:cs typeface="Calibri" panose="020F0502020204030204" pitchFamily="34" charset="0"/>
              </a:rPr>
              <a:t>ịa phương </a:t>
            </a:r>
            <a:r>
              <a:rPr lang="en-US" i="1" dirty="0" err="1">
                <a:latin typeface="Calibri" panose="020F0502020204030204" pitchFamily="34" charset="0"/>
                <a:ea typeface="Calibri" panose="020F0502020204030204" pitchFamily="34" charset="0"/>
                <a:cs typeface="Calibri" panose="020F0502020204030204" pitchFamily="34" charset="0"/>
              </a:rPr>
              <a:t>để</a:t>
            </a:r>
            <a:r>
              <a:rPr lang="en-US" i="1" baseline="0" dirty="0">
                <a:latin typeface="Calibri" panose="020F0502020204030204" pitchFamily="34" charset="0"/>
                <a:ea typeface="Calibri" panose="020F0502020204030204" pitchFamily="34" charset="0"/>
                <a:cs typeface="Calibri" panose="020F0502020204030204" pitchFamily="34" charset="0"/>
              </a:rPr>
              <a:t> </a:t>
            </a:r>
            <a:r>
              <a:rPr lang="en-US" i="1" baseline="0" dirty="0" err="1">
                <a:latin typeface="Calibri" panose="020F0502020204030204" pitchFamily="34" charset="0"/>
                <a:ea typeface="Calibri" panose="020F0502020204030204" pitchFamily="34" charset="0"/>
                <a:cs typeface="Calibri" panose="020F0502020204030204" pitchFamily="34" charset="0"/>
              </a:rPr>
              <a:t>Báo</a:t>
            </a:r>
            <a:r>
              <a:rPr lang="en-US" i="1" baseline="0" dirty="0">
                <a:latin typeface="Calibri" panose="020F0502020204030204" pitchFamily="34" charset="0"/>
                <a:ea typeface="Calibri" panose="020F0502020204030204" pitchFamily="34" charset="0"/>
                <a:cs typeface="Calibri" panose="020F0502020204030204" pitchFamily="34" charset="0"/>
              </a:rPr>
              <a:t> </a:t>
            </a:r>
            <a:r>
              <a:rPr lang="en-US" i="1" baseline="0" dirty="0" err="1">
                <a:latin typeface="Calibri" panose="020F0502020204030204" pitchFamily="34" charset="0"/>
                <a:ea typeface="Calibri" panose="020F0502020204030204" pitchFamily="34" charset="0"/>
                <a:cs typeface="Calibri" panose="020F0502020204030204" pitchFamily="34" charset="0"/>
              </a:rPr>
              <a:t>cáo</a:t>
            </a:r>
            <a:r>
              <a:rPr lang="en-US" i="1" baseline="0" dirty="0">
                <a:latin typeface="Calibri" panose="020F0502020204030204" pitchFamily="34" charset="0"/>
                <a:ea typeface="Calibri" panose="020F0502020204030204" pitchFamily="34" charset="0"/>
                <a:cs typeface="Calibri" panose="020F0502020204030204" pitchFamily="34" charset="0"/>
              </a:rPr>
              <a:t> </a:t>
            </a:r>
            <a:r>
              <a:rPr lang="en-US" i="1" baseline="0" dirty="0" err="1">
                <a:latin typeface="Calibri" panose="020F0502020204030204" pitchFamily="34" charset="0"/>
                <a:ea typeface="Calibri" panose="020F0502020204030204" pitchFamily="34" charset="0"/>
                <a:cs typeface="Calibri" panose="020F0502020204030204" pitchFamily="34" charset="0"/>
              </a:rPr>
              <a:t>các</a:t>
            </a:r>
            <a:r>
              <a:rPr lang="en-US" i="1" baseline="0" dirty="0">
                <a:latin typeface="Calibri" panose="020F0502020204030204" pitchFamily="34" charset="0"/>
                <a:ea typeface="Calibri" panose="020F0502020204030204" pitchFamily="34" charset="0"/>
                <a:cs typeface="Calibri" panose="020F0502020204030204" pitchFamily="34" charset="0"/>
              </a:rPr>
              <a:t> </a:t>
            </a:r>
            <a:r>
              <a:rPr lang="en-US" i="1" baseline="0" dirty="0" err="1">
                <a:latin typeface="Calibri" panose="020F0502020204030204" pitchFamily="34" charset="0"/>
                <a:ea typeface="Calibri" panose="020F0502020204030204" pitchFamily="34" charset="0"/>
                <a:cs typeface="Calibri" panose="020F0502020204030204" pitchFamily="34" charset="0"/>
              </a:rPr>
              <a:t>Cơ</a:t>
            </a:r>
            <a:r>
              <a:rPr lang="en-US" i="1" baseline="0" dirty="0">
                <a:latin typeface="Calibri" panose="020F0502020204030204" pitchFamily="34" charset="0"/>
                <a:ea typeface="Calibri" panose="020F0502020204030204" pitchFamily="34" charset="0"/>
                <a:cs typeface="Calibri" panose="020F0502020204030204" pitchFamily="34" charset="0"/>
              </a:rPr>
              <a:t> </a:t>
            </a:r>
            <a:r>
              <a:rPr lang="en-US" i="1" baseline="0" dirty="0" err="1">
                <a:latin typeface="Calibri" panose="020F0502020204030204" pitchFamily="34" charset="0"/>
                <a:ea typeface="Calibri" panose="020F0502020204030204" pitchFamily="34" charset="0"/>
                <a:cs typeface="Calibri" panose="020F0502020204030204" pitchFamily="34" charset="0"/>
              </a:rPr>
              <a:t>quan</a:t>
            </a:r>
            <a:endParaRPr lang="vi-VN" i="1" dirty="0">
              <a:latin typeface="Calibri" panose="020F0502020204030204" pitchFamily="34" charset="0"/>
              <a:ea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US" i="1" dirty="0" err="1">
                <a:latin typeface="Calibri" panose="020F0502020204030204" pitchFamily="34" charset="0"/>
                <a:ea typeface="Calibri" panose="020F0502020204030204" pitchFamily="34" charset="0"/>
                <a:cs typeface="Calibri" panose="020F0502020204030204" pitchFamily="34" charset="0"/>
              </a:rPr>
              <a:t>Nguồn</a:t>
            </a:r>
            <a:r>
              <a:rPr lang="en-US" i="1" baseline="0" dirty="0">
                <a:latin typeface="Calibri" panose="020F0502020204030204" pitchFamily="34" charset="0"/>
                <a:ea typeface="Calibri" panose="020F0502020204030204" pitchFamily="34" charset="0"/>
                <a:cs typeface="Calibri" panose="020F0502020204030204" pitchFamily="34" charset="0"/>
              </a:rPr>
              <a:t> </a:t>
            </a:r>
            <a:r>
              <a:rPr lang="en-US" i="1" baseline="0" dirty="0" err="1">
                <a:latin typeface="Calibri" panose="020F0502020204030204" pitchFamily="34" charset="0"/>
                <a:ea typeface="Calibri" panose="020F0502020204030204" pitchFamily="34" charset="0"/>
                <a:cs typeface="Calibri" panose="020F0502020204030204" pitchFamily="34" charset="0"/>
              </a:rPr>
              <a:t>lực</a:t>
            </a:r>
            <a:r>
              <a:rPr lang="en-US" i="1" baseline="0" dirty="0">
                <a:latin typeface="Calibri" panose="020F0502020204030204" pitchFamily="34" charset="0"/>
                <a:ea typeface="Calibri" panose="020F0502020204030204" pitchFamily="34" charset="0"/>
                <a:cs typeface="Calibri" panose="020F0502020204030204" pitchFamily="34" charset="0"/>
              </a:rPr>
              <a:t> Đ</a:t>
            </a:r>
            <a:r>
              <a:rPr lang="vi-VN" i="1" dirty="0">
                <a:latin typeface="Calibri" panose="020F0502020204030204" pitchFamily="34" charset="0"/>
                <a:ea typeface="Calibri" panose="020F0502020204030204" pitchFamily="34" charset="0"/>
                <a:cs typeface="Calibri" panose="020F0502020204030204" pitchFamily="34" charset="0"/>
              </a:rPr>
              <a:t>ịa phương </a:t>
            </a:r>
            <a:r>
              <a:rPr lang="en-US" i="1" dirty="0" err="1">
                <a:latin typeface="Calibri" panose="020F0502020204030204" pitchFamily="34" charset="0"/>
                <a:ea typeface="Calibri" panose="020F0502020204030204" pitchFamily="34" charset="0"/>
                <a:cs typeface="Calibri" panose="020F0502020204030204" pitchFamily="34" charset="0"/>
              </a:rPr>
              <a:t>dành</a:t>
            </a:r>
            <a:r>
              <a:rPr lang="en-US" i="1" baseline="0" dirty="0">
                <a:latin typeface="Calibri" panose="020F0502020204030204" pitchFamily="34" charset="0"/>
                <a:ea typeface="Calibri" panose="020F0502020204030204" pitchFamily="34" charset="0"/>
                <a:cs typeface="Calibri" panose="020F0502020204030204" pitchFamily="34" charset="0"/>
              </a:rPr>
              <a:t> </a:t>
            </a:r>
            <a:r>
              <a:rPr lang="vi-VN" i="1" dirty="0">
                <a:latin typeface="Calibri" panose="020F0502020204030204" pitchFamily="34" charset="0"/>
                <a:ea typeface="Calibri" panose="020F0502020204030204" pitchFamily="34" charset="0"/>
                <a:cs typeface="Calibri" panose="020F0502020204030204" pitchFamily="34" charset="0"/>
              </a:rPr>
              <a:t>cho những </a:t>
            </a:r>
            <a:r>
              <a:rPr lang="en-US" i="1" dirty="0">
                <a:latin typeface="Calibri" panose="020F0502020204030204" pitchFamily="34" charset="0"/>
                <a:ea typeface="Calibri" panose="020F0502020204030204" pitchFamily="34" charset="0"/>
                <a:cs typeface="Calibri" panose="020F0502020204030204" pitchFamily="34" charset="0"/>
              </a:rPr>
              <a:t>N</a:t>
            </a:r>
            <a:r>
              <a:rPr lang="vi-VN" i="1" dirty="0">
                <a:latin typeface="Calibri" panose="020F0502020204030204" pitchFamily="34" charset="0"/>
                <a:ea typeface="Calibri" panose="020F0502020204030204" pitchFamily="34" charset="0"/>
                <a:cs typeface="Calibri" panose="020F0502020204030204" pitchFamily="34" charset="0"/>
              </a:rPr>
              <a:t>gười </a:t>
            </a:r>
            <a:r>
              <a:rPr lang="en-US" i="1" dirty="0" err="1">
                <a:latin typeface="Calibri" panose="020F0502020204030204" pitchFamily="34" charset="0"/>
                <a:ea typeface="Calibri" panose="020F0502020204030204" pitchFamily="34" charset="0"/>
                <a:cs typeface="Calibri" panose="020F0502020204030204" pitchFamily="34" charset="0"/>
              </a:rPr>
              <a:t>Tránh</a:t>
            </a:r>
            <a:r>
              <a:rPr lang="en-US" i="1" baseline="0" dirty="0">
                <a:latin typeface="Calibri" panose="020F0502020204030204" pitchFamily="34" charset="0"/>
                <a:ea typeface="Calibri" panose="020F0502020204030204" pitchFamily="34" charset="0"/>
                <a:cs typeface="Calibri" panose="020F0502020204030204" pitchFamily="34" charset="0"/>
              </a:rPr>
              <a:t> </a:t>
            </a:r>
            <a:r>
              <a:rPr lang="en-US" i="1" baseline="0" dirty="0" err="1">
                <a:latin typeface="Calibri" panose="020F0502020204030204" pitchFamily="34" charset="0"/>
                <a:ea typeface="Calibri" panose="020F0502020204030204" pitchFamily="34" charset="0"/>
                <a:cs typeface="Calibri" panose="020F0502020204030204" pitchFamily="34" charset="0"/>
              </a:rPr>
              <a:t>được</a:t>
            </a:r>
            <a:r>
              <a:rPr lang="en-US" i="1" baseline="0" dirty="0">
                <a:latin typeface="Calibri" panose="020F0502020204030204" pitchFamily="34" charset="0"/>
                <a:ea typeface="Calibri" panose="020F0502020204030204" pitchFamily="34" charset="0"/>
                <a:cs typeface="Calibri" panose="020F0502020204030204" pitchFamily="34" charset="0"/>
              </a:rPr>
              <a:t> </a:t>
            </a:r>
            <a:r>
              <a:rPr lang="en-US" i="1" baseline="0" dirty="0" err="1">
                <a:latin typeface="Calibri" panose="020F0502020204030204" pitchFamily="34" charset="0"/>
                <a:ea typeface="Calibri" panose="020F0502020204030204" pitchFamily="34" charset="0"/>
                <a:cs typeface="Calibri" panose="020F0502020204030204" pitchFamily="34" charset="0"/>
              </a:rPr>
              <a:t>Hành</a:t>
            </a:r>
            <a:r>
              <a:rPr lang="en-US" i="1" baseline="0" dirty="0">
                <a:latin typeface="Calibri" panose="020F0502020204030204" pitchFamily="34" charset="0"/>
                <a:ea typeface="Calibri" panose="020F0502020204030204" pitchFamily="34" charset="0"/>
                <a:cs typeface="Calibri" panose="020F0502020204030204" pitchFamily="34" charset="0"/>
              </a:rPr>
              <a:t> vi L</a:t>
            </a:r>
            <a:r>
              <a:rPr lang="vi-VN" i="1" dirty="0">
                <a:latin typeface="Calibri" panose="020F0502020204030204" pitchFamily="34" charset="0"/>
                <a:ea typeface="Calibri" panose="020F0502020204030204" pitchFamily="34" charset="0"/>
                <a:cs typeface="Calibri" panose="020F0502020204030204" pitchFamily="34" charset="0"/>
              </a:rPr>
              <a:t>ạm dụng</a:t>
            </a:r>
            <a:endParaRPr lang="en-US" i="1" dirty="0">
              <a:latin typeface="Calibri" panose="020F0502020204030204" pitchFamily="34" charset="0"/>
              <a:ea typeface="Calibri" panose="020F0502020204030204" pitchFamily="34" charset="0"/>
              <a:cs typeface="Calibri" panose="020F0502020204030204" pitchFamily="34" charset="0"/>
            </a:endParaRPr>
          </a:p>
          <a:p>
            <a:pPr marL="0" indent="0">
              <a:buFont typeface="Wingdings" pitchFamily="2" charset="2"/>
              <a:buNone/>
            </a:pPr>
            <a:endParaRPr lang="en-US" sz="1200" baseline="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1C78673E-F29B-4593-BE77-BC78070867BB}" type="slidenum">
              <a:rPr lang="en-US" smtClean="0"/>
              <a:t>82</a:t>
            </a:fld>
            <a:endParaRPr lang="en-US" dirty="0"/>
          </a:p>
        </p:txBody>
      </p:sp>
    </p:spTree>
    <p:extLst>
      <p:ext uri="{BB962C8B-B14F-4D97-AF65-F5344CB8AC3E}">
        <p14:creationId xmlns:p14="http://schemas.microsoft.com/office/powerpoint/2010/main" val="27878917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78673E-F29B-4593-BE77-BC78070867BB}" type="slidenum">
              <a:rPr lang="en-US" smtClean="0"/>
              <a:t>83</a:t>
            </a:fld>
            <a:endParaRPr lang="en-US" dirty="0"/>
          </a:p>
        </p:txBody>
      </p:sp>
    </p:spTree>
    <p:extLst>
      <p:ext uri="{BB962C8B-B14F-4D97-AF65-F5344CB8AC3E}">
        <p14:creationId xmlns:p14="http://schemas.microsoft.com/office/powerpoint/2010/main" val="272007946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78673E-F29B-4593-BE77-BC78070867BB}" type="slidenum">
              <a:rPr lang="en-US" smtClean="0"/>
              <a:t>84</a:t>
            </a:fld>
            <a:endParaRPr lang="en-US" dirty="0"/>
          </a:p>
        </p:txBody>
      </p:sp>
    </p:spTree>
    <p:extLst>
      <p:ext uri="{BB962C8B-B14F-4D97-AF65-F5344CB8AC3E}">
        <p14:creationId xmlns:p14="http://schemas.microsoft.com/office/powerpoint/2010/main" val="47245509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1C78673E-F29B-4593-BE77-BC78070867BB}" type="slidenum">
              <a:rPr lang="en-US" smtClean="0"/>
              <a:t>85</a:t>
            </a:fld>
            <a:endParaRPr lang="en-US" dirty="0"/>
          </a:p>
        </p:txBody>
      </p:sp>
    </p:spTree>
    <p:extLst>
      <p:ext uri="{BB962C8B-B14F-4D97-AF65-F5344CB8AC3E}">
        <p14:creationId xmlns:p14="http://schemas.microsoft.com/office/powerpoint/2010/main" val="13804614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i="1" dirty="0">
                <a:latin typeface="Calibri" panose="020F0502020204030204" pitchFamily="34" charset="0"/>
                <a:cs typeface="Calibri" panose="020F0502020204030204" pitchFamily="34" charset="0"/>
              </a:rPr>
              <a:t>Đây là </a:t>
            </a:r>
            <a:r>
              <a:rPr lang="en-US" i="1" dirty="0" err="1">
                <a:latin typeface="Calibri" panose="020F0502020204030204" pitchFamily="34" charset="0"/>
                <a:cs typeface="Calibri" panose="020F0502020204030204" pitchFamily="34" charset="0"/>
              </a:rPr>
              <a:t>nơi</a:t>
            </a:r>
            <a:r>
              <a:rPr lang="en-US" i="1" baseline="0" dirty="0">
                <a:latin typeface="Calibri" panose="020F0502020204030204" pitchFamily="34" charset="0"/>
                <a:cs typeface="Calibri" panose="020F0502020204030204" pitchFamily="34" charset="0"/>
              </a:rPr>
              <a:t> </a:t>
            </a:r>
            <a:r>
              <a:rPr lang="vi-VN" i="1" dirty="0">
                <a:latin typeface="Calibri" panose="020F0502020204030204" pitchFamily="34" charset="0"/>
                <a:cs typeface="Calibri" panose="020F0502020204030204" pitchFamily="34" charset="0"/>
              </a:rPr>
              <a:t>mỗi RC có thể chèn kế hoạch của họ cho những </a:t>
            </a:r>
            <a:r>
              <a:rPr lang="en-US" i="1" dirty="0" err="1">
                <a:latin typeface="Calibri" panose="020F0502020204030204" pitchFamily="34" charset="0"/>
                <a:cs typeface="Calibri" panose="020F0502020204030204" pitchFamily="34" charset="0"/>
              </a:rPr>
              <a:t>điều</a:t>
            </a:r>
            <a:r>
              <a:rPr lang="vi-VN" i="1" dirty="0">
                <a:latin typeface="Calibri" panose="020F0502020204030204" pitchFamily="34" charset="0"/>
                <a:cs typeface="Calibri" panose="020F0502020204030204" pitchFamily="34" charset="0"/>
              </a:rPr>
              <a:t> sẽ </a:t>
            </a:r>
            <a:r>
              <a:rPr lang="en-US" i="1" dirty="0" err="1">
                <a:latin typeface="Calibri" panose="020F0502020204030204" pitchFamily="34" charset="0"/>
                <a:cs typeface="Calibri" panose="020F0502020204030204" pitchFamily="34" charset="0"/>
              </a:rPr>
              <a:t>diễn</a:t>
            </a:r>
            <a:r>
              <a:rPr lang="vi-VN" i="1" dirty="0">
                <a:latin typeface="Calibri" panose="020F0502020204030204" pitchFamily="34" charset="0"/>
                <a:cs typeface="Calibri" panose="020F0502020204030204" pitchFamily="34" charset="0"/>
              </a:rPr>
              <a:t> ra tiếp theo.</a:t>
            </a:r>
          </a:p>
          <a:p>
            <a:endParaRPr lang="vi-VN" i="1" dirty="0">
              <a:latin typeface="Calibri" panose="020F0502020204030204" pitchFamily="34" charset="0"/>
              <a:cs typeface="Calibri" panose="020F0502020204030204" pitchFamily="34" charset="0"/>
            </a:endParaRPr>
          </a:p>
          <a:p>
            <a:r>
              <a:rPr lang="vi-VN" i="1" dirty="0">
                <a:latin typeface="Calibri" panose="020F0502020204030204" pitchFamily="34" charset="0"/>
                <a:cs typeface="Calibri" panose="020F0502020204030204" pitchFamily="34" charset="0"/>
              </a:rPr>
              <a:t>Mọi người sẽ gặp điều phối viên dịch vụ của họ ngay hay </a:t>
            </a:r>
            <a:r>
              <a:rPr lang="en-US" i="1" dirty="0" err="1">
                <a:latin typeface="Calibri" panose="020F0502020204030204" pitchFamily="34" charset="0"/>
                <a:cs typeface="Calibri" panose="020F0502020204030204" pitchFamily="34" charset="0"/>
              </a:rPr>
              <a:t>buổi</a:t>
            </a:r>
            <a:r>
              <a:rPr lang="en-US" i="1" baseline="0" dirty="0">
                <a:latin typeface="Calibri" panose="020F0502020204030204" pitchFamily="34" charset="0"/>
                <a:cs typeface="Calibri" panose="020F0502020204030204" pitchFamily="34" charset="0"/>
              </a:rPr>
              <a:t> </a:t>
            </a:r>
            <a:r>
              <a:rPr lang="en-US" i="1" baseline="0" dirty="0" err="1">
                <a:latin typeface="Calibri" panose="020F0502020204030204" pitchFamily="34" charset="0"/>
                <a:cs typeface="Calibri" panose="020F0502020204030204" pitchFamily="34" charset="0"/>
              </a:rPr>
              <a:t>gặp</a:t>
            </a:r>
            <a:r>
              <a:rPr lang="en-US" i="1" baseline="0" dirty="0">
                <a:latin typeface="Calibri" panose="020F0502020204030204" pitchFamily="34" charset="0"/>
                <a:cs typeface="Calibri" panose="020F0502020204030204" pitchFamily="34" charset="0"/>
              </a:rPr>
              <a:t> </a:t>
            </a:r>
            <a:r>
              <a:rPr lang="en-US" i="1" baseline="0" dirty="0" err="1">
                <a:latin typeface="Calibri" panose="020F0502020204030204" pitchFamily="34" charset="0"/>
                <a:cs typeface="Calibri" panose="020F0502020204030204" pitchFamily="34" charset="0"/>
              </a:rPr>
              <a:t>mặt</a:t>
            </a:r>
            <a:r>
              <a:rPr lang="en-US" i="1" baseline="0" dirty="0">
                <a:latin typeface="Calibri" panose="020F0502020204030204" pitchFamily="34" charset="0"/>
                <a:cs typeface="Calibri" panose="020F0502020204030204" pitchFamily="34" charset="0"/>
              </a:rPr>
              <a:t> </a:t>
            </a:r>
            <a:r>
              <a:rPr lang="vi-VN" i="1" dirty="0">
                <a:latin typeface="Calibri" panose="020F0502020204030204" pitchFamily="34" charset="0"/>
                <a:cs typeface="Calibri" panose="020F0502020204030204" pitchFamily="34" charset="0"/>
              </a:rPr>
              <a:t>sẽ sớm được </a:t>
            </a:r>
            <a:r>
              <a:rPr lang="en-US" i="1" dirty="0" err="1">
                <a:latin typeface="Calibri" panose="020F0502020204030204" pitchFamily="34" charset="0"/>
                <a:cs typeface="Calibri" panose="020F0502020204030204" pitchFamily="34" charset="0"/>
              </a:rPr>
              <a:t>lên</a:t>
            </a:r>
            <a:r>
              <a:rPr lang="en-US" i="1" baseline="0" dirty="0">
                <a:latin typeface="Calibri" panose="020F0502020204030204" pitchFamily="34" charset="0"/>
                <a:cs typeface="Calibri" panose="020F0502020204030204" pitchFamily="34" charset="0"/>
              </a:rPr>
              <a:t> </a:t>
            </a:r>
            <a:r>
              <a:rPr lang="en-US" i="1" baseline="0" dirty="0" err="1">
                <a:latin typeface="Calibri" panose="020F0502020204030204" pitchFamily="34" charset="0"/>
                <a:cs typeface="Calibri" panose="020F0502020204030204" pitchFamily="34" charset="0"/>
              </a:rPr>
              <a:t>kế</a:t>
            </a:r>
            <a:r>
              <a:rPr lang="en-US" i="1" baseline="0" dirty="0">
                <a:latin typeface="Calibri" panose="020F0502020204030204" pitchFamily="34" charset="0"/>
                <a:cs typeface="Calibri" panose="020F0502020204030204" pitchFamily="34" charset="0"/>
              </a:rPr>
              <a:t> </a:t>
            </a:r>
            <a:r>
              <a:rPr lang="en-US" i="1" baseline="0" dirty="0" err="1">
                <a:latin typeface="Calibri" panose="020F0502020204030204" pitchFamily="34" charset="0"/>
                <a:cs typeface="Calibri" panose="020F0502020204030204" pitchFamily="34" charset="0"/>
              </a:rPr>
              <a:t>hoạch</a:t>
            </a:r>
            <a:r>
              <a:rPr lang="vi-VN" i="1" dirty="0">
                <a:latin typeface="Calibri" panose="020F0502020204030204" pitchFamily="34" charset="0"/>
                <a:cs typeface="Calibri" panose="020F0502020204030204" pitchFamily="34" charset="0"/>
              </a:rPr>
              <a:t>?</a:t>
            </a:r>
          </a:p>
          <a:p>
            <a:r>
              <a:rPr lang="vi-VN" i="1" dirty="0">
                <a:latin typeface="Calibri" panose="020F0502020204030204" pitchFamily="34" charset="0"/>
                <a:cs typeface="Calibri" panose="020F0502020204030204" pitchFamily="34" charset="0"/>
              </a:rPr>
              <a:t>Mọi người sẽ nhận được một bản sao của Báo cáo </a:t>
            </a:r>
            <a:r>
              <a:rPr lang="en-US" i="1" dirty="0">
                <a:latin typeface="Calibri" panose="020F0502020204030204" pitchFamily="34" charset="0"/>
                <a:cs typeface="Calibri" panose="020F0502020204030204" pitchFamily="34" charset="0"/>
              </a:rPr>
              <a:t>C</a:t>
            </a:r>
            <a:r>
              <a:rPr lang="vi-VN" i="1" dirty="0">
                <a:latin typeface="Calibri" panose="020F0502020204030204" pitchFamily="34" charset="0"/>
                <a:cs typeface="Calibri" panose="020F0502020204030204" pitchFamily="34" charset="0"/>
              </a:rPr>
              <a:t>hi phí </a:t>
            </a:r>
            <a:r>
              <a:rPr lang="en-US" i="1" dirty="0">
                <a:latin typeface="Calibri" panose="020F0502020204030204" pitchFamily="34" charset="0"/>
                <a:cs typeface="Calibri" panose="020F0502020204030204" pitchFamily="34" charset="0"/>
              </a:rPr>
              <a:t>H</a:t>
            </a:r>
            <a:r>
              <a:rPr lang="vi-VN" i="1" dirty="0">
                <a:latin typeface="Calibri" panose="020F0502020204030204" pitchFamily="34" charset="0"/>
                <a:cs typeface="Calibri" panose="020F0502020204030204" pitchFamily="34" charset="0"/>
              </a:rPr>
              <a:t>àng năm để biết</a:t>
            </a:r>
            <a:r>
              <a:rPr lang="en-US" i="1" dirty="0">
                <a:latin typeface="Calibri" panose="020F0502020204030204" pitchFamily="34" charset="0"/>
                <a:cs typeface="Calibri" panose="020F0502020204030204" pitchFamily="34" charset="0"/>
              </a:rPr>
              <a:t> </a:t>
            </a:r>
            <a:r>
              <a:rPr lang="en-US" i="1" dirty="0" err="1">
                <a:latin typeface="Calibri" panose="020F0502020204030204" pitchFamily="34" charset="0"/>
                <a:cs typeface="Calibri" panose="020F0502020204030204" pitchFamily="34" charset="0"/>
              </a:rPr>
              <a:t>về</a:t>
            </a:r>
            <a:r>
              <a:rPr lang="vi-VN" i="1" dirty="0">
                <a:latin typeface="Calibri" panose="020F0502020204030204" pitchFamily="34" charset="0"/>
                <a:cs typeface="Calibri" panose="020F0502020204030204" pitchFamily="34" charset="0"/>
              </a:rPr>
              <a:t> ngân sách cá nhân của họ </a:t>
            </a:r>
            <a:r>
              <a:rPr lang="en-US" i="1" dirty="0" err="1">
                <a:latin typeface="Calibri" panose="020F0502020204030204" pitchFamily="34" charset="0"/>
                <a:cs typeface="Calibri" panose="020F0502020204030204" pitchFamily="34" charset="0"/>
              </a:rPr>
              <a:t>không</a:t>
            </a:r>
            <a:r>
              <a:rPr lang="vi-VN" i="1" dirty="0">
                <a:latin typeface="Calibri" panose="020F0502020204030204" pitchFamily="34" charset="0"/>
                <a:cs typeface="Calibri" panose="020F0502020204030204" pitchFamily="34" charset="0"/>
              </a:rPr>
              <a:t>?</a:t>
            </a:r>
          </a:p>
          <a:p>
            <a:r>
              <a:rPr lang="vi-VN" i="1" dirty="0">
                <a:latin typeface="Calibri" panose="020F0502020204030204" pitchFamily="34" charset="0"/>
                <a:cs typeface="Calibri" panose="020F0502020204030204" pitchFamily="34" charset="0"/>
              </a:rPr>
              <a:t>RC sẽ hỗ trợ họ </a:t>
            </a:r>
            <a:r>
              <a:rPr lang="en-US" i="1" dirty="0" err="1">
                <a:latin typeface="Calibri" panose="020F0502020204030204" pitchFamily="34" charset="0"/>
                <a:cs typeface="Calibri" panose="020F0502020204030204" pitchFamily="34" charset="0"/>
              </a:rPr>
              <a:t>như</a:t>
            </a:r>
            <a:r>
              <a:rPr lang="en-US" i="1" baseline="0" dirty="0">
                <a:latin typeface="Calibri" panose="020F0502020204030204" pitchFamily="34" charset="0"/>
                <a:cs typeface="Calibri" panose="020F0502020204030204" pitchFamily="34" charset="0"/>
              </a:rPr>
              <a:t> </a:t>
            </a:r>
            <a:r>
              <a:rPr lang="en-US" i="1" baseline="0" dirty="0" err="1">
                <a:latin typeface="Calibri" panose="020F0502020204030204" pitchFamily="34" charset="0"/>
                <a:cs typeface="Calibri" panose="020F0502020204030204" pitchFamily="34" charset="0"/>
              </a:rPr>
              <a:t>thế</a:t>
            </a:r>
            <a:r>
              <a:rPr lang="en-US" i="1" baseline="0" dirty="0">
                <a:latin typeface="Calibri" panose="020F0502020204030204" pitchFamily="34" charset="0"/>
                <a:cs typeface="Calibri" panose="020F0502020204030204" pitchFamily="34" charset="0"/>
              </a:rPr>
              <a:t> </a:t>
            </a:r>
            <a:r>
              <a:rPr lang="en-US" i="1" baseline="0" dirty="0" err="1">
                <a:latin typeface="Calibri" panose="020F0502020204030204" pitchFamily="34" charset="0"/>
                <a:cs typeface="Calibri" panose="020F0502020204030204" pitchFamily="34" charset="0"/>
              </a:rPr>
              <a:t>nào</a:t>
            </a:r>
            <a:r>
              <a:rPr lang="en-US" i="1" baseline="0" dirty="0">
                <a:latin typeface="Calibri" panose="020F0502020204030204" pitchFamily="34" charset="0"/>
                <a:cs typeface="Calibri" panose="020F0502020204030204" pitchFamily="34" charset="0"/>
              </a:rPr>
              <a:t> </a:t>
            </a:r>
            <a:r>
              <a:rPr lang="en-US" i="1" baseline="0" dirty="0" err="1">
                <a:latin typeface="Calibri" panose="020F0502020204030204" pitchFamily="34" charset="0"/>
                <a:cs typeface="Calibri" panose="020F0502020204030204" pitchFamily="34" charset="0"/>
              </a:rPr>
              <a:t>trong</a:t>
            </a:r>
            <a:r>
              <a:rPr lang="en-US" i="1" baseline="0" dirty="0">
                <a:latin typeface="Calibri" panose="020F0502020204030204" pitchFamily="34" charset="0"/>
                <a:cs typeface="Calibri" panose="020F0502020204030204" pitchFamily="34" charset="0"/>
              </a:rPr>
              <a:t> </a:t>
            </a:r>
            <a:r>
              <a:rPr lang="en-US" i="1" baseline="0" dirty="0" err="1">
                <a:latin typeface="Calibri" panose="020F0502020204030204" pitchFamily="34" charset="0"/>
                <a:cs typeface="Calibri" panose="020F0502020204030204" pitchFamily="34" charset="0"/>
              </a:rPr>
              <a:t>việc</a:t>
            </a:r>
            <a:r>
              <a:rPr lang="en-US" i="1" baseline="0" dirty="0">
                <a:latin typeface="Calibri" panose="020F0502020204030204" pitchFamily="34" charset="0"/>
                <a:cs typeface="Calibri" panose="020F0502020204030204" pitchFamily="34" charset="0"/>
              </a:rPr>
              <a:t> </a:t>
            </a:r>
            <a:r>
              <a:rPr lang="vi-VN" i="1" dirty="0">
                <a:latin typeface="Calibri" panose="020F0502020204030204" pitchFamily="34" charset="0"/>
                <a:cs typeface="Calibri" panose="020F0502020204030204" pitchFamily="34" charset="0"/>
              </a:rPr>
              <a:t>tìm</a:t>
            </a:r>
            <a:r>
              <a:rPr lang="en-US" i="1" dirty="0">
                <a:latin typeface="Calibri" panose="020F0502020204030204" pitchFamily="34" charset="0"/>
                <a:cs typeface="Calibri" panose="020F0502020204030204" pitchFamily="34" charset="0"/>
              </a:rPr>
              <a:t> </a:t>
            </a:r>
            <a:r>
              <a:rPr lang="en-US" i="1" dirty="0" err="1">
                <a:latin typeface="Calibri" panose="020F0502020204030204" pitchFamily="34" charset="0"/>
                <a:cs typeface="Calibri" panose="020F0502020204030204" pitchFamily="34" charset="0"/>
              </a:rPr>
              <a:t>kiếm</a:t>
            </a:r>
            <a:r>
              <a:rPr lang="vi-VN" i="1" dirty="0">
                <a:latin typeface="Calibri" panose="020F0502020204030204" pitchFamily="34" charset="0"/>
                <a:cs typeface="Calibri" panose="020F0502020204030204" pitchFamily="34" charset="0"/>
              </a:rPr>
              <a:t> FMS </a:t>
            </a:r>
            <a:r>
              <a:rPr lang="en-US" i="1" dirty="0" err="1">
                <a:latin typeface="Calibri" panose="020F0502020204030204" pitchFamily="34" charset="0"/>
                <a:cs typeface="Calibri" panose="020F0502020204030204" pitchFamily="34" charset="0"/>
              </a:rPr>
              <a:t>khi</a:t>
            </a:r>
            <a:r>
              <a:rPr lang="en-US" i="1" baseline="0" dirty="0">
                <a:latin typeface="Calibri" panose="020F0502020204030204" pitchFamily="34" charset="0"/>
                <a:cs typeface="Calibri" panose="020F0502020204030204" pitchFamily="34" charset="0"/>
              </a:rPr>
              <a:t> </a:t>
            </a:r>
            <a:r>
              <a:rPr lang="vi-VN" i="1" dirty="0">
                <a:latin typeface="Calibri" panose="020F0502020204030204" pitchFamily="34" charset="0"/>
                <a:cs typeface="Calibri" panose="020F0502020204030204" pitchFamily="34" charset="0"/>
              </a:rPr>
              <a:t>đây là dịch vụ </a:t>
            </a:r>
            <a:r>
              <a:rPr lang="en-US" i="1" dirty="0" err="1">
                <a:latin typeface="Calibri" panose="020F0502020204030204" pitchFamily="34" charset="0"/>
                <a:cs typeface="Calibri" panose="020F0502020204030204" pitchFamily="34" charset="0"/>
              </a:rPr>
              <a:t>thuê</a:t>
            </a:r>
            <a:r>
              <a:rPr lang="en-US" i="1" baseline="0" dirty="0">
                <a:latin typeface="Calibri" panose="020F0502020204030204" pitchFamily="34" charset="0"/>
                <a:cs typeface="Calibri" panose="020F0502020204030204" pitchFamily="34" charset="0"/>
              </a:rPr>
              <a:t> </a:t>
            </a:r>
            <a:r>
              <a:rPr lang="en-US" i="1" baseline="0" dirty="0" err="1">
                <a:latin typeface="Calibri" panose="020F0502020204030204" pitchFamily="34" charset="0"/>
                <a:cs typeface="Calibri" panose="020F0502020204030204" pitchFamily="34" charset="0"/>
              </a:rPr>
              <a:t>theo</a:t>
            </a:r>
            <a:r>
              <a:rPr lang="en-US" i="1" baseline="0" dirty="0">
                <a:latin typeface="Calibri" panose="020F0502020204030204" pitchFamily="34" charset="0"/>
                <a:cs typeface="Calibri" panose="020F0502020204030204" pitchFamily="34" charset="0"/>
              </a:rPr>
              <a:t> </a:t>
            </a:r>
            <a:r>
              <a:rPr lang="en-US" i="1" baseline="0" dirty="0" err="1">
                <a:latin typeface="Calibri" panose="020F0502020204030204" pitchFamily="34" charset="0"/>
                <a:cs typeface="Calibri" panose="020F0502020204030204" pitchFamily="34" charset="0"/>
              </a:rPr>
              <a:t>hợp</a:t>
            </a:r>
            <a:r>
              <a:rPr lang="en-US" i="1" baseline="0" dirty="0">
                <a:latin typeface="Calibri" panose="020F0502020204030204" pitchFamily="34" charset="0"/>
                <a:cs typeface="Calibri" panose="020F0502020204030204" pitchFamily="34" charset="0"/>
              </a:rPr>
              <a:t> </a:t>
            </a:r>
            <a:r>
              <a:rPr lang="en-US" i="1" baseline="0" dirty="0" err="1">
                <a:latin typeface="Calibri" panose="020F0502020204030204" pitchFamily="34" charset="0"/>
                <a:cs typeface="Calibri" panose="020F0502020204030204" pitchFamily="34" charset="0"/>
              </a:rPr>
              <a:t>đồng</a:t>
            </a:r>
            <a:r>
              <a:rPr lang="en-US" i="1" baseline="0" dirty="0">
                <a:latin typeface="Calibri" panose="020F0502020204030204" pitchFamily="34" charset="0"/>
                <a:cs typeface="Calibri" panose="020F0502020204030204" pitchFamily="34" charset="0"/>
              </a:rPr>
              <a:t> </a:t>
            </a:r>
            <a:r>
              <a:rPr lang="en-US" i="1" baseline="0" dirty="0" err="1">
                <a:latin typeface="Calibri" panose="020F0502020204030204" pitchFamily="34" charset="0"/>
                <a:cs typeface="Calibri" panose="020F0502020204030204" pitchFamily="34" charset="0"/>
              </a:rPr>
              <a:t>bắt</a:t>
            </a:r>
            <a:r>
              <a:rPr lang="en-US" i="1" baseline="0" dirty="0">
                <a:latin typeface="Calibri" panose="020F0502020204030204" pitchFamily="34" charset="0"/>
                <a:cs typeface="Calibri" panose="020F0502020204030204" pitchFamily="34" charset="0"/>
              </a:rPr>
              <a:t> </a:t>
            </a:r>
            <a:r>
              <a:rPr lang="en-US" i="1" baseline="0" dirty="0" err="1">
                <a:latin typeface="Calibri" panose="020F0502020204030204" pitchFamily="34" charset="0"/>
                <a:cs typeface="Calibri" panose="020F0502020204030204" pitchFamily="34" charset="0"/>
              </a:rPr>
              <a:t>buộc</a:t>
            </a:r>
            <a:r>
              <a:rPr lang="en-US" i="1" baseline="0" dirty="0">
                <a:latin typeface="Calibri" panose="020F0502020204030204" pitchFamily="34" charset="0"/>
                <a:cs typeface="Calibri" panose="020F0502020204030204" pitchFamily="34" charset="0"/>
              </a:rPr>
              <a:t> </a:t>
            </a:r>
            <a:r>
              <a:rPr lang="vi-VN" i="1" dirty="0">
                <a:latin typeface="Calibri" panose="020F0502020204030204" pitchFamily="34" charset="0"/>
                <a:cs typeface="Calibri" panose="020F0502020204030204" pitchFamily="34" charset="0"/>
              </a:rPr>
              <a:t>duy nhất?</a:t>
            </a:r>
            <a:endParaRPr lang="en-US" i="1" dirty="0">
              <a:latin typeface="Calibri" panose="020F0502020204030204" pitchFamily="34" charset="0"/>
              <a:cs typeface="Calibri" panose="020F0502020204030204" pitchFamily="34" charset="0"/>
            </a:endParaRPr>
          </a:p>
          <a:p>
            <a:endParaRPr lang="en-US" i="1" dirty="0"/>
          </a:p>
          <a:p>
            <a:endParaRPr lang="en-US" i="1" dirty="0"/>
          </a:p>
          <a:p>
            <a:endParaRPr lang="en-US" i="1" dirty="0"/>
          </a:p>
          <a:p>
            <a:endParaRPr lang="en-US" dirty="0"/>
          </a:p>
        </p:txBody>
      </p:sp>
      <p:sp>
        <p:nvSpPr>
          <p:cNvPr id="4" name="Slide Number Placeholder 3"/>
          <p:cNvSpPr>
            <a:spLocks noGrp="1"/>
          </p:cNvSpPr>
          <p:nvPr>
            <p:ph type="sldNum" sz="quarter" idx="5"/>
          </p:nvPr>
        </p:nvSpPr>
        <p:spPr/>
        <p:txBody>
          <a:bodyPr/>
          <a:lstStyle/>
          <a:p>
            <a:fld id="{1C78673E-F29B-4593-BE77-BC78070867BB}" type="slidenum">
              <a:rPr lang="en-US" smtClean="0"/>
              <a:t>86</a:t>
            </a:fld>
            <a:endParaRPr lang="en-US" dirty="0"/>
          </a:p>
        </p:txBody>
      </p:sp>
    </p:spTree>
    <p:extLst>
      <p:ext uri="{BB962C8B-B14F-4D97-AF65-F5344CB8AC3E}">
        <p14:creationId xmlns:p14="http://schemas.microsoft.com/office/powerpoint/2010/main" val="59503425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latin typeface="Calibri" panose="020F0502020204030204" pitchFamily="34" charset="0"/>
                <a:cs typeface="Calibri" panose="020F0502020204030204" pitchFamily="34" charset="0"/>
              </a:rPr>
              <a:t>Trung tâm </a:t>
            </a:r>
            <a:r>
              <a:rPr lang="en-US" dirty="0" err="1">
                <a:latin typeface="Calibri" panose="020F0502020204030204" pitchFamily="34" charset="0"/>
                <a:cs typeface="Calibri" panose="020F0502020204030204" pitchFamily="34" charset="0"/>
              </a:rPr>
              <a:t>vùng</a:t>
            </a:r>
            <a:r>
              <a:rPr lang="vi-VN" dirty="0">
                <a:latin typeface="Calibri" panose="020F0502020204030204" pitchFamily="34" charset="0"/>
                <a:cs typeface="Calibri" panose="020F0502020204030204" pitchFamily="34" charset="0"/>
              </a:rPr>
              <a:t> của bạn ở đây để hỗ trợ bạn nhưng có sự hỗ </a:t>
            </a:r>
            <a:r>
              <a:rPr lang="en-US" dirty="0" err="1">
                <a:latin typeface="Calibri" panose="020F0502020204030204" pitchFamily="34" charset="0"/>
                <a:cs typeface="Calibri" panose="020F0502020204030204" pitchFamily="34" charset="0"/>
              </a:rPr>
              <a:t>trợ</a:t>
            </a:r>
            <a:r>
              <a:rPr lang="en-US" baseline="0" dirty="0">
                <a:latin typeface="Calibri" panose="020F0502020204030204" pitchFamily="34" charset="0"/>
                <a:cs typeface="Calibri" panose="020F0502020204030204" pitchFamily="34" charset="0"/>
              </a:rPr>
              <a:t> đ</a:t>
            </a:r>
            <a:r>
              <a:rPr lang="vi-VN" dirty="0">
                <a:latin typeface="Calibri" panose="020F0502020204030204" pitchFamily="34" charset="0"/>
                <a:cs typeface="Calibri" panose="020F0502020204030204" pitchFamily="34" charset="0"/>
              </a:rPr>
              <a:t>ịa phươ</a:t>
            </a:r>
            <a:r>
              <a:rPr lang="en-US" dirty="0" err="1">
                <a:latin typeface="Calibri" panose="020F0502020204030204" pitchFamily="34" charset="0"/>
                <a:cs typeface="Calibri" panose="020F0502020204030204" pitchFamily="34" charset="0"/>
              </a:rPr>
              <a:t>ng</a:t>
            </a:r>
            <a:r>
              <a:rPr lang="vi-VN"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khác</a:t>
            </a:r>
            <a:r>
              <a:rPr lang="en-US" baseline="0" dirty="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từ ủy ban cố vấn tình nguyện địa phương.</a:t>
            </a:r>
          </a:p>
          <a:p>
            <a:endParaRPr lang="vi-VN" dirty="0">
              <a:latin typeface="Calibri" panose="020F0502020204030204" pitchFamily="34" charset="0"/>
              <a:cs typeface="Calibri" panose="020F0502020204030204" pitchFamily="34" charset="0"/>
            </a:endParaRPr>
          </a:p>
          <a:p>
            <a:r>
              <a:rPr lang="vi-VN" dirty="0">
                <a:latin typeface="Calibri" panose="020F0502020204030204" pitchFamily="34" charset="0"/>
                <a:cs typeface="Calibri" panose="020F0502020204030204" pitchFamily="34" charset="0"/>
              </a:rPr>
              <a:t>Các ủy ban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quyền</a:t>
            </a:r>
            <a:r>
              <a:rPr lang="vi-VN" dirty="0">
                <a:latin typeface="Calibri" panose="020F0502020204030204" pitchFamily="34" charset="0"/>
                <a:cs typeface="Calibri" panose="020F0502020204030204" pitchFamily="34" charset="0"/>
              </a:rPr>
              <a:t> tự quyết địa phương </a:t>
            </a:r>
            <a:r>
              <a:rPr lang="en-US" dirty="0" err="1">
                <a:latin typeface="Calibri" panose="020F0502020204030204" pitchFamily="34" charset="0"/>
                <a:cs typeface="Calibri" panose="020F0502020204030204" pitchFamily="34" charset="0"/>
              </a:rPr>
              <a:t>theo</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dõi</a:t>
            </a:r>
            <a:r>
              <a:rPr lang="en-US" baseline="0" dirty="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sự phát triển và </a:t>
            </a:r>
            <a:r>
              <a:rPr lang="en-US" dirty="0" err="1">
                <a:latin typeface="Calibri" panose="020F0502020204030204" pitchFamily="34" charset="0"/>
                <a:cs typeface="Calibri" panose="020F0502020204030204" pitchFamily="34" charset="0"/>
              </a:rPr>
              <a:t>tiến</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triển</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liên</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tục</a:t>
            </a:r>
            <a:r>
              <a:rPr lang="en-US" baseline="0" dirty="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của chương trình.</a:t>
            </a:r>
          </a:p>
          <a:p>
            <a:endParaRPr lang="vi-VN" dirty="0">
              <a:latin typeface="Calibri" panose="020F0502020204030204" pitchFamily="34" charset="0"/>
              <a:cs typeface="Calibri" panose="020F0502020204030204" pitchFamily="34" charset="0"/>
            </a:endParaRPr>
          </a:p>
          <a:p>
            <a:r>
              <a:rPr lang="vi-VN" dirty="0">
                <a:latin typeface="Calibri" panose="020F0502020204030204" pitchFamily="34" charset="0"/>
                <a:cs typeface="Calibri" panose="020F0502020204030204" pitchFamily="34" charset="0"/>
              </a:rPr>
              <a:t>Tham dự các cuộc họp và </a:t>
            </a:r>
            <a:r>
              <a:rPr lang="en-US" dirty="0" err="1">
                <a:latin typeface="Calibri" panose="020F0502020204030204" pitchFamily="34" charset="0"/>
                <a:cs typeface="Calibri" panose="020F0502020204030204" pitchFamily="34" charset="0"/>
              </a:rPr>
              <a:t>buổi</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giao</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lưu</a:t>
            </a:r>
            <a:r>
              <a:rPr lang="en-US" baseline="0" dirty="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với các gia đình và người tham gia </a:t>
            </a:r>
            <a:r>
              <a:rPr lang="en-US" dirty="0" err="1">
                <a:latin typeface="Calibri" panose="020F0502020204030204" pitchFamily="34" charset="0"/>
                <a:cs typeface="Calibri" panose="020F0502020204030204" pitchFamily="34" charset="0"/>
              </a:rPr>
              <a:t>khác</a:t>
            </a:r>
            <a:r>
              <a:rPr lang="en-US" baseline="0" dirty="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đã được chọn </a:t>
            </a:r>
            <a:r>
              <a:rPr lang="en-US" dirty="0" err="1">
                <a:latin typeface="Calibri" panose="020F0502020204030204" pitchFamily="34" charset="0"/>
                <a:cs typeface="Calibri" panose="020F0502020204030204" pitchFamily="34" charset="0"/>
              </a:rPr>
              <a:t>tham</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gia</a:t>
            </a:r>
            <a:r>
              <a:rPr lang="en-US" baseline="0" dirty="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SDP. Đưa ra </a:t>
            </a:r>
            <a:r>
              <a:rPr lang="en-US" dirty="0" err="1">
                <a:latin typeface="Calibri" panose="020F0502020204030204" pitchFamily="34" charset="0"/>
                <a:cs typeface="Calibri" panose="020F0502020204030204" pitchFamily="34" charset="0"/>
              </a:rPr>
              <a:t>đề</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xuất</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để</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cải</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thiện</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Trò</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chuyện</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về</a:t>
            </a:r>
            <a:r>
              <a:rPr lang="en-US" baseline="0"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những</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điều</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tốt</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đẹp</a:t>
            </a:r>
            <a:r>
              <a:rPr lang="en-US" baseline="0"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với</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kế</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hoạch</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và</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cuộc</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sống</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được</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tự</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quyết</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của</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bạn</a:t>
            </a:r>
            <a:r>
              <a:rPr lang="en-US" dirty="0">
                <a:latin typeface="Calibri" panose="020F0502020204030204" pitchFamily="34" charset="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err="1">
                <a:latin typeface="Calibri" panose="020F0502020204030204" pitchFamily="34" charset="0"/>
                <a:cs typeface="Calibri" panose="020F0502020204030204" pitchFamily="34" charset="0"/>
              </a:rPr>
              <a:t>Đây</a:t>
            </a:r>
            <a:r>
              <a:rPr lang="en-US" i="1" baseline="0" dirty="0">
                <a:latin typeface="Calibri" panose="020F0502020204030204" pitchFamily="34" charset="0"/>
                <a:cs typeface="Calibri" panose="020F0502020204030204" pitchFamily="34" charset="0"/>
              </a:rPr>
              <a:t> </a:t>
            </a:r>
            <a:r>
              <a:rPr lang="en-US" i="1" baseline="0" dirty="0" err="1">
                <a:latin typeface="Calibri" panose="020F0502020204030204" pitchFamily="34" charset="0"/>
                <a:cs typeface="Calibri" panose="020F0502020204030204" pitchFamily="34" charset="0"/>
              </a:rPr>
              <a:t>là</a:t>
            </a:r>
            <a:r>
              <a:rPr lang="en-US" i="1" baseline="0" dirty="0">
                <a:latin typeface="Calibri" panose="020F0502020204030204" pitchFamily="34" charset="0"/>
                <a:cs typeface="Calibri" panose="020F0502020204030204" pitchFamily="34" charset="0"/>
              </a:rPr>
              <a:t> </a:t>
            </a:r>
            <a:r>
              <a:rPr lang="en-US" i="1" baseline="0" dirty="0" err="1">
                <a:latin typeface="Calibri" panose="020F0502020204030204" pitchFamily="34" charset="0"/>
                <a:cs typeface="Calibri" panose="020F0502020204030204" pitchFamily="34" charset="0"/>
              </a:rPr>
              <a:t>tất</a:t>
            </a:r>
            <a:r>
              <a:rPr lang="en-US" i="1" baseline="0" dirty="0">
                <a:latin typeface="Calibri" panose="020F0502020204030204" pitchFamily="34" charset="0"/>
                <a:cs typeface="Calibri" panose="020F0502020204030204" pitchFamily="34" charset="0"/>
              </a:rPr>
              <a:t> </a:t>
            </a:r>
            <a:r>
              <a:rPr lang="en-US" i="1" baseline="0" dirty="0" err="1">
                <a:latin typeface="Calibri" panose="020F0502020204030204" pitchFamily="34" charset="0"/>
                <a:cs typeface="Calibri" panose="020F0502020204030204" pitchFamily="34" charset="0"/>
              </a:rPr>
              <a:t>cả</a:t>
            </a:r>
            <a:r>
              <a:rPr lang="en-US" i="1" baseline="0" dirty="0">
                <a:latin typeface="Calibri" panose="020F0502020204030204" pitchFamily="34" charset="0"/>
                <a:cs typeface="Calibri" panose="020F0502020204030204" pitchFamily="34" charset="0"/>
              </a:rPr>
              <a:t> </a:t>
            </a:r>
            <a:r>
              <a:rPr lang="en-US" i="1" baseline="0" dirty="0" err="1">
                <a:latin typeface="Calibri" panose="020F0502020204030204" pitchFamily="34" charset="0"/>
                <a:cs typeface="Calibri" panose="020F0502020204030204" pitchFamily="34" charset="0"/>
              </a:rPr>
              <a:t>những</a:t>
            </a:r>
            <a:r>
              <a:rPr lang="en-US" i="1" baseline="0" dirty="0">
                <a:latin typeface="Calibri" panose="020F0502020204030204" pitchFamily="34" charset="0"/>
                <a:cs typeface="Calibri" panose="020F0502020204030204" pitchFamily="34" charset="0"/>
              </a:rPr>
              <a:t> </a:t>
            </a:r>
            <a:r>
              <a:rPr lang="en-US" i="1" baseline="0" dirty="0" err="1">
                <a:latin typeface="Calibri" panose="020F0502020204030204" pitchFamily="34" charset="0"/>
                <a:cs typeface="Calibri" panose="020F0502020204030204" pitchFamily="34" charset="0"/>
              </a:rPr>
              <a:t>nơi</a:t>
            </a:r>
            <a:r>
              <a:rPr lang="en-US" i="1" baseline="0" dirty="0">
                <a:latin typeface="Calibri" panose="020F0502020204030204" pitchFamily="34" charset="0"/>
                <a:cs typeface="Calibri" panose="020F0502020204030204" pitchFamily="34" charset="0"/>
              </a:rPr>
              <a:t> </a:t>
            </a:r>
            <a:r>
              <a:rPr lang="en-US" i="1" baseline="0" dirty="0" err="1">
                <a:latin typeface="Calibri" panose="020F0502020204030204" pitchFamily="34" charset="0"/>
                <a:cs typeface="Calibri" panose="020F0502020204030204" pitchFamily="34" charset="0"/>
              </a:rPr>
              <a:t>để</a:t>
            </a:r>
            <a:r>
              <a:rPr lang="en-US" i="1" baseline="0" dirty="0">
                <a:latin typeface="Calibri" panose="020F0502020204030204" pitchFamily="34" charset="0"/>
                <a:cs typeface="Calibri" panose="020F0502020204030204" pitchFamily="34" charset="0"/>
              </a:rPr>
              <a:t> RC/LVAC </a:t>
            </a:r>
            <a:r>
              <a:rPr lang="en-US" i="1" baseline="0" dirty="0" err="1">
                <a:latin typeface="Calibri" panose="020F0502020204030204" pitchFamily="34" charset="0"/>
                <a:cs typeface="Calibri" panose="020F0502020204030204" pitchFamily="34" charset="0"/>
              </a:rPr>
              <a:t>điền</a:t>
            </a:r>
            <a:r>
              <a:rPr lang="en-US" i="1" baseline="0" dirty="0">
                <a:latin typeface="Calibri" panose="020F0502020204030204" pitchFamily="34" charset="0"/>
                <a:cs typeface="Calibri" panose="020F0502020204030204" pitchFamily="34" charset="0"/>
              </a:rPr>
              <a:t> </a:t>
            </a:r>
            <a:r>
              <a:rPr lang="en-US" i="1" baseline="0" dirty="0" err="1">
                <a:latin typeface="Calibri" panose="020F0502020204030204" pitchFamily="34" charset="0"/>
                <a:cs typeface="Calibri" panose="020F0502020204030204" pitchFamily="34" charset="0"/>
              </a:rPr>
              <a:t>vào</a:t>
            </a:r>
            <a:r>
              <a:rPr lang="en-US" i="1" baseline="0" dirty="0">
                <a:latin typeface="Calibri" panose="020F0502020204030204" pitchFamily="34" charset="0"/>
                <a:cs typeface="Calibri" panose="020F0502020204030204" pitchFamily="34" charset="0"/>
              </a:rPr>
              <a:t>. </a:t>
            </a:r>
            <a:endParaRPr lang="en-US"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1C78673E-F29B-4593-BE77-BC78070867BB}" type="slidenum">
              <a:rPr lang="en-US" smtClean="0"/>
              <a:t>87</a:t>
            </a:fld>
            <a:endParaRPr lang="en-US" dirty="0"/>
          </a:p>
        </p:txBody>
      </p:sp>
    </p:spTree>
    <p:extLst>
      <p:ext uri="{BB962C8B-B14F-4D97-AF65-F5344CB8AC3E}">
        <p14:creationId xmlns:p14="http://schemas.microsoft.com/office/powerpoint/2010/main" val="62094911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err="1"/>
              <a:t>Trung</a:t>
            </a:r>
            <a:r>
              <a:rPr lang="en-US" i="1" baseline="0" dirty="0"/>
              <a:t> </a:t>
            </a:r>
            <a:r>
              <a:rPr lang="en-US" i="1" baseline="0" dirty="0" err="1"/>
              <a:t>tâm</a:t>
            </a:r>
            <a:r>
              <a:rPr lang="en-US" i="1" baseline="0" dirty="0"/>
              <a:t> </a:t>
            </a:r>
            <a:r>
              <a:rPr lang="en-US" i="1" baseline="0" dirty="0" err="1"/>
              <a:t>vùng</a:t>
            </a:r>
            <a:r>
              <a:rPr lang="en-US" i="1" baseline="0" dirty="0"/>
              <a:t> </a:t>
            </a:r>
            <a:r>
              <a:rPr lang="en-US" i="1" baseline="0" dirty="0" err="1"/>
              <a:t>có</a:t>
            </a:r>
            <a:r>
              <a:rPr lang="en-US" i="1" baseline="0" dirty="0"/>
              <a:t> </a:t>
            </a:r>
            <a:r>
              <a:rPr lang="en-US" i="1" baseline="0" dirty="0" err="1"/>
              <a:t>thể</a:t>
            </a:r>
            <a:r>
              <a:rPr lang="en-US" i="1" baseline="0" dirty="0"/>
              <a:t> </a:t>
            </a:r>
            <a:r>
              <a:rPr lang="en-US" i="1" baseline="0" dirty="0" err="1"/>
              <a:t>cung</a:t>
            </a:r>
            <a:r>
              <a:rPr lang="en-US" i="1" baseline="0" dirty="0"/>
              <a:t> </a:t>
            </a:r>
            <a:r>
              <a:rPr lang="en-US" i="1" baseline="0" dirty="0" err="1"/>
              <a:t>cấp</a:t>
            </a:r>
            <a:r>
              <a:rPr lang="en-US" i="1" baseline="0" dirty="0"/>
              <a:t> </a:t>
            </a:r>
            <a:r>
              <a:rPr lang="en-US" i="1" baseline="0" dirty="0" err="1"/>
              <a:t>thêm</a:t>
            </a:r>
            <a:r>
              <a:rPr lang="en-US" i="1" baseline="0" dirty="0"/>
              <a:t> </a:t>
            </a:r>
            <a:r>
              <a:rPr lang="en-US" i="1" baseline="0" dirty="0" err="1"/>
              <a:t>tài</a:t>
            </a:r>
            <a:r>
              <a:rPr lang="en-US" i="1" baseline="0" dirty="0"/>
              <a:t> </a:t>
            </a:r>
            <a:r>
              <a:rPr lang="en-US" i="1" baseline="0" dirty="0" err="1"/>
              <a:t>liệu</a:t>
            </a:r>
            <a:r>
              <a:rPr lang="en-US" i="1" baseline="0" dirty="0"/>
              <a:t> </a:t>
            </a:r>
            <a:r>
              <a:rPr lang="en-US" i="1" baseline="0" dirty="0" err="1"/>
              <a:t>để</a:t>
            </a:r>
            <a:r>
              <a:rPr lang="en-US" i="1" baseline="0" dirty="0"/>
              <a:t> </a:t>
            </a:r>
            <a:r>
              <a:rPr lang="en-US" i="1" baseline="0" dirty="0" err="1"/>
              <a:t>giúp</a:t>
            </a:r>
            <a:r>
              <a:rPr lang="en-US" i="1" baseline="0" dirty="0"/>
              <a:t> </a:t>
            </a:r>
            <a:r>
              <a:rPr lang="en-US" i="1" baseline="0" dirty="0" err="1"/>
              <a:t>tìm</a:t>
            </a:r>
            <a:r>
              <a:rPr lang="en-US" i="1" baseline="0" dirty="0"/>
              <a:t> </a:t>
            </a:r>
            <a:r>
              <a:rPr lang="en-US" i="1" baseline="0" dirty="0" err="1"/>
              <a:t>kiếm</a:t>
            </a:r>
            <a:r>
              <a:rPr lang="en-US" i="1" baseline="0" dirty="0"/>
              <a:t> </a:t>
            </a:r>
            <a:r>
              <a:rPr lang="en-US" i="1" baseline="0" dirty="0" err="1"/>
              <a:t>thêm</a:t>
            </a:r>
            <a:r>
              <a:rPr lang="en-US" i="1" baseline="0" dirty="0"/>
              <a:t> </a:t>
            </a:r>
            <a:r>
              <a:rPr lang="en-US" i="1" baseline="0" dirty="0" err="1"/>
              <a:t>sự</a:t>
            </a:r>
            <a:r>
              <a:rPr lang="en-US" i="1" baseline="0" dirty="0"/>
              <a:t> </a:t>
            </a:r>
            <a:r>
              <a:rPr lang="en-US" i="1" baseline="0" dirty="0" err="1"/>
              <a:t>hỗ</a:t>
            </a:r>
            <a:r>
              <a:rPr lang="en-US" i="1" baseline="0" dirty="0"/>
              <a:t> </a:t>
            </a:r>
            <a:r>
              <a:rPr lang="en-US" i="1" baseline="0" dirty="0" err="1"/>
              <a:t>trợ</a:t>
            </a:r>
            <a:r>
              <a:rPr lang="en-US" i="1" baseline="0" dirty="0"/>
              <a:t> </a:t>
            </a:r>
            <a:r>
              <a:rPr lang="en-US" i="1" baseline="0" dirty="0" err="1"/>
              <a:t>địa</a:t>
            </a:r>
            <a:r>
              <a:rPr lang="en-US" i="1" baseline="0" dirty="0"/>
              <a:t> </a:t>
            </a:r>
            <a:r>
              <a:rPr lang="en-US" i="1" baseline="0" dirty="0" err="1"/>
              <a:t>phương</a:t>
            </a:r>
            <a:r>
              <a:rPr lang="en-US" i="1" baseline="0" dirty="0"/>
              <a:t> </a:t>
            </a:r>
            <a:r>
              <a:rPr lang="en-US" i="1" baseline="0" dirty="0" err="1"/>
              <a:t>trong</a:t>
            </a:r>
            <a:r>
              <a:rPr lang="en-US" i="1" baseline="0" dirty="0"/>
              <a:t> </a:t>
            </a:r>
            <a:r>
              <a:rPr lang="en-US" i="1" baseline="0" dirty="0" err="1"/>
              <a:t>cộng</a:t>
            </a:r>
            <a:r>
              <a:rPr lang="en-US" i="1" baseline="0" dirty="0"/>
              <a:t> </a:t>
            </a:r>
            <a:r>
              <a:rPr lang="en-US" i="1" baseline="0" dirty="0" err="1"/>
              <a:t>đồng</a:t>
            </a:r>
            <a:r>
              <a:rPr lang="en-US" i="1" baseline="0" dirty="0"/>
              <a:t>.</a:t>
            </a:r>
            <a:endParaRPr lang="en-US" i="1" dirty="0"/>
          </a:p>
        </p:txBody>
      </p:sp>
      <p:sp>
        <p:nvSpPr>
          <p:cNvPr id="4" name="Slide Number Placeholder 3"/>
          <p:cNvSpPr>
            <a:spLocks noGrp="1"/>
          </p:cNvSpPr>
          <p:nvPr>
            <p:ph type="sldNum" sz="quarter" idx="5"/>
          </p:nvPr>
        </p:nvSpPr>
        <p:spPr/>
        <p:txBody>
          <a:bodyPr/>
          <a:lstStyle/>
          <a:p>
            <a:fld id="{1C78673E-F29B-4593-BE77-BC78070867BB}" type="slidenum">
              <a:rPr lang="en-US" smtClean="0"/>
              <a:t>88</a:t>
            </a:fld>
            <a:endParaRPr lang="en-US" dirty="0"/>
          </a:p>
        </p:txBody>
      </p:sp>
    </p:spTree>
    <p:extLst>
      <p:ext uri="{BB962C8B-B14F-4D97-AF65-F5344CB8AC3E}">
        <p14:creationId xmlns:p14="http://schemas.microsoft.com/office/powerpoint/2010/main" val="201130583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gn="l" defTabSz="914400" rtl="0" eaLnBrk="1" latinLnBrk="0" hangingPunct="1">
              <a:lnSpc>
                <a:spcPct val="90000"/>
              </a:lnSpc>
              <a:spcBef>
                <a:spcPct val="0"/>
              </a:spcBef>
              <a:buFont typeface="Wingdings" panose="05000000000000000000" pitchFamily="2" charset="2"/>
              <a:buChar char="ü"/>
            </a:pPr>
            <a:r>
              <a:rPr lang="en-US" sz="1200" kern="1200" dirty="0" err="1">
                <a:solidFill>
                  <a:schemeClr val="tx1"/>
                </a:solidFill>
                <a:latin typeface="+mn-lt"/>
                <a:ea typeface="+mn-ea"/>
                <a:cs typeface="+mn-cs"/>
              </a:rPr>
              <a:t>Trung</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tâm</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Vùng</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sẽ</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dẫn</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dắt</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các</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bước</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tiếp</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theo</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của</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bạn</a:t>
            </a:r>
            <a:r>
              <a:rPr lang="en-US" sz="1200" kern="1200" dirty="0">
                <a:solidFill>
                  <a:schemeClr val="tx1"/>
                </a:solidFill>
                <a:latin typeface="+mn-lt"/>
                <a:ea typeface="+mn-ea"/>
                <a:cs typeface="+mn-cs"/>
              </a:rPr>
              <a:t>.</a:t>
            </a:r>
          </a:p>
          <a:p>
            <a:pPr marL="342900" indent="-342900" algn="l" defTabSz="914400" rtl="0" eaLnBrk="1" latinLnBrk="0" hangingPunct="1">
              <a:lnSpc>
                <a:spcPct val="90000"/>
              </a:lnSpc>
              <a:spcBef>
                <a:spcPct val="0"/>
              </a:spcBef>
              <a:buFont typeface="Wingdings" panose="05000000000000000000" pitchFamily="2" charset="2"/>
              <a:buChar char="ü"/>
            </a:pPr>
            <a:endParaRPr lang="en-US" sz="1200" kern="1200" dirty="0">
              <a:solidFill>
                <a:schemeClr val="tx1"/>
              </a:solidFill>
              <a:latin typeface="+mn-lt"/>
              <a:ea typeface="+mn-ea"/>
              <a:cs typeface="+mn-cs"/>
            </a:endParaRPr>
          </a:p>
          <a:p>
            <a:pPr marL="342900" indent="-342900" algn="l" defTabSz="914400" rtl="0" eaLnBrk="1" latinLnBrk="0" hangingPunct="1">
              <a:lnSpc>
                <a:spcPct val="90000"/>
              </a:lnSpc>
              <a:spcBef>
                <a:spcPct val="0"/>
              </a:spcBef>
              <a:buFont typeface="Wingdings" panose="05000000000000000000" pitchFamily="2" charset="2"/>
              <a:buChar char="ü"/>
            </a:pPr>
            <a:r>
              <a:rPr lang="en-US" sz="1200" kern="1200" dirty="0" err="1">
                <a:solidFill>
                  <a:schemeClr val="tx1"/>
                </a:solidFill>
                <a:latin typeface="+mn-lt"/>
                <a:ea typeface="+mn-ea"/>
                <a:cs typeface="+mn-cs"/>
              </a:rPr>
              <a:t>Tham</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gia</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Nhóm</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Cố</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vấn</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Địa</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phương</a:t>
            </a:r>
            <a:r>
              <a:rPr lang="en-US" sz="1200" kern="1200" baseline="0" dirty="0">
                <a:solidFill>
                  <a:schemeClr val="tx1"/>
                </a:solidFill>
                <a:latin typeface="+mn-lt"/>
                <a:ea typeface="+mn-ea"/>
                <a:cs typeface="+mn-cs"/>
              </a:rPr>
              <a:t> SDP </a:t>
            </a:r>
            <a:r>
              <a:rPr lang="en-US" sz="1200" kern="1200" baseline="0" dirty="0" err="1">
                <a:solidFill>
                  <a:schemeClr val="tx1"/>
                </a:solidFill>
                <a:latin typeface="+mn-lt"/>
                <a:ea typeface="+mn-ea"/>
                <a:cs typeface="+mn-cs"/>
              </a:rPr>
              <a:t>của</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bạn</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để</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hoà</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nhập</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và</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có</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tiếng</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nói</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trong</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việc</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phát</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triển</a:t>
            </a:r>
            <a:r>
              <a:rPr lang="en-US" sz="1200" kern="1200" baseline="0" dirty="0">
                <a:solidFill>
                  <a:schemeClr val="tx1"/>
                </a:solidFill>
                <a:latin typeface="+mn-lt"/>
                <a:ea typeface="+mn-ea"/>
                <a:cs typeface="+mn-cs"/>
              </a:rPr>
              <a:t> SDP</a:t>
            </a:r>
            <a:r>
              <a:rPr lang="en-US" sz="1200" kern="1200" dirty="0">
                <a:solidFill>
                  <a:schemeClr val="tx1"/>
                </a:solidFill>
                <a:latin typeface="+mn-lt"/>
                <a:ea typeface="+mn-ea"/>
                <a:cs typeface="+mn-cs"/>
              </a:rPr>
              <a:t>. </a:t>
            </a:r>
          </a:p>
          <a:p>
            <a:pPr marL="342900" indent="-342900" algn="l" defTabSz="914400" rtl="0" eaLnBrk="1" latinLnBrk="0" hangingPunct="1">
              <a:lnSpc>
                <a:spcPct val="90000"/>
              </a:lnSpc>
              <a:spcBef>
                <a:spcPct val="0"/>
              </a:spcBef>
              <a:buFont typeface="Wingdings" panose="05000000000000000000" pitchFamily="2" charset="2"/>
              <a:buChar char="ü"/>
            </a:pPr>
            <a:endParaRPr lang="en-US" sz="1200" kern="1200" dirty="0">
              <a:solidFill>
                <a:schemeClr val="tx1"/>
              </a:solidFill>
              <a:latin typeface="+mn-lt"/>
              <a:ea typeface="+mn-ea"/>
              <a:cs typeface="+mn-cs"/>
            </a:endParaRPr>
          </a:p>
          <a:p>
            <a:pPr marL="342900" indent="-342900" algn="l" defTabSz="914400" rtl="0" eaLnBrk="1" latinLnBrk="0" hangingPunct="1">
              <a:lnSpc>
                <a:spcPct val="90000"/>
              </a:lnSpc>
              <a:spcBef>
                <a:spcPct val="0"/>
              </a:spcBef>
              <a:buFont typeface="Wingdings" panose="05000000000000000000" pitchFamily="2" charset="2"/>
              <a:buChar char="ü"/>
            </a:pPr>
            <a:r>
              <a:rPr lang="en-US" sz="1200" kern="1200" dirty="0" err="1">
                <a:solidFill>
                  <a:schemeClr val="tx1"/>
                </a:solidFill>
                <a:latin typeface="+mn-lt"/>
                <a:ea typeface="+mn-ea"/>
                <a:cs typeface="+mn-cs"/>
              </a:rPr>
              <a:t>Để</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biết</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thêm</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thông</a:t>
            </a:r>
            <a:r>
              <a:rPr lang="en-US" sz="1200" kern="1200" baseline="0" dirty="0">
                <a:solidFill>
                  <a:schemeClr val="tx1"/>
                </a:solidFill>
                <a:latin typeface="+mn-lt"/>
                <a:ea typeface="+mn-ea"/>
                <a:cs typeface="+mn-cs"/>
              </a:rPr>
              <a:t> tin, </a:t>
            </a:r>
            <a:r>
              <a:rPr lang="en-US" sz="1200" kern="1200" baseline="0" dirty="0" err="1">
                <a:solidFill>
                  <a:schemeClr val="tx1"/>
                </a:solidFill>
                <a:latin typeface="+mn-lt"/>
                <a:ea typeface="+mn-ea"/>
                <a:cs typeface="+mn-cs"/>
              </a:rPr>
              <a:t>hãy</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truy</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cập</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các</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đường</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dẫn</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được</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cung</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cấp</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để</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tìm</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hiểu</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thêm</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về</a:t>
            </a:r>
            <a:r>
              <a:rPr lang="en-US" sz="1200" kern="1200" baseline="0" dirty="0">
                <a:solidFill>
                  <a:schemeClr val="tx1"/>
                </a:solidFill>
                <a:latin typeface="+mn-lt"/>
                <a:ea typeface="+mn-ea"/>
                <a:cs typeface="+mn-cs"/>
              </a:rPr>
              <a:t> SDP, </a:t>
            </a:r>
            <a:r>
              <a:rPr lang="en-US" sz="1200" kern="1200" baseline="0" dirty="0" err="1">
                <a:solidFill>
                  <a:schemeClr val="tx1"/>
                </a:solidFill>
                <a:latin typeface="+mn-lt"/>
                <a:ea typeface="+mn-ea"/>
                <a:cs typeface="+mn-cs"/>
              </a:rPr>
              <a:t>quyền</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của</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bạn</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và</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lựa</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chọn</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của</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bạn</a:t>
            </a:r>
            <a:r>
              <a:rPr lang="en-US" sz="1200" kern="1200" dirty="0">
                <a:solidFill>
                  <a:schemeClr val="tx1"/>
                </a:solidFill>
                <a:latin typeface="+mn-lt"/>
                <a:ea typeface="+mn-ea"/>
                <a:cs typeface="+mn-cs"/>
              </a:rPr>
              <a:t>!</a:t>
            </a:r>
          </a:p>
        </p:txBody>
      </p:sp>
      <p:sp>
        <p:nvSpPr>
          <p:cNvPr id="4" name="Slide Number Placeholder 3"/>
          <p:cNvSpPr>
            <a:spLocks noGrp="1"/>
          </p:cNvSpPr>
          <p:nvPr>
            <p:ph type="sldNum" sz="quarter" idx="10"/>
          </p:nvPr>
        </p:nvSpPr>
        <p:spPr/>
        <p:txBody>
          <a:bodyPr/>
          <a:lstStyle/>
          <a:p>
            <a:fld id="{1C78673E-F29B-4593-BE77-BC78070867BB}" type="slidenum">
              <a:rPr lang="en-US" smtClean="0"/>
              <a:t>89</a:t>
            </a:fld>
            <a:endParaRPr lang="en-US" dirty="0"/>
          </a:p>
        </p:txBody>
      </p:sp>
    </p:spTree>
    <p:extLst>
      <p:ext uri="{BB962C8B-B14F-4D97-AF65-F5344CB8AC3E}">
        <p14:creationId xmlns:p14="http://schemas.microsoft.com/office/powerpoint/2010/main" val="1818782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Nhìn</a:t>
            </a:r>
            <a:r>
              <a:rPr lang="en-US" baseline="0" dirty="0"/>
              <a:t> </a:t>
            </a:r>
            <a:r>
              <a:rPr lang="en-US" baseline="0" dirty="0" err="1"/>
              <a:t>lướt</a:t>
            </a:r>
            <a:r>
              <a:rPr lang="en-US" baseline="0" dirty="0"/>
              <a:t> qua, </a:t>
            </a:r>
            <a:r>
              <a:rPr lang="en-US" baseline="0" dirty="0" err="1"/>
              <a:t>bạn</a:t>
            </a:r>
            <a:r>
              <a:rPr lang="en-US" baseline="0" dirty="0"/>
              <a:t> </a:t>
            </a:r>
            <a:r>
              <a:rPr lang="en-US" baseline="0" dirty="0" err="1"/>
              <a:t>sẽ</a:t>
            </a:r>
            <a:r>
              <a:rPr lang="en-US" baseline="0" dirty="0"/>
              <a:t> </a:t>
            </a:r>
            <a:r>
              <a:rPr lang="en-US" baseline="0" dirty="0" err="1"/>
              <a:t>thấy</a:t>
            </a:r>
            <a:r>
              <a:rPr lang="en-US" baseline="0" dirty="0"/>
              <a:t> </a:t>
            </a:r>
            <a:r>
              <a:rPr lang="en-US" baseline="0" dirty="0" err="1"/>
              <a:t>một</a:t>
            </a:r>
            <a:r>
              <a:rPr lang="en-US" baseline="0" dirty="0"/>
              <a:t> </a:t>
            </a:r>
            <a:r>
              <a:rPr lang="en-US" baseline="0" dirty="0" err="1"/>
              <a:t>số</a:t>
            </a:r>
            <a:r>
              <a:rPr lang="en-US" baseline="0" dirty="0"/>
              <a:t> </a:t>
            </a:r>
            <a:r>
              <a:rPr lang="en-US" baseline="0" dirty="0" err="1"/>
              <a:t>điều</a:t>
            </a:r>
            <a:r>
              <a:rPr lang="en-US" baseline="0" dirty="0"/>
              <a:t> </a:t>
            </a:r>
            <a:r>
              <a:rPr lang="en-US" baseline="0" dirty="0" err="1"/>
              <a:t>trông</a:t>
            </a:r>
            <a:r>
              <a:rPr lang="en-US" baseline="0" dirty="0"/>
              <a:t> </a:t>
            </a:r>
            <a:r>
              <a:rPr lang="en-US" baseline="0" dirty="0" err="1"/>
              <a:t>giống</a:t>
            </a:r>
            <a:r>
              <a:rPr lang="en-US" baseline="0" dirty="0"/>
              <a:t> </a:t>
            </a:r>
            <a:r>
              <a:rPr lang="en-US" baseline="0" dirty="0" err="1"/>
              <a:t>với</a:t>
            </a:r>
            <a:r>
              <a:rPr lang="en-US" baseline="0" dirty="0"/>
              <a:t> SDP. </a:t>
            </a:r>
          </a:p>
          <a:p>
            <a:endParaRPr lang="en-US" baseline="0" dirty="0"/>
          </a:p>
          <a:p>
            <a:r>
              <a:rPr lang="en-US" baseline="0" dirty="0" err="1"/>
              <a:t>Tuy</a:t>
            </a:r>
            <a:r>
              <a:rPr lang="en-US" baseline="0" dirty="0"/>
              <a:t> </a:t>
            </a:r>
            <a:r>
              <a:rPr lang="en-US" baseline="0" dirty="0" err="1"/>
              <a:t>nhiên</a:t>
            </a:r>
            <a:r>
              <a:rPr lang="en-US" baseline="0" dirty="0"/>
              <a:t>, ta </a:t>
            </a:r>
            <a:r>
              <a:rPr lang="en-US" baseline="0" dirty="0" err="1"/>
              <a:t>sẽ</a:t>
            </a:r>
            <a:r>
              <a:rPr lang="en-US" baseline="0" dirty="0"/>
              <a:t> </a:t>
            </a:r>
            <a:r>
              <a:rPr lang="en-US" baseline="0" dirty="0" err="1"/>
              <a:t>thảo</a:t>
            </a:r>
            <a:r>
              <a:rPr lang="en-US" baseline="0" dirty="0"/>
              <a:t> </a:t>
            </a:r>
            <a:r>
              <a:rPr lang="en-US" baseline="0" dirty="0" err="1"/>
              <a:t>luận</a:t>
            </a:r>
            <a:r>
              <a:rPr lang="en-US" baseline="0" dirty="0"/>
              <a:t> </a:t>
            </a:r>
            <a:r>
              <a:rPr lang="en-US" baseline="0" dirty="0" err="1"/>
              <a:t>về</a:t>
            </a:r>
            <a:r>
              <a:rPr lang="en-US" baseline="0" dirty="0"/>
              <a:t> </a:t>
            </a:r>
            <a:r>
              <a:rPr lang="en-US" baseline="0" dirty="0" err="1"/>
              <a:t>việc</a:t>
            </a:r>
            <a:r>
              <a:rPr lang="en-US" baseline="0" dirty="0"/>
              <a:t> </a:t>
            </a:r>
            <a:r>
              <a:rPr lang="en-US" baseline="0" dirty="0" err="1"/>
              <a:t>tại</a:t>
            </a:r>
            <a:r>
              <a:rPr lang="en-US" baseline="0" dirty="0"/>
              <a:t> </a:t>
            </a:r>
            <a:r>
              <a:rPr lang="en-US" baseline="0" dirty="0" err="1"/>
              <a:t>sao</a:t>
            </a:r>
            <a:r>
              <a:rPr lang="en-US" baseline="0" dirty="0"/>
              <a:t> </a:t>
            </a:r>
            <a:r>
              <a:rPr lang="en-US" baseline="0" dirty="0" err="1"/>
              <a:t>những</a:t>
            </a:r>
            <a:r>
              <a:rPr lang="en-US" baseline="0" dirty="0"/>
              <a:t> </a:t>
            </a:r>
            <a:r>
              <a:rPr lang="en-US" baseline="0" dirty="0" err="1"/>
              <a:t>điều</a:t>
            </a:r>
            <a:r>
              <a:rPr lang="en-US" baseline="0" dirty="0"/>
              <a:t> </a:t>
            </a:r>
            <a:r>
              <a:rPr lang="en-US" baseline="0" dirty="0" err="1"/>
              <a:t>trông</a:t>
            </a:r>
            <a:r>
              <a:rPr lang="en-US" baseline="0" dirty="0"/>
              <a:t> </a:t>
            </a:r>
            <a:r>
              <a:rPr lang="en-US" baseline="0" dirty="0" err="1"/>
              <a:t>giống</a:t>
            </a:r>
            <a:r>
              <a:rPr lang="en-US" baseline="0" dirty="0"/>
              <a:t> </a:t>
            </a:r>
            <a:r>
              <a:rPr lang="en-US" baseline="0" dirty="0" err="1"/>
              <a:t>nhau</a:t>
            </a:r>
            <a:r>
              <a:rPr lang="en-US" baseline="0" dirty="0"/>
              <a:t> </a:t>
            </a:r>
            <a:r>
              <a:rPr lang="en-US" baseline="0" dirty="0" err="1"/>
              <a:t>thực</a:t>
            </a:r>
            <a:r>
              <a:rPr lang="en-US" baseline="0" dirty="0"/>
              <a:t> </a:t>
            </a:r>
            <a:r>
              <a:rPr lang="en-US" baseline="0" dirty="0" err="1"/>
              <a:t>chất</a:t>
            </a:r>
            <a:r>
              <a:rPr lang="en-US" baseline="0" dirty="0"/>
              <a:t> </a:t>
            </a:r>
            <a:r>
              <a:rPr lang="en-US" baseline="0" dirty="0" err="1"/>
              <a:t>lại</a:t>
            </a:r>
            <a:r>
              <a:rPr lang="en-US" baseline="0" dirty="0"/>
              <a:t> </a:t>
            </a:r>
            <a:r>
              <a:rPr lang="en-US" baseline="0" dirty="0" err="1"/>
              <a:t>có</a:t>
            </a:r>
            <a:r>
              <a:rPr lang="en-US" baseline="0" dirty="0"/>
              <a:t> </a:t>
            </a:r>
            <a:r>
              <a:rPr lang="en-US" baseline="0" dirty="0" err="1"/>
              <a:t>chút</a:t>
            </a:r>
            <a:r>
              <a:rPr lang="en-US" baseline="0" dirty="0"/>
              <a:t> </a:t>
            </a:r>
            <a:r>
              <a:rPr lang="en-US" baseline="0" dirty="0" err="1"/>
              <a:t>khác</a:t>
            </a:r>
            <a:r>
              <a:rPr lang="en-US" baseline="0" dirty="0"/>
              <a:t> </a:t>
            </a:r>
            <a:r>
              <a:rPr lang="en-US" baseline="0" dirty="0" err="1"/>
              <a:t>biệt</a:t>
            </a:r>
            <a:r>
              <a:rPr lang="en-US" baseline="0" dirty="0"/>
              <a:t>. </a:t>
            </a:r>
          </a:p>
          <a:p>
            <a:endParaRPr lang="en-US" baseline="0" dirty="0"/>
          </a:p>
          <a:p>
            <a:r>
              <a:rPr lang="en-US" baseline="0" dirty="0" err="1"/>
              <a:t>Hãy</a:t>
            </a:r>
            <a:r>
              <a:rPr lang="en-US" baseline="0" dirty="0"/>
              <a:t> </a:t>
            </a:r>
            <a:r>
              <a:rPr lang="en-US" baseline="0" dirty="0" err="1"/>
              <a:t>bắt</a:t>
            </a:r>
            <a:r>
              <a:rPr lang="en-US" baseline="0" dirty="0"/>
              <a:t> </a:t>
            </a:r>
            <a:r>
              <a:rPr lang="en-US" baseline="0" dirty="0" err="1"/>
              <a:t>đầu</a:t>
            </a:r>
            <a:r>
              <a:rPr lang="en-US" baseline="0" dirty="0"/>
              <a:t> </a:t>
            </a:r>
            <a:r>
              <a:rPr lang="en-US" baseline="0" dirty="0" err="1"/>
              <a:t>với</a:t>
            </a:r>
            <a:r>
              <a:rPr lang="en-US" baseline="0" dirty="0"/>
              <a:t> </a:t>
            </a:r>
            <a:r>
              <a:rPr lang="en-US" baseline="0" dirty="0" err="1"/>
              <a:t>lập</a:t>
            </a:r>
            <a:r>
              <a:rPr lang="en-US" baseline="0" dirty="0"/>
              <a:t> </a:t>
            </a:r>
            <a:r>
              <a:rPr lang="en-US" baseline="0" dirty="0" err="1"/>
              <a:t>kế</a:t>
            </a:r>
            <a:r>
              <a:rPr lang="en-US" baseline="0" dirty="0"/>
              <a:t> </a:t>
            </a:r>
            <a:r>
              <a:rPr lang="en-US" baseline="0" dirty="0" err="1"/>
              <a:t>hoạch</a:t>
            </a:r>
            <a:r>
              <a:rPr lang="en-US" baseline="0" dirty="0"/>
              <a:t> </a:t>
            </a:r>
            <a:r>
              <a:rPr lang="en-US" baseline="0" dirty="0" err="1"/>
              <a:t>tập</a:t>
            </a:r>
            <a:r>
              <a:rPr lang="en-US" baseline="0" dirty="0"/>
              <a:t> </a:t>
            </a:r>
            <a:r>
              <a:rPr lang="en-US" baseline="0" dirty="0" err="1"/>
              <a:t>trung</a:t>
            </a:r>
            <a:r>
              <a:rPr lang="en-US" baseline="0" dirty="0"/>
              <a:t> </a:t>
            </a:r>
            <a:r>
              <a:rPr lang="en-US" baseline="0" dirty="0" err="1"/>
              <a:t>vào</a:t>
            </a:r>
            <a:r>
              <a:rPr lang="en-US" baseline="0" dirty="0"/>
              <a:t> con </a:t>
            </a:r>
            <a:r>
              <a:rPr lang="en-US" baseline="0" dirty="0" err="1"/>
              <a:t>người</a:t>
            </a:r>
            <a:r>
              <a:rPr lang="en-US" baseline="0" dirty="0"/>
              <a:t>. </a:t>
            </a:r>
            <a:r>
              <a:rPr lang="en-US" baseline="0" dirty="0" err="1"/>
              <a:t>Việc</a:t>
            </a:r>
            <a:r>
              <a:rPr lang="en-US" baseline="0" dirty="0"/>
              <a:t> </a:t>
            </a:r>
            <a:r>
              <a:rPr lang="en-US" baseline="0" dirty="0" err="1"/>
              <a:t>lập</a:t>
            </a:r>
            <a:r>
              <a:rPr lang="en-US" baseline="0" dirty="0"/>
              <a:t> </a:t>
            </a:r>
            <a:r>
              <a:rPr lang="en-US" baseline="0" dirty="0" err="1"/>
              <a:t>kế</a:t>
            </a:r>
            <a:r>
              <a:rPr lang="en-US" baseline="0" dirty="0"/>
              <a:t> </a:t>
            </a:r>
            <a:r>
              <a:rPr lang="en-US" baseline="0" dirty="0" err="1"/>
              <a:t>hoạch</a:t>
            </a:r>
            <a:r>
              <a:rPr lang="en-US" baseline="0" dirty="0"/>
              <a:t> </a:t>
            </a:r>
            <a:r>
              <a:rPr lang="en-US" baseline="0" dirty="0" err="1"/>
              <a:t>tập</a:t>
            </a:r>
            <a:r>
              <a:rPr lang="en-US" baseline="0" dirty="0"/>
              <a:t> </a:t>
            </a:r>
            <a:r>
              <a:rPr lang="en-US" baseline="0" dirty="0" err="1"/>
              <a:t>trung</a:t>
            </a:r>
            <a:r>
              <a:rPr lang="en-US" baseline="0" dirty="0"/>
              <a:t> </a:t>
            </a:r>
            <a:r>
              <a:rPr lang="en-US" baseline="0" dirty="0" err="1"/>
              <a:t>vào</a:t>
            </a:r>
            <a:r>
              <a:rPr lang="en-US" baseline="0" dirty="0"/>
              <a:t> con </a:t>
            </a:r>
            <a:r>
              <a:rPr lang="en-US" baseline="0" dirty="0" err="1"/>
              <a:t>người</a:t>
            </a:r>
            <a:r>
              <a:rPr lang="en-US" baseline="0" dirty="0"/>
              <a:t> </a:t>
            </a:r>
            <a:r>
              <a:rPr lang="en-US" baseline="0" dirty="0" err="1"/>
              <a:t>là</a:t>
            </a:r>
            <a:r>
              <a:rPr lang="en-US" baseline="0" dirty="0"/>
              <a:t> </a:t>
            </a:r>
            <a:r>
              <a:rPr lang="en-US" baseline="0" dirty="0" err="1"/>
              <a:t>nền</a:t>
            </a:r>
            <a:r>
              <a:rPr lang="en-US" baseline="0" dirty="0"/>
              <a:t> </a:t>
            </a:r>
            <a:r>
              <a:rPr lang="en-US" baseline="0" dirty="0" err="1"/>
              <a:t>tảng</a:t>
            </a:r>
            <a:r>
              <a:rPr lang="en-US" baseline="0" dirty="0"/>
              <a:t> </a:t>
            </a:r>
            <a:r>
              <a:rPr lang="en-US" baseline="0" dirty="0" err="1"/>
              <a:t>của</a:t>
            </a:r>
            <a:r>
              <a:rPr lang="en-US" baseline="0" dirty="0"/>
              <a:t> </a:t>
            </a:r>
            <a:r>
              <a:rPr lang="en-US" baseline="0" dirty="0" err="1"/>
              <a:t>cả</a:t>
            </a:r>
            <a:r>
              <a:rPr lang="en-US" baseline="0" dirty="0"/>
              <a:t> </a:t>
            </a:r>
            <a:r>
              <a:rPr lang="en-US" baseline="0" dirty="0" err="1"/>
              <a:t>mô</a:t>
            </a:r>
            <a:r>
              <a:rPr lang="en-US" baseline="0" dirty="0"/>
              <a:t> </a:t>
            </a:r>
            <a:r>
              <a:rPr lang="en-US" baseline="0" dirty="0" err="1"/>
              <a:t>hình</a:t>
            </a:r>
            <a:r>
              <a:rPr lang="en-US" baseline="0" dirty="0"/>
              <a:t> </a:t>
            </a:r>
            <a:r>
              <a:rPr lang="en-US" baseline="0" dirty="0" err="1"/>
              <a:t>truyền</a:t>
            </a:r>
            <a:r>
              <a:rPr lang="en-US" baseline="0" dirty="0"/>
              <a:t> </a:t>
            </a:r>
            <a:r>
              <a:rPr lang="en-US" baseline="0" dirty="0" err="1"/>
              <a:t>thống</a:t>
            </a:r>
            <a:r>
              <a:rPr lang="en-US" baseline="0" dirty="0"/>
              <a:t> </a:t>
            </a:r>
            <a:r>
              <a:rPr lang="en-US" baseline="0" dirty="0" err="1"/>
              <a:t>và</a:t>
            </a:r>
            <a:r>
              <a:rPr lang="en-US" baseline="0" dirty="0"/>
              <a:t> SDP. </a:t>
            </a:r>
            <a:r>
              <a:rPr lang="en-US" baseline="0" dirty="0" err="1"/>
              <a:t>Trong</a:t>
            </a:r>
            <a:r>
              <a:rPr lang="en-US" baseline="0" dirty="0"/>
              <a:t> </a:t>
            </a:r>
            <a:r>
              <a:rPr lang="en-US" baseline="0" dirty="0" err="1"/>
              <a:t>chương</a:t>
            </a:r>
            <a:r>
              <a:rPr lang="en-US" baseline="0" dirty="0"/>
              <a:t> </a:t>
            </a:r>
            <a:r>
              <a:rPr lang="en-US" baseline="0" dirty="0" err="1"/>
              <a:t>trình</a:t>
            </a:r>
            <a:r>
              <a:rPr lang="en-US" baseline="0" dirty="0"/>
              <a:t> </a:t>
            </a:r>
            <a:r>
              <a:rPr lang="en-US" baseline="0" dirty="0" err="1"/>
              <a:t>quyền</a:t>
            </a:r>
            <a:r>
              <a:rPr lang="en-US" baseline="0" dirty="0"/>
              <a:t> </a:t>
            </a:r>
            <a:r>
              <a:rPr lang="en-US" baseline="0" dirty="0" err="1"/>
              <a:t>tự</a:t>
            </a:r>
            <a:r>
              <a:rPr lang="en-US" baseline="0" dirty="0"/>
              <a:t> </a:t>
            </a:r>
            <a:r>
              <a:rPr lang="en-US" baseline="0" dirty="0" err="1"/>
              <a:t>quyết</a:t>
            </a:r>
            <a:r>
              <a:rPr lang="en-US" baseline="0" dirty="0"/>
              <a:t>, </a:t>
            </a:r>
            <a:r>
              <a:rPr lang="en-US" baseline="0" dirty="0" err="1"/>
              <a:t>việc</a:t>
            </a:r>
            <a:r>
              <a:rPr lang="en-US" baseline="0" dirty="0"/>
              <a:t> </a:t>
            </a:r>
            <a:r>
              <a:rPr lang="en-US" baseline="0" dirty="0" err="1"/>
              <a:t>lập</a:t>
            </a:r>
            <a:r>
              <a:rPr lang="en-US" baseline="0" dirty="0"/>
              <a:t> </a:t>
            </a:r>
            <a:r>
              <a:rPr lang="en-US" baseline="0" dirty="0" err="1"/>
              <a:t>kế</a:t>
            </a:r>
            <a:r>
              <a:rPr lang="en-US" baseline="0" dirty="0"/>
              <a:t> </a:t>
            </a:r>
            <a:r>
              <a:rPr lang="en-US" baseline="0" dirty="0" err="1"/>
              <a:t>hoạch</a:t>
            </a:r>
            <a:r>
              <a:rPr lang="en-US" baseline="0" dirty="0"/>
              <a:t> </a:t>
            </a:r>
            <a:r>
              <a:rPr lang="en-US" baseline="0" dirty="0" err="1"/>
              <a:t>tập</a:t>
            </a:r>
            <a:r>
              <a:rPr lang="en-US" baseline="0" dirty="0"/>
              <a:t> </a:t>
            </a:r>
            <a:r>
              <a:rPr lang="en-US" baseline="0" dirty="0" err="1"/>
              <a:t>trung</a:t>
            </a:r>
            <a:r>
              <a:rPr lang="en-US" baseline="0" dirty="0"/>
              <a:t> </a:t>
            </a:r>
            <a:r>
              <a:rPr lang="en-US" baseline="0" dirty="0" err="1"/>
              <a:t>vào</a:t>
            </a:r>
            <a:r>
              <a:rPr lang="en-US" baseline="0" dirty="0"/>
              <a:t> con </a:t>
            </a:r>
            <a:r>
              <a:rPr lang="en-US" baseline="0" dirty="0" err="1"/>
              <a:t>người</a:t>
            </a:r>
            <a:r>
              <a:rPr lang="en-US" baseline="0" dirty="0"/>
              <a:t> </a:t>
            </a:r>
            <a:r>
              <a:rPr lang="en-US" baseline="0" dirty="0" err="1"/>
              <a:t>chắc</a:t>
            </a:r>
            <a:r>
              <a:rPr lang="en-US" baseline="0" dirty="0"/>
              <a:t> </a:t>
            </a:r>
            <a:r>
              <a:rPr lang="en-US" baseline="0" dirty="0" err="1"/>
              <a:t>chắn</a:t>
            </a:r>
            <a:r>
              <a:rPr lang="en-US" baseline="0" dirty="0"/>
              <a:t> </a:t>
            </a:r>
            <a:r>
              <a:rPr lang="en-US" baseline="0" dirty="0" err="1"/>
              <a:t>và</a:t>
            </a:r>
            <a:r>
              <a:rPr lang="en-US" baseline="0" dirty="0"/>
              <a:t> </a:t>
            </a:r>
            <a:r>
              <a:rPr lang="en-US" baseline="0" dirty="0" err="1"/>
              <a:t>hiệu</a:t>
            </a:r>
            <a:r>
              <a:rPr lang="en-US" baseline="0" dirty="0"/>
              <a:t> </a:t>
            </a:r>
            <a:r>
              <a:rPr lang="en-US" baseline="0" dirty="0" err="1"/>
              <a:t>quả</a:t>
            </a:r>
            <a:r>
              <a:rPr lang="en-US" baseline="0" dirty="0"/>
              <a:t> </a:t>
            </a:r>
            <a:r>
              <a:rPr lang="en-US" baseline="0" dirty="0" err="1"/>
              <a:t>vô</a:t>
            </a:r>
            <a:r>
              <a:rPr lang="en-US" baseline="0" dirty="0"/>
              <a:t> </a:t>
            </a:r>
            <a:r>
              <a:rPr lang="en-US" baseline="0" dirty="0" err="1"/>
              <a:t>cùng</a:t>
            </a:r>
            <a:r>
              <a:rPr lang="en-US" baseline="0" dirty="0"/>
              <a:t> </a:t>
            </a:r>
            <a:r>
              <a:rPr lang="en-US" baseline="0" dirty="0" err="1"/>
              <a:t>quan</a:t>
            </a:r>
            <a:r>
              <a:rPr lang="en-US" baseline="0" dirty="0"/>
              <a:t> </a:t>
            </a:r>
            <a:r>
              <a:rPr lang="en-US" baseline="0" dirty="0" err="1"/>
              <a:t>trọng</a:t>
            </a:r>
            <a:r>
              <a:rPr lang="en-US" baseline="0" dirty="0"/>
              <a:t>, </a:t>
            </a:r>
            <a:r>
              <a:rPr lang="en-US" baseline="0" dirty="0" err="1"/>
              <a:t>mang</a:t>
            </a:r>
            <a:r>
              <a:rPr lang="en-US" baseline="0" dirty="0"/>
              <a:t> </a:t>
            </a:r>
            <a:r>
              <a:rPr lang="en-US" baseline="0" dirty="0" err="1"/>
              <a:t>đến</a:t>
            </a:r>
            <a:r>
              <a:rPr lang="en-US" baseline="0" dirty="0"/>
              <a:t> </a:t>
            </a:r>
            <a:r>
              <a:rPr lang="en-US" baseline="0" dirty="0" err="1"/>
              <a:t>các</a:t>
            </a:r>
            <a:r>
              <a:rPr lang="en-US" baseline="0" dirty="0"/>
              <a:t> </a:t>
            </a:r>
            <a:r>
              <a:rPr lang="en-US" baseline="0" dirty="0" err="1"/>
              <a:t>kết</a:t>
            </a:r>
            <a:r>
              <a:rPr lang="en-US" baseline="0" dirty="0"/>
              <a:t> </a:t>
            </a:r>
            <a:r>
              <a:rPr lang="en-US" baseline="0" dirty="0" err="1"/>
              <a:t>quả</a:t>
            </a:r>
            <a:r>
              <a:rPr lang="en-US" baseline="0" dirty="0"/>
              <a:t> </a:t>
            </a:r>
            <a:r>
              <a:rPr lang="en-US" baseline="0" dirty="0" err="1"/>
              <a:t>tập</a:t>
            </a:r>
            <a:r>
              <a:rPr lang="en-US" baseline="0" dirty="0"/>
              <a:t> </a:t>
            </a:r>
            <a:r>
              <a:rPr lang="en-US" baseline="0" dirty="0" err="1"/>
              <a:t>trung</a:t>
            </a:r>
            <a:r>
              <a:rPr lang="en-US" baseline="0" dirty="0"/>
              <a:t> </a:t>
            </a:r>
            <a:r>
              <a:rPr lang="en-US" baseline="0" dirty="0" err="1"/>
              <a:t>vào</a:t>
            </a:r>
            <a:r>
              <a:rPr lang="en-US" baseline="0" dirty="0"/>
              <a:t> </a:t>
            </a:r>
            <a:r>
              <a:rPr lang="en-US" baseline="0" dirty="0" err="1"/>
              <a:t>cá</a:t>
            </a:r>
            <a:r>
              <a:rPr lang="en-US" baseline="0" dirty="0"/>
              <a:t> </a:t>
            </a:r>
            <a:r>
              <a:rPr lang="en-US" baseline="0" dirty="0" err="1"/>
              <a:t>nhân</a:t>
            </a:r>
            <a:r>
              <a:rPr lang="en-US" baseline="0" dirty="0"/>
              <a:t>, </a:t>
            </a:r>
            <a:r>
              <a:rPr lang="en-US" baseline="0" dirty="0" err="1"/>
              <a:t>rõ</a:t>
            </a:r>
            <a:r>
              <a:rPr lang="en-US" baseline="0" dirty="0"/>
              <a:t> </a:t>
            </a:r>
            <a:r>
              <a:rPr lang="en-US" baseline="0" dirty="0" err="1"/>
              <a:t>ràng</a:t>
            </a:r>
            <a:r>
              <a:rPr lang="en-US" baseline="0" dirty="0"/>
              <a:t> </a:t>
            </a:r>
            <a:r>
              <a:rPr lang="en-US" baseline="0" dirty="0" err="1"/>
              <a:t>và</a:t>
            </a:r>
            <a:r>
              <a:rPr lang="en-US" baseline="0" dirty="0"/>
              <a:t> </a:t>
            </a:r>
            <a:r>
              <a:rPr lang="en-US" baseline="0" dirty="0" err="1"/>
              <a:t>có</a:t>
            </a:r>
            <a:r>
              <a:rPr lang="en-US" baseline="0" dirty="0"/>
              <a:t> ý </a:t>
            </a:r>
            <a:r>
              <a:rPr lang="en-US" baseline="0" dirty="0" err="1"/>
              <a:t>nghĩa</a:t>
            </a:r>
            <a:r>
              <a:rPr lang="en-US" baseline="0" dirty="0"/>
              <a:t>. </a:t>
            </a:r>
            <a:r>
              <a:rPr lang="vi-VN" baseline="0" dirty="0"/>
              <a:t>Với </a:t>
            </a:r>
            <a:r>
              <a:rPr lang="en-US" baseline="0" dirty="0" err="1"/>
              <a:t>các</a:t>
            </a:r>
            <a:r>
              <a:rPr lang="en-US" baseline="0" dirty="0"/>
              <a:t> </a:t>
            </a:r>
            <a:r>
              <a:rPr lang="vi-VN" baseline="0" dirty="0"/>
              <a:t>kết quả rõ ràng, bạn và nhóm hỗ trợ của bạn có thể xác định các dịch vụ và </a:t>
            </a:r>
            <a:r>
              <a:rPr lang="en-US" baseline="0" dirty="0" err="1"/>
              <a:t>sự</a:t>
            </a:r>
            <a:r>
              <a:rPr lang="en-US" baseline="0" dirty="0"/>
              <a:t> </a:t>
            </a:r>
            <a:r>
              <a:rPr lang="vi-VN" baseline="0" dirty="0"/>
              <a:t>hỗ trợ cụ thể cần thiết để đạt được </a:t>
            </a:r>
            <a:r>
              <a:rPr lang="en-US" baseline="0" dirty="0" err="1"/>
              <a:t>những</a:t>
            </a:r>
            <a:r>
              <a:rPr lang="en-US" baseline="0" dirty="0"/>
              <a:t> </a:t>
            </a:r>
            <a:r>
              <a:rPr lang="en-US" baseline="0" dirty="0" err="1"/>
              <a:t>kết</a:t>
            </a:r>
            <a:r>
              <a:rPr lang="en-US" baseline="0" dirty="0"/>
              <a:t> </a:t>
            </a:r>
            <a:r>
              <a:rPr lang="en-US" baseline="0" dirty="0" err="1"/>
              <a:t>quả</a:t>
            </a:r>
            <a:r>
              <a:rPr lang="en-US" baseline="0" dirty="0"/>
              <a:t> </a:t>
            </a:r>
            <a:r>
              <a:rPr lang="en-US" baseline="0" dirty="0" err="1"/>
              <a:t>đó</a:t>
            </a:r>
            <a:r>
              <a:rPr lang="vi-VN" baseline="0" dirty="0"/>
              <a:t>. Điều đó </a:t>
            </a:r>
            <a:r>
              <a:rPr lang="en-US" baseline="0" dirty="0" err="1"/>
              <a:t>vô</a:t>
            </a:r>
            <a:r>
              <a:rPr lang="en-US" baseline="0" dirty="0"/>
              <a:t> </a:t>
            </a:r>
            <a:r>
              <a:rPr lang="en-US" baseline="0" dirty="0" err="1"/>
              <a:t>cùng</a:t>
            </a:r>
            <a:r>
              <a:rPr lang="vi-VN" baseline="0" dirty="0"/>
              <a:t> quan trọng </a:t>
            </a:r>
            <a:r>
              <a:rPr lang="en-US" baseline="0" dirty="0" err="1"/>
              <a:t>để</a:t>
            </a:r>
            <a:r>
              <a:rPr lang="vi-VN" baseline="0" dirty="0"/>
              <a:t> phát triển</a:t>
            </a:r>
            <a:r>
              <a:rPr lang="en-US" baseline="0" dirty="0"/>
              <a:t> </a:t>
            </a:r>
            <a:r>
              <a:rPr lang="en-US" baseline="0" dirty="0" err="1"/>
              <a:t>một</a:t>
            </a:r>
            <a:r>
              <a:rPr lang="vi-VN" baseline="0" dirty="0"/>
              <a:t> Kế hoạch </a:t>
            </a:r>
            <a:r>
              <a:rPr lang="en-US" baseline="0" dirty="0"/>
              <a:t>C</a:t>
            </a:r>
            <a:r>
              <a:rPr lang="vi-VN" baseline="0" dirty="0"/>
              <a:t>hi tiêu chính xác. </a:t>
            </a:r>
            <a:r>
              <a:rPr lang="en-US" baseline="0" dirty="0" err="1"/>
              <a:t>Việc</a:t>
            </a:r>
            <a:r>
              <a:rPr lang="en-US" baseline="0" dirty="0"/>
              <a:t> </a:t>
            </a:r>
            <a:r>
              <a:rPr lang="en-US" baseline="0" dirty="0" err="1"/>
              <a:t>lập</a:t>
            </a:r>
            <a:r>
              <a:rPr lang="en-US" baseline="0" dirty="0"/>
              <a:t> k</a:t>
            </a:r>
            <a:r>
              <a:rPr lang="vi-VN" baseline="0" dirty="0"/>
              <a:t>ế hoạch tập trung vào con người đó </a:t>
            </a:r>
            <a:r>
              <a:rPr lang="en-US" baseline="0" dirty="0" err="1"/>
              <a:t>giúp</a:t>
            </a:r>
            <a:r>
              <a:rPr lang="en-US" baseline="0" dirty="0"/>
              <a:t> </a:t>
            </a:r>
            <a:r>
              <a:rPr lang="en-US" baseline="0" dirty="0" err="1"/>
              <a:t>xây</a:t>
            </a:r>
            <a:r>
              <a:rPr lang="en-US" baseline="0" dirty="0"/>
              <a:t> </a:t>
            </a:r>
            <a:r>
              <a:rPr lang="en-US" baseline="0" dirty="0" err="1"/>
              <a:t>dựng</a:t>
            </a:r>
            <a:r>
              <a:rPr lang="en-US" baseline="0" dirty="0"/>
              <a:t> </a:t>
            </a:r>
            <a:r>
              <a:rPr lang="vi-VN" baseline="0" dirty="0"/>
              <a:t>IPP</a:t>
            </a:r>
            <a:r>
              <a:rPr lang="en-US" baseline="0" dirty="0"/>
              <a:t> </a:t>
            </a:r>
            <a:r>
              <a:rPr lang="en-US" baseline="0" dirty="0" err="1"/>
              <a:t>bằng</a:t>
            </a:r>
            <a:r>
              <a:rPr lang="en-US" baseline="0" dirty="0"/>
              <a:t> </a:t>
            </a:r>
            <a:r>
              <a:rPr lang="en-US" baseline="0" dirty="0" err="1"/>
              <a:t>văn</a:t>
            </a:r>
            <a:r>
              <a:rPr lang="en-US" baseline="0" dirty="0"/>
              <a:t> </a:t>
            </a:r>
            <a:r>
              <a:rPr lang="en-US" baseline="0" dirty="0" err="1"/>
              <a:t>bản</a:t>
            </a:r>
            <a:r>
              <a:rPr lang="vi-VN" baseline="0" dirty="0"/>
              <a:t> và thông qua </a:t>
            </a:r>
            <a:r>
              <a:rPr lang="en-US" baseline="0" dirty="0" err="1"/>
              <a:t>quá</a:t>
            </a:r>
            <a:r>
              <a:rPr lang="en-US" baseline="0" dirty="0"/>
              <a:t> </a:t>
            </a:r>
            <a:r>
              <a:rPr lang="en-US" baseline="0" dirty="0" err="1"/>
              <a:t>trình</a:t>
            </a:r>
            <a:r>
              <a:rPr lang="en-US" baseline="0" dirty="0"/>
              <a:t> </a:t>
            </a:r>
            <a:r>
              <a:rPr lang="en-US" baseline="0" dirty="0" err="1"/>
              <a:t>lập</a:t>
            </a:r>
            <a:r>
              <a:rPr lang="en-US" baseline="0" dirty="0"/>
              <a:t> </a:t>
            </a:r>
            <a:r>
              <a:rPr lang="vi-VN" baseline="0" dirty="0"/>
              <a:t>kế hoạch tập trung vào con người</a:t>
            </a:r>
            <a:r>
              <a:rPr lang="en-US" baseline="0" dirty="0"/>
              <a:t>,</a:t>
            </a:r>
            <a:r>
              <a:rPr lang="vi-VN" baseline="0" dirty="0"/>
              <a:t> bạn sẽ xác định </a:t>
            </a:r>
            <a:r>
              <a:rPr lang="en-US" baseline="0" dirty="0" err="1"/>
              <a:t>liệu</a:t>
            </a:r>
            <a:r>
              <a:rPr lang="vi-VN" baseline="0" dirty="0"/>
              <a:t> bạn muốn sử dụng các nhà cung cấp </a:t>
            </a:r>
            <a:r>
              <a:rPr lang="en-US" baseline="0" dirty="0" err="1"/>
              <a:t>theo</a:t>
            </a:r>
            <a:r>
              <a:rPr lang="en-US" baseline="0" dirty="0"/>
              <a:t> </a:t>
            </a:r>
            <a:r>
              <a:rPr lang="en-US" baseline="0" dirty="0" err="1"/>
              <a:t>hợp</a:t>
            </a:r>
            <a:r>
              <a:rPr lang="en-US" baseline="0" dirty="0"/>
              <a:t> </a:t>
            </a:r>
            <a:r>
              <a:rPr lang="en-US" baseline="0" dirty="0" err="1"/>
              <a:t>đồng</a:t>
            </a:r>
            <a:r>
              <a:rPr lang="en-US" baseline="0" dirty="0"/>
              <a:t> hay </a:t>
            </a:r>
            <a:r>
              <a:rPr lang="en-US" baseline="0" dirty="0" err="1"/>
              <a:t>không</a:t>
            </a:r>
            <a:r>
              <a:rPr lang="en-US" baseline="0" dirty="0"/>
              <a:t> </a:t>
            </a:r>
            <a:r>
              <a:rPr lang="en-US" baseline="0" dirty="0" err="1"/>
              <a:t>theo</a:t>
            </a:r>
            <a:r>
              <a:rPr lang="en-US" baseline="0" dirty="0"/>
              <a:t> </a:t>
            </a:r>
            <a:r>
              <a:rPr lang="en-US" baseline="0" dirty="0" err="1"/>
              <a:t>hợp</a:t>
            </a:r>
            <a:r>
              <a:rPr lang="en-US" baseline="0" dirty="0"/>
              <a:t> </a:t>
            </a:r>
            <a:r>
              <a:rPr lang="en-US" baseline="0" dirty="0" err="1"/>
              <a:t>đồng</a:t>
            </a:r>
            <a:r>
              <a:rPr lang="vi-VN" baseline="0" dirty="0"/>
              <a:t>; bạn sẽ xác định cách sử dụng ngân sách cá nhân của mình để mua các dịch vụ và </a:t>
            </a:r>
            <a:r>
              <a:rPr lang="en-US" baseline="0" dirty="0" err="1"/>
              <a:t>sự</a:t>
            </a:r>
            <a:r>
              <a:rPr lang="en-US" baseline="0" dirty="0"/>
              <a:t> </a:t>
            </a:r>
            <a:r>
              <a:rPr lang="vi-VN" baseline="0" dirty="0"/>
              <a:t>hỗ trợ </a:t>
            </a:r>
            <a:r>
              <a:rPr lang="en-US" baseline="0" dirty="0" err="1"/>
              <a:t>mà</a:t>
            </a:r>
            <a:r>
              <a:rPr lang="en-US" baseline="0" dirty="0"/>
              <a:t> </a:t>
            </a:r>
            <a:r>
              <a:rPr lang="vi-VN" baseline="0" dirty="0"/>
              <a:t>bạn cần (và chi phí của </a:t>
            </a:r>
            <a:r>
              <a:rPr lang="en-US" baseline="0" dirty="0" err="1"/>
              <a:t>chúng</a:t>
            </a:r>
            <a:r>
              <a:rPr lang="vi-VN" baseline="0" dirty="0"/>
              <a:t>); bạn có thể muốn</a:t>
            </a:r>
            <a:r>
              <a:rPr lang="en-US" baseline="0" dirty="0"/>
              <a:t> </a:t>
            </a:r>
            <a:r>
              <a:rPr lang="en-US" baseline="0" dirty="0" err="1"/>
              <a:t>sự</a:t>
            </a:r>
            <a:r>
              <a:rPr lang="en-US" baseline="0" dirty="0"/>
              <a:t> </a:t>
            </a:r>
            <a:r>
              <a:rPr lang="en-US" baseline="0" dirty="0" err="1"/>
              <a:t>trợ</a:t>
            </a:r>
            <a:r>
              <a:rPr lang="en-US" baseline="0" dirty="0"/>
              <a:t> </a:t>
            </a:r>
            <a:r>
              <a:rPr lang="en-US" baseline="0" dirty="0" err="1"/>
              <a:t>giúp</a:t>
            </a:r>
            <a:r>
              <a:rPr lang="en-US" baseline="0" dirty="0"/>
              <a:t> </a:t>
            </a:r>
            <a:r>
              <a:rPr lang="en-US" baseline="0" dirty="0" err="1"/>
              <a:t>của</a:t>
            </a:r>
            <a:r>
              <a:rPr lang="en-US" baseline="0" dirty="0"/>
              <a:t> </a:t>
            </a:r>
            <a:r>
              <a:rPr lang="en-US" baseline="0" dirty="0" err="1"/>
              <a:t>Cố</a:t>
            </a:r>
            <a:r>
              <a:rPr lang="en-US" baseline="0" dirty="0"/>
              <a:t> </a:t>
            </a:r>
            <a:r>
              <a:rPr lang="en-US" baseline="0" dirty="0" err="1"/>
              <a:t>vấn</a:t>
            </a:r>
            <a:r>
              <a:rPr lang="en-US" baseline="0" dirty="0"/>
              <a:t> </a:t>
            </a:r>
            <a:r>
              <a:rPr lang="en-US" baseline="0" dirty="0" err="1"/>
              <a:t>Riêng</a:t>
            </a:r>
            <a:r>
              <a:rPr lang="en-US" baseline="0" dirty="0"/>
              <a:t>; </a:t>
            </a:r>
            <a:r>
              <a:rPr lang="en-US" baseline="0" dirty="0" err="1"/>
              <a:t>và</a:t>
            </a:r>
            <a:r>
              <a:rPr lang="en-US" baseline="0" dirty="0"/>
              <a:t> </a:t>
            </a:r>
            <a:r>
              <a:rPr lang="en-US" baseline="0" dirty="0" err="1"/>
              <a:t>loại</a:t>
            </a:r>
            <a:r>
              <a:rPr lang="en-US" baseline="0" dirty="0"/>
              <a:t> </a:t>
            </a:r>
            <a:r>
              <a:rPr lang="en-US" baseline="0" dirty="0" err="1"/>
              <a:t>hỗ</a:t>
            </a:r>
            <a:r>
              <a:rPr lang="en-US" baseline="0" dirty="0"/>
              <a:t> </a:t>
            </a:r>
            <a:r>
              <a:rPr lang="en-US" baseline="0" dirty="0" err="1"/>
              <a:t>trợ</a:t>
            </a:r>
            <a:r>
              <a:rPr lang="en-US" baseline="0" dirty="0"/>
              <a:t> </a:t>
            </a:r>
            <a:r>
              <a:rPr lang="en-US" baseline="0" dirty="0" err="1"/>
              <a:t>mà</a:t>
            </a:r>
            <a:r>
              <a:rPr lang="en-US" baseline="0" dirty="0"/>
              <a:t> </a:t>
            </a:r>
            <a:r>
              <a:rPr lang="en-US" baseline="0" dirty="0" err="1"/>
              <a:t>bạn</a:t>
            </a:r>
            <a:r>
              <a:rPr lang="en-US" baseline="0" dirty="0"/>
              <a:t> </a:t>
            </a:r>
            <a:r>
              <a:rPr lang="en-US" baseline="0" dirty="0" err="1"/>
              <a:t>cần</a:t>
            </a:r>
            <a:r>
              <a:rPr lang="en-US" baseline="0" dirty="0"/>
              <a:t> </a:t>
            </a:r>
            <a:r>
              <a:rPr lang="en-US" baseline="0" dirty="0" err="1"/>
              <a:t>từ</a:t>
            </a:r>
            <a:r>
              <a:rPr lang="en-US" baseline="0" dirty="0"/>
              <a:t> </a:t>
            </a:r>
            <a:r>
              <a:rPr lang="en-US" baseline="0" dirty="0" err="1"/>
              <a:t>nhà</a:t>
            </a:r>
            <a:r>
              <a:rPr lang="en-US" baseline="0" dirty="0"/>
              <a:t> </a:t>
            </a:r>
            <a:r>
              <a:rPr lang="en-US" baseline="0" dirty="0" err="1"/>
              <a:t>cung</a:t>
            </a:r>
            <a:r>
              <a:rPr lang="en-US" baseline="0" dirty="0"/>
              <a:t> </a:t>
            </a:r>
            <a:r>
              <a:rPr lang="en-US" baseline="0" dirty="0" err="1"/>
              <a:t>cấp</a:t>
            </a:r>
            <a:r>
              <a:rPr lang="en-US" baseline="0" dirty="0"/>
              <a:t> </a:t>
            </a:r>
            <a:r>
              <a:rPr lang="en-US" baseline="0" dirty="0" err="1"/>
              <a:t>Dịch</a:t>
            </a:r>
            <a:r>
              <a:rPr lang="en-US" baseline="0" dirty="0"/>
              <a:t> </a:t>
            </a:r>
            <a:r>
              <a:rPr lang="en-US" baseline="0" dirty="0" err="1"/>
              <a:t>vụ</a:t>
            </a:r>
            <a:r>
              <a:rPr lang="en-US" baseline="0" dirty="0"/>
              <a:t> </a:t>
            </a:r>
            <a:r>
              <a:rPr lang="en-US" baseline="0" dirty="0" err="1"/>
              <a:t>Quản</a:t>
            </a:r>
            <a:r>
              <a:rPr lang="en-US" baseline="0" dirty="0"/>
              <a:t> </a:t>
            </a:r>
            <a:r>
              <a:rPr lang="en-US" baseline="0" dirty="0" err="1"/>
              <a:t>lý</a:t>
            </a:r>
            <a:r>
              <a:rPr lang="en-US" baseline="0" dirty="0"/>
              <a:t> </a:t>
            </a:r>
            <a:r>
              <a:rPr lang="en-US" baseline="0" dirty="0" err="1"/>
              <a:t>Tài</a:t>
            </a:r>
            <a:r>
              <a:rPr lang="en-US" baseline="0" dirty="0"/>
              <a:t> </a:t>
            </a:r>
            <a:r>
              <a:rPr lang="en-US" baseline="0" dirty="0" err="1"/>
              <a:t>chính</a:t>
            </a:r>
            <a:r>
              <a:rPr lang="en-US" baseline="0" dirty="0"/>
              <a:t>.</a:t>
            </a:r>
          </a:p>
          <a:p>
            <a:endParaRPr lang="en-US" baseline="0" dirty="0"/>
          </a:p>
        </p:txBody>
      </p:sp>
      <p:sp>
        <p:nvSpPr>
          <p:cNvPr id="4" name="Slide Number Placeholder 3"/>
          <p:cNvSpPr>
            <a:spLocks noGrp="1"/>
          </p:cNvSpPr>
          <p:nvPr>
            <p:ph type="sldNum" sz="quarter" idx="10"/>
          </p:nvPr>
        </p:nvSpPr>
        <p:spPr/>
        <p:txBody>
          <a:bodyPr/>
          <a:lstStyle/>
          <a:p>
            <a:fld id="{1C78673E-F29B-4593-BE77-BC78070867BB}" type="slidenum">
              <a:rPr lang="en-US" smtClean="0"/>
              <a:t>9</a:t>
            </a:fld>
            <a:endParaRPr lang="en-US" dirty="0"/>
          </a:p>
        </p:txBody>
      </p:sp>
    </p:spTree>
    <p:extLst>
      <p:ext uri="{BB962C8B-B14F-4D97-AF65-F5344CB8AC3E}">
        <p14:creationId xmlns:p14="http://schemas.microsoft.com/office/powerpoint/2010/main" val="337128361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78673E-F29B-4593-BE77-BC78070867BB}" type="slidenum">
              <a:rPr lang="en-US" smtClean="0"/>
              <a:t>90</a:t>
            </a:fld>
            <a:endParaRPr lang="en-US" dirty="0"/>
          </a:p>
        </p:txBody>
      </p:sp>
    </p:spTree>
    <p:extLst>
      <p:ext uri="{BB962C8B-B14F-4D97-AF65-F5344CB8AC3E}">
        <p14:creationId xmlns:p14="http://schemas.microsoft.com/office/powerpoint/2010/main" val="131497551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78673E-F29B-4593-BE77-BC78070867BB}" type="slidenum">
              <a:rPr lang="en-US" smtClean="0"/>
              <a:t>91</a:t>
            </a:fld>
            <a:endParaRPr lang="en-US" dirty="0"/>
          </a:p>
        </p:txBody>
      </p:sp>
    </p:spTree>
    <p:extLst>
      <p:ext uri="{BB962C8B-B14F-4D97-AF65-F5344CB8AC3E}">
        <p14:creationId xmlns:p14="http://schemas.microsoft.com/office/powerpoint/2010/main" val="384499861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78673E-F29B-4593-BE77-BC78070867BB}" type="slidenum">
              <a:rPr lang="en-US" smtClean="0"/>
              <a:t>92</a:t>
            </a:fld>
            <a:endParaRPr lang="en-US" dirty="0"/>
          </a:p>
        </p:txBody>
      </p:sp>
    </p:spTree>
    <p:extLst>
      <p:ext uri="{BB962C8B-B14F-4D97-AF65-F5344CB8AC3E}">
        <p14:creationId xmlns:p14="http://schemas.microsoft.com/office/powerpoint/2010/main" val="7239703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gradFill flip="none" rotWithShape="1">
          <a:gsLst>
            <a:gs pos="71000">
              <a:schemeClr val="bg1">
                <a:tint val="93000"/>
                <a:satMod val="150000"/>
                <a:shade val="98000"/>
                <a:lumMod val="102000"/>
                <a:alpha val="25000"/>
              </a:schemeClr>
            </a:gs>
            <a:gs pos="50000">
              <a:schemeClr val="bg1">
                <a:tint val="98000"/>
                <a:satMod val="130000"/>
                <a:shade val="90000"/>
                <a:lumMod val="103000"/>
              </a:schemeClr>
            </a:gs>
            <a:gs pos="100000">
              <a:schemeClr val="bg1">
                <a:shade val="63000"/>
                <a:satMod val="120000"/>
              </a:schemeClr>
            </a:gs>
          </a:gsLst>
          <a:lin ang="2700000" scaled="1"/>
          <a:tileRect/>
        </a:gradFill>
        <a:effectLst/>
      </p:bgPr>
    </p:bg>
    <p:spTree>
      <p:nvGrpSpPr>
        <p:cNvPr id="1" name=""/>
        <p:cNvGrpSpPr/>
        <p:nvPr/>
      </p:nvGrpSpPr>
      <p:grpSpPr>
        <a:xfrm>
          <a:off x="0" y="0"/>
          <a:ext cx="0" cy="0"/>
          <a:chOff x="0" y="0"/>
          <a:chExt cx="0" cy="0"/>
        </a:xfrm>
      </p:grpSpPr>
      <p:sp>
        <p:nvSpPr>
          <p:cNvPr id="8" name="Rectangle 7"/>
          <p:cNvSpPr/>
          <p:nvPr userDrawn="1"/>
        </p:nvSpPr>
        <p:spPr>
          <a:xfrm rot="19877302">
            <a:off x="-1060741" y="3284594"/>
            <a:ext cx="16912804" cy="8459895"/>
          </a:xfrm>
          <a:custGeom>
            <a:avLst/>
            <a:gdLst>
              <a:gd name="connsiteX0" fmla="*/ 0 w 16912804"/>
              <a:gd name="connsiteY0" fmla="*/ 0 h 8459895"/>
              <a:gd name="connsiteX1" fmla="*/ 16912804 w 16912804"/>
              <a:gd name="connsiteY1" fmla="*/ 0 h 8459895"/>
              <a:gd name="connsiteX2" fmla="*/ 16912804 w 16912804"/>
              <a:gd name="connsiteY2" fmla="*/ 8459895 h 8459895"/>
              <a:gd name="connsiteX3" fmla="*/ 0 w 16912804"/>
              <a:gd name="connsiteY3" fmla="*/ 8459895 h 8459895"/>
              <a:gd name="connsiteX4" fmla="*/ 0 w 16912804"/>
              <a:gd name="connsiteY4" fmla="*/ 0 h 8459895"/>
              <a:gd name="connsiteX0" fmla="*/ 0 w 16912804"/>
              <a:gd name="connsiteY0" fmla="*/ 0 h 8459895"/>
              <a:gd name="connsiteX1" fmla="*/ 16912804 w 16912804"/>
              <a:gd name="connsiteY1" fmla="*/ 0 h 8459895"/>
              <a:gd name="connsiteX2" fmla="*/ 16912804 w 16912804"/>
              <a:gd name="connsiteY2" fmla="*/ 8459895 h 8459895"/>
              <a:gd name="connsiteX3" fmla="*/ 7311075 w 16912804"/>
              <a:gd name="connsiteY3" fmla="*/ 3777999 h 8459895"/>
              <a:gd name="connsiteX4" fmla="*/ 0 w 16912804"/>
              <a:gd name="connsiteY4" fmla="*/ 0 h 8459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12804" h="8459895">
                <a:moveTo>
                  <a:pt x="0" y="0"/>
                </a:moveTo>
                <a:lnTo>
                  <a:pt x="16912804" y="0"/>
                </a:lnTo>
                <a:lnTo>
                  <a:pt x="16912804" y="8459895"/>
                </a:lnTo>
                <a:lnTo>
                  <a:pt x="7311075" y="3777999"/>
                </a:lnTo>
                <a:lnTo>
                  <a:pt x="0" y="0"/>
                </a:lnTo>
                <a:close/>
              </a:path>
            </a:pathLst>
          </a:custGeom>
          <a:solidFill>
            <a:schemeClr val="bg1">
              <a:lumMod val="5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userDrawn="1"/>
        </p:nvSpPr>
        <p:spPr>
          <a:xfrm>
            <a:off x="1251284" y="1443789"/>
            <a:ext cx="9785684" cy="4331369"/>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1524000" y="2202820"/>
            <a:ext cx="9144000" cy="1679907"/>
          </a:xfrm>
        </p:spPr>
        <p:txBody>
          <a:bodyPr anchor="t"/>
          <a:lstStyle>
            <a:lvl1pPr algn="ctr">
              <a:defRPr sz="6000" baseline="0"/>
            </a:lvl1pPr>
          </a:lstStyle>
          <a:p>
            <a:r>
              <a:rPr lang="en-US" dirty="0"/>
              <a:t>Main Title Page</a:t>
            </a:r>
          </a:p>
        </p:txBody>
      </p:sp>
      <p:sp>
        <p:nvSpPr>
          <p:cNvPr id="3" name="Subtitle 2"/>
          <p:cNvSpPr>
            <a:spLocks noGrp="1"/>
          </p:cNvSpPr>
          <p:nvPr>
            <p:ph type="subTitle" idx="1" hasCustomPrompt="1"/>
          </p:nvPr>
        </p:nvSpPr>
        <p:spPr>
          <a:xfrm>
            <a:off x="1524000" y="4290976"/>
            <a:ext cx="9144000" cy="366823"/>
          </a:xfrm>
        </p:spPr>
        <p:txBody>
          <a:bodyPr/>
          <a:lstStyle>
            <a:lvl1pPr marL="0" indent="0" algn="ctr">
              <a:buNone/>
              <a:defRPr sz="24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PRESENTER(S) NAME</a:t>
            </a:r>
          </a:p>
        </p:txBody>
      </p:sp>
      <p:sp>
        <p:nvSpPr>
          <p:cNvPr id="4" name="Date Placeholder 3"/>
          <p:cNvSpPr>
            <a:spLocks noGrp="1"/>
          </p:cNvSpPr>
          <p:nvPr>
            <p:ph type="dt" sz="half" idx="10"/>
          </p:nvPr>
        </p:nvSpPr>
        <p:spPr/>
        <p:txBody>
          <a:bodyPr/>
          <a:lstStyle/>
          <a:p>
            <a:fld id="{83B4C624-C215-4F46-989F-825EB1364343}"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D7E5609-FE4C-4FDE-AD6F-D3A3F5CE6A5C}" type="slidenum">
              <a:rPr lang="en-US" smtClean="0"/>
              <a:t>‹#›</a:t>
            </a:fld>
            <a:endParaRPr lang="en-US" dirty="0"/>
          </a:p>
        </p:txBody>
      </p:sp>
      <p:sp>
        <p:nvSpPr>
          <p:cNvPr id="7" name="Subtitle 2"/>
          <p:cNvSpPr txBox="1">
            <a:spLocks/>
          </p:cNvSpPr>
          <p:nvPr userDrawn="1"/>
        </p:nvSpPr>
        <p:spPr>
          <a:xfrm>
            <a:off x="1524000" y="1596965"/>
            <a:ext cx="9144000" cy="366823"/>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WELCOME</a:t>
            </a:r>
          </a:p>
        </p:txBody>
      </p:sp>
    </p:spTree>
    <p:extLst>
      <p:ext uri="{BB962C8B-B14F-4D97-AF65-F5344CB8AC3E}">
        <p14:creationId xmlns:p14="http://schemas.microsoft.com/office/powerpoint/2010/main" val="2146392687"/>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B4C624-C215-4F46-989F-825EB1364343}" type="datetimeFigureOut">
              <a:rPr lang="en-US" smtClean="0"/>
              <a:t>4/17/2019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D7E5609-FE4C-4FDE-AD6F-D3A3F5CE6A5C}" type="slidenum">
              <a:rPr lang="en-US" smtClean="0"/>
              <a:t>‹#›</a:t>
            </a:fld>
            <a:endParaRPr lang="en-US" dirty="0"/>
          </a:p>
        </p:txBody>
      </p:sp>
    </p:spTree>
    <p:extLst>
      <p:ext uri="{BB962C8B-B14F-4D97-AF65-F5344CB8AC3E}">
        <p14:creationId xmlns:p14="http://schemas.microsoft.com/office/powerpoint/2010/main" val="34238866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3B4C624-C215-4F46-989F-825EB1364343}" type="datetimeFigureOut">
              <a:rPr lang="en-US" smtClean="0"/>
              <a:t>4/17/2019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D7E5609-FE4C-4FDE-AD6F-D3A3F5CE6A5C}" type="slidenum">
              <a:rPr lang="en-US" smtClean="0"/>
              <a:t>‹#›</a:t>
            </a:fld>
            <a:endParaRPr lang="en-US" dirty="0"/>
          </a:p>
        </p:txBody>
      </p:sp>
    </p:spTree>
    <p:extLst>
      <p:ext uri="{BB962C8B-B14F-4D97-AF65-F5344CB8AC3E}">
        <p14:creationId xmlns:p14="http://schemas.microsoft.com/office/powerpoint/2010/main" val="6193504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3B4C624-C215-4F46-989F-825EB1364343}" type="datetimeFigureOut">
              <a:rPr lang="en-US" smtClean="0"/>
              <a:t>4/17/2019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D7E5609-FE4C-4FDE-AD6F-D3A3F5CE6A5C}" type="slidenum">
              <a:rPr lang="en-US" smtClean="0"/>
              <a:t>‹#›</a:t>
            </a:fld>
            <a:endParaRPr lang="en-US" dirty="0"/>
          </a:p>
        </p:txBody>
      </p:sp>
    </p:spTree>
    <p:extLst>
      <p:ext uri="{BB962C8B-B14F-4D97-AF65-F5344CB8AC3E}">
        <p14:creationId xmlns:p14="http://schemas.microsoft.com/office/powerpoint/2010/main" val="24008578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B4C624-C215-4F46-989F-825EB1364343}"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D7E5609-FE4C-4FDE-AD6F-D3A3F5CE6A5C}" type="slidenum">
              <a:rPr lang="en-US" smtClean="0"/>
              <a:t>‹#›</a:t>
            </a:fld>
            <a:endParaRPr lang="en-US" dirty="0"/>
          </a:p>
        </p:txBody>
      </p:sp>
    </p:spTree>
    <p:extLst>
      <p:ext uri="{BB962C8B-B14F-4D97-AF65-F5344CB8AC3E}">
        <p14:creationId xmlns:p14="http://schemas.microsoft.com/office/powerpoint/2010/main" val="40336268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B4C624-C215-4F46-989F-825EB1364343}"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D7E5609-FE4C-4FDE-AD6F-D3A3F5CE6A5C}" type="slidenum">
              <a:rPr lang="en-US" smtClean="0"/>
              <a:t>‹#›</a:t>
            </a:fld>
            <a:endParaRPr lang="en-US" dirty="0"/>
          </a:p>
        </p:txBody>
      </p:sp>
    </p:spTree>
    <p:extLst>
      <p:ext uri="{BB962C8B-B14F-4D97-AF65-F5344CB8AC3E}">
        <p14:creationId xmlns:p14="http://schemas.microsoft.com/office/powerpoint/2010/main" val="23036805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DFBB82-675B-485F-8854-E8FFBEB56334}" type="datetime1">
              <a:rPr lang="en-US" smtClean="0"/>
              <a:t>4/17/2019</a:t>
            </a:fld>
            <a:endParaRPr lang="en-US" dirty="0"/>
          </a:p>
        </p:txBody>
      </p:sp>
      <p:sp>
        <p:nvSpPr>
          <p:cNvPr id="5" name="Footer Placeholder 4"/>
          <p:cNvSpPr>
            <a:spLocks noGrp="1"/>
          </p:cNvSpPr>
          <p:nvPr>
            <p:ph type="ftr" sz="quarter" idx="11"/>
          </p:nvPr>
        </p:nvSpPr>
        <p:spPr/>
        <p:txBody>
          <a:bodyPr/>
          <a:lstStyle/>
          <a:p>
            <a:r>
              <a:rPr lang="en-US" dirty="0"/>
              <a:t>DRAFT</a:t>
            </a:r>
          </a:p>
        </p:txBody>
      </p:sp>
      <p:sp>
        <p:nvSpPr>
          <p:cNvPr id="6" name="Slide Number Placeholder 5"/>
          <p:cNvSpPr>
            <a:spLocks noGrp="1"/>
          </p:cNvSpPr>
          <p:nvPr>
            <p:ph type="sldNum" sz="quarter" idx="12"/>
          </p:nvPr>
        </p:nvSpPr>
        <p:spPr/>
        <p:txBody>
          <a:bodyPr/>
          <a:lstStyle/>
          <a:p>
            <a:fld id="{AD2C7FAB-02E7-4817-83F3-8A1DEB39E7BF}" type="slidenum">
              <a:rPr lang="en-US" smtClean="0"/>
              <a:pPr/>
              <a:t>‹#›</a:t>
            </a:fld>
            <a:endParaRPr lang="en-US" dirty="0"/>
          </a:p>
        </p:txBody>
      </p:sp>
    </p:spTree>
    <p:extLst>
      <p:ext uri="{BB962C8B-B14F-4D97-AF65-F5344CB8AC3E}">
        <p14:creationId xmlns:p14="http://schemas.microsoft.com/office/powerpoint/2010/main" val="127348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2C191A6-7933-4FEF-A60A-5AD232CF24C2}"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03AA242-6459-4B68-A5EC-8CF36921BE5C}" type="slidenum">
              <a:rPr lang="en-US" smtClean="0"/>
              <a:t>‹#›</a:t>
            </a:fld>
            <a:endParaRPr lang="en-US" dirty="0"/>
          </a:p>
        </p:txBody>
      </p:sp>
    </p:spTree>
    <p:extLst>
      <p:ext uri="{BB962C8B-B14F-4D97-AF65-F5344CB8AC3E}">
        <p14:creationId xmlns:p14="http://schemas.microsoft.com/office/powerpoint/2010/main" val="441485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C191A6-7933-4FEF-A60A-5AD232CF24C2}"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03AA242-6459-4B68-A5EC-8CF36921BE5C}" type="slidenum">
              <a:rPr lang="en-US" smtClean="0"/>
              <a:t>‹#›</a:t>
            </a:fld>
            <a:endParaRPr lang="en-US" dirty="0"/>
          </a:p>
        </p:txBody>
      </p:sp>
    </p:spTree>
    <p:extLst>
      <p:ext uri="{BB962C8B-B14F-4D97-AF65-F5344CB8AC3E}">
        <p14:creationId xmlns:p14="http://schemas.microsoft.com/office/powerpoint/2010/main" val="10380773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2C191A6-7933-4FEF-A60A-5AD232CF24C2}"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03AA242-6459-4B68-A5EC-8CF36921BE5C}" type="slidenum">
              <a:rPr lang="en-US" smtClean="0"/>
              <a:t>‹#›</a:t>
            </a:fld>
            <a:endParaRPr lang="en-US" dirty="0"/>
          </a:p>
        </p:txBody>
      </p:sp>
    </p:spTree>
    <p:extLst>
      <p:ext uri="{BB962C8B-B14F-4D97-AF65-F5344CB8AC3E}">
        <p14:creationId xmlns:p14="http://schemas.microsoft.com/office/powerpoint/2010/main" val="42706433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2C191A6-7933-4FEF-A60A-5AD232CF24C2}" type="datetimeFigureOut">
              <a:rPr lang="en-US" smtClean="0"/>
              <a:t>4/17/2019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03AA242-6459-4B68-A5EC-8CF36921BE5C}" type="slidenum">
              <a:rPr lang="en-US" smtClean="0"/>
              <a:t>‹#›</a:t>
            </a:fld>
            <a:endParaRPr lang="en-US" dirty="0"/>
          </a:p>
        </p:txBody>
      </p:sp>
    </p:spTree>
    <p:extLst>
      <p:ext uri="{BB962C8B-B14F-4D97-AF65-F5344CB8AC3E}">
        <p14:creationId xmlns:p14="http://schemas.microsoft.com/office/powerpoint/2010/main" val="41159476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Rectangle 7"/>
          <p:cNvSpPr/>
          <p:nvPr userDrawn="1"/>
        </p:nvSpPr>
        <p:spPr>
          <a:xfrm>
            <a:off x="0" y="0"/>
            <a:ext cx="12192000" cy="6858000"/>
          </a:xfrm>
          <a:prstGeom prst="rect">
            <a:avLst/>
          </a:prstGeom>
          <a:blipFill dpi="0" rotWithShape="1">
            <a:blip r:embed="rId2">
              <a:alphaModFix amt="47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p:cNvSpPr>
            <a:spLocks noGrp="1"/>
          </p:cNvSpPr>
          <p:nvPr>
            <p:ph type="dt" sz="half" idx="10"/>
          </p:nvPr>
        </p:nvSpPr>
        <p:spPr/>
        <p:txBody>
          <a:bodyPr/>
          <a:lstStyle/>
          <a:p>
            <a:fld id="{83B4C624-C215-4F46-989F-825EB1364343}"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D7E5609-FE4C-4FDE-AD6F-D3A3F5CE6A5C}" type="slidenum">
              <a:rPr lang="en-US" smtClean="0"/>
              <a:t>‹#›</a:t>
            </a:fld>
            <a:endParaRPr lang="en-US" dirty="0"/>
          </a:p>
        </p:txBody>
      </p:sp>
      <p:sp>
        <p:nvSpPr>
          <p:cNvPr id="11" name="Rectangle 7">
            <a:extLst>
              <a:ext uri="{FF2B5EF4-FFF2-40B4-BE49-F238E27FC236}">
                <a16:creationId xmlns:a16="http://schemas.microsoft.com/office/drawing/2014/main" id="{EE39C345-4674-7D42-8448-18E5A2FEA754}"/>
              </a:ext>
            </a:extLst>
          </p:cNvPr>
          <p:cNvSpPr/>
          <p:nvPr userDrawn="1"/>
        </p:nvSpPr>
        <p:spPr>
          <a:xfrm rot="19877302">
            <a:off x="-1332590" y="3395807"/>
            <a:ext cx="16912804" cy="8459895"/>
          </a:xfrm>
          <a:custGeom>
            <a:avLst/>
            <a:gdLst>
              <a:gd name="connsiteX0" fmla="*/ 0 w 16912804"/>
              <a:gd name="connsiteY0" fmla="*/ 0 h 8459895"/>
              <a:gd name="connsiteX1" fmla="*/ 16912804 w 16912804"/>
              <a:gd name="connsiteY1" fmla="*/ 0 h 8459895"/>
              <a:gd name="connsiteX2" fmla="*/ 16912804 w 16912804"/>
              <a:gd name="connsiteY2" fmla="*/ 8459895 h 8459895"/>
              <a:gd name="connsiteX3" fmla="*/ 0 w 16912804"/>
              <a:gd name="connsiteY3" fmla="*/ 8459895 h 8459895"/>
              <a:gd name="connsiteX4" fmla="*/ 0 w 16912804"/>
              <a:gd name="connsiteY4" fmla="*/ 0 h 8459895"/>
              <a:gd name="connsiteX0" fmla="*/ 0 w 16912804"/>
              <a:gd name="connsiteY0" fmla="*/ 0 h 8459895"/>
              <a:gd name="connsiteX1" fmla="*/ 16912804 w 16912804"/>
              <a:gd name="connsiteY1" fmla="*/ 0 h 8459895"/>
              <a:gd name="connsiteX2" fmla="*/ 16912804 w 16912804"/>
              <a:gd name="connsiteY2" fmla="*/ 8459895 h 8459895"/>
              <a:gd name="connsiteX3" fmla="*/ 7311075 w 16912804"/>
              <a:gd name="connsiteY3" fmla="*/ 3777999 h 8459895"/>
              <a:gd name="connsiteX4" fmla="*/ 0 w 16912804"/>
              <a:gd name="connsiteY4" fmla="*/ 0 h 8459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12804" h="8459895">
                <a:moveTo>
                  <a:pt x="0" y="0"/>
                </a:moveTo>
                <a:lnTo>
                  <a:pt x="16912804" y="0"/>
                </a:lnTo>
                <a:lnTo>
                  <a:pt x="16912804" y="8459895"/>
                </a:lnTo>
                <a:lnTo>
                  <a:pt x="7311075" y="3777999"/>
                </a:lnTo>
                <a:lnTo>
                  <a:pt x="0" y="0"/>
                </a:lnTo>
                <a:close/>
              </a:path>
            </a:pathLst>
          </a:custGeom>
          <a:solidFill>
            <a:schemeClr val="bg1">
              <a:lumMod val="5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696036" y="676254"/>
            <a:ext cx="10836322" cy="5592029"/>
          </a:xfrm>
          <a:prstGeom prst="rect">
            <a:avLst/>
          </a:prstGeom>
          <a:solidFill>
            <a:schemeClr val="bg1">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5792342" y="1047175"/>
            <a:ext cx="5457967" cy="1460500"/>
          </a:xfrm>
        </p:spPr>
        <p:txBody>
          <a:bodyPr/>
          <a:lstStyle>
            <a:lvl1pPr>
              <a:defRPr>
                <a:solidFill>
                  <a:schemeClr val="accent5">
                    <a:lumMod val="50000"/>
                  </a:schemeClr>
                </a:solidFill>
                <a:latin typeface="Century Gothic" panose="020B0502020202020204" pitchFamily="34" charset="0"/>
              </a:defRPr>
            </a:lvl1pPr>
          </a:lstStyle>
          <a:p>
            <a:r>
              <a:rPr lang="en-US" dirty="0"/>
              <a:t>Main Section Slide</a:t>
            </a:r>
          </a:p>
        </p:txBody>
      </p:sp>
      <p:sp>
        <p:nvSpPr>
          <p:cNvPr id="16" name="Text Placeholder 15"/>
          <p:cNvSpPr>
            <a:spLocks noGrp="1"/>
          </p:cNvSpPr>
          <p:nvPr>
            <p:ph type="body" sz="quarter" idx="13" hasCustomPrompt="1"/>
          </p:nvPr>
        </p:nvSpPr>
        <p:spPr>
          <a:xfrm>
            <a:off x="838200" y="3466532"/>
            <a:ext cx="5098576" cy="2517162"/>
          </a:xfrm>
        </p:spPr>
        <p:txBody>
          <a:bodyPr>
            <a:normAutofit/>
          </a:bodyPr>
          <a:lstStyle>
            <a:lvl1pPr marL="0" indent="0">
              <a:buNone/>
              <a:defRPr lang="en-US" sz="2000" kern="1200" baseline="0" dirty="0" smtClean="0">
                <a:solidFill>
                  <a:schemeClr val="accent5">
                    <a:lumMod val="50000"/>
                  </a:schemeClr>
                </a:solidFill>
                <a:latin typeface="Century Gothic" panose="020B0502020202020204" pitchFamily="34" charset="0"/>
                <a:ea typeface="+mj-ea"/>
                <a:cs typeface="+mj-cs"/>
              </a:defRPr>
            </a:lvl1pPr>
          </a:lstStyle>
          <a:p>
            <a:pPr lvl="0"/>
            <a:r>
              <a:rPr lang="en-US" sz="2000" dirty="0"/>
              <a:t>5 PRINCIPELS</a:t>
            </a:r>
          </a:p>
          <a:p>
            <a:pPr lvl="0"/>
            <a:endParaRPr lang="en-US" sz="2000" dirty="0"/>
          </a:p>
          <a:p>
            <a:pPr lvl="0"/>
            <a:r>
              <a:rPr lang="en-US" sz="2000" dirty="0"/>
              <a:t>ROLES AND RESPONSABILITY</a:t>
            </a:r>
            <a:endParaRPr lang="en-US" dirty="0"/>
          </a:p>
        </p:txBody>
      </p:sp>
    </p:spTree>
    <p:extLst>
      <p:ext uri="{BB962C8B-B14F-4D97-AF65-F5344CB8AC3E}">
        <p14:creationId xmlns:p14="http://schemas.microsoft.com/office/powerpoint/2010/main" val="17972692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2C191A6-7933-4FEF-A60A-5AD232CF24C2}" type="datetimeFigureOut">
              <a:rPr lang="en-US" smtClean="0"/>
              <a:t>4/17/2019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03AA242-6459-4B68-A5EC-8CF36921BE5C}" type="slidenum">
              <a:rPr lang="en-US" smtClean="0"/>
              <a:t>‹#›</a:t>
            </a:fld>
            <a:endParaRPr lang="en-US" dirty="0"/>
          </a:p>
        </p:txBody>
      </p:sp>
    </p:spTree>
    <p:extLst>
      <p:ext uri="{BB962C8B-B14F-4D97-AF65-F5344CB8AC3E}">
        <p14:creationId xmlns:p14="http://schemas.microsoft.com/office/powerpoint/2010/main" val="41514864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2C191A6-7933-4FEF-A60A-5AD232CF24C2}" type="datetimeFigureOut">
              <a:rPr lang="en-US" smtClean="0"/>
              <a:t>4/17/2019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03AA242-6459-4B68-A5EC-8CF36921BE5C}" type="slidenum">
              <a:rPr lang="en-US" smtClean="0"/>
              <a:t>‹#›</a:t>
            </a:fld>
            <a:endParaRPr lang="en-US" dirty="0"/>
          </a:p>
        </p:txBody>
      </p:sp>
    </p:spTree>
    <p:extLst>
      <p:ext uri="{BB962C8B-B14F-4D97-AF65-F5344CB8AC3E}">
        <p14:creationId xmlns:p14="http://schemas.microsoft.com/office/powerpoint/2010/main" val="605117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C191A6-7933-4FEF-A60A-5AD232CF24C2}" type="datetimeFigureOut">
              <a:rPr lang="en-US" smtClean="0"/>
              <a:t>4/17/2019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03AA242-6459-4B68-A5EC-8CF36921BE5C}" type="slidenum">
              <a:rPr lang="en-US" smtClean="0"/>
              <a:t>‹#›</a:t>
            </a:fld>
            <a:endParaRPr lang="en-US" dirty="0"/>
          </a:p>
        </p:txBody>
      </p:sp>
    </p:spTree>
    <p:extLst>
      <p:ext uri="{BB962C8B-B14F-4D97-AF65-F5344CB8AC3E}">
        <p14:creationId xmlns:p14="http://schemas.microsoft.com/office/powerpoint/2010/main" val="12123415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2C191A6-7933-4FEF-A60A-5AD232CF24C2}" type="datetimeFigureOut">
              <a:rPr lang="en-US" smtClean="0"/>
              <a:t>4/17/2019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03AA242-6459-4B68-A5EC-8CF36921BE5C}" type="slidenum">
              <a:rPr lang="en-US" smtClean="0"/>
              <a:t>‹#›</a:t>
            </a:fld>
            <a:endParaRPr lang="en-US" dirty="0"/>
          </a:p>
        </p:txBody>
      </p:sp>
    </p:spTree>
    <p:extLst>
      <p:ext uri="{BB962C8B-B14F-4D97-AF65-F5344CB8AC3E}">
        <p14:creationId xmlns:p14="http://schemas.microsoft.com/office/powerpoint/2010/main" val="31789999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2C191A6-7933-4FEF-A60A-5AD232CF24C2}" type="datetimeFigureOut">
              <a:rPr lang="en-US" smtClean="0"/>
              <a:t>4/17/2019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03AA242-6459-4B68-A5EC-8CF36921BE5C}" type="slidenum">
              <a:rPr lang="en-US" smtClean="0"/>
              <a:t>‹#›</a:t>
            </a:fld>
            <a:endParaRPr lang="en-US" dirty="0"/>
          </a:p>
        </p:txBody>
      </p:sp>
    </p:spTree>
    <p:extLst>
      <p:ext uri="{BB962C8B-B14F-4D97-AF65-F5344CB8AC3E}">
        <p14:creationId xmlns:p14="http://schemas.microsoft.com/office/powerpoint/2010/main" val="33774521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C191A6-7933-4FEF-A60A-5AD232CF24C2}"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03AA242-6459-4B68-A5EC-8CF36921BE5C}" type="slidenum">
              <a:rPr lang="en-US" smtClean="0"/>
              <a:t>‹#›</a:t>
            </a:fld>
            <a:endParaRPr lang="en-US" dirty="0"/>
          </a:p>
        </p:txBody>
      </p:sp>
    </p:spTree>
    <p:extLst>
      <p:ext uri="{BB962C8B-B14F-4D97-AF65-F5344CB8AC3E}">
        <p14:creationId xmlns:p14="http://schemas.microsoft.com/office/powerpoint/2010/main" val="41636527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C191A6-7933-4FEF-A60A-5AD232CF24C2}"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03AA242-6459-4B68-A5EC-8CF36921BE5C}" type="slidenum">
              <a:rPr lang="en-US" smtClean="0"/>
              <a:t>‹#›</a:t>
            </a:fld>
            <a:endParaRPr lang="en-US" dirty="0"/>
          </a:p>
        </p:txBody>
      </p:sp>
    </p:spTree>
    <p:extLst>
      <p:ext uri="{BB962C8B-B14F-4D97-AF65-F5344CB8AC3E}">
        <p14:creationId xmlns:p14="http://schemas.microsoft.com/office/powerpoint/2010/main" val="37519398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8E896F-0BA9-4805-835B-4223AA28C600}"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A5BB18D-4911-42F2-86C9-C71540308B27}" type="slidenum">
              <a:rPr lang="en-US" smtClean="0"/>
              <a:t>‹#›</a:t>
            </a:fld>
            <a:endParaRPr lang="en-US" dirty="0"/>
          </a:p>
        </p:txBody>
      </p:sp>
    </p:spTree>
    <p:extLst>
      <p:ext uri="{BB962C8B-B14F-4D97-AF65-F5344CB8AC3E}">
        <p14:creationId xmlns:p14="http://schemas.microsoft.com/office/powerpoint/2010/main" val="4151685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8E896F-0BA9-4805-835B-4223AA28C600}"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A5BB18D-4911-42F2-86C9-C71540308B27}" type="slidenum">
              <a:rPr lang="en-US" smtClean="0"/>
              <a:t>‹#›</a:t>
            </a:fld>
            <a:endParaRPr lang="en-US" dirty="0"/>
          </a:p>
        </p:txBody>
      </p:sp>
    </p:spTree>
    <p:extLst>
      <p:ext uri="{BB962C8B-B14F-4D97-AF65-F5344CB8AC3E}">
        <p14:creationId xmlns:p14="http://schemas.microsoft.com/office/powerpoint/2010/main" val="24743154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8E896F-0BA9-4805-835B-4223AA28C600}"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A5BB18D-4911-42F2-86C9-C71540308B27}" type="slidenum">
              <a:rPr lang="en-US" smtClean="0"/>
              <a:t>‹#›</a:t>
            </a:fld>
            <a:endParaRPr lang="en-US" dirty="0"/>
          </a:p>
        </p:txBody>
      </p:sp>
    </p:spTree>
    <p:extLst>
      <p:ext uri="{BB962C8B-B14F-4D97-AF65-F5344CB8AC3E}">
        <p14:creationId xmlns:p14="http://schemas.microsoft.com/office/powerpoint/2010/main" val="15340169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3B4C624-C215-4F46-989F-825EB1364343}"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D7E5609-FE4C-4FDE-AD6F-D3A3F5CE6A5C}" type="slidenum">
              <a:rPr lang="en-US" smtClean="0"/>
              <a:t>‹#›</a:t>
            </a:fld>
            <a:endParaRPr lang="en-US" dirty="0"/>
          </a:p>
        </p:txBody>
      </p:sp>
      <p:sp>
        <p:nvSpPr>
          <p:cNvPr id="7" name="Rectangle 6"/>
          <p:cNvSpPr/>
          <p:nvPr userDrawn="1"/>
        </p:nvSpPr>
        <p:spPr>
          <a:xfrm>
            <a:off x="-88475" y="-109202"/>
            <a:ext cx="12445231" cy="823665"/>
          </a:xfrm>
          <a:prstGeom prst="rect">
            <a:avLst/>
          </a:prstGeom>
          <a:solidFill>
            <a:schemeClr val="bg2">
              <a:lumMod val="90000"/>
            </a:schemeClr>
          </a:solidFill>
          <a:ln>
            <a:no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88475" y="630751"/>
            <a:ext cx="12445231" cy="385249"/>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p:cNvSpPr>
            <a:spLocks noGrp="1"/>
          </p:cNvSpPr>
          <p:nvPr>
            <p:ph type="body" sz="quarter" idx="13" hasCustomPrompt="1"/>
          </p:nvPr>
        </p:nvSpPr>
        <p:spPr>
          <a:xfrm>
            <a:off x="311489" y="65055"/>
            <a:ext cx="5689516" cy="649408"/>
          </a:xfrm>
        </p:spPr>
        <p:txBody>
          <a:bodyPr>
            <a:noAutofit/>
          </a:bodyPr>
          <a:lstStyle>
            <a:lvl1pPr marL="0" indent="0" algn="l">
              <a:buNone/>
              <a:defRPr sz="3200" baseline="0">
                <a:solidFill>
                  <a:schemeClr val="tx2">
                    <a:lumMod val="50000"/>
                  </a:schemeClr>
                </a:solidFill>
                <a:latin typeface="Century Gothic" panose="020B0502020202020204" pitchFamily="34" charset="0"/>
              </a:defRPr>
            </a:lvl1pPr>
          </a:lstStyle>
          <a:p>
            <a:pPr lvl="0"/>
            <a:r>
              <a:rPr lang="en-US" dirty="0"/>
              <a:t>SECTION TITLE HERE</a:t>
            </a:r>
          </a:p>
        </p:txBody>
      </p:sp>
      <p:sp>
        <p:nvSpPr>
          <p:cNvPr id="14" name="Text Placeholder 13"/>
          <p:cNvSpPr>
            <a:spLocks noGrp="1"/>
          </p:cNvSpPr>
          <p:nvPr>
            <p:ph type="body" sz="quarter" idx="14"/>
          </p:nvPr>
        </p:nvSpPr>
        <p:spPr>
          <a:xfrm>
            <a:off x="311489" y="630751"/>
            <a:ext cx="5689600" cy="515937"/>
          </a:xfrm>
        </p:spPr>
        <p:txBody>
          <a:bodyPr>
            <a:normAutofit/>
          </a:bodyPr>
          <a:lstStyle>
            <a:lvl1pPr marL="0" indent="0" algn="l">
              <a:buNone/>
              <a:defRPr sz="2000">
                <a:latin typeface="Century Gothic" panose="020B0502020202020204" pitchFamily="34" charset="0"/>
              </a:defRPr>
            </a:lvl1pPr>
          </a:lstStyle>
          <a:p>
            <a:pPr lvl="0"/>
            <a:endParaRPr lang="en-US" dirty="0"/>
          </a:p>
        </p:txBody>
      </p:sp>
    </p:spTree>
    <p:extLst>
      <p:ext uri="{BB962C8B-B14F-4D97-AF65-F5344CB8AC3E}">
        <p14:creationId xmlns:p14="http://schemas.microsoft.com/office/powerpoint/2010/main" val="25072351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8E896F-0BA9-4805-835B-4223AA28C600}" type="datetimeFigureOut">
              <a:rPr lang="en-US" smtClean="0"/>
              <a:t>4/17/2019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A5BB18D-4911-42F2-86C9-C71540308B27}" type="slidenum">
              <a:rPr lang="en-US" smtClean="0"/>
              <a:t>‹#›</a:t>
            </a:fld>
            <a:endParaRPr lang="en-US" dirty="0"/>
          </a:p>
        </p:txBody>
      </p:sp>
    </p:spTree>
    <p:extLst>
      <p:ext uri="{BB962C8B-B14F-4D97-AF65-F5344CB8AC3E}">
        <p14:creationId xmlns:p14="http://schemas.microsoft.com/office/powerpoint/2010/main" val="27355900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8E896F-0BA9-4805-835B-4223AA28C600}" type="datetimeFigureOut">
              <a:rPr lang="en-US" smtClean="0"/>
              <a:t>4/17/2019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A5BB18D-4911-42F2-86C9-C71540308B27}" type="slidenum">
              <a:rPr lang="en-US" smtClean="0"/>
              <a:t>‹#›</a:t>
            </a:fld>
            <a:endParaRPr lang="en-US" dirty="0"/>
          </a:p>
        </p:txBody>
      </p:sp>
    </p:spTree>
    <p:extLst>
      <p:ext uri="{BB962C8B-B14F-4D97-AF65-F5344CB8AC3E}">
        <p14:creationId xmlns:p14="http://schemas.microsoft.com/office/powerpoint/2010/main" val="23237971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8E896F-0BA9-4805-835B-4223AA28C600}" type="datetimeFigureOut">
              <a:rPr lang="en-US" smtClean="0"/>
              <a:t>4/17/2019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A5BB18D-4911-42F2-86C9-C71540308B27}" type="slidenum">
              <a:rPr lang="en-US" smtClean="0"/>
              <a:t>‹#›</a:t>
            </a:fld>
            <a:endParaRPr lang="en-US" dirty="0"/>
          </a:p>
        </p:txBody>
      </p:sp>
    </p:spTree>
    <p:extLst>
      <p:ext uri="{BB962C8B-B14F-4D97-AF65-F5344CB8AC3E}">
        <p14:creationId xmlns:p14="http://schemas.microsoft.com/office/powerpoint/2010/main" val="24165595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8E896F-0BA9-4805-835B-4223AA28C600}" type="datetimeFigureOut">
              <a:rPr lang="en-US" smtClean="0"/>
              <a:t>4/17/2019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A5BB18D-4911-42F2-86C9-C71540308B27}" type="slidenum">
              <a:rPr lang="en-US" smtClean="0"/>
              <a:t>‹#›</a:t>
            </a:fld>
            <a:endParaRPr lang="en-US" dirty="0"/>
          </a:p>
        </p:txBody>
      </p:sp>
    </p:spTree>
    <p:extLst>
      <p:ext uri="{BB962C8B-B14F-4D97-AF65-F5344CB8AC3E}">
        <p14:creationId xmlns:p14="http://schemas.microsoft.com/office/powerpoint/2010/main" val="40763477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8E896F-0BA9-4805-835B-4223AA28C600}" type="datetimeFigureOut">
              <a:rPr lang="en-US" smtClean="0"/>
              <a:t>4/17/2019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A5BB18D-4911-42F2-86C9-C71540308B27}" type="slidenum">
              <a:rPr lang="en-US" smtClean="0"/>
              <a:t>‹#›</a:t>
            </a:fld>
            <a:endParaRPr lang="en-US" dirty="0"/>
          </a:p>
        </p:txBody>
      </p:sp>
    </p:spTree>
    <p:extLst>
      <p:ext uri="{BB962C8B-B14F-4D97-AF65-F5344CB8AC3E}">
        <p14:creationId xmlns:p14="http://schemas.microsoft.com/office/powerpoint/2010/main" val="15134639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8E896F-0BA9-4805-835B-4223AA28C600}" type="datetimeFigureOut">
              <a:rPr lang="en-US" smtClean="0"/>
              <a:t>4/17/2019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A5BB18D-4911-42F2-86C9-C71540308B27}" type="slidenum">
              <a:rPr lang="en-US" smtClean="0"/>
              <a:t>‹#›</a:t>
            </a:fld>
            <a:endParaRPr lang="en-US" dirty="0"/>
          </a:p>
        </p:txBody>
      </p:sp>
    </p:spTree>
    <p:extLst>
      <p:ext uri="{BB962C8B-B14F-4D97-AF65-F5344CB8AC3E}">
        <p14:creationId xmlns:p14="http://schemas.microsoft.com/office/powerpoint/2010/main" val="1401315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8E896F-0BA9-4805-835B-4223AA28C600}"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A5BB18D-4911-42F2-86C9-C71540308B27}" type="slidenum">
              <a:rPr lang="en-US" smtClean="0"/>
              <a:t>‹#›</a:t>
            </a:fld>
            <a:endParaRPr lang="en-US" dirty="0"/>
          </a:p>
        </p:txBody>
      </p:sp>
    </p:spTree>
    <p:extLst>
      <p:ext uri="{BB962C8B-B14F-4D97-AF65-F5344CB8AC3E}">
        <p14:creationId xmlns:p14="http://schemas.microsoft.com/office/powerpoint/2010/main" val="25528493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8E896F-0BA9-4805-835B-4223AA28C600}"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A5BB18D-4911-42F2-86C9-C71540308B27}" type="slidenum">
              <a:rPr lang="en-US" smtClean="0"/>
              <a:t>‹#›</a:t>
            </a:fld>
            <a:endParaRPr lang="en-US" dirty="0"/>
          </a:p>
        </p:txBody>
      </p:sp>
    </p:spTree>
    <p:extLst>
      <p:ext uri="{BB962C8B-B14F-4D97-AF65-F5344CB8AC3E}">
        <p14:creationId xmlns:p14="http://schemas.microsoft.com/office/powerpoint/2010/main" val="27530804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635C736-1284-4020-AC12-F46539FDCA1B}"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C259518-436B-4CE0-A5E5-CB2270939032}" type="slidenum">
              <a:rPr lang="en-US" smtClean="0"/>
              <a:t>‹#›</a:t>
            </a:fld>
            <a:endParaRPr lang="en-US" dirty="0"/>
          </a:p>
        </p:txBody>
      </p:sp>
    </p:spTree>
    <p:extLst>
      <p:ext uri="{BB962C8B-B14F-4D97-AF65-F5344CB8AC3E}">
        <p14:creationId xmlns:p14="http://schemas.microsoft.com/office/powerpoint/2010/main" val="18749258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35C736-1284-4020-AC12-F46539FDCA1B}"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C259518-436B-4CE0-A5E5-CB2270939032}" type="slidenum">
              <a:rPr lang="en-US" smtClean="0"/>
              <a:t>‹#›</a:t>
            </a:fld>
            <a:endParaRPr lang="en-US" dirty="0"/>
          </a:p>
        </p:txBody>
      </p:sp>
    </p:spTree>
    <p:extLst>
      <p:ext uri="{BB962C8B-B14F-4D97-AF65-F5344CB8AC3E}">
        <p14:creationId xmlns:p14="http://schemas.microsoft.com/office/powerpoint/2010/main" val="32114958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rgbClr val="7991D3">
            <a:alpha val="11000"/>
          </a:srgb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3B4C624-C215-4F46-989F-825EB1364343}"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D7E5609-FE4C-4FDE-AD6F-D3A3F5CE6A5C}" type="slidenum">
              <a:rPr lang="en-US" smtClean="0"/>
              <a:t>‹#›</a:t>
            </a:fld>
            <a:endParaRPr lang="en-US" dirty="0"/>
          </a:p>
        </p:txBody>
      </p:sp>
      <p:sp>
        <p:nvSpPr>
          <p:cNvPr id="7" name="Rectangle 6"/>
          <p:cNvSpPr/>
          <p:nvPr userDrawn="1"/>
        </p:nvSpPr>
        <p:spPr>
          <a:xfrm>
            <a:off x="-88474" y="-68998"/>
            <a:ext cx="6489274" cy="1897798"/>
          </a:xfrm>
          <a:prstGeom prst="rect">
            <a:avLst/>
          </a:prstGeom>
          <a:solidFill>
            <a:schemeClr val="bg1">
              <a:lumMod val="85000"/>
            </a:schemeClr>
          </a:solidFill>
          <a:ln>
            <a:no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88474" y="1312557"/>
            <a:ext cx="6489274" cy="516243"/>
          </a:xfrm>
          <a:prstGeom prst="rect">
            <a:avLst/>
          </a:prstGeom>
          <a:solidFill>
            <a:schemeClr val="bg1">
              <a:alpha val="72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p:cNvSpPr>
            <a:spLocks noGrp="1"/>
          </p:cNvSpPr>
          <p:nvPr>
            <p:ph type="body" sz="quarter" idx="13" hasCustomPrompt="1"/>
          </p:nvPr>
        </p:nvSpPr>
        <p:spPr>
          <a:xfrm>
            <a:off x="311405" y="338292"/>
            <a:ext cx="5689516" cy="649408"/>
          </a:xfrm>
        </p:spPr>
        <p:txBody>
          <a:bodyPr>
            <a:noAutofit/>
          </a:bodyPr>
          <a:lstStyle>
            <a:lvl1pPr marL="0" indent="0" algn="l">
              <a:buNone/>
              <a:defRPr sz="3200" baseline="0">
                <a:solidFill>
                  <a:schemeClr val="tx2">
                    <a:lumMod val="50000"/>
                  </a:schemeClr>
                </a:solidFill>
                <a:latin typeface="Century Gothic" panose="020B0502020202020204" pitchFamily="34" charset="0"/>
              </a:defRPr>
            </a:lvl1pPr>
          </a:lstStyle>
          <a:p>
            <a:pPr lvl="0"/>
            <a:r>
              <a:rPr lang="en-US" dirty="0"/>
              <a:t>SECTION TITLE HERE</a:t>
            </a:r>
          </a:p>
        </p:txBody>
      </p:sp>
      <p:sp>
        <p:nvSpPr>
          <p:cNvPr id="14" name="Text Placeholder 13"/>
          <p:cNvSpPr>
            <a:spLocks noGrp="1"/>
          </p:cNvSpPr>
          <p:nvPr>
            <p:ph type="body" sz="quarter" idx="14"/>
          </p:nvPr>
        </p:nvSpPr>
        <p:spPr>
          <a:xfrm>
            <a:off x="246063" y="1312863"/>
            <a:ext cx="5689600" cy="515937"/>
          </a:xfrm>
        </p:spPr>
        <p:txBody>
          <a:bodyPr>
            <a:normAutofit/>
          </a:bodyPr>
          <a:lstStyle>
            <a:lvl1pPr marL="0" indent="0" algn="l">
              <a:buNone/>
              <a:defRPr sz="2000">
                <a:latin typeface="Century Gothic" panose="020B0502020202020204" pitchFamily="34" charset="0"/>
              </a:defRPr>
            </a:lvl1pPr>
          </a:lstStyle>
          <a:p>
            <a:pPr lvl="0"/>
            <a:endParaRPr lang="en-US" dirty="0"/>
          </a:p>
        </p:txBody>
      </p:sp>
    </p:spTree>
    <p:extLst>
      <p:ext uri="{BB962C8B-B14F-4D97-AF65-F5344CB8AC3E}">
        <p14:creationId xmlns:p14="http://schemas.microsoft.com/office/powerpoint/2010/main" val="21616663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635C736-1284-4020-AC12-F46539FDCA1B}"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C259518-436B-4CE0-A5E5-CB2270939032}" type="slidenum">
              <a:rPr lang="en-US" smtClean="0"/>
              <a:t>‹#›</a:t>
            </a:fld>
            <a:endParaRPr lang="en-US" dirty="0"/>
          </a:p>
        </p:txBody>
      </p:sp>
    </p:spTree>
    <p:extLst>
      <p:ext uri="{BB962C8B-B14F-4D97-AF65-F5344CB8AC3E}">
        <p14:creationId xmlns:p14="http://schemas.microsoft.com/office/powerpoint/2010/main" val="12677665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635C736-1284-4020-AC12-F46539FDCA1B}" type="datetimeFigureOut">
              <a:rPr lang="en-US" smtClean="0"/>
              <a:t>4/17/2019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C259518-436B-4CE0-A5E5-CB2270939032}" type="slidenum">
              <a:rPr lang="en-US" smtClean="0"/>
              <a:t>‹#›</a:t>
            </a:fld>
            <a:endParaRPr lang="en-US" dirty="0"/>
          </a:p>
        </p:txBody>
      </p:sp>
    </p:spTree>
    <p:extLst>
      <p:ext uri="{BB962C8B-B14F-4D97-AF65-F5344CB8AC3E}">
        <p14:creationId xmlns:p14="http://schemas.microsoft.com/office/powerpoint/2010/main" val="21148683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635C736-1284-4020-AC12-F46539FDCA1B}" type="datetimeFigureOut">
              <a:rPr lang="en-US" smtClean="0"/>
              <a:t>4/17/2019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C259518-436B-4CE0-A5E5-CB2270939032}" type="slidenum">
              <a:rPr lang="en-US" smtClean="0"/>
              <a:t>‹#›</a:t>
            </a:fld>
            <a:endParaRPr lang="en-US" dirty="0"/>
          </a:p>
        </p:txBody>
      </p:sp>
    </p:spTree>
    <p:extLst>
      <p:ext uri="{BB962C8B-B14F-4D97-AF65-F5344CB8AC3E}">
        <p14:creationId xmlns:p14="http://schemas.microsoft.com/office/powerpoint/2010/main" val="33146676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635C736-1284-4020-AC12-F46539FDCA1B}" type="datetimeFigureOut">
              <a:rPr lang="en-US" smtClean="0"/>
              <a:t>4/17/2019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C259518-436B-4CE0-A5E5-CB2270939032}" type="slidenum">
              <a:rPr lang="en-US" smtClean="0"/>
              <a:t>‹#›</a:t>
            </a:fld>
            <a:endParaRPr lang="en-US" dirty="0"/>
          </a:p>
        </p:txBody>
      </p:sp>
    </p:spTree>
    <p:extLst>
      <p:ext uri="{BB962C8B-B14F-4D97-AF65-F5344CB8AC3E}">
        <p14:creationId xmlns:p14="http://schemas.microsoft.com/office/powerpoint/2010/main" val="13264143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35C736-1284-4020-AC12-F46539FDCA1B}" type="datetimeFigureOut">
              <a:rPr lang="en-US" smtClean="0"/>
              <a:t>4/17/2019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C259518-436B-4CE0-A5E5-CB2270939032}" type="slidenum">
              <a:rPr lang="en-US" smtClean="0"/>
              <a:t>‹#›</a:t>
            </a:fld>
            <a:endParaRPr lang="en-US" dirty="0"/>
          </a:p>
        </p:txBody>
      </p:sp>
    </p:spTree>
    <p:extLst>
      <p:ext uri="{BB962C8B-B14F-4D97-AF65-F5344CB8AC3E}">
        <p14:creationId xmlns:p14="http://schemas.microsoft.com/office/powerpoint/2010/main" val="35837095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635C736-1284-4020-AC12-F46539FDCA1B}" type="datetimeFigureOut">
              <a:rPr lang="en-US" smtClean="0"/>
              <a:t>4/17/2019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C259518-436B-4CE0-A5E5-CB2270939032}" type="slidenum">
              <a:rPr lang="en-US" smtClean="0"/>
              <a:t>‹#›</a:t>
            </a:fld>
            <a:endParaRPr lang="en-US" dirty="0"/>
          </a:p>
        </p:txBody>
      </p:sp>
    </p:spTree>
    <p:extLst>
      <p:ext uri="{BB962C8B-B14F-4D97-AF65-F5344CB8AC3E}">
        <p14:creationId xmlns:p14="http://schemas.microsoft.com/office/powerpoint/2010/main" val="25090377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635C736-1284-4020-AC12-F46539FDCA1B}" type="datetimeFigureOut">
              <a:rPr lang="en-US" smtClean="0"/>
              <a:t>4/17/2019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C259518-436B-4CE0-A5E5-CB2270939032}" type="slidenum">
              <a:rPr lang="en-US" smtClean="0"/>
              <a:t>‹#›</a:t>
            </a:fld>
            <a:endParaRPr lang="en-US" dirty="0"/>
          </a:p>
        </p:txBody>
      </p:sp>
    </p:spTree>
    <p:extLst>
      <p:ext uri="{BB962C8B-B14F-4D97-AF65-F5344CB8AC3E}">
        <p14:creationId xmlns:p14="http://schemas.microsoft.com/office/powerpoint/2010/main" val="41787036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35C736-1284-4020-AC12-F46539FDCA1B}"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C259518-436B-4CE0-A5E5-CB2270939032}" type="slidenum">
              <a:rPr lang="en-US" smtClean="0"/>
              <a:t>‹#›</a:t>
            </a:fld>
            <a:endParaRPr lang="en-US" dirty="0"/>
          </a:p>
        </p:txBody>
      </p:sp>
    </p:spTree>
    <p:extLst>
      <p:ext uri="{BB962C8B-B14F-4D97-AF65-F5344CB8AC3E}">
        <p14:creationId xmlns:p14="http://schemas.microsoft.com/office/powerpoint/2010/main" val="25740172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35C736-1284-4020-AC12-F46539FDCA1B}"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C259518-436B-4CE0-A5E5-CB2270939032}" type="slidenum">
              <a:rPr lang="en-US" smtClean="0"/>
              <a:t>‹#›</a:t>
            </a:fld>
            <a:endParaRPr lang="en-US" dirty="0"/>
          </a:p>
        </p:txBody>
      </p:sp>
    </p:spTree>
    <p:extLst>
      <p:ext uri="{BB962C8B-B14F-4D97-AF65-F5344CB8AC3E}">
        <p14:creationId xmlns:p14="http://schemas.microsoft.com/office/powerpoint/2010/main" val="2392551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429B025-3C67-45BB-A2EC-8DCD27A9772B}"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EF15F5D-7513-423B-9028-154BADED397B}" type="slidenum">
              <a:rPr lang="en-US" smtClean="0"/>
              <a:t>‹#›</a:t>
            </a:fld>
            <a:endParaRPr lang="en-US" dirty="0"/>
          </a:p>
        </p:txBody>
      </p:sp>
    </p:spTree>
    <p:extLst>
      <p:ext uri="{BB962C8B-B14F-4D97-AF65-F5344CB8AC3E}">
        <p14:creationId xmlns:p14="http://schemas.microsoft.com/office/powerpoint/2010/main" val="28372746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Section Header">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3B4C624-C215-4F46-989F-825EB1364343}"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D7E5609-FE4C-4FDE-AD6F-D3A3F5CE6A5C}" type="slidenum">
              <a:rPr lang="en-US" smtClean="0"/>
              <a:t>‹#›</a:t>
            </a:fld>
            <a:endParaRPr lang="en-US" dirty="0"/>
          </a:p>
        </p:txBody>
      </p:sp>
      <p:sp>
        <p:nvSpPr>
          <p:cNvPr id="11" name="Rectangle 10">
            <a:extLst>
              <a:ext uri="{FF2B5EF4-FFF2-40B4-BE49-F238E27FC236}">
                <a16:creationId xmlns:a16="http://schemas.microsoft.com/office/drawing/2014/main" id="{193A02F2-02DA-5948-BBDE-996CD9F9DD30}"/>
              </a:ext>
            </a:extLst>
          </p:cNvPr>
          <p:cNvSpPr/>
          <p:nvPr userDrawn="1"/>
        </p:nvSpPr>
        <p:spPr>
          <a:xfrm>
            <a:off x="-88475" y="-109202"/>
            <a:ext cx="12445231" cy="823665"/>
          </a:xfrm>
          <a:prstGeom prst="rect">
            <a:avLst/>
          </a:prstGeom>
          <a:solidFill>
            <a:schemeClr val="bg2">
              <a:lumMod val="90000"/>
            </a:schemeClr>
          </a:solidFill>
          <a:ln>
            <a:no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9540DB9C-6CB1-394C-A52B-BA5480B353FD}"/>
              </a:ext>
            </a:extLst>
          </p:cNvPr>
          <p:cNvSpPr/>
          <p:nvPr userDrawn="1"/>
        </p:nvSpPr>
        <p:spPr>
          <a:xfrm>
            <a:off x="-88475" y="630751"/>
            <a:ext cx="12445231" cy="385249"/>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079944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29B025-3C67-45BB-A2EC-8DCD27A9772B}"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EF15F5D-7513-423B-9028-154BADED397B}" type="slidenum">
              <a:rPr lang="en-US" smtClean="0"/>
              <a:t>‹#›</a:t>
            </a:fld>
            <a:endParaRPr lang="en-US" dirty="0"/>
          </a:p>
        </p:txBody>
      </p:sp>
    </p:spTree>
    <p:extLst>
      <p:ext uri="{BB962C8B-B14F-4D97-AF65-F5344CB8AC3E}">
        <p14:creationId xmlns:p14="http://schemas.microsoft.com/office/powerpoint/2010/main" val="330004280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429B025-3C67-45BB-A2EC-8DCD27A9772B}"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EF15F5D-7513-423B-9028-154BADED397B}" type="slidenum">
              <a:rPr lang="en-US" smtClean="0"/>
              <a:t>‹#›</a:t>
            </a:fld>
            <a:endParaRPr lang="en-US" dirty="0"/>
          </a:p>
        </p:txBody>
      </p:sp>
    </p:spTree>
    <p:extLst>
      <p:ext uri="{BB962C8B-B14F-4D97-AF65-F5344CB8AC3E}">
        <p14:creationId xmlns:p14="http://schemas.microsoft.com/office/powerpoint/2010/main" val="35550795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429B025-3C67-45BB-A2EC-8DCD27A9772B}" type="datetimeFigureOut">
              <a:rPr lang="en-US" smtClean="0"/>
              <a:t>4/17/2019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EF15F5D-7513-423B-9028-154BADED397B}" type="slidenum">
              <a:rPr lang="en-US" smtClean="0"/>
              <a:t>‹#›</a:t>
            </a:fld>
            <a:endParaRPr lang="en-US" dirty="0"/>
          </a:p>
        </p:txBody>
      </p:sp>
    </p:spTree>
    <p:extLst>
      <p:ext uri="{BB962C8B-B14F-4D97-AF65-F5344CB8AC3E}">
        <p14:creationId xmlns:p14="http://schemas.microsoft.com/office/powerpoint/2010/main" val="20780609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429B025-3C67-45BB-A2EC-8DCD27A9772B}" type="datetimeFigureOut">
              <a:rPr lang="en-US" smtClean="0"/>
              <a:t>4/17/2019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EF15F5D-7513-423B-9028-154BADED397B}" type="slidenum">
              <a:rPr lang="en-US" smtClean="0"/>
              <a:t>‹#›</a:t>
            </a:fld>
            <a:endParaRPr lang="en-US" dirty="0"/>
          </a:p>
        </p:txBody>
      </p:sp>
    </p:spTree>
    <p:extLst>
      <p:ext uri="{BB962C8B-B14F-4D97-AF65-F5344CB8AC3E}">
        <p14:creationId xmlns:p14="http://schemas.microsoft.com/office/powerpoint/2010/main" val="22167441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429B025-3C67-45BB-A2EC-8DCD27A9772B}" type="datetimeFigureOut">
              <a:rPr lang="en-US" smtClean="0"/>
              <a:t>4/17/2019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EF15F5D-7513-423B-9028-154BADED397B}" type="slidenum">
              <a:rPr lang="en-US" smtClean="0"/>
              <a:t>‹#›</a:t>
            </a:fld>
            <a:endParaRPr lang="en-US" dirty="0"/>
          </a:p>
        </p:txBody>
      </p:sp>
    </p:spTree>
    <p:extLst>
      <p:ext uri="{BB962C8B-B14F-4D97-AF65-F5344CB8AC3E}">
        <p14:creationId xmlns:p14="http://schemas.microsoft.com/office/powerpoint/2010/main" val="3826413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29B025-3C67-45BB-A2EC-8DCD27A9772B}" type="datetimeFigureOut">
              <a:rPr lang="en-US" smtClean="0"/>
              <a:t>4/17/2019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EF15F5D-7513-423B-9028-154BADED397B}" type="slidenum">
              <a:rPr lang="en-US" smtClean="0"/>
              <a:t>‹#›</a:t>
            </a:fld>
            <a:endParaRPr lang="en-US" dirty="0"/>
          </a:p>
        </p:txBody>
      </p:sp>
    </p:spTree>
    <p:extLst>
      <p:ext uri="{BB962C8B-B14F-4D97-AF65-F5344CB8AC3E}">
        <p14:creationId xmlns:p14="http://schemas.microsoft.com/office/powerpoint/2010/main" val="28966389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429B025-3C67-45BB-A2EC-8DCD27A9772B}" type="datetimeFigureOut">
              <a:rPr lang="en-US" smtClean="0"/>
              <a:t>4/17/2019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EF15F5D-7513-423B-9028-154BADED397B}" type="slidenum">
              <a:rPr lang="en-US" smtClean="0"/>
              <a:t>‹#›</a:t>
            </a:fld>
            <a:endParaRPr lang="en-US" dirty="0"/>
          </a:p>
        </p:txBody>
      </p:sp>
    </p:spTree>
    <p:extLst>
      <p:ext uri="{BB962C8B-B14F-4D97-AF65-F5344CB8AC3E}">
        <p14:creationId xmlns:p14="http://schemas.microsoft.com/office/powerpoint/2010/main" val="7684211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429B025-3C67-45BB-A2EC-8DCD27A9772B}" type="datetimeFigureOut">
              <a:rPr lang="en-US" smtClean="0"/>
              <a:t>4/17/2019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EF15F5D-7513-423B-9028-154BADED397B}" type="slidenum">
              <a:rPr lang="en-US" smtClean="0"/>
              <a:t>‹#›</a:t>
            </a:fld>
            <a:endParaRPr lang="en-US" dirty="0"/>
          </a:p>
        </p:txBody>
      </p:sp>
    </p:spTree>
    <p:extLst>
      <p:ext uri="{BB962C8B-B14F-4D97-AF65-F5344CB8AC3E}">
        <p14:creationId xmlns:p14="http://schemas.microsoft.com/office/powerpoint/2010/main" val="167665174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29B025-3C67-45BB-A2EC-8DCD27A9772B}"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EF15F5D-7513-423B-9028-154BADED397B}" type="slidenum">
              <a:rPr lang="en-US" smtClean="0"/>
              <a:t>‹#›</a:t>
            </a:fld>
            <a:endParaRPr lang="en-US" dirty="0"/>
          </a:p>
        </p:txBody>
      </p:sp>
    </p:spTree>
    <p:extLst>
      <p:ext uri="{BB962C8B-B14F-4D97-AF65-F5344CB8AC3E}">
        <p14:creationId xmlns:p14="http://schemas.microsoft.com/office/powerpoint/2010/main" val="96457143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29B025-3C67-45BB-A2EC-8DCD27A9772B}"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EF15F5D-7513-423B-9028-154BADED397B}" type="slidenum">
              <a:rPr lang="en-US" smtClean="0"/>
              <a:t>‹#›</a:t>
            </a:fld>
            <a:endParaRPr lang="en-US" dirty="0"/>
          </a:p>
        </p:txBody>
      </p:sp>
    </p:spTree>
    <p:extLst>
      <p:ext uri="{BB962C8B-B14F-4D97-AF65-F5344CB8AC3E}">
        <p14:creationId xmlns:p14="http://schemas.microsoft.com/office/powerpoint/2010/main" val="38335257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B4C624-C215-4F46-989F-825EB1364343}" type="datetimeFigureOut">
              <a:rPr lang="en-US" smtClean="0"/>
              <a:t>4/17/2019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D7E5609-FE4C-4FDE-AD6F-D3A3F5CE6A5C}" type="slidenum">
              <a:rPr lang="en-US" smtClean="0"/>
              <a:t>‹#›</a:t>
            </a:fld>
            <a:endParaRPr lang="en-US" dirty="0"/>
          </a:p>
        </p:txBody>
      </p:sp>
    </p:spTree>
    <p:extLst>
      <p:ext uri="{BB962C8B-B14F-4D97-AF65-F5344CB8AC3E}">
        <p14:creationId xmlns:p14="http://schemas.microsoft.com/office/powerpoint/2010/main" val="30149931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B4C624-C215-4F46-989F-825EB1364343}" type="datetimeFigureOut">
              <a:rPr lang="en-US" smtClean="0"/>
              <a:t>4/17/2019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D7E5609-FE4C-4FDE-AD6F-D3A3F5CE6A5C}" type="slidenum">
              <a:rPr lang="en-US" smtClean="0"/>
              <a:t>‹#›</a:t>
            </a:fld>
            <a:endParaRPr lang="en-US" dirty="0"/>
          </a:p>
        </p:txBody>
      </p:sp>
    </p:spTree>
    <p:extLst>
      <p:ext uri="{BB962C8B-B14F-4D97-AF65-F5344CB8AC3E}">
        <p14:creationId xmlns:p14="http://schemas.microsoft.com/office/powerpoint/2010/main" val="5848612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B4C624-C215-4F46-989F-825EB1364343}" type="datetimeFigureOut">
              <a:rPr lang="en-US" smtClean="0"/>
              <a:t>4/17/2019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D7E5609-FE4C-4FDE-AD6F-D3A3F5CE6A5C}" type="slidenum">
              <a:rPr lang="en-US" smtClean="0"/>
              <a:t>‹#›</a:t>
            </a:fld>
            <a:endParaRPr lang="en-US" dirty="0"/>
          </a:p>
        </p:txBody>
      </p:sp>
    </p:spTree>
    <p:extLst>
      <p:ext uri="{BB962C8B-B14F-4D97-AF65-F5344CB8AC3E}">
        <p14:creationId xmlns:p14="http://schemas.microsoft.com/office/powerpoint/2010/main" val="29159236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B4C624-C215-4F46-989F-825EB1364343}" type="datetimeFigureOut">
              <a:rPr lang="en-US" smtClean="0"/>
              <a:t>4/17/2019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D7E5609-FE4C-4FDE-AD6F-D3A3F5CE6A5C}" type="slidenum">
              <a:rPr lang="en-US" smtClean="0"/>
              <a:t>‹#›</a:t>
            </a:fld>
            <a:endParaRPr lang="en-US" dirty="0"/>
          </a:p>
        </p:txBody>
      </p:sp>
    </p:spTree>
    <p:extLst>
      <p:ext uri="{BB962C8B-B14F-4D97-AF65-F5344CB8AC3E}">
        <p14:creationId xmlns:p14="http://schemas.microsoft.com/office/powerpoint/2010/main" val="33382715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B4C624-C215-4F46-989F-825EB1364343}" type="datetimeFigureOut">
              <a:rPr lang="en-US" smtClean="0"/>
              <a:t>4/17/2019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7E5609-FE4C-4FDE-AD6F-D3A3F5CE6A5C}" type="slidenum">
              <a:rPr lang="en-US" smtClean="0"/>
              <a:t>‹#›</a:t>
            </a:fld>
            <a:endParaRPr lang="en-US" dirty="0"/>
          </a:p>
        </p:txBody>
      </p:sp>
    </p:spTree>
    <p:extLst>
      <p:ext uri="{BB962C8B-B14F-4D97-AF65-F5344CB8AC3E}">
        <p14:creationId xmlns:p14="http://schemas.microsoft.com/office/powerpoint/2010/main" val="12790754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709" r:id="rId4"/>
    <p:sldLayoutId id="2147483710" r:id="rId5"/>
    <p:sldLayoutId id="2147483672"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711"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C191A6-7933-4FEF-A60A-5AD232CF24C2}" type="datetimeFigureOut">
              <a:rPr lang="en-US" smtClean="0"/>
              <a:t>4/17/2019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3AA242-6459-4B68-A5EC-8CF36921BE5C}" type="slidenum">
              <a:rPr lang="en-US" smtClean="0"/>
              <a:t>‹#›</a:t>
            </a:fld>
            <a:endParaRPr lang="en-US" dirty="0"/>
          </a:p>
        </p:txBody>
      </p:sp>
    </p:spTree>
    <p:extLst>
      <p:ext uri="{BB962C8B-B14F-4D97-AF65-F5344CB8AC3E}">
        <p14:creationId xmlns:p14="http://schemas.microsoft.com/office/powerpoint/2010/main" val="201296576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8E896F-0BA9-4805-835B-4223AA28C600}" type="datetimeFigureOut">
              <a:rPr lang="en-US" smtClean="0"/>
              <a:t>4/17/2019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5BB18D-4911-42F2-86C9-C71540308B27}" type="slidenum">
              <a:rPr lang="en-US" smtClean="0"/>
              <a:t>‹#›</a:t>
            </a:fld>
            <a:endParaRPr lang="en-US" dirty="0"/>
          </a:p>
        </p:txBody>
      </p:sp>
    </p:spTree>
    <p:extLst>
      <p:ext uri="{BB962C8B-B14F-4D97-AF65-F5344CB8AC3E}">
        <p14:creationId xmlns:p14="http://schemas.microsoft.com/office/powerpoint/2010/main" val="186495948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35C736-1284-4020-AC12-F46539FDCA1B}" type="datetimeFigureOut">
              <a:rPr lang="en-US" smtClean="0"/>
              <a:t>4/17/2019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259518-436B-4CE0-A5E5-CB2270939032}" type="slidenum">
              <a:rPr lang="en-US" smtClean="0"/>
              <a:t>‹#›</a:t>
            </a:fld>
            <a:endParaRPr lang="en-US" dirty="0"/>
          </a:p>
        </p:txBody>
      </p:sp>
    </p:spTree>
    <p:extLst>
      <p:ext uri="{BB962C8B-B14F-4D97-AF65-F5344CB8AC3E}">
        <p14:creationId xmlns:p14="http://schemas.microsoft.com/office/powerpoint/2010/main" val="138576679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29B025-3C67-45BB-A2EC-8DCD27A9772B}" type="datetimeFigureOut">
              <a:rPr lang="en-US" smtClean="0"/>
              <a:t>4/17/2019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F15F5D-7513-423B-9028-154BADED397B}" type="slidenum">
              <a:rPr lang="en-US" smtClean="0"/>
              <a:t>‹#›</a:t>
            </a:fld>
            <a:endParaRPr lang="en-US" dirty="0"/>
          </a:p>
        </p:txBody>
      </p:sp>
    </p:spTree>
    <p:extLst>
      <p:ext uri="{BB962C8B-B14F-4D97-AF65-F5344CB8AC3E}">
        <p14:creationId xmlns:p14="http://schemas.microsoft.com/office/powerpoint/2010/main" val="28116022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14.tiff"/><Relationship Id="rId4" Type="http://schemas.openxmlformats.org/officeDocument/2006/relationships/image" Target="../media/image13.tiff"/></Relationships>
</file>

<file path=ppt/slides/_rels/slide12.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svg"/><Relationship Id="rId2" Type="http://schemas.openxmlformats.org/officeDocument/2006/relationships/notesSlide" Target="../notesSlides/notesSlide12.xml"/><Relationship Id="rId16" Type="http://schemas.openxmlformats.org/officeDocument/2006/relationships/hyperlink" Target="DO%20NOT%20MOVE-SDP%20Orientation%20Handouts%20LINKS/The%205%20Principles.docx" TargetMode="External"/><Relationship Id="rId1" Type="http://schemas.openxmlformats.org/officeDocument/2006/relationships/slideLayout" Target="../slideLayouts/slideLayout3.xml"/><Relationship Id="rId6" Type="http://schemas.openxmlformats.org/officeDocument/2006/relationships/image" Target="../media/image18.sv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hyperlink" Target="DO%20NOT%20MOVE-SDP%20Orientation%20Handouts%20LINKS/H1%20Draft%20Principles%206%204%2018.docx" TargetMode="External"/><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 Id="rId14" Type="http://schemas.openxmlformats.org/officeDocument/2006/relationships/image" Target="../media/image26.svg"/></Relationships>
</file>

<file path=ppt/slides/_rels/slide13.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8.tiff"/><Relationship Id="rId7"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10.gif"/><Relationship Id="rId5" Type="http://schemas.openxmlformats.org/officeDocument/2006/relationships/image" Target="../media/image29.sv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35.tiff"/></Relationships>
</file>

<file path=ppt/slides/_rels/slide21.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hyperlink" Target="DO%20NOT%20MOVE-SDP%20Orientation%20Handouts%20LINKS/Hiring%20Service%20Providers%20TEMPLATE.doc" TargetMode="External"/><Relationship Id="rId5" Type="http://schemas.openxmlformats.org/officeDocument/2006/relationships/hyperlink" Target="DO%20NOT%20MOVE-SDP%20Orientation%20Handouts%20LINKS/H10%20Hiring%20Service%20Providers%20DRAFT.doc" TargetMode="External"/><Relationship Id="rId4" Type="http://schemas.openxmlformats.org/officeDocument/2006/relationships/image" Target="../media/image35.tiff"/></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hyperlink" Target="DO%20NOT%20MOVE-SDP%20Orientation%20Handouts%20LINKS/Hiring%20Service%20Providers%20TEMPLATE.doc" TargetMode="External"/><Relationship Id="rId4" Type="http://schemas.openxmlformats.org/officeDocument/2006/relationships/hyperlink" Target="DO%20NOT%20MOVE-SDP%20Orientation%20Handouts%20LINKS/H10%20Hiring%20Service%20Providers%20DRAFT.doc"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hyperlink" Target="DO%20NOT%20MOVE-SDP%20Orientation%20Handouts%20LINKS/Hiring%20Service%20Providers%20TEMPLATE.doc" TargetMode="Externa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hyperlink" Target="DO%20NOT%20MOVE-SDP%20Orientation%20Handouts%20LINKS/Service%20Provider%20Agreement%20TEMPLATE.doc" TargetMode="External"/><Relationship Id="rId4" Type="http://schemas.openxmlformats.org/officeDocument/2006/relationships/hyperlink" Target="DO%20NOT%20MOVE-SDP%20Orientation%20Handouts%20LINKS" TargetMode="External"/></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hyperlink" Target="DO%20NOT%20MOVE-SDP%20Orientation%20Handouts%20LINKS/Meet%20Jason%20&amp;%20Sofia.docx" TargetMode="External"/><Relationship Id="rId7" Type="http://schemas.openxmlformats.org/officeDocument/2006/relationships/image" Target="../media/image36.jp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33.tiff"/><Relationship Id="rId5" Type="http://schemas.openxmlformats.org/officeDocument/2006/relationships/image" Target="../media/image34.tiff"/><Relationship Id="rId10" Type="http://schemas.openxmlformats.org/officeDocument/2006/relationships/image" Target="../media/image43.png"/><Relationship Id="rId4" Type="http://schemas.openxmlformats.org/officeDocument/2006/relationships/image" Target="../media/image40.png"/><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8.tiff"/><Relationship Id="rId7"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hyperlink" Target="DO%20NOT%20MOVE-SDP%20Orientation%20Handouts%20LINKS/PCP%20Resources.docx" TargetMode="External"/><Relationship Id="rId4" Type="http://schemas.openxmlformats.org/officeDocument/2006/relationships/image" Target="../media/image47.tiff"/></Relationships>
</file>

<file path=ppt/slides/_rels/slide3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hyperlink" Target="DO%20NOT%20MOVE-SDP%20Orientation%20Handouts%20LINKS/Jason%20&amp;%20Sofia%20Planning.docx" TargetMode="External"/><Relationship Id="rId7" Type="http://schemas.openxmlformats.org/officeDocument/2006/relationships/image" Target="../media/image33.tiff"/><Relationship Id="rId12" Type="http://schemas.openxmlformats.org/officeDocument/2006/relationships/image" Target="../media/image50.pn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42.png"/><Relationship Id="rId11" Type="http://schemas.openxmlformats.org/officeDocument/2006/relationships/image" Target="../media/image49.jpg"/><Relationship Id="rId5" Type="http://schemas.openxmlformats.org/officeDocument/2006/relationships/image" Target="../media/image36.jpg"/><Relationship Id="rId10" Type="http://schemas.openxmlformats.org/officeDocument/2006/relationships/image" Target="../media/image48.png"/><Relationship Id="rId4" Type="http://schemas.openxmlformats.org/officeDocument/2006/relationships/image" Target="../media/image34.tiff"/><Relationship Id="rId9" Type="http://schemas.openxmlformats.org/officeDocument/2006/relationships/image" Target="../media/image40.png"/></Relationships>
</file>

<file path=ppt/slides/_rels/slide3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54.png"/><Relationship Id="rId5" Type="http://schemas.openxmlformats.org/officeDocument/2006/relationships/image" Target="../media/image53.jpg"/><Relationship Id="rId4" Type="http://schemas.openxmlformats.org/officeDocument/2006/relationships/image" Target="../media/image52.tif"/><Relationship Id="rId9" Type="http://schemas.openxmlformats.org/officeDocument/2006/relationships/image" Target="../media/image48.png"/></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hyperlink" Target="DO%20NOT%20MOVE-SDP%20Orientation%20Handouts%20LINKS/SDP%20Service%20Definitions.pdf" TargetMode="Externa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hyperlink" Target="DO%20NOT%20MOVE-SDP%20Orientation%20Handouts%20LINKS/HCBSFinalRule.pdf" TargetMode="External"/><Relationship Id="rId7" Type="http://schemas.openxmlformats.org/officeDocument/2006/relationships/image" Target="../media/image58.pn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49.jpg"/><Relationship Id="rId5" Type="http://schemas.openxmlformats.org/officeDocument/2006/relationships/image" Target="../media/image13.tiff"/><Relationship Id="rId4" Type="http://schemas.openxmlformats.org/officeDocument/2006/relationships/image" Target="../media/image11.png"/></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36.jp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62.tiff"/><Relationship Id="rId5" Type="http://schemas.openxmlformats.org/officeDocument/2006/relationships/image" Target="../media/image61.tiff"/><Relationship Id="rId4" Type="http://schemas.openxmlformats.org/officeDocument/2006/relationships/image" Target="../media/image60.png"/></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64.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hyperlink" Target="DO%20NOT%20MOVE-SDP%20Orientation%20Handouts%20LINKS/Jason%20&amp;%20Sofia%20Individual%20Budget.docx" TargetMode="External"/><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65.jpg"/></Relationships>
</file>

<file path=ppt/slides/_rels/slide4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microsoft.com/office/2007/relationships/hdphoto" Target="../media/hdphoto2.wdp"/></Relationships>
</file>

<file path=ppt/slides/_rels/slide48.xml.rels><?xml version="1.0" encoding="UTF-8" standalone="yes"?>
<Relationships xmlns="http://schemas.openxmlformats.org/package/2006/relationships"><Relationship Id="rId8" Type="http://schemas.openxmlformats.org/officeDocument/2006/relationships/image" Target="../media/image65.jpg"/><Relationship Id="rId3" Type="http://schemas.openxmlformats.org/officeDocument/2006/relationships/image" Target="../media/image67.png"/><Relationship Id="rId7" Type="http://schemas.openxmlformats.org/officeDocument/2006/relationships/hyperlink" Target="DO%20NOT%20MOVE-SDP%20Orientation%20Handouts%20LINKS/Jason%20&amp;%20Sofia%20Individual%20Budget.docx" TargetMode="External"/><Relationship Id="rId2" Type="http://schemas.openxmlformats.org/officeDocument/2006/relationships/notesSlide" Target="../notesSlides/notesSlide48.xml"/><Relationship Id="rId1" Type="http://schemas.openxmlformats.org/officeDocument/2006/relationships/slideLayout" Target="../slideLayouts/slideLayout3.xml"/><Relationship Id="rId6" Type="http://schemas.openxmlformats.org/officeDocument/2006/relationships/image" Target="../media/image68.png"/><Relationship Id="rId5" Type="http://schemas.openxmlformats.org/officeDocument/2006/relationships/image" Target="../media/image43.png"/><Relationship Id="rId4" Type="http://schemas.microsoft.com/office/2007/relationships/hdphoto" Target="../media/hdphoto3.wdp"/></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1.xml"/><Relationship Id="rId1" Type="http://schemas.openxmlformats.org/officeDocument/2006/relationships/slideLayout" Target="../slideLayouts/slideLayout3.xml"/><Relationship Id="rId6" Type="http://schemas.openxmlformats.org/officeDocument/2006/relationships/image" Target="../media/image50.png"/><Relationship Id="rId5" Type="http://schemas.openxmlformats.org/officeDocument/2006/relationships/image" Target="../media/image10.gif"/><Relationship Id="rId4" Type="http://schemas.openxmlformats.org/officeDocument/2006/relationships/image" Target="../media/image70.png"/></Relationships>
</file>

<file path=ppt/slides/_rels/slide52.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52.xml"/><Relationship Id="rId1" Type="http://schemas.openxmlformats.org/officeDocument/2006/relationships/slideLayout" Target="../slideLayouts/slideLayout3.xml"/><Relationship Id="rId5" Type="http://schemas.microsoft.com/office/2007/relationships/hdphoto" Target="../media/hdphoto4.wdp"/><Relationship Id="rId4" Type="http://schemas.openxmlformats.org/officeDocument/2006/relationships/image" Target="../media/image71.png"/></Relationships>
</file>

<file path=ppt/slides/_rels/slide53.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72.png"/><Relationship Id="rId7" Type="http://schemas.openxmlformats.org/officeDocument/2006/relationships/image" Target="../media/image73.png"/><Relationship Id="rId2" Type="http://schemas.openxmlformats.org/officeDocument/2006/relationships/notesSlide" Target="../notesSlides/notesSlide53.xml"/><Relationship Id="rId1" Type="http://schemas.openxmlformats.org/officeDocument/2006/relationships/slideLayout" Target="../slideLayouts/slideLayout5.xml"/><Relationship Id="rId6" Type="http://schemas.openxmlformats.org/officeDocument/2006/relationships/image" Target="../media/image9.png"/><Relationship Id="rId11" Type="http://schemas.openxmlformats.org/officeDocument/2006/relationships/image" Target="../media/image50.png"/><Relationship Id="rId5" Type="http://schemas.openxmlformats.org/officeDocument/2006/relationships/image" Target="../media/image10.gif"/><Relationship Id="rId10" Type="http://schemas.microsoft.com/office/2007/relationships/hdphoto" Target="../media/hdphoto4.wdp"/><Relationship Id="rId4" Type="http://schemas.openxmlformats.org/officeDocument/2006/relationships/image" Target="../media/image60.png"/><Relationship Id="rId9" Type="http://schemas.openxmlformats.org/officeDocument/2006/relationships/image" Target="../media/image71.png"/></Relationships>
</file>

<file path=ppt/slides/_rels/slide54.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hyperlink" Target="DO%20NOT%20MOVE-SDP%20Orientation%20Handouts%20LINKS/H2%20Jason%20and%20Sofia%20Packet%201%207%2019.doc" TargetMode="External"/><Relationship Id="rId7" Type="http://schemas.openxmlformats.org/officeDocument/2006/relationships/image" Target="../media/image10.gif"/><Relationship Id="rId2" Type="http://schemas.openxmlformats.org/officeDocument/2006/relationships/notesSlide" Target="../notesSlides/notesSlide54.xml"/><Relationship Id="rId1" Type="http://schemas.openxmlformats.org/officeDocument/2006/relationships/slideLayout" Target="../slideLayouts/slideLayout5.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hyperlink" Target="DO%20NOT%20MOVE-SDP%20Orientation%20Handouts%20LINKS/Jason%20Spending%20Plan.docx" TargetMode="External"/></Relationships>
</file>

<file path=ppt/slides/_rels/slide55.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72.png"/><Relationship Id="rId7" Type="http://schemas.openxmlformats.org/officeDocument/2006/relationships/image" Target="../media/image73.png"/><Relationship Id="rId2" Type="http://schemas.openxmlformats.org/officeDocument/2006/relationships/notesSlide" Target="../notesSlides/notesSlide55.xml"/><Relationship Id="rId1" Type="http://schemas.openxmlformats.org/officeDocument/2006/relationships/slideLayout" Target="../slideLayouts/slideLayout5.xml"/><Relationship Id="rId6" Type="http://schemas.openxmlformats.org/officeDocument/2006/relationships/image" Target="../media/image9.png"/><Relationship Id="rId11" Type="http://schemas.openxmlformats.org/officeDocument/2006/relationships/image" Target="../media/image50.png"/><Relationship Id="rId5" Type="http://schemas.openxmlformats.org/officeDocument/2006/relationships/image" Target="../media/image10.gif"/><Relationship Id="rId10" Type="http://schemas.microsoft.com/office/2007/relationships/hdphoto" Target="../media/hdphoto4.wdp"/><Relationship Id="rId4" Type="http://schemas.openxmlformats.org/officeDocument/2006/relationships/image" Target="../media/image60.png"/><Relationship Id="rId9" Type="http://schemas.openxmlformats.org/officeDocument/2006/relationships/image" Target="../media/image71.png"/></Relationships>
</file>

<file path=ppt/slides/_rels/slide56.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hyperlink" Target="DO%20NOT%20MOVE-SDP%20Orientation%20Handouts%20LINKS/H2%20Jason%20and%20Sofia%20Packet%201%207%2019.doc" TargetMode="External"/><Relationship Id="rId7" Type="http://schemas.openxmlformats.org/officeDocument/2006/relationships/image" Target="../media/image10.gif"/><Relationship Id="rId2" Type="http://schemas.openxmlformats.org/officeDocument/2006/relationships/notesSlide" Target="../notesSlides/notesSlide56.xml"/><Relationship Id="rId1" Type="http://schemas.openxmlformats.org/officeDocument/2006/relationships/slideLayout" Target="../slideLayouts/slideLayout5.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hyperlink" Target="DO%20NOT%20MOVE-SDP%20Orientation%20Handouts%20LINKS/Sofia%20Spending%20Plan.docx"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7.xml"/><Relationship Id="rId1" Type="http://schemas.openxmlformats.org/officeDocument/2006/relationships/slideLayout" Target="../slideLayouts/slideLayout3.xml"/><Relationship Id="rId5" Type="http://schemas.openxmlformats.org/officeDocument/2006/relationships/hyperlink" Target="DO%20NOT%20MOVE-SDP%20Orientation%20Handouts%20LINKS/Spending%20Plan%20Activity.doc" TargetMode="External"/><Relationship Id="rId4" Type="http://schemas.openxmlformats.org/officeDocument/2006/relationships/hyperlink" Target="DO%20NOT%20MOVE-SDP%20Orientation%20Handouts%20LINKS/H6%20Spending%20Plan%20Activity.doc"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9.tiff"/><Relationship Id="rId7" Type="http://schemas.openxmlformats.org/officeDocument/2006/relationships/image" Target="../media/image83.tiff"/><Relationship Id="rId2" Type="http://schemas.openxmlformats.org/officeDocument/2006/relationships/notesSlide" Target="../notesSlides/notesSlide60.xml"/><Relationship Id="rId1" Type="http://schemas.openxmlformats.org/officeDocument/2006/relationships/slideLayout" Target="../slideLayouts/slideLayout3.xml"/><Relationship Id="rId6" Type="http://schemas.openxmlformats.org/officeDocument/2006/relationships/image" Target="../media/image82.tiff"/><Relationship Id="rId5" Type="http://schemas.openxmlformats.org/officeDocument/2006/relationships/image" Target="../media/image81.tiff"/><Relationship Id="rId4" Type="http://schemas.openxmlformats.org/officeDocument/2006/relationships/image" Target="../media/image80.tiff"/></Relationships>
</file>

<file path=ppt/slides/_rels/slide6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1.xml"/><Relationship Id="rId1" Type="http://schemas.openxmlformats.org/officeDocument/2006/relationships/slideLayout" Target="../slideLayouts/slideLayout3.xml"/><Relationship Id="rId4" Type="http://schemas.openxmlformats.org/officeDocument/2006/relationships/image" Target="../media/image85.jpeg"/></Relationships>
</file>

<file path=ppt/slides/_rels/slide62.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4.png"/><Relationship Id="rId7" Type="http://schemas.openxmlformats.org/officeDocument/2006/relationships/image" Target="../media/image86.jpeg"/><Relationship Id="rId2" Type="http://schemas.openxmlformats.org/officeDocument/2006/relationships/notesSlide" Target="../notesSlides/notesSlide62.xml"/><Relationship Id="rId1" Type="http://schemas.openxmlformats.org/officeDocument/2006/relationships/slideLayout" Target="../slideLayouts/slideLayout3.xml"/><Relationship Id="rId6" Type="http://schemas.microsoft.com/office/2007/relationships/hdphoto" Target="../media/hdphoto4.wdp"/><Relationship Id="rId5" Type="http://schemas.openxmlformats.org/officeDocument/2006/relationships/image" Target="../media/image71.png"/><Relationship Id="rId10" Type="http://schemas.openxmlformats.org/officeDocument/2006/relationships/image" Target="../media/image88.png"/><Relationship Id="rId4" Type="http://schemas.openxmlformats.org/officeDocument/2006/relationships/image" Target="../media/image60.png"/><Relationship Id="rId9" Type="http://schemas.openxmlformats.org/officeDocument/2006/relationships/image" Target="../media/image85.jpeg"/></Relationships>
</file>

<file path=ppt/slides/_rels/slide63.xml.rels><?xml version="1.0" encoding="UTF-8" standalone="yes"?>
<Relationships xmlns="http://schemas.openxmlformats.org/package/2006/relationships"><Relationship Id="rId3" Type="http://schemas.openxmlformats.org/officeDocument/2006/relationships/image" Target="../media/image89.jpg"/><Relationship Id="rId7" Type="http://schemas.openxmlformats.org/officeDocument/2006/relationships/image" Target="../media/image92.png"/><Relationship Id="rId2" Type="http://schemas.openxmlformats.org/officeDocument/2006/relationships/notesSlide" Target="../notesSlides/notesSlide63.xml"/><Relationship Id="rId1" Type="http://schemas.openxmlformats.org/officeDocument/2006/relationships/slideLayout" Target="../slideLayouts/slideLayout3.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0.tiff"/></Relationships>
</file>

<file path=ppt/slides/_rels/slide64.xml.rels><?xml version="1.0" encoding="UTF-8" standalone="yes"?>
<Relationships xmlns="http://schemas.openxmlformats.org/package/2006/relationships"><Relationship Id="rId3" Type="http://schemas.openxmlformats.org/officeDocument/2006/relationships/image" Target="../media/image80.tiff"/><Relationship Id="rId7" Type="http://schemas.openxmlformats.org/officeDocument/2006/relationships/image" Target="../media/image82.tiff"/><Relationship Id="rId2" Type="http://schemas.openxmlformats.org/officeDocument/2006/relationships/notesSlide" Target="../notesSlides/notesSlide64.xml"/><Relationship Id="rId1" Type="http://schemas.openxmlformats.org/officeDocument/2006/relationships/slideLayout" Target="../slideLayouts/slideLayout3.xml"/><Relationship Id="rId6" Type="http://schemas.openxmlformats.org/officeDocument/2006/relationships/image" Target="../media/image94.jpg"/><Relationship Id="rId5" Type="http://schemas.openxmlformats.org/officeDocument/2006/relationships/image" Target="../media/image88.png"/><Relationship Id="rId4" Type="http://schemas.openxmlformats.org/officeDocument/2006/relationships/image" Target="../media/image93.jpeg"/></Relationships>
</file>

<file path=ppt/slides/_rels/slide65.xml.rels><?xml version="1.0" encoding="UTF-8" standalone="yes"?>
<Relationships xmlns="http://schemas.openxmlformats.org/package/2006/relationships"><Relationship Id="rId8" Type="http://schemas.openxmlformats.org/officeDocument/2006/relationships/image" Target="../media/image94.jpg"/><Relationship Id="rId3" Type="http://schemas.openxmlformats.org/officeDocument/2006/relationships/image" Target="../media/image80.tiff"/><Relationship Id="rId7" Type="http://schemas.openxmlformats.org/officeDocument/2006/relationships/image" Target="../media/image96.jpeg"/><Relationship Id="rId2" Type="http://schemas.openxmlformats.org/officeDocument/2006/relationships/notesSlide" Target="../notesSlides/notesSlide65.xml"/><Relationship Id="rId1" Type="http://schemas.openxmlformats.org/officeDocument/2006/relationships/slideLayout" Target="../slideLayouts/slideLayout3.xml"/><Relationship Id="rId6" Type="http://schemas.openxmlformats.org/officeDocument/2006/relationships/image" Target="../media/image82.tiff"/><Relationship Id="rId5" Type="http://schemas.openxmlformats.org/officeDocument/2006/relationships/image" Target="../media/image88.png"/><Relationship Id="rId4" Type="http://schemas.openxmlformats.org/officeDocument/2006/relationships/image" Target="../media/image95.jpeg"/></Relationships>
</file>

<file path=ppt/slides/_rels/slide6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6.xml"/><Relationship Id="rId1" Type="http://schemas.openxmlformats.org/officeDocument/2006/relationships/slideLayout" Target="../slideLayouts/slideLayout5.xml"/><Relationship Id="rId6" Type="http://schemas.openxmlformats.org/officeDocument/2006/relationships/image" Target="../media/image99.jpeg"/><Relationship Id="rId5" Type="http://schemas.openxmlformats.org/officeDocument/2006/relationships/image" Target="../media/image98.png"/><Relationship Id="rId4" Type="http://schemas.openxmlformats.org/officeDocument/2006/relationships/image" Target="../media/image97.jpeg"/></Relationships>
</file>

<file path=ppt/slides/_rels/slide67.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notesSlide" Target="../notesSlides/notesSlide67.xml"/><Relationship Id="rId1" Type="http://schemas.openxmlformats.org/officeDocument/2006/relationships/slideLayout" Target="../slideLayouts/slideLayout3.xml"/><Relationship Id="rId6" Type="http://schemas.openxmlformats.org/officeDocument/2006/relationships/image" Target="../media/image85.jpeg"/><Relationship Id="rId5" Type="http://schemas.openxmlformats.org/officeDocument/2006/relationships/image" Target="../media/image101.png"/><Relationship Id="rId4" Type="http://schemas.openxmlformats.org/officeDocument/2006/relationships/image" Target="../media/image100.jpeg"/></Relationships>
</file>

<file path=ppt/slides/_rels/slide68.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notesSlide" Target="../notesSlides/notesSlide68.xml"/><Relationship Id="rId1" Type="http://schemas.openxmlformats.org/officeDocument/2006/relationships/slideLayout" Target="../slideLayouts/slideLayout3.xml"/><Relationship Id="rId6" Type="http://schemas.openxmlformats.org/officeDocument/2006/relationships/image" Target="../media/image85.jpeg"/><Relationship Id="rId5" Type="http://schemas.openxmlformats.org/officeDocument/2006/relationships/image" Target="../media/image87.png"/><Relationship Id="rId4" Type="http://schemas.openxmlformats.org/officeDocument/2006/relationships/image" Target="../media/image86.jpeg"/></Relationships>
</file>

<file path=ppt/slides/_rels/slide69.xml.rels><?xml version="1.0" encoding="UTF-8" standalone="yes"?>
<Relationships xmlns="http://schemas.openxmlformats.org/package/2006/relationships"><Relationship Id="rId8" Type="http://schemas.openxmlformats.org/officeDocument/2006/relationships/image" Target="../media/image82.tiff"/><Relationship Id="rId3" Type="http://schemas.openxmlformats.org/officeDocument/2006/relationships/hyperlink" Target="DO%20NOT%20MOVE-SDP%20Orientation%20Handouts%20LINKS/FMSRates.pdf" TargetMode="External"/><Relationship Id="rId7" Type="http://schemas.openxmlformats.org/officeDocument/2006/relationships/image" Target="../media/image88.png"/><Relationship Id="rId12" Type="http://schemas.openxmlformats.org/officeDocument/2006/relationships/image" Target="../media/image103.jpeg"/><Relationship Id="rId2" Type="http://schemas.openxmlformats.org/officeDocument/2006/relationships/notesSlide" Target="../notesSlides/notesSlide69.xml"/><Relationship Id="rId1" Type="http://schemas.openxmlformats.org/officeDocument/2006/relationships/slideLayout" Target="../slideLayouts/slideLayout3.xml"/><Relationship Id="rId6" Type="http://schemas.openxmlformats.org/officeDocument/2006/relationships/image" Target="../media/image80.tiff"/><Relationship Id="rId11" Type="http://schemas.openxmlformats.org/officeDocument/2006/relationships/image" Target="../media/image102.jpeg"/><Relationship Id="rId5" Type="http://schemas.openxmlformats.org/officeDocument/2006/relationships/image" Target="../media/image10.gif"/><Relationship Id="rId10" Type="http://schemas.openxmlformats.org/officeDocument/2006/relationships/image" Target="../media/image94.jpg"/><Relationship Id="rId4" Type="http://schemas.openxmlformats.org/officeDocument/2006/relationships/hyperlink" Target="DO%20NOT%20MOVE-SDP%20Orientation%20Handouts%20LINKS/SDP%20FMS%20Rates.pdf" TargetMode="External"/><Relationship Id="rId9" Type="http://schemas.openxmlformats.org/officeDocument/2006/relationships/image" Target="../media/image96.jpeg"/></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71.png"/><Relationship Id="rId7" Type="http://schemas.openxmlformats.org/officeDocument/2006/relationships/image" Target="../media/image85.jpeg"/><Relationship Id="rId2" Type="http://schemas.openxmlformats.org/officeDocument/2006/relationships/notesSlide" Target="../notesSlides/notesSlide70.xml"/><Relationship Id="rId1" Type="http://schemas.openxmlformats.org/officeDocument/2006/relationships/slideLayout" Target="../slideLayouts/slideLayout3.xml"/><Relationship Id="rId6" Type="http://schemas.openxmlformats.org/officeDocument/2006/relationships/image" Target="../media/image87.png"/><Relationship Id="rId5" Type="http://schemas.openxmlformats.org/officeDocument/2006/relationships/image" Target="../media/image86.jpeg"/><Relationship Id="rId4" Type="http://schemas.openxmlformats.org/officeDocument/2006/relationships/image" Target="../media/image84.png"/></Relationships>
</file>

<file path=ppt/slides/_rels/slide71.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image" Target="../media/image104.png"/><Relationship Id="rId7" Type="http://schemas.openxmlformats.org/officeDocument/2006/relationships/image" Target="../media/image106.png"/><Relationship Id="rId2" Type="http://schemas.openxmlformats.org/officeDocument/2006/relationships/notesSlide" Target="../notesSlides/notesSlide71.xml"/><Relationship Id="rId1" Type="http://schemas.openxmlformats.org/officeDocument/2006/relationships/slideLayout" Target="../slideLayouts/slideLayout3.xml"/><Relationship Id="rId6" Type="http://schemas.openxmlformats.org/officeDocument/2006/relationships/image" Target="../media/image105.jpeg"/><Relationship Id="rId5" Type="http://schemas.openxmlformats.org/officeDocument/2006/relationships/image" Target="../media/image84.png"/><Relationship Id="rId4" Type="http://schemas.openxmlformats.org/officeDocument/2006/relationships/image" Target="../media/image71.png"/><Relationship Id="rId9" Type="http://schemas.openxmlformats.org/officeDocument/2006/relationships/image" Target="../media/image88.png"/></Relationships>
</file>

<file path=ppt/slides/_rels/slide72.xml.rels><?xml version="1.0" encoding="UTF-8" standalone="yes"?>
<Relationships xmlns="http://schemas.openxmlformats.org/package/2006/relationships"><Relationship Id="rId8" Type="http://schemas.openxmlformats.org/officeDocument/2006/relationships/image" Target="../media/image109.jpeg"/><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notesSlide" Target="../notesSlides/notesSlide72.xml"/><Relationship Id="rId1" Type="http://schemas.openxmlformats.org/officeDocument/2006/relationships/slideLayout" Target="../slideLayouts/slideLayout5.xml"/><Relationship Id="rId6" Type="http://schemas.openxmlformats.org/officeDocument/2006/relationships/image" Target="../media/image107.jpeg"/><Relationship Id="rId5" Type="http://schemas.openxmlformats.org/officeDocument/2006/relationships/image" Target="../media/image84.png"/><Relationship Id="rId4" Type="http://schemas.openxmlformats.org/officeDocument/2006/relationships/image" Target="../media/image71.png"/></Relationships>
</file>

<file path=ppt/slides/_rels/slide7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hyperlink" Target="DO%20NOT%20MOVE-SDP%20Orientation%20Handouts%20LINKS/Rights%20Link%20on%20DDS%20Webpage.PNG" TargetMode="External"/><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8" Type="http://schemas.openxmlformats.org/officeDocument/2006/relationships/image" Target="../media/image47.tiff"/><Relationship Id="rId3" Type="http://schemas.openxmlformats.org/officeDocument/2006/relationships/hyperlink" Target="mailto:sdpbackground@dds.ca.gov" TargetMode="External"/><Relationship Id="rId7" Type="http://schemas.openxmlformats.org/officeDocument/2006/relationships/image" Target="../media/image111.tiff"/><Relationship Id="rId2" Type="http://schemas.openxmlformats.org/officeDocument/2006/relationships/notesSlide" Target="../notesSlides/notesSlide78.xml"/><Relationship Id="rId1" Type="http://schemas.openxmlformats.org/officeDocument/2006/relationships/slideLayout" Target="../slideLayouts/slideLayout3.xml"/><Relationship Id="rId6" Type="http://schemas.openxmlformats.org/officeDocument/2006/relationships/image" Target="../media/image110.tiff"/><Relationship Id="rId5" Type="http://schemas.openxmlformats.org/officeDocument/2006/relationships/image" Target="../media/image82.tiff"/><Relationship Id="rId4" Type="http://schemas.openxmlformats.org/officeDocument/2006/relationships/image" Target="../media/image10.gif"/><Relationship Id="rId9" Type="http://schemas.openxmlformats.org/officeDocument/2006/relationships/image" Target="../media/image112.tiff"/></Relationships>
</file>

<file path=ppt/slides/_rels/slide79.xml.rels><?xml version="1.0" encoding="UTF-8" standalone="yes"?>
<Relationships xmlns="http://schemas.openxmlformats.org/package/2006/relationships"><Relationship Id="rId8" Type="http://schemas.openxmlformats.org/officeDocument/2006/relationships/image" Target="../media/image118.tiff"/><Relationship Id="rId3" Type="http://schemas.openxmlformats.org/officeDocument/2006/relationships/image" Target="../media/image113.tiff"/><Relationship Id="rId7" Type="http://schemas.openxmlformats.org/officeDocument/2006/relationships/image" Target="../media/image117.tiff"/><Relationship Id="rId2" Type="http://schemas.openxmlformats.org/officeDocument/2006/relationships/notesSlide" Target="../notesSlides/notesSlide79.xml"/><Relationship Id="rId1" Type="http://schemas.openxmlformats.org/officeDocument/2006/relationships/slideLayout" Target="../slideLayouts/slideLayout3.xml"/><Relationship Id="rId6" Type="http://schemas.openxmlformats.org/officeDocument/2006/relationships/image" Target="../media/image116.tiff"/><Relationship Id="rId5" Type="http://schemas.openxmlformats.org/officeDocument/2006/relationships/image" Target="../media/image115.tiff"/><Relationship Id="rId4" Type="http://schemas.openxmlformats.org/officeDocument/2006/relationships/image" Target="../media/image114.tiff"/><Relationship Id="rId9" Type="http://schemas.openxmlformats.org/officeDocument/2006/relationships/image" Target="../media/image119.tiff"/></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tiff"/><Relationship Id="rId7" Type="http://schemas.openxmlformats.org/officeDocument/2006/relationships/image" Target="../media/image10.gif"/><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tiff"/><Relationship Id="rId4" Type="http://schemas.openxmlformats.org/officeDocument/2006/relationships/image" Target="../media/image7.tiff"/></Relationships>
</file>

<file path=ppt/slides/_rels/slide80.xml.rels><?xml version="1.0" encoding="UTF-8" standalone="yes"?>
<Relationships xmlns="http://schemas.openxmlformats.org/package/2006/relationships"><Relationship Id="rId8" Type="http://schemas.openxmlformats.org/officeDocument/2006/relationships/image" Target="../media/image120.tiff"/><Relationship Id="rId13" Type="http://schemas.openxmlformats.org/officeDocument/2006/relationships/image" Target="../media/image125.tiff"/><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124.tiff"/><Relationship Id="rId2" Type="http://schemas.openxmlformats.org/officeDocument/2006/relationships/notesSlide" Target="../notesSlides/notesSlide80.xml"/><Relationship Id="rId1" Type="http://schemas.openxmlformats.org/officeDocument/2006/relationships/slideLayout" Target="../slideLayouts/slideLayout3.xml"/><Relationship Id="rId6" Type="http://schemas.openxmlformats.org/officeDocument/2006/relationships/diagramColors" Target="../diagrams/colors1.xml"/><Relationship Id="rId11" Type="http://schemas.openxmlformats.org/officeDocument/2006/relationships/image" Target="../media/image123.tiff"/><Relationship Id="rId5" Type="http://schemas.openxmlformats.org/officeDocument/2006/relationships/diagramQuickStyle" Target="../diagrams/quickStyle1.xml"/><Relationship Id="rId10" Type="http://schemas.openxmlformats.org/officeDocument/2006/relationships/image" Target="../media/image122.tiff"/><Relationship Id="rId4" Type="http://schemas.openxmlformats.org/officeDocument/2006/relationships/diagramLayout" Target="../diagrams/layout1.xml"/><Relationship Id="rId9" Type="http://schemas.openxmlformats.org/officeDocument/2006/relationships/image" Target="../media/image121.tiff"/></Relationships>
</file>

<file path=ppt/slides/_rels/slide81.xml.rels><?xml version="1.0" encoding="UTF-8" standalone="yes"?>
<Relationships xmlns="http://schemas.openxmlformats.org/package/2006/relationships"><Relationship Id="rId3" Type="http://schemas.openxmlformats.org/officeDocument/2006/relationships/hyperlink" Target="DO%20NOT%20MOVE-SDP%20Orientation%20Handouts%20LINKS/TipSheet_HowtoDefendYourself_v6.pdf" TargetMode="External"/><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119.tiff"/><Relationship Id="rId2" Type="http://schemas.openxmlformats.org/officeDocument/2006/relationships/notesSlide" Target="../notesSlides/notesSlide82.xml"/><Relationship Id="rId1" Type="http://schemas.openxmlformats.org/officeDocument/2006/relationships/slideLayout" Target="../slideLayouts/slideLayout3.xml"/><Relationship Id="rId5" Type="http://schemas.openxmlformats.org/officeDocument/2006/relationships/image" Target="../media/image127.png"/><Relationship Id="rId4" Type="http://schemas.openxmlformats.org/officeDocument/2006/relationships/image" Target="../media/image126.tiff"/></Relationships>
</file>

<file path=ppt/slides/_rels/slide8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128.png"/><Relationship Id="rId7" Type="http://schemas.openxmlformats.org/officeDocument/2006/relationships/image" Target="../media/image132.png"/><Relationship Id="rId2" Type="http://schemas.openxmlformats.org/officeDocument/2006/relationships/notesSlide" Target="../notesSlides/notesSlide87.xml"/><Relationship Id="rId1" Type="http://schemas.openxmlformats.org/officeDocument/2006/relationships/slideLayout" Target="../slideLayouts/slideLayout3.xml"/><Relationship Id="rId6" Type="http://schemas.openxmlformats.org/officeDocument/2006/relationships/image" Target="../media/image131.gif"/><Relationship Id="rId5" Type="http://schemas.openxmlformats.org/officeDocument/2006/relationships/image" Target="../media/image130.png"/><Relationship Id="rId4" Type="http://schemas.openxmlformats.org/officeDocument/2006/relationships/image" Target="../media/image129.png"/></Relationships>
</file>

<file path=ppt/slides/_rels/slide8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92.xml"/><Relationship Id="rId1" Type="http://schemas.openxmlformats.org/officeDocument/2006/relationships/slideLayout" Target="../slideLayouts/slideLayout3.xml"/><Relationship Id="rId5" Type="http://schemas.openxmlformats.org/officeDocument/2006/relationships/hyperlink" Target="mailto:sdp@dds.ca.gov" TargetMode="External"/><Relationship Id="rId4" Type="http://schemas.openxmlformats.org/officeDocument/2006/relationships/hyperlink" Target="http://www.dds.ca.gov/sdp"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3000"/>
            <a:lum/>
          </a:blip>
          <a:srcRect/>
          <a:stretch>
            <a:fillRect l="-2000" t="-42000" r="-2000" b="-53000"/>
          </a:stretch>
        </a:blipFill>
        <a:effectLst/>
      </p:bgPr>
    </p:bg>
    <p:spTree>
      <p:nvGrpSpPr>
        <p:cNvPr id="1" name=""/>
        <p:cNvGrpSpPr/>
        <p:nvPr/>
      </p:nvGrpSpPr>
      <p:grpSpPr>
        <a:xfrm>
          <a:off x="0" y="0"/>
          <a:ext cx="0" cy="0"/>
          <a:chOff x="0" y="0"/>
          <a:chExt cx="0" cy="0"/>
        </a:xfrm>
      </p:grpSpPr>
      <p:sp>
        <p:nvSpPr>
          <p:cNvPr id="5" name="Isosceles Triangle 4"/>
          <p:cNvSpPr/>
          <p:nvPr/>
        </p:nvSpPr>
        <p:spPr>
          <a:xfrm rot="9174234">
            <a:off x="910009" y="2426712"/>
            <a:ext cx="15967750" cy="10541308"/>
          </a:xfrm>
          <a:prstGeom prst="triangle">
            <a:avLst/>
          </a:prstGeom>
          <a:solidFill>
            <a:schemeClr val="accent1">
              <a:lumMod val="50000"/>
              <a:alpha val="4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1957136" y="1777868"/>
            <a:ext cx="8807116" cy="4010526"/>
          </a:xfrm>
          <a:prstGeom prst="rect">
            <a:avLst/>
          </a:prstGeom>
          <a:solidFill>
            <a:schemeClr val="bg1">
              <a:alpha val="6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p:cNvSpPr>
            <a:spLocks noGrp="1"/>
          </p:cNvSpPr>
          <p:nvPr>
            <p:ph type="subTitle" idx="4294967295"/>
          </p:nvPr>
        </p:nvSpPr>
        <p:spPr>
          <a:xfrm>
            <a:off x="1788694" y="5087579"/>
            <a:ext cx="9144000" cy="366713"/>
          </a:xfrm>
        </p:spPr>
        <p:txBody>
          <a:bodyPr>
            <a:noAutofit/>
          </a:bodyPr>
          <a:lstStyle/>
          <a:p>
            <a:pPr marL="0" indent="0" algn="ctr">
              <a:buNone/>
            </a:pPr>
            <a:r>
              <a:rPr lang="en-US" dirty="0">
                <a:latin typeface="Century Gothic" panose="020B0502020202020204" pitchFamily="34" charset="0"/>
              </a:rPr>
              <a:t>ELIZABETH HARRELL</a:t>
            </a:r>
          </a:p>
        </p:txBody>
      </p:sp>
      <p:sp>
        <p:nvSpPr>
          <p:cNvPr id="2" name="Title 1"/>
          <p:cNvSpPr>
            <a:spLocks noGrp="1"/>
          </p:cNvSpPr>
          <p:nvPr>
            <p:ph type="ctrTitle" idx="4294967295"/>
          </p:nvPr>
        </p:nvSpPr>
        <p:spPr>
          <a:xfrm>
            <a:off x="2583999" y="2661921"/>
            <a:ext cx="7697921" cy="2058946"/>
          </a:xfrm>
        </p:spPr>
        <p:txBody>
          <a:bodyPr>
            <a:normAutofit fontScale="90000"/>
          </a:bodyPr>
          <a:lstStyle/>
          <a:p>
            <a:pPr algn="ctr"/>
            <a:r>
              <a:rPr lang="en-US" dirty="0" err="1">
                <a:latin typeface="Arial" panose="020B0604020202020204" pitchFamily="34" charset="0"/>
                <a:cs typeface="Arial" panose="020B0604020202020204" pitchFamily="34" charset="0"/>
              </a:rPr>
              <a:t>Buổi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Định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hướng</a:t>
            </a:r>
            <a:r>
              <a:rPr lang="en-US" dirty="0">
                <a:latin typeface="Arial" panose="020B0604020202020204" pitchFamily="34" charset="0"/>
                <a:cs typeface="Arial" panose="020B0604020202020204" pitchFamily="34" charset="0"/>
              </a:rPr>
              <a:t> </a:t>
            </a:r>
            <a:br>
              <a:rPr lang="en-US" dirty="0">
                <a:latin typeface="Arial" panose="020B0604020202020204" pitchFamily="34" charset="0"/>
                <a:cs typeface="Arial" panose="020B0604020202020204" pitchFamily="34" charset="0"/>
              </a:rPr>
            </a:br>
            <a:r>
              <a:rPr lang="en-US" dirty="0" err="1">
                <a:latin typeface="Arial" panose="020B0604020202020204" pitchFamily="34" charset="0"/>
                <a:cs typeface="Arial" panose="020B0604020202020204" pitchFamily="34" charset="0"/>
              </a:rPr>
              <a:t>Chương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trình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Quyền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Tự</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quyết</a:t>
            </a: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r>
              <a:rPr lang="en-US" b="1" dirty="0" err="1">
                <a:latin typeface="Arial" panose="020B0604020202020204" pitchFamily="34" charset="0"/>
                <a:cs typeface="Arial" panose="020B0604020202020204" pitchFamily="34" charset="0"/>
              </a:rPr>
              <a:t>Dành</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cho</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Chuyên</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viên</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Đào</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tạo</a:t>
            </a:r>
            <a:endParaRPr lang="en-US" b="1" dirty="0">
              <a:latin typeface="Arial" panose="020B0604020202020204" pitchFamily="34" charset="0"/>
              <a:cs typeface="Arial" panose="020B0604020202020204" pitchFamily="34" charset="0"/>
            </a:endParaRPr>
          </a:p>
        </p:txBody>
      </p:sp>
      <p:sp>
        <p:nvSpPr>
          <p:cNvPr id="7" name="Subtitle 2"/>
          <p:cNvSpPr txBox="1">
            <a:spLocks/>
          </p:cNvSpPr>
          <p:nvPr/>
        </p:nvSpPr>
        <p:spPr>
          <a:xfrm>
            <a:off x="1855153" y="1861411"/>
            <a:ext cx="9144000" cy="366713"/>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cs typeface="Arial" panose="020B0604020202020204" pitchFamily="34" charset="0"/>
              </a:rPr>
              <a:t>CHÀO MỪNG ĐẾN VỚI</a:t>
            </a:r>
          </a:p>
        </p:txBody>
      </p:sp>
    </p:spTree>
    <p:extLst>
      <p:ext uri="{BB962C8B-B14F-4D97-AF65-F5344CB8AC3E}">
        <p14:creationId xmlns:p14="http://schemas.microsoft.com/office/powerpoint/2010/main" val="6020359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entagon 2"/>
          <p:cNvSpPr/>
          <p:nvPr/>
        </p:nvSpPr>
        <p:spPr>
          <a:xfrm>
            <a:off x="-236537" y="1448049"/>
            <a:ext cx="13198557" cy="4881044"/>
          </a:xfrm>
          <a:prstGeom prst="homePlate">
            <a:avLst>
              <a:gd name="adj" fmla="val 93712"/>
            </a:avLst>
          </a:prstGeom>
          <a:solidFill>
            <a:schemeClr val="bg2">
              <a:lumMod val="75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en-US" sz="2800" dirty="0">
                <a:latin typeface="Calibri" panose="020F0502020204030204" pitchFamily="34" charset="0"/>
                <a:cs typeface="Calibri" panose="020F0502020204030204" pitchFamily="34" charset="0"/>
              </a:rPr>
              <a:t>QUYỀN TỰ QUYẾT LÀ GÌ?</a:t>
            </a:r>
          </a:p>
        </p:txBody>
      </p:sp>
      <p:sp>
        <p:nvSpPr>
          <p:cNvPr id="5" name="TextBox 4">
            <a:extLst>
              <a:ext uri="{FF2B5EF4-FFF2-40B4-BE49-F238E27FC236}">
                <a16:creationId xmlns:a16="http://schemas.microsoft.com/office/drawing/2014/main" id="{C8153160-F310-5D4D-A1DD-28A1A99CE5B9}"/>
              </a:ext>
            </a:extLst>
          </p:cNvPr>
          <p:cNvSpPr txBox="1"/>
          <p:nvPr/>
        </p:nvSpPr>
        <p:spPr>
          <a:xfrm>
            <a:off x="116410" y="628254"/>
            <a:ext cx="7245410" cy="476669"/>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kern="1200" dirty="0">
                <a:solidFill>
                  <a:schemeClr val="bg2">
                    <a:lumMod val="10000"/>
                  </a:schemeClr>
                </a:solidFill>
                <a:latin typeface="Calibri" panose="020F0502020204030204" pitchFamily="34" charset="0"/>
                <a:ea typeface="+mj-ea"/>
                <a:cs typeface="Calibri" panose="020F0502020204030204" pitchFamily="34" charset="0"/>
              </a:rPr>
              <a:t>LỊCH SỬ CỦA QUYỀN TỰ QUYẾT</a:t>
            </a:r>
          </a:p>
        </p:txBody>
      </p:sp>
      <p:grpSp>
        <p:nvGrpSpPr>
          <p:cNvPr id="53" name="Group 52">
            <a:extLst>
              <a:ext uri="{FF2B5EF4-FFF2-40B4-BE49-F238E27FC236}">
                <a16:creationId xmlns:a16="http://schemas.microsoft.com/office/drawing/2014/main" id="{3DAC962A-E0BB-824D-872F-17AE972A4E82}"/>
              </a:ext>
            </a:extLst>
          </p:cNvPr>
          <p:cNvGrpSpPr/>
          <p:nvPr/>
        </p:nvGrpSpPr>
        <p:grpSpPr>
          <a:xfrm>
            <a:off x="283929" y="3522829"/>
            <a:ext cx="11789359" cy="1352486"/>
            <a:chOff x="110210" y="3219514"/>
            <a:chExt cx="11351031" cy="820025"/>
          </a:xfrm>
        </p:grpSpPr>
        <p:grpSp>
          <p:nvGrpSpPr>
            <p:cNvPr id="51" name="Group 50">
              <a:extLst>
                <a:ext uri="{FF2B5EF4-FFF2-40B4-BE49-F238E27FC236}">
                  <a16:creationId xmlns:a16="http://schemas.microsoft.com/office/drawing/2014/main" id="{832538E9-D18F-644C-8386-61A8EAC61E48}"/>
                </a:ext>
              </a:extLst>
            </p:cNvPr>
            <p:cNvGrpSpPr/>
            <p:nvPr/>
          </p:nvGrpSpPr>
          <p:grpSpPr>
            <a:xfrm>
              <a:off x="110210" y="3219514"/>
              <a:ext cx="2177769" cy="811917"/>
              <a:chOff x="710109" y="4951942"/>
              <a:chExt cx="2447993" cy="1233093"/>
            </a:xfrm>
            <a:solidFill>
              <a:schemeClr val="bg1">
                <a:lumMod val="95000"/>
              </a:schemeClr>
            </a:solidFill>
          </p:grpSpPr>
          <p:sp>
            <p:nvSpPr>
              <p:cNvPr id="34" name="Rounded Rectangle 33">
                <a:extLst>
                  <a:ext uri="{FF2B5EF4-FFF2-40B4-BE49-F238E27FC236}">
                    <a16:creationId xmlns:a16="http://schemas.microsoft.com/office/drawing/2014/main" id="{375EAA9E-77FE-7F40-B09D-42DC27F6D8D7}"/>
                  </a:ext>
                </a:extLst>
              </p:cNvPr>
              <p:cNvSpPr/>
              <p:nvPr/>
            </p:nvSpPr>
            <p:spPr>
              <a:xfrm>
                <a:off x="710109" y="4951942"/>
                <a:ext cx="2447993" cy="123309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dirty="0">
                  <a:solidFill>
                    <a:schemeClr val="bg2">
                      <a:lumMod val="25000"/>
                    </a:schemeClr>
                  </a:solidFill>
                </a:endParaRPr>
              </a:p>
            </p:txBody>
          </p:sp>
          <p:sp>
            <p:nvSpPr>
              <p:cNvPr id="36" name="TextBox 35">
                <a:extLst>
                  <a:ext uri="{FF2B5EF4-FFF2-40B4-BE49-F238E27FC236}">
                    <a16:creationId xmlns:a16="http://schemas.microsoft.com/office/drawing/2014/main" id="{1228BD20-7C93-7143-AFDD-0E3EDDF6B0BC}"/>
                  </a:ext>
                </a:extLst>
              </p:cNvPr>
              <p:cNvSpPr txBox="1"/>
              <p:nvPr/>
            </p:nvSpPr>
            <p:spPr>
              <a:xfrm>
                <a:off x="883888" y="5356144"/>
                <a:ext cx="2065791" cy="320961"/>
              </a:xfrm>
              <a:prstGeom prst="rect">
                <a:avLst/>
              </a:prstGeom>
              <a:grpFill/>
              <a:ln>
                <a:noFill/>
              </a:ln>
            </p:spPr>
            <p:txBody>
              <a:bodyPr wrap="square" rtlCol="0" anchor="ctr">
                <a:spAutoFit/>
              </a:bodyPr>
              <a:lstStyle/>
              <a:p>
                <a:pPr algn="ctr" defTabSz="914400" rtl="0" eaLnBrk="1" latinLnBrk="0" hangingPunct="1">
                  <a:lnSpc>
                    <a:spcPct val="90000"/>
                  </a:lnSpc>
                  <a:spcBef>
                    <a:spcPct val="0"/>
                  </a:spcBef>
                  <a:buNone/>
                </a:pPr>
                <a:r>
                  <a:rPr lang="en-US" b="1" kern="1200" dirty="0">
                    <a:solidFill>
                      <a:schemeClr val="bg2">
                        <a:lumMod val="25000"/>
                      </a:schemeClr>
                    </a:solidFill>
                    <a:latin typeface="Calibri" panose="020F0502020204030204" pitchFamily="34" charset="0"/>
                    <a:ea typeface="+mj-ea"/>
                    <a:cs typeface="Calibri" panose="020F0502020204030204" pitchFamily="34" charset="0"/>
                  </a:rPr>
                  <a:t>QUỐC TẾ</a:t>
                </a:r>
                <a:endParaRPr lang="en-US" sz="1600" kern="1200" dirty="0">
                  <a:solidFill>
                    <a:schemeClr val="bg2">
                      <a:lumMod val="25000"/>
                    </a:schemeClr>
                  </a:solidFill>
                  <a:latin typeface="Calibri" panose="020F0502020204030204" pitchFamily="34" charset="0"/>
                  <a:ea typeface="+mj-ea"/>
                  <a:cs typeface="Calibri" panose="020F0502020204030204" pitchFamily="34" charset="0"/>
                </a:endParaRPr>
              </a:p>
            </p:txBody>
          </p:sp>
        </p:grpSp>
        <p:grpSp>
          <p:nvGrpSpPr>
            <p:cNvPr id="50" name="Group 49">
              <a:extLst>
                <a:ext uri="{FF2B5EF4-FFF2-40B4-BE49-F238E27FC236}">
                  <a16:creationId xmlns:a16="http://schemas.microsoft.com/office/drawing/2014/main" id="{5D535D4E-C6EB-D649-9FCC-25B4A04C946B}"/>
                </a:ext>
              </a:extLst>
            </p:cNvPr>
            <p:cNvGrpSpPr/>
            <p:nvPr/>
          </p:nvGrpSpPr>
          <p:grpSpPr>
            <a:xfrm>
              <a:off x="2404397" y="3227621"/>
              <a:ext cx="2177770" cy="811917"/>
              <a:chOff x="2582109" y="5139439"/>
              <a:chExt cx="2447993" cy="1233093"/>
            </a:xfrm>
            <a:solidFill>
              <a:schemeClr val="bg1">
                <a:lumMod val="95000"/>
              </a:schemeClr>
            </a:solidFill>
          </p:grpSpPr>
          <p:sp>
            <p:nvSpPr>
              <p:cNvPr id="40" name="Rounded Rectangle 39">
                <a:extLst>
                  <a:ext uri="{FF2B5EF4-FFF2-40B4-BE49-F238E27FC236}">
                    <a16:creationId xmlns:a16="http://schemas.microsoft.com/office/drawing/2014/main" id="{6847F428-467B-3849-A8B1-DB829F5F2660}"/>
                  </a:ext>
                </a:extLst>
              </p:cNvPr>
              <p:cNvSpPr/>
              <p:nvPr/>
            </p:nvSpPr>
            <p:spPr>
              <a:xfrm>
                <a:off x="2582109" y="5139439"/>
                <a:ext cx="2447993" cy="123309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dirty="0">
                  <a:solidFill>
                    <a:schemeClr val="bg2">
                      <a:lumMod val="25000"/>
                    </a:schemeClr>
                  </a:solidFill>
                </a:endParaRPr>
              </a:p>
            </p:txBody>
          </p:sp>
          <p:sp>
            <p:nvSpPr>
              <p:cNvPr id="39" name="TextBox 38">
                <a:extLst>
                  <a:ext uri="{FF2B5EF4-FFF2-40B4-BE49-F238E27FC236}">
                    <a16:creationId xmlns:a16="http://schemas.microsoft.com/office/drawing/2014/main" id="{16ECF1D9-89B8-4048-97EB-448A25ABA18A}"/>
                  </a:ext>
                </a:extLst>
              </p:cNvPr>
              <p:cNvSpPr txBox="1"/>
              <p:nvPr/>
            </p:nvSpPr>
            <p:spPr>
              <a:xfrm>
                <a:off x="2954005" y="5479900"/>
                <a:ext cx="1704201" cy="544146"/>
              </a:xfrm>
              <a:prstGeom prst="rect">
                <a:avLst/>
              </a:prstGeom>
              <a:grpFill/>
              <a:ln>
                <a:noFill/>
              </a:ln>
            </p:spPr>
            <p:txBody>
              <a:bodyPr wrap="square" rtlCol="0" anchor="ctr">
                <a:spAutoFit/>
              </a:bodyPr>
              <a:lstStyle/>
              <a:p>
                <a:pPr algn="ctr">
                  <a:lnSpc>
                    <a:spcPct val="90000"/>
                  </a:lnSpc>
                  <a:spcBef>
                    <a:spcPct val="0"/>
                  </a:spcBef>
                </a:pPr>
                <a:r>
                  <a:rPr lang="en-US" b="1" dirty="0">
                    <a:solidFill>
                      <a:schemeClr val="bg2">
                        <a:lumMod val="25000"/>
                      </a:schemeClr>
                    </a:solidFill>
                    <a:latin typeface="Calibri" panose="020F0502020204030204" pitchFamily="34" charset="0"/>
                    <a:cs typeface="Calibri" panose="020F0502020204030204" pitchFamily="34" charset="0"/>
                  </a:rPr>
                  <a:t>PHONG TRÀO DÂN QUYỀN</a:t>
                </a:r>
                <a:endParaRPr lang="en-US" sz="1600" b="1" kern="1200" dirty="0">
                  <a:solidFill>
                    <a:schemeClr val="bg2">
                      <a:lumMod val="25000"/>
                    </a:schemeClr>
                  </a:solidFill>
                  <a:latin typeface="Calibri" panose="020F0502020204030204" pitchFamily="34" charset="0"/>
                  <a:ea typeface="+mj-ea"/>
                  <a:cs typeface="Calibri" panose="020F0502020204030204" pitchFamily="34" charset="0"/>
                </a:endParaRPr>
              </a:p>
            </p:txBody>
          </p:sp>
        </p:grpSp>
        <p:grpSp>
          <p:nvGrpSpPr>
            <p:cNvPr id="47" name="Group 46">
              <a:extLst>
                <a:ext uri="{FF2B5EF4-FFF2-40B4-BE49-F238E27FC236}">
                  <a16:creationId xmlns:a16="http://schemas.microsoft.com/office/drawing/2014/main" id="{A3377039-C2BE-5F46-AD20-75A76D01DB1F}"/>
                </a:ext>
              </a:extLst>
            </p:cNvPr>
            <p:cNvGrpSpPr/>
            <p:nvPr/>
          </p:nvGrpSpPr>
          <p:grpSpPr>
            <a:xfrm>
              <a:off x="4701045" y="3221459"/>
              <a:ext cx="2177769" cy="811917"/>
              <a:chOff x="898777" y="2027574"/>
              <a:chExt cx="2447993" cy="1233093"/>
            </a:xfrm>
            <a:solidFill>
              <a:schemeClr val="bg1">
                <a:lumMod val="95000"/>
              </a:schemeClr>
            </a:solidFill>
          </p:grpSpPr>
          <p:sp>
            <p:nvSpPr>
              <p:cNvPr id="41" name="Rounded Rectangle 40">
                <a:extLst>
                  <a:ext uri="{FF2B5EF4-FFF2-40B4-BE49-F238E27FC236}">
                    <a16:creationId xmlns:a16="http://schemas.microsoft.com/office/drawing/2014/main" id="{8BBBF0F2-7F9F-E64C-9D9C-A24A713CF3F2}"/>
                  </a:ext>
                </a:extLst>
              </p:cNvPr>
              <p:cNvSpPr/>
              <p:nvPr/>
            </p:nvSpPr>
            <p:spPr>
              <a:xfrm>
                <a:off x="898777" y="2027574"/>
                <a:ext cx="2447993" cy="123309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dirty="0">
                  <a:solidFill>
                    <a:schemeClr val="bg2">
                      <a:lumMod val="25000"/>
                    </a:schemeClr>
                  </a:solidFill>
                </a:endParaRPr>
              </a:p>
            </p:txBody>
          </p:sp>
          <p:sp>
            <p:nvSpPr>
              <p:cNvPr id="21" name="TextBox 20">
                <a:extLst>
                  <a:ext uri="{FF2B5EF4-FFF2-40B4-BE49-F238E27FC236}">
                    <a16:creationId xmlns:a16="http://schemas.microsoft.com/office/drawing/2014/main" id="{7A13F326-132D-9C4D-A07B-17FE8642632D}"/>
                  </a:ext>
                </a:extLst>
              </p:cNvPr>
              <p:cNvSpPr txBox="1"/>
              <p:nvPr/>
            </p:nvSpPr>
            <p:spPr>
              <a:xfrm>
                <a:off x="1241539" y="2368857"/>
                <a:ext cx="1838175" cy="550523"/>
              </a:xfrm>
              <a:prstGeom prst="rect">
                <a:avLst/>
              </a:prstGeom>
              <a:grpFill/>
              <a:ln>
                <a:noFill/>
              </a:ln>
            </p:spPr>
            <p:txBody>
              <a:bodyPr wrap="square" rtlCol="0" anchor="ctr">
                <a:spAutoFit/>
              </a:bodyPr>
              <a:lstStyle/>
              <a:p>
                <a:pPr algn="ctr" defTabSz="914400" rtl="0" eaLnBrk="1" latinLnBrk="0" hangingPunct="1">
                  <a:lnSpc>
                    <a:spcPct val="90000"/>
                  </a:lnSpc>
                  <a:spcBef>
                    <a:spcPct val="0"/>
                  </a:spcBef>
                  <a:buNone/>
                </a:pPr>
                <a:r>
                  <a:rPr lang="en-US" b="1" dirty="0">
                    <a:solidFill>
                      <a:schemeClr val="bg2">
                        <a:lumMod val="25000"/>
                      </a:schemeClr>
                    </a:solidFill>
                    <a:latin typeface="Calibri" panose="020F0502020204030204" pitchFamily="34" charset="0"/>
                    <a:ea typeface="+mj-ea"/>
                    <a:cs typeface="Calibri" panose="020F0502020204030204" pitchFamily="34" charset="0"/>
                  </a:rPr>
                  <a:t>ĐẠO LUẬT </a:t>
                </a:r>
                <a:r>
                  <a:rPr lang="en-US" b="1" kern="1200" dirty="0">
                    <a:solidFill>
                      <a:schemeClr val="bg2">
                        <a:lumMod val="25000"/>
                      </a:schemeClr>
                    </a:solidFill>
                    <a:latin typeface="Calibri" panose="020F0502020204030204" pitchFamily="34" charset="0"/>
                    <a:ea typeface="+mj-ea"/>
                    <a:cs typeface="Calibri" panose="020F0502020204030204" pitchFamily="34" charset="0"/>
                  </a:rPr>
                  <a:t>LANTERMAN </a:t>
                </a:r>
                <a:endParaRPr lang="en-US" sz="1600" kern="1200" dirty="0">
                  <a:solidFill>
                    <a:schemeClr val="bg2">
                      <a:lumMod val="25000"/>
                    </a:schemeClr>
                  </a:solidFill>
                  <a:latin typeface="Calibri" panose="020F0502020204030204" pitchFamily="34" charset="0"/>
                  <a:ea typeface="+mj-ea"/>
                  <a:cs typeface="Calibri" panose="020F0502020204030204" pitchFamily="34" charset="0"/>
                </a:endParaRPr>
              </a:p>
            </p:txBody>
          </p:sp>
        </p:grpSp>
        <p:grpSp>
          <p:nvGrpSpPr>
            <p:cNvPr id="48" name="Group 47">
              <a:extLst>
                <a:ext uri="{FF2B5EF4-FFF2-40B4-BE49-F238E27FC236}">
                  <a16:creationId xmlns:a16="http://schemas.microsoft.com/office/drawing/2014/main" id="{A8DD80E3-A6A0-8D41-88EB-39AD0131D826}"/>
                </a:ext>
              </a:extLst>
            </p:cNvPr>
            <p:cNvGrpSpPr/>
            <p:nvPr/>
          </p:nvGrpSpPr>
          <p:grpSpPr>
            <a:xfrm>
              <a:off x="9283472" y="3227621"/>
              <a:ext cx="2177769" cy="811918"/>
              <a:chOff x="4074122" y="2316760"/>
              <a:chExt cx="2447993" cy="1233093"/>
            </a:xfrm>
            <a:solidFill>
              <a:schemeClr val="bg1">
                <a:lumMod val="95000"/>
              </a:schemeClr>
            </a:solidFill>
          </p:grpSpPr>
          <p:sp>
            <p:nvSpPr>
              <p:cNvPr id="43" name="Rounded Rectangle 42">
                <a:extLst>
                  <a:ext uri="{FF2B5EF4-FFF2-40B4-BE49-F238E27FC236}">
                    <a16:creationId xmlns:a16="http://schemas.microsoft.com/office/drawing/2014/main" id="{75D180F5-8FBB-2440-BF26-377906032B75}"/>
                  </a:ext>
                </a:extLst>
              </p:cNvPr>
              <p:cNvSpPr/>
              <p:nvPr/>
            </p:nvSpPr>
            <p:spPr>
              <a:xfrm>
                <a:off x="4074122" y="2316760"/>
                <a:ext cx="2447993" cy="123309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dirty="0">
                  <a:solidFill>
                    <a:schemeClr val="bg2">
                      <a:lumMod val="25000"/>
                    </a:schemeClr>
                  </a:solidFill>
                </a:endParaRPr>
              </a:p>
            </p:txBody>
          </p:sp>
          <p:sp>
            <p:nvSpPr>
              <p:cNvPr id="44" name="TextBox 43">
                <a:extLst>
                  <a:ext uri="{FF2B5EF4-FFF2-40B4-BE49-F238E27FC236}">
                    <a16:creationId xmlns:a16="http://schemas.microsoft.com/office/drawing/2014/main" id="{DA535543-4730-754C-B3CC-8F65728D8E2A}"/>
                  </a:ext>
                </a:extLst>
              </p:cNvPr>
              <p:cNvSpPr txBox="1"/>
              <p:nvPr/>
            </p:nvSpPr>
            <p:spPr>
              <a:xfrm>
                <a:off x="4201640" y="2662057"/>
                <a:ext cx="2192956" cy="550522"/>
              </a:xfrm>
              <a:prstGeom prst="rect">
                <a:avLst/>
              </a:prstGeom>
              <a:grpFill/>
              <a:ln>
                <a:noFill/>
              </a:ln>
            </p:spPr>
            <p:txBody>
              <a:bodyPr wrap="square" rtlCol="0" anchor="ctr">
                <a:spAutoFit/>
              </a:bodyPr>
              <a:lstStyle/>
              <a:p>
                <a:pPr algn="ctr">
                  <a:lnSpc>
                    <a:spcPct val="90000"/>
                  </a:lnSpc>
                  <a:spcBef>
                    <a:spcPct val="0"/>
                  </a:spcBef>
                </a:pPr>
                <a:r>
                  <a:rPr lang="en-US" b="1" dirty="0">
                    <a:solidFill>
                      <a:schemeClr val="bg2">
                        <a:lumMod val="25000"/>
                      </a:schemeClr>
                    </a:solidFill>
                    <a:latin typeface="Calibri" panose="020F0502020204030204" pitchFamily="34" charset="0"/>
                    <a:cs typeface="Calibri" panose="020F0502020204030204" pitchFamily="34" charset="0"/>
                  </a:rPr>
                  <a:t>QUYỀN TỰ QUYẾT TẠI CA</a:t>
                </a:r>
                <a:endParaRPr lang="en-US" sz="1600" b="1" kern="1200" dirty="0">
                  <a:solidFill>
                    <a:schemeClr val="bg2">
                      <a:lumMod val="25000"/>
                    </a:schemeClr>
                  </a:solidFill>
                  <a:latin typeface="Calibri" panose="020F0502020204030204" pitchFamily="34" charset="0"/>
                  <a:ea typeface="+mj-ea"/>
                  <a:cs typeface="Calibri" panose="020F0502020204030204" pitchFamily="34" charset="0"/>
                </a:endParaRPr>
              </a:p>
            </p:txBody>
          </p:sp>
        </p:grpSp>
        <p:grpSp>
          <p:nvGrpSpPr>
            <p:cNvPr id="49" name="Group 48">
              <a:extLst>
                <a:ext uri="{FF2B5EF4-FFF2-40B4-BE49-F238E27FC236}">
                  <a16:creationId xmlns:a16="http://schemas.microsoft.com/office/drawing/2014/main" id="{30F7FAA0-AFBC-154A-ADD8-B0DD8454B781}"/>
                </a:ext>
              </a:extLst>
            </p:cNvPr>
            <p:cNvGrpSpPr/>
            <p:nvPr/>
          </p:nvGrpSpPr>
          <p:grpSpPr>
            <a:xfrm>
              <a:off x="6992258" y="3219514"/>
              <a:ext cx="2177770" cy="811917"/>
              <a:chOff x="4211029" y="4047623"/>
              <a:chExt cx="2447993" cy="1233093"/>
            </a:xfrm>
            <a:solidFill>
              <a:schemeClr val="bg1">
                <a:lumMod val="95000"/>
              </a:schemeClr>
            </a:solidFill>
          </p:grpSpPr>
          <p:sp>
            <p:nvSpPr>
              <p:cNvPr id="42" name="Rounded Rectangle 41">
                <a:extLst>
                  <a:ext uri="{FF2B5EF4-FFF2-40B4-BE49-F238E27FC236}">
                    <a16:creationId xmlns:a16="http://schemas.microsoft.com/office/drawing/2014/main" id="{E88CBDE7-C8BC-994A-8B39-49B95D12B600}"/>
                  </a:ext>
                </a:extLst>
              </p:cNvPr>
              <p:cNvSpPr/>
              <p:nvPr/>
            </p:nvSpPr>
            <p:spPr>
              <a:xfrm>
                <a:off x="4211029" y="4047623"/>
                <a:ext cx="2447993" cy="123309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dirty="0">
                  <a:solidFill>
                    <a:schemeClr val="bg2">
                      <a:lumMod val="25000"/>
                    </a:schemeClr>
                  </a:solidFill>
                </a:endParaRPr>
              </a:p>
            </p:txBody>
          </p:sp>
          <p:sp>
            <p:nvSpPr>
              <p:cNvPr id="45" name="TextBox 44">
                <a:extLst>
                  <a:ext uri="{FF2B5EF4-FFF2-40B4-BE49-F238E27FC236}">
                    <a16:creationId xmlns:a16="http://schemas.microsoft.com/office/drawing/2014/main" id="{46A50976-B0A1-C047-B280-A69CD4F22202}"/>
                  </a:ext>
                </a:extLst>
              </p:cNvPr>
              <p:cNvSpPr txBox="1"/>
              <p:nvPr/>
            </p:nvSpPr>
            <p:spPr>
              <a:xfrm>
                <a:off x="4280906" y="4384897"/>
                <a:ext cx="2308238" cy="550523"/>
              </a:xfrm>
              <a:prstGeom prst="rect">
                <a:avLst/>
              </a:prstGeom>
              <a:grpFill/>
              <a:ln>
                <a:noFill/>
              </a:ln>
            </p:spPr>
            <p:txBody>
              <a:bodyPr wrap="square" rtlCol="0" anchor="ctr">
                <a:spAutoFit/>
              </a:bodyPr>
              <a:lstStyle/>
              <a:p>
                <a:pPr algn="ctr">
                  <a:lnSpc>
                    <a:spcPct val="90000"/>
                  </a:lnSpc>
                  <a:spcBef>
                    <a:spcPct val="0"/>
                  </a:spcBef>
                </a:pPr>
                <a:r>
                  <a:rPr lang="en-US" b="1" dirty="0">
                    <a:solidFill>
                      <a:schemeClr val="bg2">
                        <a:lumMod val="25000"/>
                      </a:schemeClr>
                    </a:solidFill>
                    <a:latin typeface="Calibri" panose="020F0502020204030204" pitchFamily="34" charset="0"/>
                    <a:cs typeface="Calibri" panose="020F0502020204030204" pitchFamily="34" charset="0"/>
                  </a:rPr>
                  <a:t>DỰ ÁN THÍ ĐIỂM QUYỀN TỰ QUYẾT</a:t>
                </a:r>
                <a:endParaRPr lang="en-US" sz="1600" b="1" kern="1200" dirty="0">
                  <a:solidFill>
                    <a:schemeClr val="bg2">
                      <a:lumMod val="25000"/>
                    </a:schemeClr>
                  </a:solidFill>
                  <a:latin typeface="Calibri" panose="020F0502020204030204" pitchFamily="34" charset="0"/>
                  <a:ea typeface="+mj-ea"/>
                  <a:cs typeface="Calibri" panose="020F0502020204030204" pitchFamily="34" charset="0"/>
                </a:endParaRPr>
              </a:p>
            </p:txBody>
          </p:sp>
        </p:grpSp>
      </p:grpSp>
      <p:sp>
        <p:nvSpPr>
          <p:cNvPr id="57" name="Right Arrow 56">
            <a:extLst>
              <a:ext uri="{FF2B5EF4-FFF2-40B4-BE49-F238E27FC236}">
                <a16:creationId xmlns:a16="http://schemas.microsoft.com/office/drawing/2014/main" id="{B9518B3E-6F48-3D43-A46C-4E9EA4555088}"/>
              </a:ext>
            </a:extLst>
          </p:cNvPr>
          <p:cNvSpPr/>
          <p:nvPr/>
        </p:nvSpPr>
        <p:spPr>
          <a:xfrm rot="5400000">
            <a:off x="757206" y="2498971"/>
            <a:ext cx="1184419" cy="1054954"/>
          </a:xfrm>
          <a:prstGeom prst="right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6" name="Rectangle 55">
            <a:extLst>
              <a:ext uri="{FF2B5EF4-FFF2-40B4-BE49-F238E27FC236}">
                <a16:creationId xmlns:a16="http://schemas.microsoft.com/office/drawing/2014/main" id="{AE68B6B5-E570-324C-9913-ADC2FF023C76}"/>
              </a:ext>
            </a:extLst>
          </p:cNvPr>
          <p:cNvSpPr/>
          <p:nvPr/>
        </p:nvSpPr>
        <p:spPr>
          <a:xfrm>
            <a:off x="-572719" y="2418080"/>
            <a:ext cx="13414959" cy="32512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8" name="Right Arrow 57">
            <a:extLst>
              <a:ext uri="{FF2B5EF4-FFF2-40B4-BE49-F238E27FC236}">
                <a16:creationId xmlns:a16="http://schemas.microsoft.com/office/drawing/2014/main" id="{A8DF3A8D-1E27-4C4D-9AB8-323684EE3F71}"/>
              </a:ext>
            </a:extLst>
          </p:cNvPr>
          <p:cNvSpPr/>
          <p:nvPr/>
        </p:nvSpPr>
        <p:spPr>
          <a:xfrm rot="5400000">
            <a:off x="3146906" y="2498971"/>
            <a:ext cx="1184419" cy="1054954"/>
          </a:xfrm>
          <a:prstGeom prst="right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9" name="Right Arrow 58">
            <a:extLst>
              <a:ext uri="{FF2B5EF4-FFF2-40B4-BE49-F238E27FC236}">
                <a16:creationId xmlns:a16="http://schemas.microsoft.com/office/drawing/2014/main" id="{F6E00B64-9838-9A4C-81A3-FF9227F7CC0C}"/>
              </a:ext>
            </a:extLst>
          </p:cNvPr>
          <p:cNvSpPr/>
          <p:nvPr/>
        </p:nvSpPr>
        <p:spPr>
          <a:xfrm rot="5400000">
            <a:off x="5561571" y="2547281"/>
            <a:ext cx="1184419" cy="1054954"/>
          </a:xfrm>
          <a:prstGeom prst="right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0" name="Right Arrow 59">
            <a:extLst>
              <a:ext uri="{FF2B5EF4-FFF2-40B4-BE49-F238E27FC236}">
                <a16:creationId xmlns:a16="http://schemas.microsoft.com/office/drawing/2014/main" id="{D3A171EB-2B8D-284F-A27C-514D01C363DC}"/>
              </a:ext>
            </a:extLst>
          </p:cNvPr>
          <p:cNvSpPr/>
          <p:nvPr/>
        </p:nvSpPr>
        <p:spPr>
          <a:xfrm rot="5400000">
            <a:off x="7907106" y="2498971"/>
            <a:ext cx="1184419" cy="1054954"/>
          </a:xfrm>
          <a:prstGeom prst="right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1" name="Right Arrow 60">
            <a:extLst>
              <a:ext uri="{FF2B5EF4-FFF2-40B4-BE49-F238E27FC236}">
                <a16:creationId xmlns:a16="http://schemas.microsoft.com/office/drawing/2014/main" id="{AEC561FB-7393-1246-AEA2-4CB2AE1DFFB3}"/>
              </a:ext>
            </a:extLst>
          </p:cNvPr>
          <p:cNvSpPr/>
          <p:nvPr/>
        </p:nvSpPr>
        <p:spPr>
          <a:xfrm rot="5400000">
            <a:off x="10285976" y="2498971"/>
            <a:ext cx="1184419" cy="1054954"/>
          </a:xfrm>
          <a:prstGeom prst="right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Tree>
    <p:extLst>
      <p:ext uri="{BB962C8B-B14F-4D97-AF65-F5344CB8AC3E}">
        <p14:creationId xmlns:p14="http://schemas.microsoft.com/office/powerpoint/2010/main" val="5695554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en-US" sz="2800" dirty="0">
                <a:latin typeface="Calibri" panose="020F0502020204030204" pitchFamily="34" charset="0"/>
                <a:cs typeface="Calibri" panose="020F0502020204030204" pitchFamily="34" charset="0"/>
              </a:rPr>
              <a:t>QUYỀN TỰ QUYẾT LÀ GÌ?</a:t>
            </a:r>
          </a:p>
        </p:txBody>
      </p:sp>
      <p:sp>
        <p:nvSpPr>
          <p:cNvPr id="5" name="TextBox 4">
            <a:extLst>
              <a:ext uri="{FF2B5EF4-FFF2-40B4-BE49-F238E27FC236}">
                <a16:creationId xmlns:a16="http://schemas.microsoft.com/office/drawing/2014/main" id="{C8153160-F310-5D4D-A1DD-28A1A99CE5B9}"/>
              </a:ext>
            </a:extLst>
          </p:cNvPr>
          <p:cNvSpPr txBox="1"/>
          <p:nvPr/>
        </p:nvSpPr>
        <p:spPr>
          <a:xfrm>
            <a:off x="110210" y="588254"/>
            <a:ext cx="4853998" cy="466281"/>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kern="1200" dirty="0">
                <a:solidFill>
                  <a:schemeClr val="bg2">
                    <a:lumMod val="10000"/>
                  </a:schemeClr>
                </a:solidFill>
                <a:latin typeface="Calibri" panose="020F0502020204030204" pitchFamily="34" charset="0"/>
                <a:ea typeface="+mj-ea"/>
                <a:cs typeface="Calibri" panose="020F0502020204030204" pitchFamily="34" charset="0"/>
              </a:rPr>
              <a:t>NHỮNG ĐIỀU CẦN GHI NHỚ</a:t>
            </a:r>
          </a:p>
        </p:txBody>
      </p:sp>
      <p:grpSp>
        <p:nvGrpSpPr>
          <p:cNvPr id="3" name="Group 2">
            <a:extLst>
              <a:ext uri="{FF2B5EF4-FFF2-40B4-BE49-F238E27FC236}">
                <a16:creationId xmlns:a16="http://schemas.microsoft.com/office/drawing/2014/main" id="{16704EDF-18D2-E74E-8EB5-73A2B6C4DA6C}"/>
              </a:ext>
            </a:extLst>
          </p:cNvPr>
          <p:cNvGrpSpPr/>
          <p:nvPr/>
        </p:nvGrpSpPr>
        <p:grpSpPr>
          <a:xfrm>
            <a:off x="1879600" y="1734385"/>
            <a:ext cx="8229600" cy="4826000"/>
            <a:chOff x="1752600" y="1295400"/>
            <a:chExt cx="8229600" cy="4826000"/>
          </a:xfrm>
        </p:grpSpPr>
        <p:sp>
          <p:nvSpPr>
            <p:cNvPr id="2" name="Rectangle 1">
              <a:extLst>
                <a:ext uri="{FF2B5EF4-FFF2-40B4-BE49-F238E27FC236}">
                  <a16:creationId xmlns:a16="http://schemas.microsoft.com/office/drawing/2014/main" id="{B8790109-C262-0A41-8C1A-2FEF40657D84}"/>
                </a:ext>
              </a:extLst>
            </p:cNvPr>
            <p:cNvSpPr/>
            <p:nvPr/>
          </p:nvSpPr>
          <p:spPr>
            <a:xfrm>
              <a:off x="1752600" y="1295400"/>
              <a:ext cx="8229600" cy="482600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86540208-64FF-954F-9CA4-D0D0A03A1B7D}"/>
                </a:ext>
              </a:extLst>
            </p:cNvPr>
            <p:cNvSpPr/>
            <p:nvPr/>
          </p:nvSpPr>
          <p:spPr>
            <a:xfrm>
              <a:off x="2446233" y="1639272"/>
              <a:ext cx="2113279" cy="3992080"/>
            </a:xfrm>
            <a:prstGeom prst="rect">
              <a:avLst/>
            </a:prstGeom>
            <a:ln w="76200"/>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latin typeface="Century Gothic" panose="020B0502020202020204" pitchFamily="34" charset="0"/>
              </a:endParaRPr>
            </a:p>
            <a:p>
              <a:pPr algn="ctr"/>
              <a:endParaRPr lang="en-US" sz="2400" dirty="0">
                <a:latin typeface="Century Gothic" panose="020B0502020202020204" pitchFamily="34" charset="0"/>
              </a:endParaRPr>
            </a:p>
            <a:p>
              <a:pPr algn="ctr"/>
              <a:r>
                <a:rPr lang="en-US" sz="2400" dirty="0" err="1">
                  <a:latin typeface="Calibri" panose="020F0502020204030204" pitchFamily="34" charset="0"/>
                  <a:cs typeface="Calibri" panose="020F0502020204030204" pitchFamily="34" charset="0"/>
                </a:rPr>
                <a:t>Chương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trình</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tự</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nguyện</a:t>
              </a:r>
              <a:endParaRPr lang="en-US" sz="2400" dirty="0">
                <a:latin typeface="Calibri" panose="020F0502020204030204" pitchFamily="34" charset="0"/>
                <a:cs typeface="Calibri" panose="020F0502020204030204" pitchFamily="34" charset="0"/>
              </a:endParaRPr>
            </a:p>
            <a:p>
              <a:pPr algn="ctr"/>
              <a:endParaRPr lang="en-US" sz="2400" dirty="0">
                <a:latin typeface="Calibri" panose="020F050202020403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CB32FCA5-C5EE-E748-A6D3-411CD9853BB0}"/>
                </a:ext>
              </a:extLst>
            </p:cNvPr>
            <p:cNvSpPr/>
            <p:nvPr/>
          </p:nvSpPr>
          <p:spPr>
            <a:xfrm>
              <a:off x="4837208" y="1639272"/>
              <a:ext cx="2113279" cy="3992080"/>
            </a:xfrm>
            <a:prstGeom prst="rect">
              <a:avLst/>
            </a:prstGeom>
            <a:ln w="76200"/>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latin typeface="Century Gothic" panose="020B0502020202020204" pitchFamily="34" charset="0"/>
              </a:endParaRPr>
            </a:p>
            <a:p>
              <a:pPr algn="ctr"/>
              <a:endParaRPr lang="en-US" sz="2400" dirty="0">
                <a:latin typeface="Century Gothic" panose="020B0502020202020204" pitchFamily="34" charset="0"/>
              </a:endParaRPr>
            </a:p>
            <a:p>
              <a:pPr algn="ctr"/>
              <a:endParaRPr lang="en-US" sz="2400" dirty="0">
                <a:latin typeface="Century Gothic" panose="020B0502020202020204" pitchFamily="34" charset="0"/>
              </a:endParaRPr>
            </a:p>
            <a:p>
              <a:pPr algn="ctr"/>
              <a:r>
                <a:rPr lang="en-US" sz="2400" dirty="0" err="1">
                  <a:latin typeface="Calibri" panose="020F0502020204030204" pitchFamily="34" charset="0"/>
                  <a:cs typeface="Calibri" panose="020F0502020204030204" pitchFamily="34" charset="0"/>
                </a:rPr>
                <a:t>Vẫn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tham</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gia</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chương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trình</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nếu</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chuyển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nhà</a:t>
              </a:r>
              <a:endParaRPr lang="en-US" sz="2400" dirty="0">
                <a:latin typeface="Calibri" panose="020F0502020204030204" pitchFamily="34" charset="0"/>
                <a:cs typeface="Calibri" panose="020F0502020204030204" pitchFamily="34" charset="0"/>
              </a:endParaRPr>
            </a:p>
          </p:txBody>
        </p:sp>
        <p:sp>
          <p:nvSpPr>
            <p:cNvPr id="19" name="Rectangle 18">
              <a:extLst>
                <a:ext uri="{FF2B5EF4-FFF2-40B4-BE49-F238E27FC236}">
                  <a16:creationId xmlns:a16="http://schemas.microsoft.com/office/drawing/2014/main" id="{58BC5CFA-CFC7-1B46-A89E-CED77F7EA27A}"/>
                </a:ext>
              </a:extLst>
            </p:cNvPr>
            <p:cNvSpPr/>
            <p:nvPr/>
          </p:nvSpPr>
          <p:spPr>
            <a:xfrm>
              <a:off x="7198046" y="1639272"/>
              <a:ext cx="2113279" cy="3992080"/>
            </a:xfrm>
            <a:prstGeom prst="rect">
              <a:avLst/>
            </a:prstGeom>
            <a:ln w="76200"/>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latin typeface="Century Gothic" panose="020B0502020202020204" pitchFamily="34" charset="0"/>
              </a:endParaRPr>
            </a:p>
            <a:p>
              <a:pPr algn="ctr"/>
              <a:endParaRPr lang="en-US" sz="2400" dirty="0">
                <a:latin typeface="Century Gothic" panose="020B0502020202020204" pitchFamily="34" charset="0"/>
              </a:endParaRPr>
            </a:p>
            <a:p>
              <a:pPr algn="ctr"/>
              <a:endParaRPr lang="en-US" sz="2400" dirty="0">
                <a:latin typeface="Century Gothic" panose="020B0502020202020204" pitchFamily="34" charset="0"/>
              </a:endParaRPr>
            </a:p>
            <a:p>
              <a:pPr algn="ctr"/>
              <a:r>
                <a:rPr lang="en-US" sz="2400" dirty="0" err="1">
                  <a:latin typeface="Calibri" panose="020F0502020204030204" pitchFamily="34" charset="0"/>
                  <a:cs typeface="Calibri" panose="020F0502020204030204" pitchFamily="34" charset="0"/>
                </a:rPr>
                <a:t>Phải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sống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trong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cộng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đồng</a:t>
              </a:r>
              <a:endParaRPr lang="en-US" sz="2400" dirty="0">
                <a:latin typeface="Calibri" panose="020F0502020204030204" pitchFamily="34" charset="0"/>
                <a:cs typeface="Calibri" panose="020F0502020204030204" pitchFamily="34" charset="0"/>
              </a:endParaRPr>
            </a:p>
          </p:txBody>
        </p:sp>
        <p:grpSp>
          <p:nvGrpSpPr>
            <p:cNvPr id="20" name="Group 19">
              <a:extLst>
                <a:ext uri="{FF2B5EF4-FFF2-40B4-BE49-F238E27FC236}">
                  <a16:creationId xmlns:a16="http://schemas.microsoft.com/office/drawing/2014/main" id="{87C5D3CD-FA5D-3348-8552-DAD63EB9043C}"/>
                </a:ext>
              </a:extLst>
            </p:cNvPr>
            <p:cNvGrpSpPr/>
            <p:nvPr/>
          </p:nvGrpSpPr>
          <p:grpSpPr>
            <a:xfrm>
              <a:off x="3005228" y="1597585"/>
              <a:ext cx="5860059" cy="1570985"/>
              <a:chOff x="5424794" y="1355095"/>
              <a:chExt cx="5860059" cy="1570985"/>
            </a:xfrm>
          </p:grpSpPr>
          <p:pic>
            <p:nvPicPr>
              <p:cNvPr id="7" name="Picture 6">
                <a:extLst>
                  <a:ext uri="{FF2B5EF4-FFF2-40B4-BE49-F238E27FC236}">
                    <a16:creationId xmlns:a16="http://schemas.microsoft.com/office/drawing/2014/main" id="{ADB50016-58DE-904F-BEF4-D7BCB1604147}"/>
                  </a:ext>
                </a:extLst>
              </p:cNvPr>
              <p:cNvPicPr>
                <a:picLocks noChangeAspect="1"/>
              </p:cNvPicPr>
              <p:nvPr/>
            </p:nvPicPr>
            <p:blipFill rotWithShape="1">
              <a:blip r:embed="rId3">
                <a:extLst/>
              </a:blip>
              <a:srcRect l="-11658" r="-11658"/>
              <a:stretch/>
            </p:blipFill>
            <p:spPr>
              <a:xfrm>
                <a:off x="7642855" y="1355095"/>
                <a:ext cx="1341119" cy="1341119"/>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7F84B865-9B1D-484A-A239-0003B0C84A8C}"/>
                  </a:ext>
                </a:extLst>
              </p:cNvPr>
              <p:cNvPicPr>
                <a:picLocks/>
              </p:cNvPicPr>
              <p:nvPr/>
            </p:nvPicPr>
            <p:blipFill rotWithShape="1">
              <a:blip r:embed="rId4"/>
              <a:srcRect l="-3831" t="-11111" r="-3831" b="-11111"/>
              <a:stretch/>
            </p:blipFill>
            <p:spPr>
              <a:xfrm>
                <a:off x="10063648" y="1396782"/>
                <a:ext cx="1221205" cy="1529298"/>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978CEA2F-FEFA-E14E-B6B5-ECA3D1C79551}"/>
                  </a:ext>
                </a:extLst>
              </p:cNvPr>
              <p:cNvPicPr>
                <a:picLocks noChangeAspect="1"/>
              </p:cNvPicPr>
              <p:nvPr/>
            </p:nvPicPr>
            <p:blipFill>
              <a:blip r:embed="rId5"/>
              <a:stretch>
                <a:fillRect/>
              </a:stretch>
            </p:blipFill>
            <p:spPr>
              <a:xfrm>
                <a:off x="5424794" y="1489078"/>
                <a:ext cx="1075304" cy="1075304"/>
              </a:xfrm>
              <a:prstGeom prst="rect">
                <a:avLst/>
              </a:prstGeom>
              <a:ln>
                <a:noFill/>
              </a:ln>
              <a:effectLst>
                <a:outerShdw blurRad="292100" dist="139700" dir="2700000" algn="tl" rotWithShape="0">
                  <a:srgbClr val="333333">
                    <a:alpha val="65000"/>
                  </a:srgbClr>
                </a:outerShdw>
              </a:effectLst>
            </p:spPr>
          </p:pic>
        </p:grpSp>
      </p:grpSp>
    </p:spTree>
    <p:extLst>
      <p:ext uri="{BB962C8B-B14F-4D97-AF65-F5344CB8AC3E}">
        <p14:creationId xmlns:p14="http://schemas.microsoft.com/office/powerpoint/2010/main" val="40769953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019A6781-438E-0D4B-A677-BE267F9BFBA1}"/>
              </a:ext>
            </a:extLst>
          </p:cNvPr>
          <p:cNvGrpSpPr/>
          <p:nvPr/>
        </p:nvGrpSpPr>
        <p:grpSpPr>
          <a:xfrm>
            <a:off x="5034233" y="4315558"/>
            <a:ext cx="1863355" cy="2635334"/>
            <a:chOff x="159163" y="2850150"/>
            <a:chExt cx="3978252" cy="5048304"/>
          </a:xfrm>
        </p:grpSpPr>
        <p:sp>
          <p:nvSpPr>
            <p:cNvPr id="27" name="Freeform 26">
              <a:extLst>
                <a:ext uri="{FF2B5EF4-FFF2-40B4-BE49-F238E27FC236}">
                  <a16:creationId xmlns:a16="http://schemas.microsoft.com/office/drawing/2014/main" id="{A4033DDD-F7CC-2548-95F3-EEFCA5B65D0D}"/>
                </a:ext>
              </a:extLst>
            </p:cNvPr>
            <p:cNvSpPr/>
            <p:nvPr/>
          </p:nvSpPr>
          <p:spPr>
            <a:xfrm>
              <a:off x="159163" y="2850150"/>
              <a:ext cx="3978252" cy="5048304"/>
            </a:xfrm>
            <a:custGeom>
              <a:avLst/>
              <a:gdLst>
                <a:gd name="connsiteX0" fmla="*/ 605952 w 1211904"/>
                <a:gd name="connsiteY0" fmla="*/ 814155 h 1704171"/>
                <a:gd name="connsiteX1" fmla="*/ 1211904 w 1211904"/>
                <a:gd name="connsiteY1" fmla="*/ 962520 h 1704171"/>
                <a:gd name="connsiteX2" fmla="*/ 1211904 w 1211904"/>
                <a:gd name="connsiteY2" fmla="*/ 1704171 h 1704171"/>
                <a:gd name="connsiteX3" fmla="*/ 605952 w 1211904"/>
                <a:gd name="connsiteY3" fmla="*/ 1555805 h 1704171"/>
                <a:gd name="connsiteX4" fmla="*/ 0 w 1211904"/>
                <a:gd name="connsiteY4" fmla="*/ 1704171 h 1704171"/>
                <a:gd name="connsiteX5" fmla="*/ 0 w 1211904"/>
                <a:gd name="connsiteY5" fmla="*/ 962520 h 1704171"/>
                <a:gd name="connsiteX6" fmla="*/ 605952 w 1211904"/>
                <a:gd name="connsiteY6" fmla="*/ 814155 h 1704171"/>
                <a:gd name="connsiteX7" fmla="*/ 589429 w 1211904"/>
                <a:gd name="connsiteY7" fmla="*/ 0 h 1704171"/>
                <a:gd name="connsiteX8" fmla="*/ 955189 w 1211904"/>
                <a:gd name="connsiteY8" fmla="*/ 407077 h 1704171"/>
                <a:gd name="connsiteX9" fmla="*/ 589429 w 1211904"/>
                <a:gd name="connsiteY9" fmla="*/ 814154 h 1704171"/>
                <a:gd name="connsiteX10" fmla="*/ 223669 w 1211904"/>
                <a:gd name="connsiteY10" fmla="*/ 407077 h 1704171"/>
                <a:gd name="connsiteX11" fmla="*/ 589429 w 1211904"/>
                <a:gd name="connsiteY11" fmla="*/ 0 h 1704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1904" h="1704171">
                  <a:moveTo>
                    <a:pt x="605952" y="814155"/>
                  </a:moveTo>
                  <a:cubicBezTo>
                    <a:pt x="940559" y="814155"/>
                    <a:pt x="1211904" y="880550"/>
                    <a:pt x="1211904" y="962520"/>
                  </a:cubicBezTo>
                  <a:lnTo>
                    <a:pt x="1211904" y="1704171"/>
                  </a:lnTo>
                  <a:cubicBezTo>
                    <a:pt x="1211904" y="1622200"/>
                    <a:pt x="940559" y="1555805"/>
                    <a:pt x="605952" y="1555805"/>
                  </a:cubicBezTo>
                  <a:cubicBezTo>
                    <a:pt x="271346" y="1555805"/>
                    <a:pt x="0" y="1622200"/>
                    <a:pt x="0" y="1704171"/>
                  </a:cubicBezTo>
                  <a:lnTo>
                    <a:pt x="0" y="962520"/>
                  </a:lnTo>
                  <a:cubicBezTo>
                    <a:pt x="0" y="880550"/>
                    <a:pt x="271346" y="814155"/>
                    <a:pt x="605952" y="814155"/>
                  </a:cubicBezTo>
                  <a:close/>
                  <a:moveTo>
                    <a:pt x="589429" y="0"/>
                  </a:moveTo>
                  <a:cubicBezTo>
                    <a:pt x="791433" y="0"/>
                    <a:pt x="955189" y="182255"/>
                    <a:pt x="955189" y="407077"/>
                  </a:cubicBezTo>
                  <a:cubicBezTo>
                    <a:pt x="955189" y="631899"/>
                    <a:pt x="791433" y="814154"/>
                    <a:pt x="589429" y="814154"/>
                  </a:cubicBezTo>
                  <a:cubicBezTo>
                    <a:pt x="387425" y="814154"/>
                    <a:pt x="223669" y="631899"/>
                    <a:pt x="223669" y="407077"/>
                  </a:cubicBezTo>
                  <a:cubicBezTo>
                    <a:pt x="223669" y="182255"/>
                    <a:pt x="387425" y="0"/>
                    <a:pt x="589429" y="0"/>
                  </a:cubicBez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6" name="Group 25">
              <a:extLst>
                <a:ext uri="{FF2B5EF4-FFF2-40B4-BE49-F238E27FC236}">
                  <a16:creationId xmlns:a16="http://schemas.microsoft.com/office/drawing/2014/main" id="{3045AA2B-4D7A-6141-BA33-62577D720081}"/>
                </a:ext>
              </a:extLst>
            </p:cNvPr>
            <p:cNvGrpSpPr/>
            <p:nvPr/>
          </p:nvGrpSpPr>
          <p:grpSpPr>
            <a:xfrm rot="21131918">
              <a:off x="1649430" y="5421900"/>
              <a:ext cx="2184360" cy="2002079"/>
              <a:chOff x="1516778" y="3927466"/>
              <a:chExt cx="3679963" cy="3245308"/>
            </a:xfrm>
          </p:grpSpPr>
          <p:pic>
            <p:nvPicPr>
              <p:cNvPr id="20" name="Graphic 19" descr="Light bulb">
                <a:extLst>
                  <a:ext uri="{FF2B5EF4-FFF2-40B4-BE49-F238E27FC236}">
                    <a16:creationId xmlns:a16="http://schemas.microsoft.com/office/drawing/2014/main" id="{C00CF4ED-E5A8-AD43-B9A5-A59958A7A0C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3023110">
                <a:off x="3539622" y="4937890"/>
                <a:ext cx="1053454" cy="1053454"/>
              </a:xfrm>
              <a:prstGeom prst="rect">
                <a:avLst/>
              </a:prstGeom>
            </p:spPr>
          </p:pic>
          <p:grpSp>
            <p:nvGrpSpPr>
              <p:cNvPr id="25" name="Group 24">
                <a:extLst>
                  <a:ext uri="{FF2B5EF4-FFF2-40B4-BE49-F238E27FC236}">
                    <a16:creationId xmlns:a16="http://schemas.microsoft.com/office/drawing/2014/main" id="{88FEA7EC-2478-B145-AA7D-2ED4E9C68F52}"/>
                  </a:ext>
                </a:extLst>
              </p:cNvPr>
              <p:cNvGrpSpPr/>
              <p:nvPr/>
            </p:nvGrpSpPr>
            <p:grpSpPr>
              <a:xfrm>
                <a:off x="1516778" y="3927466"/>
                <a:ext cx="3679963" cy="3245308"/>
                <a:chOff x="1406006" y="4732920"/>
                <a:chExt cx="2876296" cy="2367331"/>
              </a:xfrm>
            </p:grpSpPr>
            <p:sp>
              <p:nvSpPr>
                <p:cNvPr id="8" name="Heart 7">
                  <a:extLst>
                    <a:ext uri="{FF2B5EF4-FFF2-40B4-BE49-F238E27FC236}">
                      <a16:creationId xmlns:a16="http://schemas.microsoft.com/office/drawing/2014/main" id="{FF042437-8740-E34D-94B5-073E9B445CC4}"/>
                    </a:ext>
                  </a:extLst>
                </p:cNvPr>
                <p:cNvSpPr/>
                <p:nvPr/>
              </p:nvSpPr>
              <p:spPr>
                <a:xfrm rot="1709704">
                  <a:off x="1406006" y="4931894"/>
                  <a:ext cx="2876296" cy="2168357"/>
                </a:xfrm>
                <a:prstGeom prst="hear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Graphic 13" descr="Single gear">
                  <a:extLst>
                    <a:ext uri="{FF2B5EF4-FFF2-40B4-BE49-F238E27FC236}">
                      <a16:creationId xmlns:a16="http://schemas.microsoft.com/office/drawing/2014/main" id="{99B70B05-BDCC-ED4B-BDF2-35F65C8B728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199148" y="5531420"/>
                  <a:ext cx="914400" cy="914400"/>
                </a:xfrm>
                <a:prstGeom prst="rect">
                  <a:avLst/>
                </a:prstGeom>
              </p:spPr>
            </p:pic>
            <p:pic>
              <p:nvPicPr>
                <p:cNvPr id="16" name="Graphic 15" descr="Puzzle">
                  <a:extLst>
                    <a:ext uri="{FF2B5EF4-FFF2-40B4-BE49-F238E27FC236}">
                      <a16:creationId xmlns:a16="http://schemas.microsoft.com/office/drawing/2014/main" id="{ECAD4657-229B-4849-B5A3-DC8376B6448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320557">
                  <a:off x="3298813" y="5986592"/>
                  <a:ext cx="759936" cy="759936"/>
                </a:xfrm>
                <a:prstGeom prst="rect">
                  <a:avLst/>
                </a:prstGeom>
              </p:spPr>
            </p:pic>
            <p:pic>
              <p:nvPicPr>
                <p:cNvPr id="18" name="Graphic 17" descr="Gears">
                  <a:extLst>
                    <a:ext uri="{FF2B5EF4-FFF2-40B4-BE49-F238E27FC236}">
                      <a16:creationId xmlns:a16="http://schemas.microsoft.com/office/drawing/2014/main" id="{E97F59F2-1F00-4843-9F65-48AEA5E73474}"/>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19435557">
                  <a:off x="1861923" y="5788816"/>
                  <a:ext cx="621664" cy="621664"/>
                </a:xfrm>
                <a:prstGeom prst="rect">
                  <a:avLst/>
                </a:prstGeom>
              </p:spPr>
            </p:pic>
            <p:pic>
              <p:nvPicPr>
                <p:cNvPr id="22" name="Graphic 21" descr="Money">
                  <a:extLst>
                    <a:ext uri="{FF2B5EF4-FFF2-40B4-BE49-F238E27FC236}">
                      <a16:creationId xmlns:a16="http://schemas.microsoft.com/office/drawing/2014/main" id="{EABD06D5-CCC1-E94F-A7B7-DF8C44644250}"/>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408288" y="6159915"/>
                  <a:ext cx="777804" cy="777804"/>
                </a:xfrm>
                <a:prstGeom prst="rect">
                  <a:avLst/>
                </a:prstGeom>
              </p:spPr>
            </p:pic>
            <p:pic>
              <p:nvPicPr>
                <p:cNvPr id="24" name="Graphic 23" descr="Scales of Justice">
                  <a:extLst>
                    <a:ext uri="{FF2B5EF4-FFF2-40B4-BE49-F238E27FC236}">
                      <a16:creationId xmlns:a16="http://schemas.microsoft.com/office/drawing/2014/main" id="{E9390B4D-822D-B84A-B825-DC4E95516EE8}"/>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20092029">
                  <a:off x="1900223" y="4732920"/>
                  <a:ext cx="896231" cy="896231"/>
                </a:xfrm>
                <a:prstGeom prst="rect">
                  <a:avLst/>
                </a:prstGeom>
              </p:spPr>
            </p:pic>
          </p:grpSp>
        </p:grpSp>
      </p:grpSp>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en-US" sz="2800" dirty="0">
                <a:latin typeface="Calibri" panose="020F0502020204030204" pitchFamily="34" charset="0"/>
                <a:cs typeface="Calibri" panose="020F0502020204030204" pitchFamily="34" charset="0"/>
              </a:rPr>
              <a:t>QUYỀN TỰ QUYẾT LÀ GÌ?</a:t>
            </a:r>
          </a:p>
        </p:txBody>
      </p:sp>
      <p:sp>
        <p:nvSpPr>
          <p:cNvPr id="5" name="TextBox 4">
            <a:extLst>
              <a:ext uri="{FF2B5EF4-FFF2-40B4-BE49-F238E27FC236}">
                <a16:creationId xmlns:a16="http://schemas.microsoft.com/office/drawing/2014/main" id="{C8153160-F310-5D4D-A1DD-28A1A99CE5B9}"/>
              </a:ext>
            </a:extLst>
          </p:cNvPr>
          <p:cNvSpPr txBox="1"/>
          <p:nvPr/>
        </p:nvSpPr>
        <p:spPr>
          <a:xfrm>
            <a:off x="133401" y="617457"/>
            <a:ext cx="8083610" cy="476669"/>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kern="1200" dirty="0">
                <a:solidFill>
                  <a:schemeClr val="bg2">
                    <a:lumMod val="10000"/>
                  </a:schemeClr>
                </a:solidFill>
                <a:latin typeface="Calibri" panose="020F0502020204030204" pitchFamily="34" charset="0"/>
                <a:ea typeface="+mj-ea"/>
                <a:cs typeface="Calibri" panose="020F0502020204030204" pitchFamily="34" charset="0"/>
              </a:rPr>
              <a:t>5 NGUYÊN TẮC CỦA QUYỀN TỰ QUYẾT</a:t>
            </a:r>
          </a:p>
        </p:txBody>
      </p:sp>
      <p:sp>
        <p:nvSpPr>
          <p:cNvPr id="66" name="TextBox 65">
            <a:hlinkClick r:id="rId15" action="ppaction://hlinkfile"/>
            <a:extLst>
              <a:ext uri="{FF2B5EF4-FFF2-40B4-BE49-F238E27FC236}">
                <a16:creationId xmlns:a16="http://schemas.microsoft.com/office/drawing/2014/main" id="{41D46AEA-6C9F-384F-84C0-606A67D4B072}"/>
              </a:ext>
            </a:extLst>
          </p:cNvPr>
          <p:cNvSpPr txBox="1"/>
          <p:nvPr/>
        </p:nvSpPr>
        <p:spPr>
          <a:xfrm>
            <a:off x="2664293" y="1105323"/>
            <a:ext cx="6721272" cy="978729"/>
          </a:xfrm>
          <a:prstGeom prst="rect">
            <a:avLst/>
          </a:prstGeom>
          <a:solidFill>
            <a:schemeClr val="bg1">
              <a:lumMod val="95000"/>
            </a:schemeClr>
          </a:solidFill>
          <a:ln>
            <a:solidFill>
              <a:schemeClr val="accent5">
                <a:lumMod val="50000"/>
              </a:schemeClr>
            </a:solidFill>
          </a:ln>
        </p:spPr>
        <p:txBody>
          <a:bodyPr wrap="square" rtlCol="0" anchor="ctr">
            <a:spAutoFit/>
          </a:bodyPr>
          <a:lstStyle/>
          <a:p>
            <a:pPr algn="ctr" defTabSz="914400" rtl="0" eaLnBrk="1" latinLnBrk="0" hangingPunct="1">
              <a:lnSpc>
                <a:spcPct val="90000"/>
              </a:lnSpc>
              <a:spcBef>
                <a:spcPct val="0"/>
              </a:spcBef>
              <a:buNone/>
            </a:pPr>
            <a:r>
              <a:rPr lang="en-US" sz="3200" b="1" kern="1200" dirty="0">
                <a:solidFill>
                  <a:schemeClr val="accent5">
                    <a:lumMod val="50000"/>
                  </a:schemeClr>
                </a:solidFill>
                <a:latin typeface="Century Gothic" panose="020B0502020202020204" pitchFamily="34" charset="0"/>
                <a:ea typeface="+mj-ea"/>
                <a:cs typeface="+mj-cs"/>
                <a:hlinkClick r:id="rId16" action="ppaction://hlinkfile"/>
              </a:rPr>
              <a:t>*</a:t>
            </a:r>
            <a:r>
              <a:rPr lang="en-US" sz="3200" b="1" kern="1200" dirty="0">
                <a:solidFill>
                  <a:schemeClr val="accent5">
                    <a:lumMod val="50000"/>
                  </a:schemeClr>
                </a:solidFill>
                <a:latin typeface="Calibri" panose="020F0502020204030204" pitchFamily="34" charset="0"/>
                <a:ea typeface="+mj-ea"/>
                <a:cs typeface="Calibri" panose="020F0502020204030204" pitchFamily="34" charset="0"/>
                <a:hlinkClick r:id="rId16" action="ppaction://hlinkfile"/>
              </a:rPr>
              <a:t>5 NGUYÊN TẮC</a:t>
            </a:r>
          </a:p>
          <a:p>
            <a:pPr algn="ctr" defTabSz="914400" rtl="0" eaLnBrk="1" latinLnBrk="0" hangingPunct="1">
              <a:lnSpc>
                <a:spcPct val="90000"/>
              </a:lnSpc>
              <a:spcBef>
                <a:spcPct val="0"/>
              </a:spcBef>
              <a:buNone/>
            </a:pPr>
            <a:r>
              <a:rPr lang="en-US" sz="3200" b="1" dirty="0">
                <a:solidFill>
                  <a:schemeClr val="accent5">
                    <a:lumMod val="50000"/>
                  </a:schemeClr>
                </a:solidFill>
                <a:latin typeface="Calibri" panose="020F0502020204030204" pitchFamily="34" charset="0"/>
                <a:ea typeface="+mj-ea"/>
                <a:cs typeface="Calibri" panose="020F0502020204030204" pitchFamily="34" charset="0"/>
                <a:hlinkClick r:id="rId16" action="ppaction://hlinkfile"/>
              </a:rPr>
              <a:t>CỦA QUYỀN TỰ QUYẾT</a:t>
            </a:r>
            <a:endParaRPr lang="en-US" sz="3200" b="1" dirty="0">
              <a:solidFill>
                <a:schemeClr val="accent5">
                  <a:lumMod val="50000"/>
                </a:schemeClr>
              </a:solidFill>
              <a:latin typeface="Calibri" panose="020F0502020204030204" pitchFamily="34" charset="0"/>
              <a:ea typeface="+mj-ea"/>
              <a:cs typeface="Calibri" panose="020F0502020204030204" pitchFamily="34" charset="0"/>
            </a:endParaRPr>
          </a:p>
        </p:txBody>
      </p:sp>
      <p:grpSp>
        <p:nvGrpSpPr>
          <p:cNvPr id="7" name="Group 6">
            <a:extLst>
              <a:ext uri="{FF2B5EF4-FFF2-40B4-BE49-F238E27FC236}">
                <a16:creationId xmlns:a16="http://schemas.microsoft.com/office/drawing/2014/main" id="{2E5DFB8D-B871-B949-864D-2C41B2E0AF83}"/>
              </a:ext>
            </a:extLst>
          </p:cNvPr>
          <p:cNvGrpSpPr/>
          <p:nvPr/>
        </p:nvGrpSpPr>
        <p:grpSpPr>
          <a:xfrm>
            <a:off x="399315" y="4315558"/>
            <a:ext cx="2133600" cy="2293463"/>
            <a:chOff x="664814" y="2335463"/>
            <a:chExt cx="2133600" cy="2293463"/>
          </a:xfrm>
        </p:grpSpPr>
        <p:sp>
          <p:nvSpPr>
            <p:cNvPr id="68" name="Oval 67">
              <a:extLst>
                <a:ext uri="{FF2B5EF4-FFF2-40B4-BE49-F238E27FC236}">
                  <a16:creationId xmlns:a16="http://schemas.microsoft.com/office/drawing/2014/main" id="{532B178B-A26D-424C-B0E5-63A983BD8CF8}"/>
                </a:ext>
              </a:extLst>
            </p:cNvPr>
            <p:cNvSpPr>
              <a:spLocks/>
            </p:cNvSpPr>
            <p:nvPr/>
          </p:nvSpPr>
          <p:spPr>
            <a:xfrm>
              <a:off x="712415" y="2335463"/>
              <a:ext cx="2059680" cy="2293463"/>
            </a:xfrm>
            <a:prstGeom prst="ellipse">
              <a:avLst/>
            </a:prstGeom>
            <a:solidFill>
              <a:schemeClr val="bg1">
                <a:lumMod val="9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1"/>
            <a:lstStyle/>
            <a:p>
              <a:pPr marL="0" lvl="1" indent="-228600" algn="ctr">
                <a:lnSpc>
                  <a:spcPct val="90000"/>
                </a:lnSpc>
                <a:spcBef>
                  <a:spcPct val="0"/>
                </a:spcBef>
                <a:spcAft>
                  <a:spcPct val="15000"/>
                </a:spcAft>
                <a:buNone/>
              </a:pPr>
              <a:r>
                <a:rPr lang="en-US" sz="1400" b="1" dirty="0">
                  <a:solidFill>
                    <a:schemeClr val="bg2">
                      <a:lumMod val="25000"/>
                    </a:schemeClr>
                  </a:solidFill>
                  <a:latin typeface="Calibri" panose="020F0502020204030204" pitchFamily="34" charset="0"/>
                  <a:cs typeface="Calibri" panose="020F0502020204030204" pitchFamily="34" charset="0"/>
                </a:rPr>
                <a:t>TỰ DO</a:t>
              </a:r>
            </a:p>
          </p:txBody>
        </p:sp>
        <p:sp>
          <p:nvSpPr>
            <p:cNvPr id="52" name="TextBox 51">
              <a:extLst>
                <a:ext uri="{FF2B5EF4-FFF2-40B4-BE49-F238E27FC236}">
                  <a16:creationId xmlns:a16="http://schemas.microsoft.com/office/drawing/2014/main" id="{A96E92F0-1F7C-1346-8EC6-C7E8575DDBF9}"/>
                </a:ext>
              </a:extLst>
            </p:cNvPr>
            <p:cNvSpPr txBox="1"/>
            <p:nvPr/>
          </p:nvSpPr>
          <p:spPr>
            <a:xfrm>
              <a:off x="664814" y="3035912"/>
              <a:ext cx="2133600" cy="1089529"/>
            </a:xfrm>
            <a:prstGeom prst="rect">
              <a:avLst/>
            </a:prstGeom>
            <a:noFill/>
          </p:spPr>
          <p:txBody>
            <a:bodyPr wrap="square" rtlCol="0">
              <a:spAutoFit/>
            </a:bodyPr>
            <a:lstStyle/>
            <a:p>
              <a:pPr marL="0" lvl="1" indent="-228600" algn="ctr">
                <a:lnSpc>
                  <a:spcPct val="90000"/>
                </a:lnSpc>
                <a:spcBef>
                  <a:spcPct val="0"/>
                </a:spcBef>
                <a:spcAft>
                  <a:spcPct val="15000"/>
                </a:spcAft>
              </a:pPr>
              <a:r>
                <a:rPr lang="en-US" dirty="0" err="1">
                  <a:latin typeface="Calibri" panose="020F0502020204030204" pitchFamily="34" charset="0"/>
                  <a:cs typeface="Calibri" panose="020F0502020204030204" pitchFamily="34" charset="0"/>
                </a:rPr>
                <a:t>Quyền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tự</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lên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kế</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hoạch</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cho</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cuộc</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sống</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của</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bạn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và</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tự</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đưa</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ra</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quyết</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định</a:t>
              </a:r>
              <a:endParaRPr lang="en-US" dirty="0">
                <a:latin typeface="Calibri" panose="020F0502020204030204" pitchFamily="34" charset="0"/>
                <a:cs typeface="Calibri" panose="020F0502020204030204" pitchFamily="34" charset="0"/>
              </a:endParaRPr>
            </a:p>
          </p:txBody>
        </p:sp>
      </p:grpSp>
      <p:grpSp>
        <p:nvGrpSpPr>
          <p:cNvPr id="11" name="Group 10">
            <a:extLst>
              <a:ext uri="{FF2B5EF4-FFF2-40B4-BE49-F238E27FC236}">
                <a16:creationId xmlns:a16="http://schemas.microsoft.com/office/drawing/2014/main" id="{C5E2A106-9B14-914E-AFD6-3856594BE4E3}"/>
              </a:ext>
            </a:extLst>
          </p:cNvPr>
          <p:cNvGrpSpPr/>
          <p:nvPr/>
        </p:nvGrpSpPr>
        <p:grpSpPr>
          <a:xfrm>
            <a:off x="7559765" y="2450733"/>
            <a:ext cx="2144532" cy="2293463"/>
            <a:chOff x="7022282" y="1946431"/>
            <a:chExt cx="2090439" cy="2293463"/>
          </a:xfrm>
        </p:grpSpPr>
        <p:sp>
          <p:nvSpPr>
            <p:cNvPr id="70" name="Oval 69">
              <a:extLst>
                <a:ext uri="{FF2B5EF4-FFF2-40B4-BE49-F238E27FC236}">
                  <a16:creationId xmlns:a16="http://schemas.microsoft.com/office/drawing/2014/main" id="{CCA44130-BB22-AF43-99E1-D316E89B01B2}"/>
                </a:ext>
              </a:extLst>
            </p:cNvPr>
            <p:cNvSpPr>
              <a:spLocks/>
            </p:cNvSpPr>
            <p:nvPr/>
          </p:nvSpPr>
          <p:spPr>
            <a:xfrm>
              <a:off x="7053041" y="1946431"/>
              <a:ext cx="2059680" cy="2293463"/>
            </a:xfrm>
            <a:prstGeom prst="ellipse">
              <a:avLst/>
            </a:prstGeom>
            <a:solidFill>
              <a:schemeClr val="bg1">
                <a:lumMod val="9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1"/>
            <a:lstStyle/>
            <a:p>
              <a:pPr algn="ctr"/>
              <a:r>
                <a:rPr lang="en-US" sz="1400" b="1" dirty="0">
                  <a:solidFill>
                    <a:schemeClr val="bg2">
                      <a:lumMod val="25000"/>
                    </a:schemeClr>
                  </a:solidFill>
                  <a:latin typeface="Calibri" panose="020F0502020204030204" pitchFamily="34" charset="0"/>
                  <a:cs typeface="Calibri" panose="020F0502020204030204" pitchFamily="34" charset="0"/>
                </a:rPr>
                <a:t>TRÁCH </a:t>
              </a:r>
              <a:r>
                <a:rPr lang="en-US" sz="1400" b="1" dirty="0">
                  <a:solidFill>
                    <a:schemeClr val="bg2">
                      <a:lumMod val="25000"/>
                    </a:schemeClr>
                  </a:solidFill>
                  <a:latin typeface="Calibri" panose="020F0502020204030204" pitchFamily="34" charset="0"/>
                </a:rPr>
                <a:t>NHIỆM</a:t>
              </a:r>
            </a:p>
          </p:txBody>
        </p:sp>
        <p:sp>
          <p:nvSpPr>
            <p:cNvPr id="57" name="TextBox 56">
              <a:extLst>
                <a:ext uri="{FF2B5EF4-FFF2-40B4-BE49-F238E27FC236}">
                  <a16:creationId xmlns:a16="http://schemas.microsoft.com/office/drawing/2014/main" id="{7CE17976-8CD0-E141-B807-488F3EA6B1F2}"/>
                </a:ext>
              </a:extLst>
            </p:cNvPr>
            <p:cNvSpPr txBox="1"/>
            <p:nvPr/>
          </p:nvSpPr>
          <p:spPr>
            <a:xfrm>
              <a:off x="7022282" y="2566202"/>
              <a:ext cx="2057321" cy="1338828"/>
            </a:xfrm>
            <a:prstGeom prst="rect">
              <a:avLst/>
            </a:prstGeom>
            <a:noFill/>
          </p:spPr>
          <p:txBody>
            <a:bodyPr wrap="square" rtlCol="0">
              <a:spAutoFit/>
            </a:bodyPr>
            <a:lstStyle/>
            <a:p>
              <a:pPr marL="228600" lvl="1" indent="-228600" algn="ctr" defTabSz="889000">
                <a:lnSpc>
                  <a:spcPct val="90000"/>
                </a:lnSpc>
                <a:spcBef>
                  <a:spcPct val="0"/>
                </a:spcBef>
                <a:spcAft>
                  <a:spcPct val="15000"/>
                </a:spcAft>
                <a:buNone/>
              </a:pPr>
              <a:r>
                <a:rPr lang="en-US" dirty="0" err="1">
                  <a:latin typeface="Calibri" panose="020F0502020204030204" pitchFamily="34" charset="0"/>
                  <a:cs typeface="Calibri" panose="020F0502020204030204" pitchFamily="34" charset="0"/>
                </a:rPr>
                <a:t>Đưa</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ra</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quyết</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định</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trong</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cuộc</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sống</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và</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có</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vai</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trò</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quan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trọng</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trong</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cộng</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đồng</a:t>
              </a:r>
              <a:endParaRPr lang="en-US" dirty="0">
                <a:latin typeface="Calibri" panose="020F0502020204030204" pitchFamily="34" charset="0"/>
                <a:cs typeface="Calibri" panose="020F0502020204030204" pitchFamily="34" charset="0"/>
              </a:endParaRPr>
            </a:p>
          </p:txBody>
        </p:sp>
      </p:grpSp>
      <p:grpSp>
        <p:nvGrpSpPr>
          <p:cNvPr id="10" name="Group 9">
            <a:extLst>
              <a:ext uri="{FF2B5EF4-FFF2-40B4-BE49-F238E27FC236}">
                <a16:creationId xmlns:a16="http://schemas.microsoft.com/office/drawing/2014/main" id="{F8DAB0A3-CC63-4D42-BFCC-9D5E7238B86E}"/>
              </a:ext>
            </a:extLst>
          </p:cNvPr>
          <p:cNvGrpSpPr/>
          <p:nvPr/>
        </p:nvGrpSpPr>
        <p:grpSpPr>
          <a:xfrm>
            <a:off x="4834176" y="2135960"/>
            <a:ext cx="2194644" cy="2506457"/>
            <a:chOff x="4954008" y="2335463"/>
            <a:chExt cx="2194644" cy="2506457"/>
          </a:xfrm>
        </p:grpSpPr>
        <p:sp>
          <p:nvSpPr>
            <p:cNvPr id="71" name="Oval 70">
              <a:extLst>
                <a:ext uri="{FF2B5EF4-FFF2-40B4-BE49-F238E27FC236}">
                  <a16:creationId xmlns:a16="http://schemas.microsoft.com/office/drawing/2014/main" id="{B5825038-0357-3146-BFBF-8B06F0EC5649}"/>
                </a:ext>
              </a:extLst>
            </p:cNvPr>
            <p:cNvSpPr>
              <a:spLocks/>
            </p:cNvSpPr>
            <p:nvPr/>
          </p:nvSpPr>
          <p:spPr>
            <a:xfrm>
              <a:off x="4954008" y="2335463"/>
              <a:ext cx="2194644" cy="2506457"/>
            </a:xfrm>
            <a:prstGeom prst="ellipse">
              <a:avLst/>
            </a:prstGeom>
            <a:solidFill>
              <a:schemeClr val="bg1">
                <a:lumMod val="9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1"/>
            <a:lstStyle/>
            <a:p>
              <a:pPr algn="ctr"/>
              <a:r>
                <a:rPr lang="en-US" sz="1400" b="1" dirty="0">
                  <a:solidFill>
                    <a:schemeClr val="bg2">
                      <a:lumMod val="25000"/>
                    </a:schemeClr>
                  </a:solidFill>
                  <a:latin typeface="Calibri" panose="020F0502020204030204" pitchFamily="34" charset="0"/>
                  <a:cs typeface="Calibri" panose="020F0502020204030204" pitchFamily="34" charset="0"/>
                </a:rPr>
                <a:t>SỰ HỖ TR</a:t>
              </a:r>
              <a:r>
                <a:rPr lang="en-US" sz="1400" b="1" dirty="0">
                  <a:solidFill>
                    <a:schemeClr val="bg2">
                      <a:lumMod val="25000"/>
                    </a:schemeClr>
                  </a:solidFill>
                  <a:latin typeface="Century Gothic" panose="020B0502020202020204" pitchFamily="34" charset="0"/>
                </a:rPr>
                <a:t>Ợ</a:t>
              </a:r>
            </a:p>
          </p:txBody>
        </p:sp>
        <p:sp>
          <p:nvSpPr>
            <p:cNvPr id="58" name="TextBox 57">
              <a:extLst>
                <a:ext uri="{FF2B5EF4-FFF2-40B4-BE49-F238E27FC236}">
                  <a16:creationId xmlns:a16="http://schemas.microsoft.com/office/drawing/2014/main" id="{96188E6C-35EE-ED49-B609-0DBFF1A6E0BD}"/>
                </a:ext>
              </a:extLst>
            </p:cNvPr>
            <p:cNvSpPr txBox="1"/>
            <p:nvPr/>
          </p:nvSpPr>
          <p:spPr>
            <a:xfrm>
              <a:off x="4996390" y="3058304"/>
              <a:ext cx="2133600" cy="1200329"/>
            </a:xfrm>
            <a:prstGeom prst="rect">
              <a:avLst/>
            </a:prstGeom>
            <a:noFill/>
          </p:spPr>
          <p:txBody>
            <a:bodyPr wrap="square" rtlCol="0">
              <a:spAutoFit/>
            </a:bodyPr>
            <a:lstStyle/>
            <a:p>
              <a:pPr algn="ctr"/>
              <a:r>
                <a:rPr lang="en-US" dirty="0" err="1">
                  <a:latin typeface="Calibri" panose="020F0502020204030204" pitchFamily="34" charset="0"/>
                  <a:cs typeface="Calibri" panose="020F0502020204030204" pitchFamily="34" charset="0"/>
                </a:rPr>
                <a:t>Lựa</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chọn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các</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loại</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hỗ</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trợ</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và</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những</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người</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giúp</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bạn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sống</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làm</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việc</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và</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vui</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chơi</a:t>
              </a:r>
              <a:endParaRPr lang="en-US" dirty="0">
                <a:latin typeface="Calibri" panose="020F0502020204030204" pitchFamily="34" charset="0"/>
                <a:cs typeface="Calibri" panose="020F0502020204030204" pitchFamily="34" charset="0"/>
              </a:endParaRPr>
            </a:p>
          </p:txBody>
        </p:sp>
      </p:grpSp>
      <p:grpSp>
        <p:nvGrpSpPr>
          <p:cNvPr id="9" name="Group 8">
            <a:extLst>
              <a:ext uri="{FF2B5EF4-FFF2-40B4-BE49-F238E27FC236}">
                <a16:creationId xmlns:a16="http://schemas.microsoft.com/office/drawing/2014/main" id="{A6382C54-DE4F-EC46-8674-1315491C9A6F}"/>
              </a:ext>
            </a:extLst>
          </p:cNvPr>
          <p:cNvGrpSpPr/>
          <p:nvPr/>
        </p:nvGrpSpPr>
        <p:grpSpPr>
          <a:xfrm>
            <a:off x="2326740" y="2722544"/>
            <a:ext cx="2133600" cy="2293463"/>
            <a:chOff x="2839442" y="2335463"/>
            <a:chExt cx="2133600" cy="2293463"/>
          </a:xfrm>
        </p:grpSpPr>
        <p:sp>
          <p:nvSpPr>
            <p:cNvPr id="72" name="Oval 71">
              <a:extLst>
                <a:ext uri="{FF2B5EF4-FFF2-40B4-BE49-F238E27FC236}">
                  <a16:creationId xmlns:a16="http://schemas.microsoft.com/office/drawing/2014/main" id="{269007E3-1DF6-9D42-8588-2BD495861FB3}"/>
                </a:ext>
              </a:extLst>
            </p:cNvPr>
            <p:cNvSpPr>
              <a:spLocks/>
            </p:cNvSpPr>
            <p:nvPr/>
          </p:nvSpPr>
          <p:spPr>
            <a:xfrm>
              <a:off x="2885707" y="2335463"/>
              <a:ext cx="2059680" cy="2293463"/>
            </a:xfrm>
            <a:prstGeom prst="ellipse">
              <a:avLst/>
            </a:prstGeom>
            <a:solidFill>
              <a:schemeClr val="bg1">
                <a:lumMod val="9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1"/>
            <a:lstStyle/>
            <a:p>
              <a:r>
                <a:rPr lang="en-US" sz="1400" b="1" dirty="0">
                  <a:solidFill>
                    <a:schemeClr val="bg2">
                      <a:lumMod val="10000"/>
                    </a:schemeClr>
                  </a:solidFill>
                  <a:latin typeface="Calibri" panose="020F0502020204030204" pitchFamily="34" charset="0"/>
                  <a:cs typeface="Calibri" panose="020F0502020204030204" pitchFamily="34" charset="0"/>
                </a:rPr>
                <a:t>QUYỀN</a:t>
              </a:r>
            </a:p>
          </p:txBody>
        </p:sp>
        <p:sp>
          <p:nvSpPr>
            <p:cNvPr id="59" name="TextBox 58">
              <a:extLst>
                <a:ext uri="{FF2B5EF4-FFF2-40B4-BE49-F238E27FC236}">
                  <a16:creationId xmlns:a16="http://schemas.microsoft.com/office/drawing/2014/main" id="{FD4A3C13-64A8-BC47-B891-D76AD1A3C722}"/>
                </a:ext>
              </a:extLst>
            </p:cNvPr>
            <p:cNvSpPr txBox="1"/>
            <p:nvPr/>
          </p:nvSpPr>
          <p:spPr>
            <a:xfrm>
              <a:off x="2839442" y="3058304"/>
              <a:ext cx="2133600" cy="646331"/>
            </a:xfrm>
            <a:prstGeom prst="rect">
              <a:avLst/>
            </a:prstGeom>
            <a:noFill/>
          </p:spPr>
          <p:txBody>
            <a:bodyPr wrap="square" rtlCol="0">
              <a:spAutoFit/>
            </a:bodyPr>
            <a:lstStyle/>
            <a:p>
              <a:pPr algn="ctr"/>
              <a:r>
                <a:rPr lang="en-US" dirty="0" err="1">
                  <a:latin typeface="Calibri" panose="020F0502020204030204" pitchFamily="34" charset="0"/>
                  <a:cs typeface="Calibri" panose="020F0502020204030204" pitchFamily="34" charset="0"/>
                </a:rPr>
                <a:t>Kiểm</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soát</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ngân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sách</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đối</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với</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các</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dịch</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vụ</a:t>
              </a:r>
              <a:endParaRPr lang="en-US" dirty="0">
                <a:latin typeface="Calibri" panose="020F0502020204030204" pitchFamily="34" charset="0"/>
                <a:cs typeface="Calibri" panose="020F0502020204030204" pitchFamily="34" charset="0"/>
              </a:endParaRPr>
            </a:p>
          </p:txBody>
        </p:sp>
      </p:grpSp>
      <p:grpSp>
        <p:nvGrpSpPr>
          <p:cNvPr id="12" name="Group 11">
            <a:extLst>
              <a:ext uri="{FF2B5EF4-FFF2-40B4-BE49-F238E27FC236}">
                <a16:creationId xmlns:a16="http://schemas.microsoft.com/office/drawing/2014/main" id="{25CCC3D4-8450-8140-BE29-9AEFBD2D5E23}"/>
              </a:ext>
            </a:extLst>
          </p:cNvPr>
          <p:cNvGrpSpPr/>
          <p:nvPr/>
        </p:nvGrpSpPr>
        <p:grpSpPr>
          <a:xfrm>
            <a:off x="9499145" y="4335648"/>
            <a:ext cx="2133600" cy="2293463"/>
            <a:chOff x="9280365" y="2355552"/>
            <a:chExt cx="2133600" cy="2293463"/>
          </a:xfrm>
        </p:grpSpPr>
        <p:sp>
          <p:nvSpPr>
            <p:cNvPr id="69" name="Oval 68">
              <a:extLst>
                <a:ext uri="{FF2B5EF4-FFF2-40B4-BE49-F238E27FC236}">
                  <a16:creationId xmlns:a16="http://schemas.microsoft.com/office/drawing/2014/main" id="{9198EA1F-011D-1D41-8E0A-32BB77087E15}"/>
                </a:ext>
              </a:extLst>
            </p:cNvPr>
            <p:cNvSpPr>
              <a:spLocks/>
            </p:cNvSpPr>
            <p:nvPr/>
          </p:nvSpPr>
          <p:spPr>
            <a:xfrm>
              <a:off x="9311358" y="2355552"/>
              <a:ext cx="2059680" cy="2293463"/>
            </a:xfrm>
            <a:prstGeom prst="ellipse">
              <a:avLst/>
            </a:prstGeom>
            <a:solidFill>
              <a:schemeClr val="bg1">
                <a:lumMod val="9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1"/>
            <a:lstStyle/>
            <a:p>
              <a:pPr algn="ctr"/>
              <a:r>
                <a:rPr lang="en-US" sz="1400" b="1" dirty="0">
                  <a:solidFill>
                    <a:schemeClr val="bg2">
                      <a:lumMod val="25000"/>
                    </a:schemeClr>
                  </a:solidFill>
                  <a:latin typeface="Calibri" panose="020F0502020204030204" pitchFamily="34" charset="0"/>
                  <a:cs typeface="Calibri" panose="020F0502020204030204" pitchFamily="34" charset="0"/>
                </a:rPr>
                <a:t>SỰ THỪA NHẬN</a:t>
              </a:r>
            </a:p>
          </p:txBody>
        </p:sp>
        <p:sp>
          <p:nvSpPr>
            <p:cNvPr id="60" name="TextBox 59">
              <a:extLst>
                <a:ext uri="{FF2B5EF4-FFF2-40B4-BE49-F238E27FC236}">
                  <a16:creationId xmlns:a16="http://schemas.microsoft.com/office/drawing/2014/main" id="{F71C3F23-C5ED-F94A-8193-606D4C860442}"/>
                </a:ext>
              </a:extLst>
            </p:cNvPr>
            <p:cNvSpPr txBox="1"/>
            <p:nvPr/>
          </p:nvSpPr>
          <p:spPr>
            <a:xfrm>
              <a:off x="9280365" y="3035912"/>
              <a:ext cx="2133600" cy="923330"/>
            </a:xfrm>
            <a:prstGeom prst="rect">
              <a:avLst/>
            </a:prstGeom>
            <a:noFill/>
          </p:spPr>
          <p:txBody>
            <a:bodyPr wrap="square" rtlCol="0">
              <a:spAutoFit/>
            </a:bodyPr>
            <a:lstStyle/>
            <a:p>
              <a:pPr algn="ctr"/>
              <a:r>
                <a:rPr lang="en-US" b="1" dirty="0" err="1">
                  <a:latin typeface="Calibri" panose="020F0502020204030204" pitchFamily="34" charset="0"/>
                  <a:cs typeface="Calibri" panose="020F0502020204030204" pitchFamily="34" charset="0"/>
                </a:rPr>
                <a:t>Bạn</a:t>
              </a:r>
              <a:r>
                <a:rPr lang="en-US" b="1"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là</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người</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đưa</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ra</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quyết</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định</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về</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cuộc</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sống</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của</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bạn</a:t>
              </a:r>
              <a:endParaRPr lang="en-US" dirty="0">
                <a:latin typeface="Calibri" panose="020F0502020204030204" pitchFamily="34" charset="0"/>
                <a:cs typeface="Calibri" panose="020F0502020204030204" pitchFamily="34" charset="0"/>
              </a:endParaRPr>
            </a:p>
          </p:txBody>
        </p:sp>
      </p:grpSp>
      <p:cxnSp>
        <p:nvCxnSpPr>
          <p:cNvPr id="15" name="Straight Connector 14">
            <a:extLst>
              <a:ext uri="{FF2B5EF4-FFF2-40B4-BE49-F238E27FC236}">
                <a16:creationId xmlns:a16="http://schemas.microsoft.com/office/drawing/2014/main" id="{79D58EAC-9D50-A345-8E49-494A7ED3818F}"/>
              </a:ext>
            </a:extLst>
          </p:cNvPr>
          <p:cNvCxnSpPr>
            <a:cxnSpLocks/>
          </p:cNvCxnSpPr>
          <p:nvPr/>
        </p:nvCxnSpPr>
        <p:spPr>
          <a:xfrm>
            <a:off x="2551474" y="6117574"/>
            <a:ext cx="2325084" cy="351105"/>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A7D4B66-8C50-2343-B6F0-CCC70003AE24}"/>
              </a:ext>
            </a:extLst>
          </p:cNvPr>
          <p:cNvCxnSpPr>
            <a:cxnSpLocks/>
          </p:cNvCxnSpPr>
          <p:nvPr/>
        </p:nvCxnSpPr>
        <p:spPr>
          <a:xfrm>
            <a:off x="4170218" y="4912799"/>
            <a:ext cx="967643" cy="616800"/>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B1C9A43-98D9-C949-A867-24C2FDD30867}"/>
              </a:ext>
            </a:extLst>
          </p:cNvPr>
          <p:cNvCxnSpPr>
            <a:cxnSpLocks/>
          </p:cNvCxnSpPr>
          <p:nvPr/>
        </p:nvCxnSpPr>
        <p:spPr>
          <a:xfrm flipV="1">
            <a:off x="7055356" y="5903971"/>
            <a:ext cx="2593319" cy="537502"/>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34257FE-D187-194A-957D-7D3F30D96E2D}"/>
              </a:ext>
            </a:extLst>
          </p:cNvPr>
          <p:cNvCxnSpPr>
            <a:cxnSpLocks/>
          </p:cNvCxnSpPr>
          <p:nvPr/>
        </p:nvCxnSpPr>
        <p:spPr>
          <a:xfrm flipV="1">
            <a:off x="7044416" y="4826180"/>
            <a:ext cx="837740" cy="868964"/>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8407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en-US" sz="2800" dirty="0">
                <a:latin typeface="Calibri" panose="020F0502020204030204" pitchFamily="34" charset="0"/>
                <a:cs typeface="Calibri" panose="020F0502020204030204" pitchFamily="34" charset="0"/>
              </a:rPr>
              <a:t>QUYỀN TỰ QUYẾT LÀ GÌ?</a:t>
            </a:r>
          </a:p>
        </p:txBody>
      </p:sp>
      <p:sp>
        <p:nvSpPr>
          <p:cNvPr id="5" name="TextBox 4">
            <a:extLst>
              <a:ext uri="{FF2B5EF4-FFF2-40B4-BE49-F238E27FC236}">
                <a16:creationId xmlns:a16="http://schemas.microsoft.com/office/drawing/2014/main" id="{C8153160-F310-5D4D-A1DD-28A1A99CE5B9}"/>
              </a:ext>
            </a:extLst>
          </p:cNvPr>
          <p:cNvSpPr txBox="1"/>
          <p:nvPr/>
        </p:nvSpPr>
        <p:spPr>
          <a:xfrm>
            <a:off x="127573" y="594851"/>
            <a:ext cx="7422757" cy="476669"/>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dirty="0">
                <a:solidFill>
                  <a:schemeClr val="bg2">
                    <a:lumMod val="10000"/>
                  </a:schemeClr>
                </a:solidFill>
                <a:latin typeface="Calibri" panose="020F0502020204030204" pitchFamily="34" charset="0"/>
                <a:ea typeface="+mj-ea"/>
                <a:cs typeface="Calibri" panose="020F0502020204030204" pitchFamily="34" charset="0"/>
              </a:rPr>
              <a:t>LẬP K</a:t>
            </a:r>
            <a:r>
              <a:rPr lang="en-US" sz="2700" b="1" kern="1200" dirty="0">
                <a:solidFill>
                  <a:schemeClr val="bg2">
                    <a:lumMod val="10000"/>
                  </a:schemeClr>
                </a:solidFill>
                <a:latin typeface="Calibri" panose="020F0502020204030204" pitchFamily="34" charset="0"/>
                <a:ea typeface="+mj-ea"/>
                <a:cs typeface="Calibri" panose="020F0502020204030204" pitchFamily="34" charset="0"/>
              </a:rPr>
              <a:t>Ế HOẠCH TẬP TRUNG VÀO CON NGƯỜI</a:t>
            </a:r>
          </a:p>
        </p:txBody>
      </p:sp>
      <p:sp>
        <p:nvSpPr>
          <p:cNvPr id="2" name="Rectangle 1">
            <a:extLst>
              <a:ext uri="{FF2B5EF4-FFF2-40B4-BE49-F238E27FC236}">
                <a16:creationId xmlns:a16="http://schemas.microsoft.com/office/drawing/2014/main" id="{0B70882D-BB84-4F40-9D06-D6D97D637F97}"/>
              </a:ext>
            </a:extLst>
          </p:cNvPr>
          <p:cNvSpPr/>
          <p:nvPr/>
        </p:nvSpPr>
        <p:spPr>
          <a:xfrm>
            <a:off x="7550330" y="3453019"/>
            <a:ext cx="4326281" cy="2954655"/>
          </a:xfrm>
          <a:prstGeom prst="rect">
            <a:avLst/>
          </a:prstGeom>
        </p:spPr>
        <p:txBody>
          <a:bodyPr wrap="square">
            <a:spAutoFit/>
          </a:bodyPr>
          <a:lstStyle/>
          <a:p>
            <a:pPr lvl="1"/>
            <a:r>
              <a:rPr lang="en-US" sz="3100" b="1" dirty="0" err="1">
                <a:latin typeface="Calibri" panose="020F0502020204030204" pitchFamily="34" charset="0"/>
                <a:cs typeface="Calibri" panose="020F0502020204030204" pitchFamily="34" charset="0"/>
              </a:rPr>
              <a:t>Bạn</a:t>
            </a:r>
            <a:r>
              <a:rPr lang="en-US" sz="3100" dirty="0">
                <a:latin typeface="Calibri" panose="020F0502020204030204" pitchFamily="34" charset="0"/>
                <a:cs typeface="Calibri" panose="020F0502020204030204" pitchFamily="34" charset="0"/>
              </a:rPr>
              <a:t> </a:t>
            </a:r>
            <a:r>
              <a:rPr lang="en-US" sz="3100" dirty="0" err="1">
                <a:latin typeface="Calibri" panose="020F0502020204030204" pitchFamily="34" charset="0"/>
                <a:cs typeface="Calibri" panose="020F0502020204030204" pitchFamily="34" charset="0"/>
              </a:rPr>
              <a:t>lên</a:t>
            </a:r>
            <a:r>
              <a:rPr lang="en-US" sz="3100" dirty="0">
                <a:latin typeface="Calibri" panose="020F0502020204030204" pitchFamily="34" charset="0"/>
                <a:cs typeface="Calibri" panose="020F0502020204030204" pitchFamily="34" charset="0"/>
              </a:rPr>
              <a:t> </a:t>
            </a:r>
            <a:r>
              <a:rPr lang="en-US" sz="3100" dirty="0" err="1">
                <a:latin typeface="Calibri" panose="020F0502020204030204" pitchFamily="34" charset="0"/>
                <a:cs typeface="Calibri" panose="020F0502020204030204" pitchFamily="34" charset="0"/>
              </a:rPr>
              <a:t>kế</a:t>
            </a:r>
            <a:r>
              <a:rPr lang="en-US" sz="3100" dirty="0">
                <a:latin typeface="Calibri" panose="020F0502020204030204" pitchFamily="34" charset="0"/>
                <a:cs typeface="Calibri" panose="020F0502020204030204" pitchFamily="34" charset="0"/>
              </a:rPr>
              <a:t> </a:t>
            </a:r>
            <a:r>
              <a:rPr lang="en-US" sz="3100" dirty="0" err="1">
                <a:latin typeface="Calibri" panose="020F0502020204030204" pitchFamily="34" charset="0"/>
                <a:cs typeface="Calibri" panose="020F0502020204030204" pitchFamily="34" charset="0"/>
              </a:rPr>
              <a:t>hoạch</a:t>
            </a:r>
            <a:r>
              <a:rPr lang="en-US" sz="3100" dirty="0">
                <a:latin typeface="Calibri" panose="020F0502020204030204" pitchFamily="34" charset="0"/>
                <a:cs typeface="Calibri" panose="020F0502020204030204" pitchFamily="34" charset="0"/>
              </a:rPr>
              <a:t> </a:t>
            </a:r>
            <a:r>
              <a:rPr lang="en-US" sz="3100" dirty="0" err="1">
                <a:latin typeface="Calibri" panose="020F0502020204030204" pitchFamily="34" charset="0"/>
                <a:cs typeface="Calibri" panose="020F0502020204030204" pitchFamily="34" charset="0"/>
              </a:rPr>
              <a:t>cho</a:t>
            </a:r>
            <a:r>
              <a:rPr lang="en-US" sz="3100" dirty="0">
                <a:latin typeface="Calibri" panose="020F0502020204030204" pitchFamily="34" charset="0"/>
                <a:cs typeface="Calibri" panose="020F0502020204030204" pitchFamily="34" charset="0"/>
              </a:rPr>
              <a:t> </a:t>
            </a:r>
            <a:r>
              <a:rPr lang="en-US" sz="3100" dirty="0" err="1">
                <a:latin typeface="Calibri" panose="020F0502020204030204" pitchFamily="34" charset="0"/>
                <a:cs typeface="Calibri" panose="020F0502020204030204" pitchFamily="34" charset="0"/>
              </a:rPr>
              <a:t>những</a:t>
            </a:r>
            <a:r>
              <a:rPr lang="en-US" sz="3100" dirty="0">
                <a:latin typeface="Calibri" panose="020F0502020204030204" pitchFamily="34" charset="0"/>
                <a:cs typeface="Calibri" panose="020F0502020204030204" pitchFamily="34" charset="0"/>
              </a:rPr>
              <a:t> </a:t>
            </a:r>
            <a:r>
              <a:rPr lang="en-US" sz="3100" dirty="0" err="1">
                <a:latin typeface="Calibri" panose="020F0502020204030204" pitchFamily="34" charset="0"/>
                <a:cs typeface="Calibri" panose="020F0502020204030204" pitchFamily="34" charset="0"/>
              </a:rPr>
              <a:t>điều</a:t>
            </a:r>
            <a:r>
              <a:rPr lang="en-US" sz="3100" dirty="0">
                <a:latin typeface="Calibri" panose="020F0502020204030204" pitchFamily="34" charset="0"/>
                <a:cs typeface="Calibri" panose="020F0502020204030204" pitchFamily="34" charset="0"/>
              </a:rPr>
              <a:t> </a:t>
            </a:r>
            <a:r>
              <a:rPr lang="en-US" sz="3100" b="1" u="sng" dirty="0" err="1">
                <a:latin typeface="Calibri" panose="020F0502020204030204" pitchFamily="34" charset="0"/>
                <a:cs typeface="Calibri" panose="020F0502020204030204" pitchFamily="34" charset="0"/>
              </a:rPr>
              <a:t>bạn</a:t>
            </a:r>
            <a:r>
              <a:rPr lang="en-US" sz="3100" b="1" u="sng" dirty="0">
                <a:latin typeface="Calibri" panose="020F0502020204030204" pitchFamily="34" charset="0"/>
                <a:cs typeface="Calibri" panose="020F0502020204030204" pitchFamily="34" charset="0"/>
              </a:rPr>
              <a:t> </a:t>
            </a:r>
            <a:r>
              <a:rPr lang="en-US" sz="3100" b="1" u="sng" dirty="0" err="1">
                <a:latin typeface="Calibri" panose="020F0502020204030204" pitchFamily="34" charset="0"/>
                <a:cs typeface="Calibri" panose="020F0502020204030204" pitchFamily="34" charset="0"/>
              </a:rPr>
              <a:t>cần</a:t>
            </a:r>
            <a:r>
              <a:rPr lang="en-US" sz="3100" dirty="0">
                <a:latin typeface="Calibri" panose="020F0502020204030204" pitchFamily="34" charset="0"/>
                <a:cs typeface="Calibri" panose="020F0502020204030204" pitchFamily="34" charset="0"/>
              </a:rPr>
              <a:t> </a:t>
            </a:r>
            <a:r>
              <a:rPr lang="en-US" sz="3100" dirty="0" err="1">
                <a:latin typeface="Calibri" panose="020F0502020204030204" pitchFamily="34" charset="0"/>
                <a:cs typeface="Calibri" panose="020F0502020204030204" pitchFamily="34" charset="0"/>
              </a:rPr>
              <a:t>để</a:t>
            </a:r>
            <a:r>
              <a:rPr lang="en-US" sz="3100" dirty="0">
                <a:latin typeface="Calibri" panose="020F0502020204030204" pitchFamily="34" charset="0"/>
                <a:cs typeface="Calibri" panose="020F0502020204030204" pitchFamily="34" charset="0"/>
              </a:rPr>
              <a:t> </a:t>
            </a:r>
            <a:r>
              <a:rPr lang="en-US" sz="3100" dirty="0" err="1">
                <a:latin typeface="Calibri" panose="020F0502020204030204" pitchFamily="34" charset="0"/>
                <a:cs typeface="Calibri" panose="020F0502020204030204" pitchFamily="34" charset="0"/>
              </a:rPr>
              <a:t>cảm</a:t>
            </a:r>
            <a:r>
              <a:rPr lang="en-US" sz="3100" dirty="0">
                <a:latin typeface="Calibri" panose="020F0502020204030204" pitchFamily="34" charset="0"/>
                <a:cs typeface="Calibri" panose="020F0502020204030204" pitchFamily="34" charset="0"/>
              </a:rPr>
              <a:t> </a:t>
            </a:r>
            <a:r>
              <a:rPr lang="en-US" sz="3100" dirty="0" err="1">
                <a:latin typeface="Calibri" panose="020F0502020204030204" pitchFamily="34" charset="0"/>
                <a:cs typeface="Calibri" panose="020F0502020204030204" pitchFamily="34" charset="0"/>
              </a:rPr>
              <a:t>thấy</a:t>
            </a:r>
            <a:r>
              <a:rPr lang="en-US" sz="3100" dirty="0">
                <a:latin typeface="Calibri" panose="020F0502020204030204" pitchFamily="34" charset="0"/>
                <a:cs typeface="Calibri" panose="020F0502020204030204" pitchFamily="34" charset="0"/>
              </a:rPr>
              <a:t> </a:t>
            </a:r>
            <a:r>
              <a:rPr lang="en-US" sz="3100" dirty="0" err="1">
                <a:latin typeface="Calibri" panose="020F0502020204030204" pitchFamily="34" charset="0"/>
                <a:cs typeface="Calibri" panose="020F0502020204030204" pitchFamily="34" charset="0"/>
              </a:rPr>
              <a:t>khoẻ</a:t>
            </a:r>
            <a:r>
              <a:rPr lang="en-US" sz="3100" dirty="0">
                <a:latin typeface="Calibri" panose="020F0502020204030204" pitchFamily="34" charset="0"/>
                <a:cs typeface="Calibri" panose="020F0502020204030204" pitchFamily="34" charset="0"/>
              </a:rPr>
              <a:t> </a:t>
            </a:r>
            <a:r>
              <a:rPr lang="en-US" sz="3100" dirty="0" err="1">
                <a:latin typeface="Calibri" panose="020F0502020204030204" pitchFamily="34" charset="0"/>
                <a:cs typeface="Calibri" panose="020F0502020204030204" pitchFamily="34" charset="0"/>
              </a:rPr>
              <a:t>mạnh</a:t>
            </a:r>
            <a:r>
              <a:rPr lang="en-US" sz="3100" dirty="0">
                <a:latin typeface="Calibri" panose="020F0502020204030204" pitchFamily="34" charset="0"/>
                <a:cs typeface="Calibri" panose="020F0502020204030204" pitchFamily="34" charset="0"/>
              </a:rPr>
              <a:t>, an </a:t>
            </a:r>
            <a:r>
              <a:rPr lang="en-US" sz="3100" dirty="0" err="1">
                <a:latin typeface="Calibri" panose="020F0502020204030204" pitchFamily="34" charset="0"/>
                <a:cs typeface="Calibri" panose="020F0502020204030204" pitchFamily="34" charset="0"/>
              </a:rPr>
              <a:t>toàn</a:t>
            </a:r>
            <a:r>
              <a:rPr lang="en-US" sz="3100" dirty="0">
                <a:latin typeface="Calibri" panose="020F0502020204030204" pitchFamily="34" charset="0"/>
                <a:cs typeface="Calibri" panose="020F0502020204030204" pitchFamily="34" charset="0"/>
              </a:rPr>
              <a:t> </a:t>
            </a:r>
            <a:r>
              <a:rPr lang="en-US" sz="3100" dirty="0" err="1">
                <a:latin typeface="Calibri" panose="020F0502020204030204" pitchFamily="34" charset="0"/>
                <a:cs typeface="Calibri" panose="020F0502020204030204" pitchFamily="34" charset="0"/>
              </a:rPr>
              <a:t>và</a:t>
            </a:r>
            <a:r>
              <a:rPr lang="en-US" sz="3100" dirty="0">
                <a:latin typeface="Calibri" panose="020F0502020204030204" pitchFamily="34" charset="0"/>
                <a:cs typeface="Calibri" panose="020F0502020204030204" pitchFamily="34" charset="0"/>
              </a:rPr>
              <a:t> </a:t>
            </a:r>
            <a:r>
              <a:rPr lang="en-US" sz="3100" dirty="0" err="1">
                <a:latin typeface="Calibri" panose="020F0502020204030204" pitchFamily="34" charset="0"/>
                <a:cs typeface="Calibri" panose="020F0502020204030204" pitchFamily="34" charset="0"/>
              </a:rPr>
              <a:t>thoải</a:t>
            </a:r>
            <a:r>
              <a:rPr lang="en-US" sz="3100" dirty="0">
                <a:latin typeface="Calibri" panose="020F0502020204030204" pitchFamily="34" charset="0"/>
                <a:cs typeface="Calibri" panose="020F0502020204030204" pitchFamily="34" charset="0"/>
              </a:rPr>
              <a:t> </a:t>
            </a:r>
            <a:r>
              <a:rPr lang="en-US" sz="3100" dirty="0" err="1">
                <a:latin typeface="Calibri" panose="020F0502020204030204" pitchFamily="34" charset="0"/>
                <a:cs typeface="Calibri" panose="020F0502020204030204" pitchFamily="34" charset="0"/>
              </a:rPr>
              <a:t>mái</a:t>
            </a:r>
            <a:r>
              <a:rPr lang="en-US" sz="3100" dirty="0">
                <a:latin typeface="Calibri" panose="020F0502020204030204" pitchFamily="34" charset="0"/>
                <a:cs typeface="Calibri" panose="020F0502020204030204" pitchFamily="34" charset="0"/>
              </a:rPr>
              <a:t> </a:t>
            </a:r>
            <a:r>
              <a:rPr lang="en-US" sz="3100" dirty="0" err="1">
                <a:latin typeface="Calibri" panose="020F0502020204030204" pitchFamily="34" charset="0"/>
                <a:cs typeface="Calibri" panose="020F0502020204030204" pitchFamily="34" charset="0"/>
              </a:rPr>
              <a:t>trong</a:t>
            </a:r>
            <a:r>
              <a:rPr lang="en-US" sz="3100" dirty="0">
                <a:latin typeface="Calibri" panose="020F0502020204030204" pitchFamily="34" charset="0"/>
                <a:cs typeface="Calibri" panose="020F0502020204030204" pitchFamily="34" charset="0"/>
              </a:rPr>
              <a:t> </a:t>
            </a:r>
            <a:r>
              <a:rPr lang="en-US" sz="3100" dirty="0" err="1">
                <a:latin typeface="Calibri" panose="020F0502020204030204" pitchFamily="34" charset="0"/>
                <a:cs typeface="Calibri" panose="020F0502020204030204" pitchFamily="34" charset="0"/>
              </a:rPr>
              <a:t>cộng</a:t>
            </a:r>
            <a:r>
              <a:rPr lang="en-US" sz="3100" dirty="0">
                <a:latin typeface="Calibri" panose="020F0502020204030204" pitchFamily="34" charset="0"/>
                <a:cs typeface="Calibri" panose="020F0502020204030204" pitchFamily="34" charset="0"/>
              </a:rPr>
              <a:t> </a:t>
            </a:r>
            <a:r>
              <a:rPr lang="en-US" sz="3100" dirty="0" err="1">
                <a:latin typeface="Calibri" panose="020F0502020204030204" pitchFamily="34" charset="0"/>
                <a:cs typeface="Calibri" panose="020F0502020204030204" pitchFamily="34" charset="0"/>
              </a:rPr>
              <a:t>đồng</a:t>
            </a:r>
            <a:r>
              <a:rPr lang="en-US" sz="3100" dirty="0">
                <a:latin typeface="Calibri" panose="020F0502020204030204" pitchFamily="34" charset="0"/>
                <a:cs typeface="Calibri" panose="020F0502020204030204" pitchFamily="34" charset="0"/>
              </a:rPr>
              <a:t> </a:t>
            </a:r>
            <a:r>
              <a:rPr lang="en-US" sz="3100" dirty="0" err="1">
                <a:latin typeface="Calibri" panose="020F0502020204030204" pitchFamily="34" charset="0"/>
                <a:cs typeface="Calibri" panose="020F0502020204030204" pitchFamily="34" charset="0"/>
              </a:rPr>
              <a:t>của</a:t>
            </a:r>
            <a:r>
              <a:rPr lang="en-US" sz="3100" dirty="0">
                <a:latin typeface="Calibri" panose="020F0502020204030204" pitchFamily="34" charset="0"/>
                <a:cs typeface="Calibri" panose="020F0502020204030204" pitchFamily="34" charset="0"/>
              </a:rPr>
              <a:t> </a:t>
            </a:r>
            <a:r>
              <a:rPr lang="en-US" sz="3100" dirty="0" err="1">
                <a:latin typeface="Calibri" panose="020F0502020204030204" pitchFamily="34" charset="0"/>
                <a:cs typeface="Calibri" panose="020F0502020204030204" pitchFamily="34" charset="0"/>
              </a:rPr>
              <a:t>bạn</a:t>
            </a:r>
            <a:r>
              <a:rPr lang="en-US" sz="3100" dirty="0">
                <a:latin typeface="Calibri" panose="020F0502020204030204" pitchFamily="34" charset="0"/>
                <a:cs typeface="Calibri" panose="020F0502020204030204" pitchFamily="34" charset="0"/>
              </a:rPr>
              <a:t>.</a:t>
            </a:r>
          </a:p>
        </p:txBody>
      </p:sp>
      <p:sp>
        <p:nvSpPr>
          <p:cNvPr id="7" name="Parallelogram 6">
            <a:extLst>
              <a:ext uri="{FF2B5EF4-FFF2-40B4-BE49-F238E27FC236}">
                <a16:creationId xmlns:a16="http://schemas.microsoft.com/office/drawing/2014/main" id="{D3CB3DE6-6615-4E4A-953A-E75A56C82B9A}"/>
              </a:ext>
            </a:extLst>
          </p:cNvPr>
          <p:cNvSpPr/>
          <p:nvPr/>
        </p:nvSpPr>
        <p:spPr>
          <a:xfrm rot="10800000">
            <a:off x="-1800529" y="1054535"/>
            <a:ext cx="8757920" cy="6509065"/>
          </a:xfrm>
          <a:prstGeom prst="parallelogram">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B10B3332-922D-3C49-8CCD-3D4F8938523C}"/>
              </a:ext>
            </a:extLst>
          </p:cNvPr>
          <p:cNvPicPr>
            <a:picLocks noChangeAspect="1"/>
          </p:cNvPicPr>
          <p:nvPr/>
        </p:nvPicPr>
        <p:blipFill>
          <a:blip r:embed="rId3"/>
          <a:stretch>
            <a:fillRect/>
          </a:stretch>
        </p:blipFill>
        <p:spPr>
          <a:xfrm>
            <a:off x="4470400" y="2976688"/>
            <a:ext cx="3241979" cy="3229168"/>
          </a:xfrm>
          <a:prstGeom prst="ellipse">
            <a:avLst/>
          </a:prstGeom>
          <a:solidFill>
            <a:schemeClr val="bg1">
              <a:lumMod val="95000"/>
            </a:schemeClr>
          </a:solidFill>
          <a:ln w="63500" cap="rnd">
            <a:solidFill>
              <a:schemeClr val="tx1">
                <a:lumMod val="95000"/>
                <a:lumOff val="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TextBox 7">
            <a:extLst>
              <a:ext uri="{FF2B5EF4-FFF2-40B4-BE49-F238E27FC236}">
                <a16:creationId xmlns:a16="http://schemas.microsoft.com/office/drawing/2014/main" id="{0176DD9E-8021-6846-85C8-9E1E2BB43358}"/>
              </a:ext>
            </a:extLst>
          </p:cNvPr>
          <p:cNvSpPr txBox="1"/>
          <p:nvPr/>
        </p:nvSpPr>
        <p:spPr>
          <a:xfrm>
            <a:off x="0" y="2966507"/>
            <a:ext cx="4730810" cy="2000548"/>
          </a:xfrm>
          <a:prstGeom prst="rect">
            <a:avLst/>
          </a:prstGeom>
          <a:noFill/>
        </p:spPr>
        <p:txBody>
          <a:bodyPr wrap="square" rtlCol="0">
            <a:spAutoFit/>
          </a:bodyPr>
          <a:lstStyle/>
          <a:p>
            <a:pPr lvl="1"/>
            <a:r>
              <a:rPr lang="en-US" sz="3100" b="1" dirty="0" err="1">
                <a:solidFill>
                  <a:schemeClr val="bg1"/>
                </a:solidFill>
                <a:latin typeface="Calibri" panose="020F0502020204030204" pitchFamily="34" charset="0"/>
                <a:cs typeface="Calibri" panose="020F0502020204030204" pitchFamily="34" charset="0"/>
              </a:rPr>
              <a:t>Bạn</a:t>
            </a:r>
            <a:r>
              <a:rPr lang="en-US" sz="3100" dirty="0">
                <a:solidFill>
                  <a:schemeClr val="bg1"/>
                </a:solidFill>
                <a:latin typeface="Calibri" panose="020F0502020204030204" pitchFamily="34" charset="0"/>
                <a:cs typeface="Calibri" panose="020F0502020204030204" pitchFamily="34" charset="0"/>
              </a:rPr>
              <a:t> </a:t>
            </a:r>
            <a:r>
              <a:rPr lang="en-US" sz="3100" dirty="0" err="1">
                <a:solidFill>
                  <a:schemeClr val="bg1"/>
                </a:solidFill>
                <a:latin typeface="Calibri" panose="020F0502020204030204" pitchFamily="34" charset="0"/>
                <a:cs typeface="Calibri" panose="020F0502020204030204" pitchFamily="34" charset="0"/>
              </a:rPr>
              <a:t>quyết</a:t>
            </a:r>
            <a:r>
              <a:rPr lang="en-US" sz="3100" dirty="0">
                <a:solidFill>
                  <a:schemeClr val="bg1"/>
                </a:solidFill>
                <a:latin typeface="Calibri" panose="020F0502020204030204" pitchFamily="34" charset="0"/>
                <a:cs typeface="Calibri" panose="020F0502020204030204" pitchFamily="34" charset="0"/>
              </a:rPr>
              <a:t> </a:t>
            </a:r>
            <a:r>
              <a:rPr lang="en-US" sz="3100" dirty="0" err="1">
                <a:solidFill>
                  <a:schemeClr val="bg1"/>
                </a:solidFill>
                <a:latin typeface="Calibri" panose="020F0502020204030204" pitchFamily="34" charset="0"/>
                <a:cs typeface="Calibri" panose="020F0502020204030204" pitchFamily="34" charset="0"/>
              </a:rPr>
              <a:t>định</a:t>
            </a:r>
            <a:r>
              <a:rPr lang="en-US" sz="3100" dirty="0">
                <a:solidFill>
                  <a:schemeClr val="bg1"/>
                </a:solidFill>
                <a:latin typeface="Calibri" panose="020F0502020204030204" pitchFamily="34" charset="0"/>
                <a:cs typeface="Calibri" panose="020F0502020204030204" pitchFamily="34" charset="0"/>
              </a:rPr>
              <a:t> </a:t>
            </a:r>
            <a:r>
              <a:rPr lang="en-US" sz="3100" dirty="0" err="1">
                <a:solidFill>
                  <a:schemeClr val="bg1"/>
                </a:solidFill>
                <a:latin typeface="Calibri" panose="020F0502020204030204" pitchFamily="34" charset="0"/>
                <a:cs typeface="Calibri" panose="020F0502020204030204" pitchFamily="34" charset="0"/>
              </a:rPr>
              <a:t>những</a:t>
            </a:r>
            <a:r>
              <a:rPr lang="en-US" sz="3100" dirty="0">
                <a:solidFill>
                  <a:schemeClr val="bg1"/>
                </a:solidFill>
                <a:latin typeface="Calibri" panose="020F0502020204030204" pitchFamily="34" charset="0"/>
                <a:cs typeface="Calibri" panose="020F0502020204030204" pitchFamily="34" charset="0"/>
              </a:rPr>
              <a:t> </a:t>
            </a:r>
            <a:r>
              <a:rPr lang="en-US" sz="3100" dirty="0" err="1">
                <a:solidFill>
                  <a:schemeClr val="bg1"/>
                </a:solidFill>
                <a:latin typeface="Calibri" panose="020F0502020204030204" pitchFamily="34" charset="0"/>
                <a:cs typeface="Calibri" panose="020F0502020204030204" pitchFamily="34" charset="0"/>
              </a:rPr>
              <a:t>điều</a:t>
            </a:r>
            <a:r>
              <a:rPr lang="en-US" sz="3100" dirty="0">
                <a:solidFill>
                  <a:schemeClr val="bg1"/>
                </a:solidFill>
                <a:latin typeface="Calibri" panose="020F0502020204030204" pitchFamily="34" charset="0"/>
                <a:cs typeface="Calibri" panose="020F0502020204030204" pitchFamily="34" charset="0"/>
              </a:rPr>
              <a:t> </a:t>
            </a:r>
            <a:r>
              <a:rPr lang="en-US" sz="3100" b="1" u="sng" dirty="0" err="1">
                <a:solidFill>
                  <a:schemeClr val="bg1"/>
                </a:solidFill>
                <a:latin typeface="Calibri" panose="020F0502020204030204" pitchFamily="34" charset="0"/>
                <a:cs typeface="Calibri" panose="020F0502020204030204" pitchFamily="34" charset="0"/>
              </a:rPr>
              <a:t>bạn</a:t>
            </a:r>
            <a:r>
              <a:rPr lang="en-US" sz="3100" b="1" u="sng" dirty="0">
                <a:solidFill>
                  <a:schemeClr val="bg1"/>
                </a:solidFill>
                <a:latin typeface="Calibri" panose="020F0502020204030204" pitchFamily="34" charset="0"/>
                <a:cs typeface="Calibri" panose="020F0502020204030204" pitchFamily="34" charset="0"/>
              </a:rPr>
              <a:t> </a:t>
            </a:r>
            <a:r>
              <a:rPr lang="en-US" sz="3100" b="1" u="sng" dirty="0" err="1">
                <a:solidFill>
                  <a:schemeClr val="bg1"/>
                </a:solidFill>
                <a:latin typeface="Calibri" panose="020F0502020204030204" pitchFamily="34" charset="0"/>
                <a:cs typeface="Calibri" panose="020F0502020204030204" pitchFamily="34" charset="0"/>
              </a:rPr>
              <a:t>muốn</a:t>
            </a:r>
            <a:r>
              <a:rPr lang="en-US" sz="3100" b="1" dirty="0">
                <a:solidFill>
                  <a:schemeClr val="bg1"/>
                </a:solidFill>
                <a:latin typeface="Calibri" panose="020F0502020204030204" pitchFamily="34" charset="0"/>
                <a:cs typeface="Calibri" panose="020F0502020204030204" pitchFamily="34" charset="0"/>
              </a:rPr>
              <a:t> </a:t>
            </a:r>
            <a:r>
              <a:rPr lang="en-US" sz="3100" dirty="0" err="1">
                <a:solidFill>
                  <a:schemeClr val="bg1"/>
                </a:solidFill>
                <a:latin typeface="Calibri" panose="020F0502020204030204" pitchFamily="34" charset="0"/>
                <a:cs typeface="Calibri" panose="020F0502020204030204" pitchFamily="34" charset="0"/>
              </a:rPr>
              <a:t>để</a:t>
            </a:r>
            <a:r>
              <a:rPr lang="en-US" sz="3100" dirty="0">
                <a:solidFill>
                  <a:schemeClr val="bg1"/>
                </a:solidFill>
                <a:latin typeface="Calibri" panose="020F0502020204030204" pitchFamily="34" charset="0"/>
                <a:cs typeface="Calibri" panose="020F0502020204030204" pitchFamily="34" charset="0"/>
              </a:rPr>
              <a:t> </a:t>
            </a:r>
            <a:r>
              <a:rPr lang="en-US" sz="3100" dirty="0" err="1">
                <a:solidFill>
                  <a:schemeClr val="bg1"/>
                </a:solidFill>
                <a:latin typeface="Calibri" panose="020F0502020204030204" pitchFamily="34" charset="0"/>
                <a:cs typeface="Calibri" panose="020F0502020204030204" pitchFamily="34" charset="0"/>
              </a:rPr>
              <a:t>cảm</a:t>
            </a:r>
            <a:r>
              <a:rPr lang="en-US" sz="3100" dirty="0">
                <a:solidFill>
                  <a:schemeClr val="bg1"/>
                </a:solidFill>
                <a:latin typeface="Calibri" panose="020F0502020204030204" pitchFamily="34" charset="0"/>
                <a:cs typeface="Calibri" panose="020F0502020204030204" pitchFamily="34" charset="0"/>
              </a:rPr>
              <a:t> </a:t>
            </a:r>
            <a:r>
              <a:rPr lang="en-US" sz="3100" dirty="0" err="1">
                <a:solidFill>
                  <a:schemeClr val="bg1"/>
                </a:solidFill>
                <a:latin typeface="Calibri" panose="020F0502020204030204" pitchFamily="34" charset="0"/>
                <a:cs typeface="Calibri" panose="020F0502020204030204" pitchFamily="34" charset="0"/>
              </a:rPr>
              <a:t>thấy</a:t>
            </a:r>
            <a:r>
              <a:rPr lang="en-US" sz="3100" dirty="0">
                <a:solidFill>
                  <a:schemeClr val="bg1"/>
                </a:solidFill>
                <a:latin typeface="Calibri" panose="020F0502020204030204" pitchFamily="34" charset="0"/>
                <a:cs typeface="Calibri" panose="020F0502020204030204" pitchFamily="34" charset="0"/>
              </a:rPr>
              <a:t> </a:t>
            </a:r>
            <a:r>
              <a:rPr lang="en-US" sz="3100" dirty="0" err="1">
                <a:solidFill>
                  <a:schemeClr val="bg1"/>
                </a:solidFill>
                <a:latin typeface="Calibri" panose="020F0502020204030204" pitchFamily="34" charset="0"/>
                <a:cs typeface="Calibri" panose="020F0502020204030204" pitchFamily="34" charset="0"/>
              </a:rPr>
              <a:t>thoả</a:t>
            </a:r>
            <a:r>
              <a:rPr lang="en-US" sz="3100" dirty="0">
                <a:solidFill>
                  <a:schemeClr val="bg1"/>
                </a:solidFill>
                <a:latin typeface="Calibri" panose="020F0502020204030204" pitchFamily="34" charset="0"/>
                <a:cs typeface="Calibri" panose="020F0502020204030204" pitchFamily="34" charset="0"/>
              </a:rPr>
              <a:t> </a:t>
            </a:r>
            <a:r>
              <a:rPr lang="en-US" sz="3100" dirty="0" err="1">
                <a:solidFill>
                  <a:schemeClr val="bg1"/>
                </a:solidFill>
                <a:latin typeface="Calibri" panose="020F0502020204030204" pitchFamily="34" charset="0"/>
                <a:cs typeface="Calibri" panose="020F0502020204030204" pitchFamily="34" charset="0"/>
              </a:rPr>
              <a:t>mãn</a:t>
            </a:r>
            <a:r>
              <a:rPr lang="en-US" sz="3100" dirty="0">
                <a:solidFill>
                  <a:schemeClr val="bg1"/>
                </a:solidFill>
                <a:latin typeface="Calibri" panose="020F0502020204030204" pitchFamily="34" charset="0"/>
                <a:cs typeface="Calibri" panose="020F0502020204030204" pitchFamily="34" charset="0"/>
              </a:rPr>
              <a:t> </a:t>
            </a:r>
            <a:r>
              <a:rPr lang="en-US" sz="3100" dirty="0" err="1">
                <a:solidFill>
                  <a:schemeClr val="bg1"/>
                </a:solidFill>
                <a:latin typeface="Calibri" panose="020F0502020204030204" pitchFamily="34" charset="0"/>
                <a:cs typeface="Calibri" panose="020F0502020204030204" pitchFamily="34" charset="0"/>
              </a:rPr>
              <a:t>và</a:t>
            </a:r>
            <a:r>
              <a:rPr lang="en-US" sz="3100" dirty="0">
                <a:solidFill>
                  <a:schemeClr val="bg1"/>
                </a:solidFill>
                <a:latin typeface="Calibri" panose="020F0502020204030204" pitchFamily="34" charset="0"/>
                <a:cs typeface="Calibri" panose="020F0502020204030204" pitchFamily="34" charset="0"/>
              </a:rPr>
              <a:t> </a:t>
            </a:r>
            <a:r>
              <a:rPr lang="en-US" sz="3100" dirty="0" err="1">
                <a:solidFill>
                  <a:schemeClr val="bg1"/>
                </a:solidFill>
                <a:latin typeface="Calibri" panose="020F0502020204030204" pitchFamily="34" charset="0"/>
                <a:cs typeface="Calibri" panose="020F0502020204030204" pitchFamily="34" charset="0"/>
              </a:rPr>
              <a:t>hạnh</a:t>
            </a:r>
            <a:r>
              <a:rPr lang="en-US" sz="3100" dirty="0">
                <a:solidFill>
                  <a:schemeClr val="bg1"/>
                </a:solidFill>
                <a:latin typeface="Calibri" panose="020F0502020204030204" pitchFamily="34" charset="0"/>
                <a:cs typeface="Calibri" panose="020F0502020204030204" pitchFamily="34" charset="0"/>
              </a:rPr>
              <a:t> </a:t>
            </a:r>
            <a:r>
              <a:rPr lang="en-US" sz="3100" dirty="0" err="1">
                <a:solidFill>
                  <a:schemeClr val="bg1"/>
                </a:solidFill>
                <a:latin typeface="Calibri" panose="020F0502020204030204" pitchFamily="34" charset="0"/>
                <a:cs typeface="Calibri" panose="020F0502020204030204" pitchFamily="34" charset="0"/>
              </a:rPr>
              <a:t>phúc</a:t>
            </a:r>
            <a:r>
              <a:rPr lang="en-US" sz="3100" dirty="0">
                <a:solidFill>
                  <a:schemeClr val="bg1"/>
                </a:solidFill>
                <a:latin typeface="Century Gothic" panose="020B0502020202020204" pitchFamily="34" charset="0"/>
              </a:rPr>
              <a:t>. </a:t>
            </a:r>
          </a:p>
        </p:txBody>
      </p:sp>
      <p:sp>
        <p:nvSpPr>
          <p:cNvPr id="9" name="TextBox 8">
            <a:extLst>
              <a:ext uri="{FF2B5EF4-FFF2-40B4-BE49-F238E27FC236}">
                <a16:creationId xmlns:a16="http://schemas.microsoft.com/office/drawing/2014/main" id="{21696CA9-C29F-FD40-B33F-C9300D880DDC}"/>
              </a:ext>
            </a:extLst>
          </p:cNvPr>
          <p:cNvSpPr txBox="1"/>
          <p:nvPr/>
        </p:nvSpPr>
        <p:spPr>
          <a:xfrm>
            <a:off x="2209329" y="1287347"/>
            <a:ext cx="7764120" cy="1103379"/>
          </a:xfrm>
          <a:prstGeom prst="rect">
            <a:avLst/>
          </a:prstGeom>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lnSpc>
                <a:spcPct val="90000"/>
              </a:lnSpc>
              <a:spcBef>
                <a:spcPct val="0"/>
              </a:spcBef>
            </a:pPr>
            <a:r>
              <a:rPr lang="en-US" sz="3600" b="1" dirty="0" err="1">
                <a:solidFill>
                  <a:schemeClr val="bg2">
                    <a:lumMod val="25000"/>
                  </a:schemeClr>
                </a:solidFill>
                <a:latin typeface="Calibri" panose="020F0502020204030204" pitchFamily="34" charset="0"/>
                <a:cs typeface="Calibri" panose="020F0502020204030204" pitchFamily="34" charset="0"/>
              </a:rPr>
              <a:t>Việc</a:t>
            </a:r>
            <a:r>
              <a:rPr lang="en-US" sz="3600" b="1" dirty="0">
                <a:solidFill>
                  <a:schemeClr val="bg2">
                    <a:lumMod val="25000"/>
                  </a:schemeClr>
                </a:solidFill>
                <a:latin typeface="Calibri" panose="020F0502020204030204" pitchFamily="34" charset="0"/>
                <a:cs typeface="Calibri" panose="020F0502020204030204" pitchFamily="34" charset="0"/>
              </a:rPr>
              <a:t> </a:t>
            </a:r>
            <a:r>
              <a:rPr lang="en-US" sz="3600" b="1" dirty="0" err="1">
                <a:solidFill>
                  <a:schemeClr val="bg2">
                    <a:lumMod val="25000"/>
                  </a:schemeClr>
                </a:solidFill>
                <a:latin typeface="Calibri" panose="020F0502020204030204" pitchFamily="34" charset="0"/>
                <a:cs typeface="Calibri" panose="020F0502020204030204" pitchFamily="34" charset="0"/>
              </a:rPr>
              <a:t>lập</a:t>
            </a:r>
            <a:r>
              <a:rPr lang="en-US" sz="3600" b="1" dirty="0">
                <a:solidFill>
                  <a:schemeClr val="bg2">
                    <a:lumMod val="25000"/>
                  </a:schemeClr>
                </a:solidFill>
                <a:latin typeface="Calibri" panose="020F0502020204030204" pitchFamily="34" charset="0"/>
                <a:cs typeface="Calibri" panose="020F0502020204030204" pitchFamily="34" charset="0"/>
              </a:rPr>
              <a:t> </a:t>
            </a:r>
            <a:r>
              <a:rPr lang="en-US" sz="3600" b="1" dirty="0" err="1">
                <a:solidFill>
                  <a:schemeClr val="bg2">
                    <a:lumMod val="25000"/>
                  </a:schemeClr>
                </a:solidFill>
                <a:latin typeface="Calibri" panose="020F0502020204030204" pitchFamily="34" charset="0"/>
                <a:cs typeface="Calibri" panose="020F0502020204030204" pitchFamily="34" charset="0"/>
              </a:rPr>
              <a:t>kế</a:t>
            </a:r>
            <a:r>
              <a:rPr lang="en-US" sz="3600" b="1" dirty="0">
                <a:solidFill>
                  <a:schemeClr val="bg2">
                    <a:lumMod val="25000"/>
                  </a:schemeClr>
                </a:solidFill>
                <a:latin typeface="Calibri" panose="020F0502020204030204" pitchFamily="34" charset="0"/>
                <a:cs typeface="Calibri" panose="020F0502020204030204" pitchFamily="34" charset="0"/>
              </a:rPr>
              <a:t> </a:t>
            </a:r>
            <a:r>
              <a:rPr lang="en-US" sz="3600" b="1" dirty="0" err="1">
                <a:solidFill>
                  <a:schemeClr val="bg2">
                    <a:lumMod val="25000"/>
                  </a:schemeClr>
                </a:solidFill>
                <a:latin typeface="Calibri" panose="020F0502020204030204" pitchFamily="34" charset="0"/>
                <a:cs typeface="Calibri" panose="020F0502020204030204" pitchFamily="34" charset="0"/>
              </a:rPr>
              <a:t>hoạch</a:t>
            </a:r>
            <a:r>
              <a:rPr lang="en-US" sz="3600" b="1" dirty="0">
                <a:solidFill>
                  <a:schemeClr val="bg2">
                    <a:lumMod val="25000"/>
                  </a:schemeClr>
                </a:solidFill>
                <a:latin typeface="Calibri" panose="020F0502020204030204" pitchFamily="34" charset="0"/>
                <a:cs typeface="Calibri" panose="020F0502020204030204" pitchFamily="34" charset="0"/>
              </a:rPr>
              <a:t> </a:t>
            </a:r>
            <a:r>
              <a:rPr lang="en-US" sz="3600" b="1" dirty="0" err="1">
                <a:solidFill>
                  <a:schemeClr val="bg2">
                    <a:lumMod val="25000"/>
                  </a:schemeClr>
                </a:solidFill>
                <a:latin typeface="Calibri" panose="020F0502020204030204" pitchFamily="34" charset="0"/>
                <a:cs typeface="Calibri" panose="020F0502020204030204" pitchFamily="34" charset="0"/>
              </a:rPr>
              <a:t>Tập</a:t>
            </a:r>
            <a:r>
              <a:rPr lang="en-US" sz="3600" b="1" dirty="0">
                <a:solidFill>
                  <a:schemeClr val="bg2">
                    <a:lumMod val="25000"/>
                  </a:schemeClr>
                </a:solidFill>
                <a:latin typeface="Calibri" panose="020F0502020204030204" pitchFamily="34" charset="0"/>
                <a:cs typeface="Calibri" panose="020F0502020204030204" pitchFamily="34" charset="0"/>
              </a:rPr>
              <a:t> </a:t>
            </a:r>
            <a:r>
              <a:rPr lang="en-US" sz="3600" b="1" dirty="0" err="1">
                <a:solidFill>
                  <a:schemeClr val="bg2">
                    <a:lumMod val="25000"/>
                  </a:schemeClr>
                </a:solidFill>
                <a:latin typeface="Calibri" panose="020F0502020204030204" pitchFamily="34" charset="0"/>
                <a:cs typeface="Calibri" panose="020F0502020204030204" pitchFamily="34" charset="0"/>
              </a:rPr>
              <a:t>trung</a:t>
            </a:r>
            <a:r>
              <a:rPr lang="en-US" sz="3600" b="1" dirty="0">
                <a:solidFill>
                  <a:schemeClr val="bg2">
                    <a:lumMod val="25000"/>
                  </a:schemeClr>
                </a:solidFill>
                <a:latin typeface="Calibri" panose="020F0502020204030204" pitchFamily="34" charset="0"/>
                <a:cs typeface="Calibri" panose="020F0502020204030204" pitchFamily="34" charset="0"/>
              </a:rPr>
              <a:t> </a:t>
            </a:r>
            <a:r>
              <a:rPr lang="en-US" sz="3600" b="1" dirty="0" err="1">
                <a:solidFill>
                  <a:schemeClr val="bg2">
                    <a:lumMod val="25000"/>
                  </a:schemeClr>
                </a:solidFill>
                <a:latin typeface="Calibri" panose="020F0502020204030204" pitchFamily="34" charset="0"/>
                <a:cs typeface="Calibri" panose="020F0502020204030204" pitchFamily="34" charset="0"/>
              </a:rPr>
              <a:t>vào</a:t>
            </a:r>
            <a:r>
              <a:rPr lang="en-US" sz="3600" b="1" dirty="0">
                <a:solidFill>
                  <a:schemeClr val="bg2">
                    <a:lumMod val="25000"/>
                  </a:schemeClr>
                </a:solidFill>
                <a:latin typeface="Calibri" panose="020F0502020204030204" pitchFamily="34" charset="0"/>
                <a:cs typeface="Calibri" panose="020F0502020204030204" pitchFamily="34" charset="0"/>
              </a:rPr>
              <a:t> Con </a:t>
            </a:r>
            <a:r>
              <a:rPr lang="en-US" sz="3600" b="1" dirty="0" err="1">
                <a:solidFill>
                  <a:schemeClr val="bg2">
                    <a:lumMod val="25000"/>
                  </a:schemeClr>
                </a:solidFill>
                <a:latin typeface="Calibri" panose="020F0502020204030204" pitchFamily="34" charset="0"/>
                <a:cs typeface="Calibri" panose="020F0502020204030204" pitchFamily="34" charset="0"/>
              </a:rPr>
              <a:t>người</a:t>
            </a:r>
            <a:r>
              <a:rPr lang="en-US" sz="3600" b="1" dirty="0">
                <a:solidFill>
                  <a:schemeClr val="bg2">
                    <a:lumMod val="25000"/>
                  </a:schemeClr>
                </a:solidFill>
                <a:latin typeface="Calibri" panose="020F0502020204030204" pitchFamily="34" charset="0"/>
                <a:cs typeface="Calibri" panose="020F0502020204030204" pitchFamily="34" charset="0"/>
              </a:rPr>
              <a:t> </a:t>
            </a:r>
            <a:r>
              <a:rPr lang="en-US" sz="3600" b="1" dirty="0" err="1">
                <a:solidFill>
                  <a:schemeClr val="bg2">
                    <a:lumMod val="25000"/>
                  </a:schemeClr>
                </a:solidFill>
                <a:latin typeface="Calibri" panose="020F0502020204030204" pitchFamily="34" charset="0"/>
                <a:cs typeface="Calibri" panose="020F0502020204030204" pitchFamily="34" charset="0"/>
              </a:rPr>
              <a:t>là</a:t>
            </a:r>
            <a:r>
              <a:rPr lang="en-US" sz="3600" b="1" dirty="0">
                <a:solidFill>
                  <a:schemeClr val="bg2">
                    <a:lumMod val="25000"/>
                  </a:schemeClr>
                </a:solidFill>
                <a:latin typeface="Calibri" panose="020F0502020204030204" pitchFamily="34" charset="0"/>
                <a:cs typeface="Calibri" panose="020F0502020204030204" pitchFamily="34" charset="0"/>
              </a:rPr>
              <a:t> </a:t>
            </a:r>
            <a:r>
              <a:rPr lang="en-US" sz="3600" b="1" dirty="0" err="1">
                <a:solidFill>
                  <a:schemeClr val="bg2">
                    <a:lumMod val="25000"/>
                  </a:schemeClr>
                </a:solidFill>
                <a:latin typeface="Calibri" panose="020F0502020204030204" pitchFamily="34" charset="0"/>
                <a:cs typeface="Calibri" panose="020F0502020204030204" pitchFamily="34" charset="0"/>
              </a:rPr>
              <a:t>về</a:t>
            </a:r>
            <a:r>
              <a:rPr lang="en-US" sz="3600" b="1" dirty="0">
                <a:solidFill>
                  <a:schemeClr val="bg2">
                    <a:lumMod val="25000"/>
                  </a:schemeClr>
                </a:solidFill>
                <a:latin typeface="Calibri" panose="020F0502020204030204" pitchFamily="34" charset="0"/>
                <a:cs typeface="Calibri" panose="020F0502020204030204" pitchFamily="34" charset="0"/>
              </a:rPr>
              <a:t> BẠN! </a:t>
            </a:r>
            <a:endParaRPr lang="en-US" sz="3600" b="1" i="1" dirty="0">
              <a:solidFill>
                <a:schemeClr val="bg2">
                  <a:lumMod val="2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725015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9000"/>
            <a:lum/>
          </a:blip>
          <a:srcRect/>
          <a:stretch>
            <a:fillRect l="-2000" t="15000" b="-56000"/>
          </a:stretch>
        </a:blipFill>
        <a:effectLst/>
      </p:bgPr>
    </p:bg>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en-US" sz="2800" dirty="0">
                <a:latin typeface="Calibri" panose="020F0502020204030204" pitchFamily="34" charset="0"/>
                <a:cs typeface="Calibri" panose="020F0502020204030204" pitchFamily="34" charset="0"/>
              </a:rPr>
              <a:t>QUYỀN TỰ QUYẾT LÀ GÌ?</a:t>
            </a:r>
          </a:p>
        </p:txBody>
      </p:sp>
      <p:sp>
        <p:nvSpPr>
          <p:cNvPr id="5" name="TextBox 4">
            <a:extLst>
              <a:ext uri="{FF2B5EF4-FFF2-40B4-BE49-F238E27FC236}">
                <a16:creationId xmlns:a16="http://schemas.microsoft.com/office/drawing/2014/main" id="{C8153160-F310-5D4D-A1DD-28A1A99CE5B9}"/>
              </a:ext>
            </a:extLst>
          </p:cNvPr>
          <p:cNvSpPr txBox="1"/>
          <p:nvPr/>
        </p:nvSpPr>
        <p:spPr>
          <a:xfrm>
            <a:off x="110210" y="595179"/>
            <a:ext cx="7353783" cy="476669"/>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kern="1200" dirty="0">
                <a:solidFill>
                  <a:schemeClr val="bg2">
                    <a:lumMod val="10000"/>
                  </a:schemeClr>
                </a:solidFill>
                <a:latin typeface="Calibri" panose="020F0502020204030204" pitchFamily="34" charset="0"/>
                <a:ea typeface="+mj-ea"/>
                <a:cs typeface="Calibri" panose="020F0502020204030204" pitchFamily="34" charset="0"/>
              </a:rPr>
              <a:t>NHẮC LẠI</a:t>
            </a:r>
          </a:p>
        </p:txBody>
      </p:sp>
      <p:grpSp>
        <p:nvGrpSpPr>
          <p:cNvPr id="6" name="Group 5">
            <a:extLst>
              <a:ext uri="{FF2B5EF4-FFF2-40B4-BE49-F238E27FC236}">
                <a16:creationId xmlns:a16="http://schemas.microsoft.com/office/drawing/2014/main" id="{D36AFEA1-A69F-1B44-9CDD-A54A66705BA5}"/>
              </a:ext>
            </a:extLst>
          </p:cNvPr>
          <p:cNvGrpSpPr/>
          <p:nvPr/>
        </p:nvGrpSpPr>
        <p:grpSpPr>
          <a:xfrm>
            <a:off x="2231333" y="1778331"/>
            <a:ext cx="7911550" cy="4435963"/>
            <a:chOff x="7278477" y="3324108"/>
            <a:chExt cx="3579184" cy="4718655"/>
          </a:xfrm>
        </p:grpSpPr>
        <p:grpSp>
          <p:nvGrpSpPr>
            <p:cNvPr id="7" name="Group 6">
              <a:extLst>
                <a:ext uri="{FF2B5EF4-FFF2-40B4-BE49-F238E27FC236}">
                  <a16:creationId xmlns:a16="http://schemas.microsoft.com/office/drawing/2014/main" id="{1070B244-D4CB-6E41-AAC0-86D4A617D865}"/>
                </a:ext>
              </a:extLst>
            </p:cNvPr>
            <p:cNvGrpSpPr/>
            <p:nvPr/>
          </p:nvGrpSpPr>
          <p:grpSpPr>
            <a:xfrm>
              <a:off x="7278478" y="3324108"/>
              <a:ext cx="3579183" cy="4624188"/>
              <a:chOff x="1711412" y="3988186"/>
              <a:chExt cx="3579183" cy="4129226"/>
            </a:xfrm>
          </p:grpSpPr>
          <p:sp>
            <p:nvSpPr>
              <p:cNvPr id="10" name="Rectangle 9">
                <a:extLst>
                  <a:ext uri="{FF2B5EF4-FFF2-40B4-BE49-F238E27FC236}">
                    <a16:creationId xmlns:a16="http://schemas.microsoft.com/office/drawing/2014/main" id="{E15359B1-02A9-284B-A70B-3F8AB74C6879}"/>
                  </a:ext>
                </a:extLst>
              </p:cNvPr>
              <p:cNvSpPr/>
              <p:nvPr/>
            </p:nvSpPr>
            <p:spPr>
              <a:xfrm>
                <a:off x="1711412" y="3988186"/>
                <a:ext cx="3579183" cy="4129226"/>
              </a:xfrm>
              <a:prstGeom prst="rect">
                <a:avLst/>
              </a:prstGeom>
              <a:solidFill>
                <a:schemeClr val="tx1">
                  <a:lumMod val="75000"/>
                  <a:lumOff val="25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6BA58D2C-A69D-E740-BC11-13CDAC7AC1EE}"/>
                  </a:ext>
                </a:extLst>
              </p:cNvPr>
              <p:cNvSpPr/>
              <p:nvPr/>
            </p:nvSpPr>
            <p:spPr>
              <a:xfrm>
                <a:off x="1855354" y="4071071"/>
                <a:ext cx="3291298" cy="3877631"/>
              </a:xfrm>
              <a:prstGeom prst="rect">
                <a:avLst/>
              </a:prstGeom>
              <a:solidFill>
                <a:schemeClr val="bg1">
                  <a:alpha val="6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TextBox 7">
              <a:extLst>
                <a:ext uri="{FF2B5EF4-FFF2-40B4-BE49-F238E27FC236}">
                  <a16:creationId xmlns:a16="http://schemas.microsoft.com/office/drawing/2014/main" id="{169BF79D-6210-D844-9BAC-4446AEDDA5DE}"/>
                </a:ext>
              </a:extLst>
            </p:cNvPr>
            <p:cNvSpPr txBox="1"/>
            <p:nvPr/>
          </p:nvSpPr>
          <p:spPr>
            <a:xfrm>
              <a:off x="7278477" y="3426558"/>
              <a:ext cx="3291298" cy="4616205"/>
            </a:xfrm>
            <a:prstGeom prst="rect">
              <a:avLst/>
            </a:prstGeom>
            <a:noFill/>
          </p:spPr>
          <p:txBody>
            <a:bodyPr wrap="square" rtlCol="0">
              <a:spAutoFit/>
            </a:bodyPr>
            <a:lstStyle/>
            <a:p>
              <a:pPr lvl="1" algn="ctr"/>
              <a:r>
                <a:rPr lang="en-US" sz="3200" b="1" dirty="0">
                  <a:solidFill>
                    <a:schemeClr val="bg2">
                      <a:lumMod val="10000"/>
                    </a:schemeClr>
                  </a:solidFill>
                  <a:latin typeface="Calibri" panose="020F0502020204030204" pitchFamily="34" charset="0"/>
                  <a:cs typeface="Calibri" panose="020F0502020204030204" pitchFamily="34" charset="0"/>
                </a:rPr>
                <a:t>NHẮC LẠI VỀ QUYỀN TỰ QUYẾT</a:t>
              </a:r>
            </a:p>
            <a:p>
              <a:pPr lvl="1" algn="ctr"/>
              <a:endParaRPr lang="en-US" sz="3200" b="1" dirty="0">
                <a:solidFill>
                  <a:schemeClr val="bg2">
                    <a:lumMod val="10000"/>
                  </a:schemeClr>
                </a:solidFill>
                <a:latin typeface="Calibri" panose="020F0502020204030204" pitchFamily="34" charset="0"/>
                <a:cs typeface="Calibri" panose="020F0502020204030204" pitchFamily="34" charset="0"/>
              </a:endParaRPr>
            </a:p>
            <a:p>
              <a:pPr marL="800100" lvl="1" indent="-342900">
                <a:buFont typeface="Wingdings" pitchFamily="2" charset="2"/>
                <a:buChar char="ü"/>
              </a:pPr>
              <a:r>
                <a:rPr lang="en-US" sz="2000" dirty="0" err="1">
                  <a:latin typeface="Calibri" panose="020F0502020204030204" pitchFamily="34" charset="0"/>
                  <a:cs typeface="Calibri" panose="020F0502020204030204" pitchFamily="34" charset="0"/>
                </a:rPr>
                <a:t>Tổng</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quan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về</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quyền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tự</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quyết</a:t>
              </a:r>
              <a:endParaRPr lang="en-US" sz="2000" dirty="0">
                <a:latin typeface="Calibri" panose="020F0502020204030204" pitchFamily="34" charset="0"/>
                <a:cs typeface="Calibri" panose="020F0502020204030204" pitchFamily="34" charset="0"/>
              </a:endParaRPr>
            </a:p>
            <a:p>
              <a:pPr lvl="1"/>
              <a:endParaRPr lang="en-US" sz="2000" dirty="0">
                <a:latin typeface="Calibri" panose="020F0502020204030204" pitchFamily="34" charset="0"/>
                <a:cs typeface="Calibri" panose="020F0502020204030204" pitchFamily="34" charset="0"/>
              </a:endParaRPr>
            </a:p>
            <a:p>
              <a:pPr marL="800100" lvl="1" indent="-342900">
                <a:buFont typeface="Wingdings" pitchFamily="2" charset="2"/>
                <a:buChar char="ü"/>
              </a:pPr>
              <a:r>
                <a:rPr lang="en-US" sz="2000" dirty="0" err="1">
                  <a:latin typeface="Calibri" panose="020F0502020204030204" pitchFamily="34" charset="0"/>
                  <a:cs typeface="Calibri" panose="020F0502020204030204" pitchFamily="34" charset="0"/>
                </a:rPr>
                <a:t>Lịch</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sử</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của</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quyền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tự</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quyết</a:t>
              </a:r>
              <a:endParaRPr lang="en-US" sz="2000" dirty="0">
                <a:latin typeface="Calibri" panose="020F0502020204030204" pitchFamily="34" charset="0"/>
                <a:cs typeface="Calibri" panose="020F0502020204030204" pitchFamily="34" charset="0"/>
              </a:endParaRPr>
            </a:p>
            <a:p>
              <a:pPr lvl="1"/>
              <a:endParaRPr lang="en-US" sz="2000" dirty="0">
                <a:latin typeface="Calibri" panose="020F0502020204030204" pitchFamily="34" charset="0"/>
                <a:cs typeface="Calibri" panose="020F0502020204030204" pitchFamily="34" charset="0"/>
              </a:endParaRPr>
            </a:p>
            <a:p>
              <a:pPr marL="800100" lvl="1" indent="-342900">
                <a:buFont typeface="Wingdings" pitchFamily="2" charset="2"/>
                <a:buChar char="ü"/>
              </a:pPr>
              <a:r>
                <a:rPr lang="en-US" sz="2000" dirty="0" err="1">
                  <a:latin typeface="Calibri" panose="020F0502020204030204" pitchFamily="34" charset="0"/>
                  <a:cs typeface="Calibri" panose="020F0502020204030204" pitchFamily="34" charset="0"/>
                </a:rPr>
                <a:t>Những</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điều</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cần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ghi</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nhớ</a:t>
              </a:r>
              <a:endParaRPr lang="en-US" sz="2000" dirty="0">
                <a:latin typeface="Calibri" panose="020F0502020204030204" pitchFamily="34" charset="0"/>
                <a:cs typeface="Calibri" panose="020F0502020204030204" pitchFamily="34" charset="0"/>
              </a:endParaRPr>
            </a:p>
            <a:p>
              <a:pPr lvl="1"/>
              <a:endParaRPr lang="en-US" sz="2000" dirty="0">
                <a:latin typeface="Calibri" panose="020F0502020204030204" pitchFamily="34" charset="0"/>
                <a:cs typeface="Calibri" panose="020F0502020204030204" pitchFamily="34" charset="0"/>
              </a:endParaRPr>
            </a:p>
            <a:p>
              <a:pPr marL="800100" lvl="1" indent="-342900">
                <a:buFont typeface="Wingdings" pitchFamily="2" charset="2"/>
                <a:buChar char="ü"/>
              </a:pPr>
              <a:r>
                <a:rPr lang="en-US" sz="2000" dirty="0">
                  <a:latin typeface="Calibri" panose="020F0502020204030204" pitchFamily="34" charset="0"/>
                  <a:cs typeface="Calibri" panose="020F0502020204030204" pitchFamily="34" charset="0"/>
                </a:rPr>
                <a:t>5 </a:t>
              </a:r>
              <a:r>
                <a:rPr lang="en-US" sz="2000" dirty="0" err="1">
                  <a:latin typeface="Calibri" panose="020F0502020204030204" pitchFamily="34" charset="0"/>
                  <a:cs typeface="Calibri" panose="020F0502020204030204" pitchFamily="34" charset="0"/>
                </a:rPr>
                <a:t>Nguyên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tắc</a:t>
              </a:r>
              <a:endParaRPr lang="en-US" sz="2000" dirty="0">
                <a:latin typeface="Calibri" panose="020F0502020204030204" pitchFamily="34" charset="0"/>
                <a:cs typeface="Calibri" panose="020F0502020204030204" pitchFamily="34" charset="0"/>
              </a:endParaRPr>
            </a:p>
            <a:p>
              <a:pPr marL="800100" lvl="1" indent="-342900">
                <a:buFont typeface="Wingdings" pitchFamily="2" charset="2"/>
                <a:buChar char="ü"/>
              </a:pPr>
              <a:endParaRPr lang="en-US" sz="2000" dirty="0">
                <a:latin typeface="Century Gothic" panose="020B0502020202020204" pitchFamily="34" charset="0"/>
              </a:endParaRPr>
            </a:p>
            <a:p>
              <a:pPr marL="800100" lvl="1" indent="-342900">
                <a:buFont typeface="Wingdings" pitchFamily="2" charset="2"/>
                <a:buChar char="ü"/>
              </a:pPr>
              <a:r>
                <a:rPr lang="en-US" sz="2000" dirty="0" err="1">
                  <a:latin typeface="Calibri" panose="020F0502020204030204" pitchFamily="34" charset="0"/>
                  <a:cs typeface="Calibri" panose="020F0502020204030204" pitchFamily="34" charset="0"/>
                </a:rPr>
                <a:t>Kế</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hoạch</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tập</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trung</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vào</a:t>
              </a:r>
              <a:r>
                <a:rPr lang="en-US" sz="2000" dirty="0">
                  <a:latin typeface="Calibri" panose="020F0502020204030204" pitchFamily="34" charset="0"/>
                  <a:cs typeface="Calibri" panose="020F0502020204030204" pitchFamily="34" charset="0"/>
                </a:rPr>
                <a:t> con </a:t>
              </a:r>
              <a:r>
                <a:rPr lang="en-US" sz="2000" dirty="0" err="1">
                  <a:latin typeface="Calibri" panose="020F0502020204030204" pitchFamily="34" charset="0"/>
                  <a:cs typeface="Calibri" panose="020F0502020204030204" pitchFamily="34" charset="0"/>
                </a:rPr>
                <a:t>người</a:t>
              </a:r>
              <a:endParaRPr lang="en-US" sz="2000" b="1" dirty="0">
                <a:solidFill>
                  <a:schemeClr val="bg2">
                    <a:lumMod val="10000"/>
                  </a:schemeClr>
                </a:solidFill>
                <a:latin typeface="Calibri" panose="020F0502020204030204" pitchFamily="34" charset="0"/>
                <a:cs typeface="Calibri" panose="020F0502020204030204" pitchFamily="34" charset="0"/>
              </a:endParaRPr>
            </a:p>
            <a:p>
              <a:pPr marL="914400" lvl="1" indent="-457200">
                <a:buFont typeface="Wingdings" pitchFamily="2" charset="2"/>
                <a:buChar char="ü"/>
              </a:pPr>
              <a:endParaRPr lang="en-US" sz="3200" b="1" dirty="0">
                <a:solidFill>
                  <a:schemeClr val="bg2">
                    <a:lumMod val="10000"/>
                  </a:schemeClr>
                </a:solidFill>
                <a:latin typeface="Century Gothic" panose="020B0502020202020204" pitchFamily="34" charset="0"/>
              </a:endParaRPr>
            </a:p>
          </p:txBody>
        </p:sp>
      </p:grpSp>
    </p:spTree>
    <p:extLst>
      <p:ext uri="{BB962C8B-B14F-4D97-AF65-F5344CB8AC3E}">
        <p14:creationId xmlns:p14="http://schemas.microsoft.com/office/powerpoint/2010/main" val="2009953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49442" y="994167"/>
            <a:ext cx="4726518" cy="1460500"/>
          </a:xfrm>
        </p:spPr>
        <p:txBody>
          <a:bodyPr>
            <a:noAutofit/>
          </a:bodyPr>
          <a:lstStyle/>
          <a:p>
            <a:r>
              <a:rPr lang="en-US" dirty="0">
                <a:latin typeface="Arial" panose="020B0604020202020204" pitchFamily="34" charset="0"/>
                <a:cs typeface="Arial" panose="020B0604020202020204" pitchFamily="34" charset="0"/>
              </a:rPr>
              <a:t>VAI TRÒ VÀ TRÁCH NHIỆM</a:t>
            </a:r>
          </a:p>
        </p:txBody>
      </p:sp>
      <p:grpSp>
        <p:nvGrpSpPr>
          <p:cNvPr id="9" name="Group 8">
            <a:extLst>
              <a:ext uri="{FF2B5EF4-FFF2-40B4-BE49-F238E27FC236}">
                <a16:creationId xmlns:a16="http://schemas.microsoft.com/office/drawing/2014/main" id="{DA2DBE59-EB23-064E-85E6-1619FE741698}"/>
              </a:ext>
            </a:extLst>
          </p:cNvPr>
          <p:cNvGrpSpPr/>
          <p:nvPr/>
        </p:nvGrpSpPr>
        <p:grpSpPr>
          <a:xfrm>
            <a:off x="6836296" y="2454667"/>
            <a:ext cx="3579183" cy="4646092"/>
            <a:chOff x="7316332" y="2967282"/>
            <a:chExt cx="3579183" cy="4646092"/>
          </a:xfrm>
        </p:grpSpPr>
        <p:grpSp>
          <p:nvGrpSpPr>
            <p:cNvPr id="11" name="Group 10">
              <a:extLst>
                <a:ext uri="{FF2B5EF4-FFF2-40B4-BE49-F238E27FC236}">
                  <a16:creationId xmlns:a16="http://schemas.microsoft.com/office/drawing/2014/main" id="{D3EDC601-C722-5F47-AFAF-31CF2B7DD951}"/>
                </a:ext>
              </a:extLst>
            </p:cNvPr>
            <p:cNvGrpSpPr/>
            <p:nvPr/>
          </p:nvGrpSpPr>
          <p:grpSpPr>
            <a:xfrm>
              <a:off x="7316332" y="2967282"/>
              <a:ext cx="3579183" cy="4646092"/>
              <a:chOff x="1763121" y="3966472"/>
              <a:chExt cx="3579183" cy="4148786"/>
            </a:xfrm>
          </p:grpSpPr>
          <p:sp>
            <p:nvSpPr>
              <p:cNvPr id="19" name="Rectangle 18">
                <a:extLst>
                  <a:ext uri="{FF2B5EF4-FFF2-40B4-BE49-F238E27FC236}">
                    <a16:creationId xmlns:a16="http://schemas.microsoft.com/office/drawing/2014/main" id="{ED0A372D-28CD-304E-B40E-CA2FF67FCE9D}"/>
                  </a:ext>
                </a:extLst>
              </p:cNvPr>
              <p:cNvSpPr/>
              <p:nvPr/>
            </p:nvSpPr>
            <p:spPr>
              <a:xfrm>
                <a:off x="1763121" y="3966472"/>
                <a:ext cx="3579183" cy="4148786"/>
              </a:xfrm>
              <a:prstGeom prst="rect">
                <a:avLst/>
              </a:prstGeom>
              <a:solidFill>
                <a:schemeClr val="tx1">
                  <a:lumMod val="75000"/>
                  <a:lumOff val="2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696FD4E4-5AB9-F147-A2AE-D526242FCDE6}"/>
                  </a:ext>
                </a:extLst>
              </p:cNvPr>
              <p:cNvSpPr/>
              <p:nvPr/>
            </p:nvSpPr>
            <p:spPr>
              <a:xfrm>
                <a:off x="1907063" y="4049357"/>
                <a:ext cx="3291298" cy="3845895"/>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TextBox 16">
              <a:extLst>
                <a:ext uri="{FF2B5EF4-FFF2-40B4-BE49-F238E27FC236}">
                  <a16:creationId xmlns:a16="http://schemas.microsoft.com/office/drawing/2014/main" id="{26B7E1CF-995D-9F48-BF93-1AB256D427EF}"/>
                </a:ext>
              </a:extLst>
            </p:cNvPr>
            <p:cNvSpPr txBox="1"/>
            <p:nvPr/>
          </p:nvSpPr>
          <p:spPr>
            <a:xfrm>
              <a:off x="7551338" y="4838955"/>
              <a:ext cx="3250567" cy="2114425"/>
            </a:xfrm>
            <a:prstGeom prst="rect">
              <a:avLst/>
            </a:prstGeom>
            <a:noFill/>
          </p:spPr>
          <p:txBody>
            <a:bodyPr wrap="square" rtlCol="0">
              <a:spAutoFit/>
            </a:bodyPr>
            <a:lstStyle/>
            <a:p>
              <a:pPr>
                <a:lnSpc>
                  <a:spcPct val="90000"/>
                </a:lnSpc>
                <a:spcBef>
                  <a:spcPct val="0"/>
                </a:spcBef>
              </a:pPr>
              <a:r>
                <a:rPr lang="en-US" b="1" dirty="0">
                  <a:solidFill>
                    <a:schemeClr val="accent5">
                      <a:lumMod val="50000"/>
                    </a:schemeClr>
                  </a:solidFill>
                  <a:latin typeface="Calibri" panose="020F0502020204030204" pitchFamily="34" charset="0"/>
                  <a:ea typeface="+mj-ea"/>
                  <a:cs typeface="Calibri" panose="020F0502020204030204" pitchFamily="34" charset="0"/>
                </a:rPr>
                <a:t>VAI TRÒ VÀ TRÁCH NHIỆM</a:t>
              </a:r>
            </a:p>
            <a:p>
              <a:pPr marL="342900" indent="-342900">
                <a:lnSpc>
                  <a:spcPct val="90000"/>
                </a:lnSpc>
                <a:spcBef>
                  <a:spcPct val="0"/>
                </a:spcBef>
                <a:buFont typeface="Wingdings" panose="05000000000000000000" pitchFamily="2" charset="2"/>
                <a:buChar char="ü"/>
              </a:pPr>
              <a:r>
                <a:rPr lang="en-US" dirty="0" err="1">
                  <a:solidFill>
                    <a:schemeClr val="accent5">
                      <a:lumMod val="50000"/>
                    </a:schemeClr>
                  </a:solidFill>
                  <a:latin typeface="Calibri" panose="020F0502020204030204" pitchFamily="34" charset="0"/>
                  <a:ea typeface="+mj-ea"/>
                  <a:cs typeface="Calibri" panose="020F0502020204030204" pitchFamily="34" charset="0"/>
                </a:rPr>
                <a:t>Bạn</a:t>
              </a:r>
              <a:r>
                <a:rPr lang="en-US" dirty="0">
                  <a:solidFill>
                    <a:schemeClr val="accent5">
                      <a:lumMod val="50000"/>
                    </a:schemeClr>
                  </a:solidFill>
                  <a:latin typeface="Calibri" panose="020F0502020204030204" pitchFamily="34" charset="0"/>
                  <a:ea typeface="+mj-ea"/>
                  <a:cs typeface="Calibri" panose="020F0502020204030204" pitchFamily="34" charset="0"/>
                </a:rPr>
                <a:t> </a:t>
              </a:r>
            </a:p>
            <a:p>
              <a:pPr marL="342900" indent="-342900">
                <a:lnSpc>
                  <a:spcPct val="90000"/>
                </a:lnSpc>
                <a:spcBef>
                  <a:spcPct val="0"/>
                </a:spcBef>
                <a:buFont typeface="Wingdings" panose="05000000000000000000" pitchFamily="2" charset="2"/>
                <a:buChar char="ü"/>
              </a:pPr>
              <a:r>
                <a:rPr lang="en-US" dirty="0" err="1">
                  <a:solidFill>
                    <a:schemeClr val="accent5">
                      <a:lumMod val="50000"/>
                    </a:schemeClr>
                  </a:solidFill>
                  <a:latin typeface="Calibri" panose="020F0502020204030204" pitchFamily="34" charset="0"/>
                  <a:ea typeface="+mj-ea"/>
                  <a:cs typeface="Calibri" panose="020F0502020204030204" pitchFamily="34" charset="0"/>
                </a:rPr>
                <a:t>Gia</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đình</a:t>
              </a:r>
              <a:r>
                <a:rPr lang="en-US" dirty="0">
                  <a:solidFill>
                    <a:schemeClr val="accent5">
                      <a:lumMod val="50000"/>
                    </a:schemeClr>
                  </a:solidFill>
                  <a:latin typeface="Calibri" panose="020F0502020204030204" pitchFamily="34" charset="0"/>
                  <a:ea typeface="+mj-ea"/>
                  <a:cs typeface="Calibri" panose="020F0502020204030204" pitchFamily="34" charset="0"/>
                </a:rPr>
                <a:t>/</a:t>
              </a:r>
              <a:r>
                <a:rPr lang="en-US" dirty="0" err="1">
                  <a:solidFill>
                    <a:schemeClr val="accent5">
                      <a:lumMod val="50000"/>
                    </a:schemeClr>
                  </a:solidFill>
                  <a:latin typeface="Calibri" panose="020F0502020204030204" pitchFamily="34" charset="0"/>
                  <a:ea typeface="+mj-ea"/>
                  <a:cs typeface="Calibri" panose="020F0502020204030204" pitchFamily="34" charset="0"/>
                </a:rPr>
                <a:t>Nhóm</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Hỗ</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trợ</a:t>
              </a:r>
              <a:endParaRPr lang="en-US" dirty="0">
                <a:solidFill>
                  <a:schemeClr val="accent5">
                    <a:lumMod val="50000"/>
                  </a:schemeClr>
                </a:solidFill>
                <a:latin typeface="Calibri" panose="020F0502020204030204" pitchFamily="34" charset="0"/>
                <a:ea typeface="+mj-ea"/>
                <a:cs typeface="Calibri" panose="020F0502020204030204" pitchFamily="34" charset="0"/>
              </a:endParaRPr>
            </a:p>
            <a:p>
              <a:pPr marL="342900" indent="-342900">
                <a:lnSpc>
                  <a:spcPct val="90000"/>
                </a:lnSpc>
                <a:spcBef>
                  <a:spcPct val="0"/>
                </a:spcBef>
                <a:buFont typeface="Wingdings" panose="05000000000000000000" pitchFamily="2" charset="2"/>
                <a:buChar char="ü"/>
              </a:pPr>
              <a:r>
                <a:rPr lang="en-US" dirty="0" err="1">
                  <a:solidFill>
                    <a:schemeClr val="accent5">
                      <a:lumMod val="50000"/>
                    </a:schemeClr>
                  </a:solidFill>
                  <a:latin typeface="Calibri" panose="020F0502020204030204" pitchFamily="34" charset="0"/>
                  <a:ea typeface="+mj-ea"/>
                  <a:cs typeface="Calibri" panose="020F0502020204030204" pitchFamily="34" charset="0"/>
                </a:rPr>
                <a:t>Điều</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phối</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viên</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Dịch</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vụ</a:t>
              </a:r>
              <a:endParaRPr lang="en-US" dirty="0">
                <a:solidFill>
                  <a:schemeClr val="accent5">
                    <a:lumMod val="50000"/>
                  </a:schemeClr>
                </a:solidFill>
                <a:latin typeface="Calibri" panose="020F0502020204030204" pitchFamily="34" charset="0"/>
                <a:ea typeface="+mj-ea"/>
                <a:cs typeface="Calibri" panose="020F0502020204030204" pitchFamily="34" charset="0"/>
              </a:endParaRPr>
            </a:p>
            <a:p>
              <a:pPr marL="342900" indent="-342900">
                <a:lnSpc>
                  <a:spcPct val="90000"/>
                </a:lnSpc>
                <a:spcBef>
                  <a:spcPct val="0"/>
                </a:spcBef>
                <a:buFont typeface="Wingdings" panose="05000000000000000000" pitchFamily="2" charset="2"/>
                <a:buChar char="ü"/>
              </a:pPr>
              <a:r>
                <a:rPr lang="en-US" dirty="0" err="1">
                  <a:solidFill>
                    <a:schemeClr val="accent5">
                      <a:lumMod val="50000"/>
                    </a:schemeClr>
                  </a:solidFill>
                  <a:latin typeface="Calibri" panose="020F0502020204030204" pitchFamily="34" charset="0"/>
                  <a:ea typeface="+mj-ea"/>
                  <a:cs typeface="Calibri" panose="020F0502020204030204" pitchFamily="34" charset="0"/>
                </a:rPr>
                <a:t>Dịch</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vụ</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Quản</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lý</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Tài</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chính</a:t>
              </a:r>
              <a:endParaRPr lang="en-US" dirty="0">
                <a:solidFill>
                  <a:schemeClr val="accent5">
                    <a:lumMod val="50000"/>
                  </a:schemeClr>
                </a:solidFill>
                <a:latin typeface="Calibri" panose="020F0502020204030204" pitchFamily="34" charset="0"/>
                <a:ea typeface="+mj-ea"/>
                <a:cs typeface="Calibri" panose="020F0502020204030204" pitchFamily="34" charset="0"/>
              </a:endParaRPr>
            </a:p>
            <a:p>
              <a:pPr marL="342900" indent="-342900">
                <a:lnSpc>
                  <a:spcPct val="90000"/>
                </a:lnSpc>
                <a:spcBef>
                  <a:spcPct val="0"/>
                </a:spcBef>
                <a:buFont typeface="Wingdings" panose="05000000000000000000" pitchFamily="2" charset="2"/>
                <a:buChar char="ü"/>
              </a:pPr>
              <a:r>
                <a:rPr lang="en-US" dirty="0" err="1">
                  <a:solidFill>
                    <a:schemeClr val="accent5">
                      <a:lumMod val="50000"/>
                    </a:schemeClr>
                  </a:solidFill>
                  <a:latin typeface="Calibri" panose="020F0502020204030204" pitchFamily="34" charset="0"/>
                  <a:ea typeface="+mj-ea"/>
                  <a:cs typeface="Calibri" panose="020F0502020204030204" pitchFamily="34" charset="0"/>
                </a:rPr>
                <a:t>Nhà</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cung</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cấp</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Dịch</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vụ</a:t>
              </a:r>
              <a:endParaRPr lang="en-US" dirty="0">
                <a:solidFill>
                  <a:schemeClr val="accent5">
                    <a:lumMod val="50000"/>
                  </a:schemeClr>
                </a:solidFill>
                <a:latin typeface="Calibri" panose="020F0502020204030204" pitchFamily="34" charset="0"/>
                <a:ea typeface="+mj-ea"/>
                <a:cs typeface="Calibri" panose="020F0502020204030204" pitchFamily="34" charset="0"/>
              </a:endParaRPr>
            </a:p>
            <a:p>
              <a:pPr marL="342900" indent="-342900">
                <a:lnSpc>
                  <a:spcPct val="90000"/>
                </a:lnSpc>
                <a:spcBef>
                  <a:spcPct val="0"/>
                </a:spcBef>
                <a:buFont typeface="Wingdings" panose="05000000000000000000" pitchFamily="2" charset="2"/>
                <a:buChar char="ü"/>
              </a:pPr>
              <a:r>
                <a:rPr lang="en-US" dirty="0" err="1">
                  <a:solidFill>
                    <a:schemeClr val="accent5">
                      <a:lumMod val="50000"/>
                    </a:schemeClr>
                  </a:solidFill>
                  <a:latin typeface="Calibri" panose="020F0502020204030204" pitchFamily="34" charset="0"/>
                  <a:ea typeface="+mj-ea"/>
                  <a:cs typeface="Calibri" panose="020F0502020204030204" pitchFamily="34" charset="0"/>
                </a:rPr>
                <a:t>Cố</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vấn</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Riêng</a:t>
              </a:r>
              <a:endParaRPr lang="en-US" dirty="0">
                <a:solidFill>
                  <a:schemeClr val="accent5">
                    <a:lumMod val="50000"/>
                  </a:schemeClr>
                </a:solidFill>
                <a:latin typeface="Calibri" panose="020F0502020204030204" pitchFamily="34" charset="0"/>
                <a:ea typeface="+mj-ea"/>
                <a:cs typeface="Calibri" panose="020F0502020204030204" pitchFamily="34" charset="0"/>
              </a:endParaRPr>
            </a:p>
            <a:p>
              <a:pPr marL="342900" indent="-342900">
                <a:lnSpc>
                  <a:spcPct val="90000"/>
                </a:lnSpc>
                <a:spcBef>
                  <a:spcPct val="0"/>
                </a:spcBef>
                <a:buFont typeface="Arial" panose="020B0604020202020204" pitchFamily="34" charset="0"/>
                <a:buChar char="•"/>
              </a:pPr>
              <a:endParaRPr lang="en-US" sz="2000" dirty="0">
                <a:solidFill>
                  <a:schemeClr val="bg1"/>
                </a:solidFill>
                <a:latin typeface="Calibri" panose="020F0502020204030204" pitchFamily="34" charset="0"/>
                <a:ea typeface="+mj-ea"/>
                <a:cs typeface="Calibri" panose="020F0502020204030204" pitchFamily="34" charset="0"/>
              </a:endParaRPr>
            </a:p>
          </p:txBody>
        </p:sp>
        <p:sp>
          <p:nvSpPr>
            <p:cNvPr id="18" name="TextBox 17">
              <a:extLst>
                <a:ext uri="{FF2B5EF4-FFF2-40B4-BE49-F238E27FC236}">
                  <a16:creationId xmlns:a16="http://schemas.microsoft.com/office/drawing/2014/main" id="{558A179E-A699-2245-920E-C80A0126BF0E}"/>
                </a:ext>
              </a:extLst>
            </p:cNvPr>
            <p:cNvSpPr txBox="1"/>
            <p:nvPr/>
          </p:nvSpPr>
          <p:spPr>
            <a:xfrm>
              <a:off x="7551338" y="3173079"/>
              <a:ext cx="3109170" cy="1837426"/>
            </a:xfrm>
            <a:prstGeom prst="rect">
              <a:avLst/>
            </a:prstGeom>
            <a:noFill/>
          </p:spPr>
          <p:txBody>
            <a:bodyPr wrap="square" rtlCol="0">
              <a:spAutoFit/>
            </a:bodyPr>
            <a:lstStyle/>
            <a:p>
              <a:r>
                <a:rPr lang="en-US" b="1" dirty="0">
                  <a:solidFill>
                    <a:schemeClr val="accent5">
                      <a:lumMod val="50000"/>
                    </a:schemeClr>
                  </a:solidFill>
                  <a:latin typeface="Calibri" panose="020F0502020204030204" pitchFamily="34" charset="0"/>
                  <a:cs typeface="Calibri" panose="020F0502020204030204" pitchFamily="34" charset="0"/>
                </a:rPr>
                <a:t>5 NGUYÊN TẮC</a:t>
              </a:r>
            </a:p>
            <a:p>
              <a:pPr marL="342900" indent="-342900">
                <a:lnSpc>
                  <a:spcPct val="90000"/>
                </a:lnSpc>
                <a:spcBef>
                  <a:spcPct val="0"/>
                </a:spcBef>
                <a:buFont typeface="Wingdings" panose="05000000000000000000" pitchFamily="2" charset="2"/>
                <a:buChar char="ü"/>
              </a:pPr>
              <a:r>
                <a:rPr lang="en-US" dirty="0" err="1">
                  <a:solidFill>
                    <a:schemeClr val="accent5">
                      <a:lumMod val="50000"/>
                    </a:schemeClr>
                  </a:solidFill>
                  <a:latin typeface="Calibri" panose="020F0502020204030204" pitchFamily="34" charset="0"/>
                  <a:ea typeface="+mj-ea"/>
                  <a:cs typeface="Calibri" panose="020F0502020204030204" pitchFamily="34" charset="0"/>
                </a:rPr>
                <a:t>Tự</a:t>
              </a:r>
              <a:r>
                <a:rPr lang="en-US" dirty="0">
                  <a:solidFill>
                    <a:schemeClr val="accent5">
                      <a:lumMod val="50000"/>
                    </a:schemeClr>
                  </a:solidFill>
                  <a:latin typeface="Calibri" panose="020F0502020204030204" pitchFamily="34" charset="0"/>
                  <a:ea typeface="+mj-ea"/>
                  <a:cs typeface="Calibri" panose="020F0502020204030204" pitchFamily="34" charset="0"/>
                </a:rPr>
                <a:t> do</a:t>
              </a:r>
            </a:p>
            <a:p>
              <a:pPr marL="342900" indent="-342900">
                <a:lnSpc>
                  <a:spcPct val="90000"/>
                </a:lnSpc>
                <a:spcBef>
                  <a:spcPct val="0"/>
                </a:spcBef>
                <a:buFont typeface="Wingdings" panose="05000000000000000000" pitchFamily="2" charset="2"/>
                <a:buChar char="ü"/>
              </a:pPr>
              <a:r>
                <a:rPr lang="en-US" dirty="0" err="1">
                  <a:solidFill>
                    <a:schemeClr val="accent5">
                      <a:lumMod val="50000"/>
                    </a:schemeClr>
                  </a:solidFill>
                  <a:latin typeface="Calibri" panose="020F0502020204030204" pitchFamily="34" charset="0"/>
                  <a:ea typeface="+mj-ea"/>
                  <a:cs typeface="Calibri" panose="020F0502020204030204" pitchFamily="34" charset="0"/>
                </a:rPr>
                <a:t>Thẩm</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quyền</a:t>
              </a:r>
              <a:endParaRPr lang="en-US" dirty="0">
                <a:solidFill>
                  <a:schemeClr val="accent5">
                    <a:lumMod val="50000"/>
                  </a:schemeClr>
                </a:solidFill>
                <a:latin typeface="Calibri" panose="020F0502020204030204" pitchFamily="34" charset="0"/>
                <a:ea typeface="+mj-ea"/>
                <a:cs typeface="Calibri" panose="020F0502020204030204" pitchFamily="34" charset="0"/>
              </a:endParaRPr>
            </a:p>
            <a:p>
              <a:pPr marL="342900" indent="-342900">
                <a:lnSpc>
                  <a:spcPct val="90000"/>
                </a:lnSpc>
                <a:spcBef>
                  <a:spcPct val="0"/>
                </a:spcBef>
                <a:buFont typeface="Wingdings" panose="05000000000000000000" pitchFamily="2" charset="2"/>
                <a:buChar char="ü"/>
              </a:pPr>
              <a:r>
                <a:rPr lang="en-US" dirty="0" err="1">
                  <a:solidFill>
                    <a:schemeClr val="accent5">
                      <a:lumMod val="50000"/>
                    </a:schemeClr>
                  </a:solidFill>
                  <a:latin typeface="Calibri" panose="020F0502020204030204" pitchFamily="34" charset="0"/>
                  <a:ea typeface="+mj-ea"/>
                  <a:cs typeface="Calibri" panose="020F0502020204030204" pitchFamily="34" charset="0"/>
                </a:rPr>
                <a:t>Sự</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hỗ</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trợ</a:t>
              </a:r>
              <a:r>
                <a:rPr lang="en-US" dirty="0">
                  <a:solidFill>
                    <a:schemeClr val="accent5">
                      <a:lumMod val="50000"/>
                    </a:schemeClr>
                  </a:solidFill>
                  <a:latin typeface="Calibri" panose="020F0502020204030204" pitchFamily="34" charset="0"/>
                  <a:ea typeface="+mj-ea"/>
                  <a:cs typeface="Calibri" panose="020F0502020204030204" pitchFamily="34" charset="0"/>
                </a:rPr>
                <a:t> </a:t>
              </a:r>
            </a:p>
            <a:p>
              <a:pPr marL="342900" indent="-342900">
                <a:lnSpc>
                  <a:spcPct val="90000"/>
                </a:lnSpc>
                <a:spcBef>
                  <a:spcPct val="0"/>
                </a:spcBef>
                <a:buFont typeface="Wingdings" panose="05000000000000000000" pitchFamily="2" charset="2"/>
                <a:buChar char="ü"/>
              </a:pPr>
              <a:r>
                <a:rPr lang="en-US" dirty="0" err="1">
                  <a:solidFill>
                    <a:schemeClr val="accent5">
                      <a:lumMod val="50000"/>
                    </a:schemeClr>
                  </a:solidFill>
                  <a:latin typeface="Calibri" panose="020F0502020204030204" pitchFamily="34" charset="0"/>
                  <a:ea typeface="+mj-ea"/>
                  <a:cs typeface="Calibri" panose="020F0502020204030204" pitchFamily="34" charset="0"/>
                </a:rPr>
                <a:t>Trách</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nhiệm</a:t>
              </a:r>
              <a:endParaRPr lang="en-US" dirty="0">
                <a:solidFill>
                  <a:schemeClr val="accent5">
                    <a:lumMod val="50000"/>
                  </a:schemeClr>
                </a:solidFill>
                <a:latin typeface="Calibri" panose="020F0502020204030204" pitchFamily="34" charset="0"/>
                <a:ea typeface="+mj-ea"/>
                <a:cs typeface="Calibri" panose="020F0502020204030204" pitchFamily="34" charset="0"/>
              </a:endParaRPr>
            </a:p>
            <a:p>
              <a:pPr marL="342900" indent="-342900">
                <a:lnSpc>
                  <a:spcPct val="90000"/>
                </a:lnSpc>
                <a:spcBef>
                  <a:spcPct val="0"/>
                </a:spcBef>
                <a:buFont typeface="Wingdings" panose="05000000000000000000" pitchFamily="2" charset="2"/>
                <a:buChar char="ü"/>
              </a:pPr>
              <a:r>
                <a:rPr lang="en-US" dirty="0" err="1">
                  <a:solidFill>
                    <a:schemeClr val="accent5">
                      <a:lumMod val="50000"/>
                    </a:schemeClr>
                  </a:solidFill>
                  <a:latin typeface="Calibri" panose="020F0502020204030204" pitchFamily="34" charset="0"/>
                  <a:ea typeface="+mj-ea"/>
                  <a:cs typeface="Calibri" panose="020F0502020204030204" pitchFamily="34" charset="0"/>
                </a:rPr>
                <a:t>Sự</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thừa</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nhận</a:t>
              </a:r>
              <a:endParaRPr lang="en-US" dirty="0">
                <a:solidFill>
                  <a:schemeClr val="accent5">
                    <a:lumMod val="50000"/>
                  </a:schemeClr>
                </a:solidFill>
                <a:latin typeface="Calibri" panose="020F0502020204030204" pitchFamily="34" charset="0"/>
                <a:ea typeface="+mj-ea"/>
                <a:cs typeface="Calibri" panose="020F0502020204030204" pitchFamily="34" charset="0"/>
              </a:endParaRPr>
            </a:p>
            <a:p>
              <a:pPr algn="l" defTabSz="914400" rtl="0" eaLnBrk="1" latinLnBrk="0" hangingPunct="1">
                <a:lnSpc>
                  <a:spcPct val="90000"/>
                </a:lnSpc>
                <a:spcBef>
                  <a:spcPct val="0"/>
                </a:spcBef>
                <a:buNone/>
              </a:pPr>
              <a:endParaRPr lang="en-US" sz="1600" dirty="0">
                <a:solidFill>
                  <a:schemeClr val="accent5">
                    <a:lumMod val="50000"/>
                  </a:schemeClr>
                </a:solidFill>
                <a:latin typeface="Century Gothic" panose="020B0502020202020204" pitchFamily="34" charset="0"/>
                <a:ea typeface="+mj-ea"/>
                <a:cs typeface="+mj-cs"/>
              </a:endParaRPr>
            </a:p>
          </p:txBody>
        </p:sp>
      </p:grpSp>
    </p:spTree>
    <p:extLst>
      <p:ext uri="{BB962C8B-B14F-4D97-AF65-F5344CB8AC3E}">
        <p14:creationId xmlns:p14="http://schemas.microsoft.com/office/powerpoint/2010/main" val="11671725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2000"/>
            <a:lum/>
          </a:blip>
          <a:srcRect/>
          <a:stretch>
            <a:fillRect t="-9000" b="-9000"/>
          </a:stretch>
        </a:blipFill>
        <a:effectLst/>
      </p:bgPr>
    </p:bg>
    <p:spTree>
      <p:nvGrpSpPr>
        <p:cNvPr id="1" name=""/>
        <p:cNvGrpSpPr/>
        <p:nvPr/>
      </p:nvGrpSpPr>
      <p:grpSpPr>
        <a:xfrm>
          <a:off x="0" y="0"/>
          <a:ext cx="0" cy="0"/>
          <a:chOff x="0" y="0"/>
          <a:chExt cx="0" cy="0"/>
        </a:xfrm>
      </p:grpSpPr>
      <p:sp>
        <p:nvSpPr>
          <p:cNvPr id="16" name="Isosceles Triangle 15"/>
          <p:cNvSpPr/>
          <p:nvPr/>
        </p:nvSpPr>
        <p:spPr>
          <a:xfrm rot="9220213">
            <a:off x="417129" y="4851115"/>
            <a:ext cx="15108068" cy="6918578"/>
          </a:xfrm>
          <a:prstGeom prst="triangle">
            <a:avLst>
              <a:gd name="adj" fmla="val 22555"/>
            </a:avLst>
          </a:prstGeom>
          <a:solidFill>
            <a:schemeClr val="bg1">
              <a:lumMod val="6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2242603" y="1945246"/>
            <a:ext cx="8085221" cy="462299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2053989" y="2047516"/>
            <a:ext cx="8085221" cy="590931"/>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3600" b="1" kern="1200" dirty="0">
                <a:latin typeface="Calibri" panose="020F0502020204030204" pitchFamily="34" charset="0"/>
                <a:ea typeface="+mj-ea"/>
                <a:cs typeface="Calibri" panose="020F0502020204030204" pitchFamily="34" charset="0"/>
              </a:rPr>
              <a:t>VAI TRÒ VÀ TRÁCH NHIỆM</a:t>
            </a:r>
          </a:p>
        </p:txBody>
      </p:sp>
      <p:sp>
        <p:nvSpPr>
          <p:cNvPr id="11" name="Text Placeholder 1">
            <a:extLst>
              <a:ext uri="{FF2B5EF4-FFF2-40B4-BE49-F238E27FC236}">
                <a16:creationId xmlns:a16="http://schemas.microsoft.com/office/drawing/2014/main" id="{863255E0-38C4-1F48-93AD-B561EADF32F2}"/>
              </a:ext>
            </a:extLst>
          </p:cNvPr>
          <p:cNvSpPr>
            <a:spLocks noGrp="1"/>
          </p:cNvSpPr>
          <p:nvPr>
            <p:ph type="body" sz="quarter" idx="13"/>
          </p:nvPr>
        </p:nvSpPr>
        <p:spPr>
          <a:xfrm>
            <a:off x="105673" y="100837"/>
            <a:ext cx="6847181" cy="862561"/>
          </a:xfrm>
        </p:spPr>
        <p:txBody>
          <a:bodyPr/>
          <a:lstStyle/>
          <a:p>
            <a:pPr>
              <a:spcBef>
                <a:spcPct val="0"/>
              </a:spcBef>
            </a:pPr>
            <a:r>
              <a:rPr lang="en-US" sz="2600" dirty="0">
                <a:latin typeface="Arial" panose="020B0604020202020204" pitchFamily="34" charset="0"/>
                <a:cs typeface="Arial" panose="020B0604020202020204" pitchFamily="34" charset="0"/>
              </a:rPr>
              <a:t>VAI TRÒ VÀ TRÁCH NHIỆM</a:t>
            </a:r>
          </a:p>
        </p:txBody>
      </p:sp>
      <p:sp>
        <p:nvSpPr>
          <p:cNvPr id="12" name="TextBox 11">
            <a:extLst>
              <a:ext uri="{FF2B5EF4-FFF2-40B4-BE49-F238E27FC236}">
                <a16:creationId xmlns:a16="http://schemas.microsoft.com/office/drawing/2014/main" id="{F651A8D1-99B1-4845-B85F-CCE909696BC9}"/>
              </a:ext>
            </a:extLst>
          </p:cNvPr>
          <p:cNvSpPr txBox="1"/>
          <p:nvPr/>
        </p:nvSpPr>
        <p:spPr>
          <a:xfrm>
            <a:off x="105673" y="585537"/>
            <a:ext cx="3529264" cy="480131"/>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dirty="0">
                <a:solidFill>
                  <a:schemeClr val="bg2">
                    <a:lumMod val="10000"/>
                  </a:schemeClr>
                </a:solidFill>
                <a:latin typeface="Calibri" panose="020F0502020204030204" pitchFamily="34" charset="0"/>
                <a:ea typeface="+mj-ea"/>
                <a:cs typeface="Calibri" panose="020F0502020204030204" pitchFamily="34" charset="0"/>
              </a:rPr>
              <a:t>TỔNG QUAN</a:t>
            </a:r>
            <a:endParaRPr lang="en-US" sz="2700" b="1" kern="1200" dirty="0">
              <a:solidFill>
                <a:schemeClr val="bg2">
                  <a:lumMod val="10000"/>
                </a:schemeClr>
              </a:solidFill>
              <a:latin typeface="Calibri" panose="020F0502020204030204" pitchFamily="34" charset="0"/>
              <a:ea typeface="+mj-ea"/>
              <a:cs typeface="Calibri" panose="020F0502020204030204" pitchFamily="34" charset="0"/>
            </a:endParaRPr>
          </a:p>
        </p:txBody>
      </p:sp>
      <p:sp>
        <p:nvSpPr>
          <p:cNvPr id="9" name="Rectangle 8">
            <a:extLst>
              <a:ext uri="{FF2B5EF4-FFF2-40B4-BE49-F238E27FC236}">
                <a16:creationId xmlns:a16="http://schemas.microsoft.com/office/drawing/2014/main" id="{B5CFF8F1-5862-DD4D-A8D0-C12E0E4E404F}"/>
              </a:ext>
            </a:extLst>
          </p:cNvPr>
          <p:cNvSpPr/>
          <p:nvPr/>
        </p:nvSpPr>
        <p:spPr>
          <a:xfrm>
            <a:off x="1828801" y="2695640"/>
            <a:ext cx="8503954" cy="3477875"/>
          </a:xfrm>
          <a:prstGeom prst="rect">
            <a:avLst/>
          </a:prstGeom>
        </p:spPr>
        <p:txBody>
          <a:bodyPr wrap="square">
            <a:spAutoFit/>
          </a:bodyPr>
          <a:lstStyle/>
          <a:p>
            <a:pPr marL="914400" lvl="1" indent="-457200">
              <a:buFont typeface="Wingdings" pitchFamily="2" charset="2"/>
              <a:buChar char="ü"/>
            </a:pPr>
            <a:r>
              <a:rPr lang="en-US" sz="2000" dirty="0">
                <a:latin typeface="Calibri" panose="020F0502020204030204" pitchFamily="34" charset="0"/>
                <a:cs typeface="Calibri" panose="020F0502020204030204" pitchFamily="34" charset="0"/>
              </a:rPr>
              <a:t>VAI TRÒ VÀ TRÁCH NHIỆM CỦA CHÚNG TA</a:t>
            </a:r>
            <a:br>
              <a:rPr lang="en-US" sz="2000" dirty="0">
                <a:latin typeface="Calibri" panose="020F0502020204030204" pitchFamily="34" charset="0"/>
                <a:cs typeface="Calibri" panose="020F0502020204030204" pitchFamily="34" charset="0"/>
              </a:rPr>
            </a:br>
            <a:endParaRPr lang="en-US" sz="2000" dirty="0">
              <a:latin typeface="Calibri" panose="020F0502020204030204" pitchFamily="34" charset="0"/>
              <a:cs typeface="Calibri" panose="020F0502020204030204" pitchFamily="34" charset="0"/>
            </a:endParaRPr>
          </a:p>
          <a:p>
            <a:pPr marL="914400" lvl="1" indent="-457200">
              <a:buFont typeface="Wingdings" pitchFamily="2" charset="2"/>
              <a:buChar char="ü"/>
            </a:pPr>
            <a:r>
              <a:rPr lang="en-US" sz="2000" dirty="0">
                <a:latin typeface="Calibri" panose="020F0502020204030204" pitchFamily="34" charset="0"/>
                <a:cs typeface="Calibri" panose="020F0502020204030204" pitchFamily="34" charset="0"/>
              </a:rPr>
              <a:t>NHỮNG NGƯỜI BẠN CHỌN TỪ CUỘC SỐNG CỦA BẠN</a:t>
            </a:r>
          </a:p>
          <a:p>
            <a:pPr lvl="1"/>
            <a:endParaRPr lang="en-US" sz="2000" dirty="0">
              <a:latin typeface="Calibri" panose="020F0502020204030204" pitchFamily="34" charset="0"/>
              <a:cs typeface="Calibri" panose="020F0502020204030204" pitchFamily="34" charset="0"/>
            </a:endParaRPr>
          </a:p>
          <a:p>
            <a:pPr marL="914400" lvl="1" indent="-457200">
              <a:buFont typeface="Wingdings" pitchFamily="2" charset="2"/>
              <a:buChar char="ü"/>
            </a:pPr>
            <a:r>
              <a:rPr lang="en-US" sz="2000" dirty="0">
                <a:latin typeface="Calibri" panose="020F0502020204030204" pitchFamily="34" charset="0"/>
                <a:cs typeface="Calibri" panose="020F0502020204030204" pitchFamily="34" charset="0"/>
              </a:rPr>
              <a:t>ĐIỀU PHỐI VIÊN DỊCH VỤ TẠI TRUNG TÂM VÙNG CỦA BẠN</a:t>
            </a:r>
          </a:p>
          <a:p>
            <a:pPr lvl="1"/>
            <a:endParaRPr lang="en-US" sz="2000" dirty="0">
              <a:latin typeface="Calibri" panose="020F0502020204030204" pitchFamily="34" charset="0"/>
              <a:cs typeface="Calibri" panose="020F0502020204030204" pitchFamily="34" charset="0"/>
            </a:endParaRPr>
          </a:p>
          <a:p>
            <a:pPr marL="914400" lvl="1" indent="-457200">
              <a:buFont typeface="Wingdings" pitchFamily="2" charset="2"/>
              <a:buChar char="ü"/>
            </a:pPr>
            <a:r>
              <a:rPr lang="en-US" sz="2000" dirty="0">
                <a:latin typeface="Calibri" panose="020F0502020204030204" pitchFamily="34" charset="0"/>
                <a:cs typeface="Calibri" panose="020F0502020204030204" pitchFamily="34" charset="0"/>
              </a:rPr>
              <a:t>CỐ VẤN RIÊNG</a:t>
            </a:r>
          </a:p>
          <a:p>
            <a:pPr lvl="1"/>
            <a:endParaRPr lang="en-US" sz="2000" dirty="0">
              <a:latin typeface="Calibri" panose="020F0502020204030204" pitchFamily="34" charset="0"/>
              <a:cs typeface="Calibri" panose="020F0502020204030204" pitchFamily="34" charset="0"/>
            </a:endParaRPr>
          </a:p>
          <a:p>
            <a:pPr marL="914400" lvl="1" indent="-457200">
              <a:buFont typeface="Wingdings" pitchFamily="2" charset="2"/>
              <a:buChar char="ü"/>
            </a:pPr>
            <a:r>
              <a:rPr lang="en-US" sz="2000" dirty="0">
                <a:latin typeface="Calibri" panose="020F0502020204030204" pitchFamily="34" charset="0"/>
                <a:cs typeface="Calibri" panose="020F0502020204030204" pitchFamily="34" charset="0"/>
              </a:rPr>
              <a:t>NHÀ CUNG CẤP DỊCH VỤ</a:t>
            </a:r>
          </a:p>
          <a:p>
            <a:pPr marL="914400" lvl="1" indent="-457200">
              <a:buFont typeface="Wingdings" pitchFamily="2" charset="2"/>
              <a:buChar char="ü"/>
            </a:pPr>
            <a:endParaRPr lang="en-US" sz="2000" dirty="0">
              <a:latin typeface="Calibri" panose="020F0502020204030204" pitchFamily="34" charset="0"/>
              <a:cs typeface="Calibri" panose="020F0502020204030204" pitchFamily="34" charset="0"/>
            </a:endParaRPr>
          </a:p>
          <a:p>
            <a:pPr marL="914400" lvl="1" indent="-457200">
              <a:buFont typeface="Wingdings" pitchFamily="2" charset="2"/>
              <a:buChar char="ü"/>
            </a:pPr>
            <a:r>
              <a:rPr lang="en-US" sz="2000" dirty="0">
                <a:latin typeface="Calibri" panose="020F0502020204030204" pitchFamily="34" charset="0"/>
                <a:cs typeface="Calibri" panose="020F0502020204030204" pitchFamily="34" charset="0"/>
              </a:rPr>
              <a:t>DỊCH VỤ QUẢN LÝ TÀI CHÍNH (FMS)</a:t>
            </a:r>
          </a:p>
        </p:txBody>
      </p:sp>
    </p:spTree>
    <p:extLst>
      <p:ext uri="{BB962C8B-B14F-4D97-AF65-F5344CB8AC3E}">
        <p14:creationId xmlns:p14="http://schemas.microsoft.com/office/powerpoint/2010/main" val="3052656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Pentagon 33">
            <a:extLst>
              <a:ext uri="{FF2B5EF4-FFF2-40B4-BE49-F238E27FC236}">
                <a16:creationId xmlns:a16="http://schemas.microsoft.com/office/drawing/2014/main" id="{04575B0E-5BD0-104F-8431-03C1B0FF6D0F}"/>
              </a:ext>
            </a:extLst>
          </p:cNvPr>
          <p:cNvSpPr/>
          <p:nvPr/>
        </p:nvSpPr>
        <p:spPr>
          <a:xfrm rot="10800000">
            <a:off x="949924" y="981251"/>
            <a:ext cx="11242076" cy="6059628"/>
          </a:xfrm>
          <a:prstGeom prst="homePlate">
            <a:avLst/>
          </a:prstGeom>
          <a:solidFill>
            <a:schemeClr val="bg1">
              <a:lumMod val="75000"/>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ight Arrow 28">
            <a:extLst>
              <a:ext uri="{FF2B5EF4-FFF2-40B4-BE49-F238E27FC236}">
                <a16:creationId xmlns:a16="http://schemas.microsoft.com/office/drawing/2014/main" id="{F7EC06D3-E53B-4E49-8F42-BFC7226A30C0}"/>
              </a:ext>
            </a:extLst>
          </p:cNvPr>
          <p:cNvSpPr/>
          <p:nvPr/>
        </p:nvSpPr>
        <p:spPr>
          <a:xfrm rot="14818363">
            <a:off x="8459063" y="3147415"/>
            <a:ext cx="1634124" cy="173740"/>
          </a:xfrm>
          <a:prstGeom prst="rightArrow">
            <a:avLst>
              <a:gd name="adj1" fmla="val 50000"/>
              <a:gd name="adj2" fmla="val 81630"/>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1" name="Right Arrow 30">
            <a:extLst>
              <a:ext uri="{FF2B5EF4-FFF2-40B4-BE49-F238E27FC236}">
                <a16:creationId xmlns:a16="http://schemas.microsoft.com/office/drawing/2014/main" id="{38EAD698-7633-2741-9A6E-B53BD417C903}"/>
              </a:ext>
            </a:extLst>
          </p:cNvPr>
          <p:cNvSpPr/>
          <p:nvPr/>
        </p:nvSpPr>
        <p:spPr>
          <a:xfrm rot="12801885">
            <a:off x="8341239" y="4352678"/>
            <a:ext cx="628053" cy="111602"/>
          </a:xfrm>
          <a:prstGeom prst="rightArrow">
            <a:avLst>
              <a:gd name="adj1" fmla="val 50000"/>
              <a:gd name="adj2" fmla="val 81630"/>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0" name="Right Arrow 29">
            <a:extLst>
              <a:ext uri="{FF2B5EF4-FFF2-40B4-BE49-F238E27FC236}">
                <a16:creationId xmlns:a16="http://schemas.microsoft.com/office/drawing/2014/main" id="{DA8CEE74-FD6B-F74E-BE05-05EC0CE5BB6A}"/>
              </a:ext>
            </a:extLst>
          </p:cNvPr>
          <p:cNvSpPr/>
          <p:nvPr/>
        </p:nvSpPr>
        <p:spPr>
          <a:xfrm rot="13574786">
            <a:off x="6764318" y="3124117"/>
            <a:ext cx="2703827" cy="150665"/>
          </a:xfrm>
          <a:prstGeom prst="rightArrow">
            <a:avLst>
              <a:gd name="adj1" fmla="val 50000"/>
              <a:gd name="adj2" fmla="val 81630"/>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pPr>
              <a:spcBef>
                <a:spcPct val="0"/>
              </a:spcBef>
            </a:pPr>
            <a:r>
              <a:rPr lang="en-US" sz="2800" dirty="0">
                <a:latin typeface="Calibri" panose="020F0502020204030204" pitchFamily="34" charset="0"/>
                <a:cs typeface="Calibri" panose="020F0502020204030204" pitchFamily="34" charset="0"/>
              </a:rPr>
              <a:t>VAI TRÒ VÀ TRÁCH NHIỆM</a:t>
            </a:r>
          </a:p>
        </p:txBody>
      </p:sp>
      <p:sp>
        <p:nvSpPr>
          <p:cNvPr id="5" name="TextBox 4">
            <a:extLst>
              <a:ext uri="{FF2B5EF4-FFF2-40B4-BE49-F238E27FC236}">
                <a16:creationId xmlns:a16="http://schemas.microsoft.com/office/drawing/2014/main" id="{C8153160-F310-5D4D-A1DD-28A1A99CE5B9}"/>
              </a:ext>
            </a:extLst>
          </p:cNvPr>
          <p:cNvSpPr txBox="1"/>
          <p:nvPr/>
        </p:nvSpPr>
        <p:spPr>
          <a:xfrm>
            <a:off x="110210" y="595179"/>
            <a:ext cx="7353783" cy="476669"/>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dirty="0">
                <a:solidFill>
                  <a:schemeClr val="bg2">
                    <a:lumMod val="10000"/>
                  </a:schemeClr>
                </a:solidFill>
                <a:latin typeface="Calibri" panose="020F0502020204030204" pitchFamily="34" charset="0"/>
                <a:ea typeface="+mj-ea"/>
                <a:cs typeface="Calibri" panose="020F0502020204030204" pitchFamily="34" charset="0"/>
              </a:rPr>
              <a:t>TRÁCH NHIỆM CỦA BẠN</a:t>
            </a:r>
            <a:endParaRPr lang="en-US" sz="2700" b="1" kern="1200" dirty="0">
              <a:solidFill>
                <a:schemeClr val="bg2">
                  <a:lumMod val="10000"/>
                </a:schemeClr>
              </a:solidFill>
              <a:latin typeface="Calibri" panose="020F0502020204030204" pitchFamily="34" charset="0"/>
              <a:ea typeface="+mj-ea"/>
              <a:cs typeface="Calibri" panose="020F0502020204030204" pitchFamily="34" charset="0"/>
            </a:endParaRPr>
          </a:p>
        </p:txBody>
      </p:sp>
      <p:pic>
        <p:nvPicPr>
          <p:cNvPr id="7" name="Picture 6">
            <a:extLst>
              <a:ext uri="{FF2B5EF4-FFF2-40B4-BE49-F238E27FC236}">
                <a16:creationId xmlns:a16="http://schemas.microsoft.com/office/drawing/2014/main" id="{56ED9573-4DB5-CB4A-8CC2-013D42AA7A87}"/>
              </a:ext>
            </a:extLst>
          </p:cNvPr>
          <p:cNvPicPr>
            <a:picLocks noChangeAspect="1"/>
          </p:cNvPicPr>
          <p:nvPr/>
        </p:nvPicPr>
        <p:blipFill>
          <a:blip r:embed="rId3"/>
          <a:stretch>
            <a:fillRect/>
          </a:stretch>
        </p:blipFill>
        <p:spPr>
          <a:xfrm rot="20720630">
            <a:off x="7894060" y="747239"/>
            <a:ext cx="1774270" cy="1690812"/>
          </a:xfrm>
          <a:prstGeom prst="ellipse">
            <a:avLst/>
          </a:prstGeom>
          <a:solidFill>
            <a:schemeClr val="bg1">
              <a:lumMod val="95000"/>
            </a:schemeClr>
          </a:solidFill>
          <a:ln w="63500" cap="rnd">
            <a:solidFill>
              <a:schemeClr val="tx1">
                <a:lumMod val="95000"/>
                <a:lumOff val="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15" name="Group 14">
            <a:extLst>
              <a:ext uri="{FF2B5EF4-FFF2-40B4-BE49-F238E27FC236}">
                <a16:creationId xmlns:a16="http://schemas.microsoft.com/office/drawing/2014/main" id="{D71F689D-BD78-5546-A34A-6CDC9FC18ACF}"/>
              </a:ext>
            </a:extLst>
          </p:cNvPr>
          <p:cNvGrpSpPr/>
          <p:nvPr/>
        </p:nvGrpSpPr>
        <p:grpSpPr>
          <a:xfrm rot="20609596">
            <a:off x="5991579" y="976345"/>
            <a:ext cx="1664208" cy="1761224"/>
            <a:chOff x="4440733" y="3399075"/>
            <a:chExt cx="1664208" cy="1993392"/>
          </a:xfrm>
        </p:grpSpPr>
        <p:sp>
          <p:nvSpPr>
            <p:cNvPr id="12" name="Oval 11">
              <a:extLst>
                <a:ext uri="{FF2B5EF4-FFF2-40B4-BE49-F238E27FC236}">
                  <a16:creationId xmlns:a16="http://schemas.microsoft.com/office/drawing/2014/main" id="{4C9E990B-AC54-6444-8FED-379800BDDF06}"/>
                </a:ext>
              </a:extLst>
            </p:cNvPr>
            <p:cNvSpPr/>
            <p:nvPr/>
          </p:nvSpPr>
          <p:spPr>
            <a:xfrm>
              <a:off x="4440733" y="3399075"/>
              <a:ext cx="1664208" cy="1993392"/>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Graphic 13" descr="Teacher">
              <a:extLst>
                <a:ext uri="{FF2B5EF4-FFF2-40B4-BE49-F238E27FC236}">
                  <a16:creationId xmlns:a16="http://schemas.microsoft.com/office/drawing/2014/main" id="{FD534E58-EC2E-2945-BCBF-CF4B2E56701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440733" y="3539756"/>
              <a:ext cx="1608316" cy="1608316"/>
            </a:xfrm>
            <a:prstGeom prst="rect">
              <a:avLst/>
            </a:prstGeom>
          </p:spPr>
        </p:pic>
      </p:grpSp>
      <p:sp>
        <p:nvSpPr>
          <p:cNvPr id="33" name="Rectangle 32">
            <a:extLst>
              <a:ext uri="{FF2B5EF4-FFF2-40B4-BE49-F238E27FC236}">
                <a16:creationId xmlns:a16="http://schemas.microsoft.com/office/drawing/2014/main" id="{62D6FAFC-0A6E-6344-8A21-1353E3969ED8}"/>
              </a:ext>
            </a:extLst>
          </p:cNvPr>
          <p:cNvSpPr/>
          <p:nvPr/>
        </p:nvSpPr>
        <p:spPr>
          <a:xfrm>
            <a:off x="180780" y="4086732"/>
            <a:ext cx="7283213" cy="2511843"/>
          </a:xfrm>
          <a:prstGeom prst="rect">
            <a:avLst/>
          </a:prstGeom>
          <a:solidFill>
            <a:schemeClr val="bg1">
              <a:alpha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B5EA5DB2-180A-9847-8C47-7CE988E0DA14}"/>
              </a:ext>
            </a:extLst>
          </p:cNvPr>
          <p:cNvSpPr/>
          <p:nvPr/>
        </p:nvSpPr>
        <p:spPr>
          <a:xfrm>
            <a:off x="27694" y="4298044"/>
            <a:ext cx="7955739" cy="1569660"/>
          </a:xfrm>
          <a:prstGeom prst="rect">
            <a:avLst/>
          </a:prstGeom>
        </p:spPr>
        <p:txBody>
          <a:bodyPr wrap="square">
            <a:spAutoFit/>
          </a:bodyPr>
          <a:lstStyle/>
          <a:p>
            <a:pPr marL="914400" lvl="1" indent="-457200">
              <a:buFont typeface="+mj-lt"/>
              <a:buAutoNum type="arabicParenR"/>
            </a:pPr>
            <a:r>
              <a:rPr lang="en-US" sz="2400" dirty="0" err="1">
                <a:latin typeface="Calibri" panose="020F0502020204030204" pitchFamily="34" charset="0"/>
                <a:cs typeface="Calibri" panose="020F0502020204030204" pitchFamily="34" charset="0"/>
              </a:rPr>
              <a:t>Tham</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gia</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buổi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định</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hướng</a:t>
            </a:r>
            <a:r>
              <a:rPr lang="en-US" sz="2400" dirty="0">
                <a:latin typeface="Calibri" panose="020F0502020204030204" pitchFamily="34" charset="0"/>
                <a:cs typeface="Calibri" panose="020F0502020204030204" pitchFamily="34" charset="0"/>
              </a:rPr>
              <a:t> SDP</a:t>
            </a:r>
          </a:p>
          <a:p>
            <a:pPr marL="914400" lvl="1" indent="-457200">
              <a:buFont typeface="+mj-lt"/>
              <a:buAutoNum type="arabicParenR"/>
            </a:pPr>
            <a:r>
              <a:rPr lang="en-US" sz="2400" dirty="0" err="1">
                <a:latin typeface="Calibri" panose="020F0502020204030204" pitchFamily="34" charset="0"/>
                <a:cs typeface="Calibri" panose="020F0502020204030204" pitchFamily="34" charset="0"/>
              </a:rPr>
              <a:t>Có</a:t>
            </a:r>
            <a:r>
              <a:rPr lang="en-US" sz="2400" dirty="0">
                <a:latin typeface="Calibri" panose="020F0502020204030204" pitchFamily="34" charset="0"/>
                <a:cs typeface="Calibri" panose="020F0502020204030204" pitchFamily="34" charset="0"/>
              </a:rPr>
              <a:t> IPP </a:t>
            </a:r>
            <a:r>
              <a:rPr lang="en-US" sz="2400" dirty="0" err="1">
                <a:latin typeface="Calibri" panose="020F0502020204030204" pitchFamily="34" charset="0"/>
                <a:cs typeface="Calibri" panose="020F0502020204030204" pitchFamily="34" charset="0"/>
              </a:rPr>
              <a:t>tập</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trung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vào</a:t>
            </a:r>
            <a:r>
              <a:rPr lang="en-US" sz="2400" dirty="0">
                <a:latin typeface="Calibri" panose="020F0502020204030204" pitchFamily="34" charset="0"/>
                <a:cs typeface="Calibri" panose="020F0502020204030204" pitchFamily="34" charset="0"/>
              </a:rPr>
              <a:t> con </a:t>
            </a:r>
            <a:r>
              <a:rPr lang="en-US" sz="2400" dirty="0" err="1">
                <a:latin typeface="Calibri" panose="020F0502020204030204" pitchFamily="34" charset="0"/>
                <a:cs typeface="Calibri" panose="020F0502020204030204" pitchFamily="34" charset="0"/>
              </a:rPr>
              <a:t>người</a:t>
            </a:r>
            <a:r>
              <a:rPr lang="en-US" sz="2400" dirty="0">
                <a:latin typeface="Calibri" panose="020F0502020204030204" pitchFamily="34" charset="0"/>
                <a:cs typeface="Calibri" panose="020F0502020204030204" pitchFamily="34" charset="0"/>
              </a:rPr>
              <a:t> </a:t>
            </a:r>
          </a:p>
          <a:p>
            <a:pPr marL="914400" lvl="1" indent="-457200">
              <a:buFont typeface="+mj-lt"/>
              <a:buAutoNum type="arabicParenR"/>
            </a:pPr>
            <a:r>
              <a:rPr lang="en-US" sz="2400" dirty="0" err="1">
                <a:latin typeface="Calibri" panose="020F0502020204030204" pitchFamily="34" charset="0"/>
                <a:cs typeface="Calibri" panose="020F0502020204030204" pitchFamily="34" charset="0"/>
              </a:rPr>
              <a:t>Xây</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dựng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kế</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hoạch</a:t>
            </a:r>
            <a:r>
              <a:rPr lang="en-US" sz="2400" dirty="0">
                <a:latin typeface="Calibri" panose="020F0502020204030204" pitchFamily="34" charset="0"/>
                <a:cs typeface="Calibri" panose="020F0502020204030204" pitchFamily="34" charset="0"/>
              </a:rPr>
              <a:t> chi </a:t>
            </a:r>
            <a:r>
              <a:rPr lang="en-US" sz="2400" dirty="0" err="1">
                <a:latin typeface="Calibri" panose="020F0502020204030204" pitchFamily="34" charset="0"/>
                <a:cs typeface="Calibri" panose="020F0502020204030204" pitchFamily="34" charset="0"/>
              </a:rPr>
              <a:t>tiêu</a:t>
            </a:r>
            <a:r>
              <a:rPr lang="en-US" sz="2400" dirty="0">
                <a:latin typeface="Calibri" panose="020F0502020204030204" pitchFamily="34" charset="0"/>
                <a:cs typeface="Calibri" panose="020F0502020204030204" pitchFamily="34" charset="0"/>
              </a:rPr>
              <a:t> </a:t>
            </a:r>
          </a:p>
          <a:p>
            <a:pPr marL="914400" lvl="1" indent="-457200">
              <a:buFont typeface="+mj-lt"/>
              <a:buAutoNum type="arabicParenR"/>
            </a:pPr>
            <a:r>
              <a:rPr lang="en-US" sz="2400" dirty="0" err="1">
                <a:latin typeface="Calibri" panose="020F0502020204030204" pitchFamily="34" charset="0"/>
                <a:cs typeface="Calibri" panose="020F0502020204030204" pitchFamily="34" charset="0"/>
              </a:rPr>
              <a:t>Sử</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dụng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dịch</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vụ</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quản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lý</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tài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chính</a:t>
            </a:r>
            <a:endParaRPr lang="en-US" dirty="0">
              <a:latin typeface="Calibri" panose="020F0502020204030204" pitchFamily="34" charset="0"/>
              <a:cs typeface="Calibri" panose="020F0502020204030204" pitchFamily="34" charset="0"/>
            </a:endParaRPr>
          </a:p>
        </p:txBody>
      </p:sp>
      <p:pic>
        <p:nvPicPr>
          <p:cNvPr id="8" name="Picture 7" descr="Category:Dollar sign - Wikimedia Commons">
            <a:extLst>
              <a:ext uri="{FF2B5EF4-FFF2-40B4-BE49-F238E27FC236}">
                <a16:creationId xmlns:a16="http://schemas.microsoft.com/office/drawing/2014/main" id="{F9F548DF-9BE1-B44A-9EA0-845A544B7B4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270319">
            <a:off x="5117067" y="2730060"/>
            <a:ext cx="1774270" cy="166849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7" name="Right Arrow 26">
            <a:extLst>
              <a:ext uri="{FF2B5EF4-FFF2-40B4-BE49-F238E27FC236}">
                <a16:creationId xmlns:a16="http://schemas.microsoft.com/office/drawing/2014/main" id="{FD379373-1883-1D44-A00A-DED7D9DA39DB}"/>
              </a:ext>
            </a:extLst>
          </p:cNvPr>
          <p:cNvSpPr/>
          <p:nvPr/>
        </p:nvSpPr>
        <p:spPr>
          <a:xfrm rot="11830571">
            <a:off x="6626821" y="4474069"/>
            <a:ext cx="2418710" cy="146276"/>
          </a:xfrm>
          <a:prstGeom prst="rightArrow">
            <a:avLst>
              <a:gd name="adj1" fmla="val 50000"/>
              <a:gd name="adj2" fmla="val 81630"/>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13" name="Group 12">
            <a:extLst>
              <a:ext uri="{FF2B5EF4-FFF2-40B4-BE49-F238E27FC236}">
                <a16:creationId xmlns:a16="http://schemas.microsoft.com/office/drawing/2014/main" id="{B1BC737C-4E87-C44F-8CB7-AD1B981FAFFC}"/>
              </a:ext>
            </a:extLst>
          </p:cNvPr>
          <p:cNvGrpSpPr/>
          <p:nvPr/>
        </p:nvGrpSpPr>
        <p:grpSpPr>
          <a:xfrm rot="20234076">
            <a:off x="7028206" y="2518600"/>
            <a:ext cx="1682496" cy="1761224"/>
            <a:chOff x="6236208" y="2267712"/>
            <a:chExt cx="1664208" cy="1993392"/>
          </a:xfrm>
        </p:grpSpPr>
        <p:sp>
          <p:nvSpPr>
            <p:cNvPr id="11" name="Oval 10">
              <a:extLst>
                <a:ext uri="{FF2B5EF4-FFF2-40B4-BE49-F238E27FC236}">
                  <a16:creationId xmlns:a16="http://schemas.microsoft.com/office/drawing/2014/main" id="{9FA30614-15AA-304A-B9C2-16404CA32633}"/>
                </a:ext>
              </a:extLst>
            </p:cNvPr>
            <p:cNvSpPr/>
            <p:nvPr/>
          </p:nvSpPr>
          <p:spPr>
            <a:xfrm>
              <a:off x="6236208" y="2267712"/>
              <a:ext cx="1664208" cy="1993392"/>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Graphic 9" descr="Contract">
              <a:extLst>
                <a:ext uri="{FF2B5EF4-FFF2-40B4-BE49-F238E27FC236}">
                  <a16:creationId xmlns:a16="http://schemas.microsoft.com/office/drawing/2014/main" id="{0C8FDA07-31C2-1349-8836-45DA94121A9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349656" y="2557449"/>
              <a:ext cx="1550760" cy="1550760"/>
            </a:xfrm>
            <a:prstGeom prst="rect">
              <a:avLst/>
            </a:prstGeom>
          </p:spPr>
        </p:pic>
      </p:grpSp>
      <p:sp>
        <p:nvSpPr>
          <p:cNvPr id="6" name="Content Placeholder 2">
            <a:extLst>
              <a:ext uri="{FF2B5EF4-FFF2-40B4-BE49-F238E27FC236}">
                <a16:creationId xmlns:a16="http://schemas.microsoft.com/office/drawing/2014/main" id="{CA775326-19F0-4742-BA65-3A466E9AEFC5}"/>
              </a:ext>
            </a:extLst>
          </p:cNvPr>
          <p:cNvSpPr txBox="1">
            <a:spLocks/>
          </p:cNvSpPr>
          <p:nvPr/>
        </p:nvSpPr>
        <p:spPr>
          <a:xfrm>
            <a:off x="293620" y="6045530"/>
            <a:ext cx="9931400" cy="495799"/>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None/>
            </a:pPr>
            <a:r>
              <a:rPr lang="en-US" sz="4100" b="1" dirty="0" err="1">
                <a:latin typeface="Calibri" panose="020F0502020204030204" pitchFamily="34" charset="0"/>
                <a:cs typeface="Calibri" panose="020F0502020204030204" pitchFamily="34" charset="0"/>
              </a:rPr>
              <a:t>Vai</a:t>
            </a:r>
            <a:r>
              <a:rPr lang="en-US" sz="4100" b="1" dirty="0">
                <a:latin typeface="Calibri" panose="020F0502020204030204" pitchFamily="34" charset="0"/>
                <a:cs typeface="Calibri" panose="020F0502020204030204" pitchFamily="34" charset="0"/>
              </a:rPr>
              <a:t> </a:t>
            </a:r>
            <a:r>
              <a:rPr lang="en-US" sz="4100" b="1" dirty="0" err="1">
                <a:latin typeface="Calibri" panose="020F0502020204030204" pitchFamily="34" charset="0"/>
                <a:cs typeface="Calibri" panose="020F0502020204030204" pitchFamily="34" charset="0"/>
              </a:rPr>
              <a:t>trò</a:t>
            </a:r>
            <a:r>
              <a:rPr lang="en-US" sz="4100" b="1" dirty="0">
                <a:latin typeface="Calibri" panose="020F0502020204030204" pitchFamily="34" charset="0"/>
                <a:cs typeface="Calibri" panose="020F0502020204030204" pitchFamily="34" charset="0"/>
              </a:rPr>
              <a:t> </a:t>
            </a:r>
            <a:r>
              <a:rPr lang="en-US" sz="4100" b="1" dirty="0" err="1">
                <a:latin typeface="Calibri" panose="020F0502020204030204" pitchFamily="34" charset="0"/>
                <a:cs typeface="Calibri" panose="020F0502020204030204" pitchFamily="34" charset="0"/>
              </a:rPr>
              <a:t>và</a:t>
            </a:r>
            <a:r>
              <a:rPr lang="en-US" sz="4100" b="1" dirty="0">
                <a:latin typeface="Calibri" panose="020F0502020204030204" pitchFamily="34" charset="0"/>
                <a:cs typeface="Calibri" panose="020F0502020204030204" pitchFamily="34" charset="0"/>
              </a:rPr>
              <a:t> </a:t>
            </a:r>
            <a:r>
              <a:rPr lang="en-US" sz="4100" b="1" dirty="0" err="1">
                <a:latin typeface="Calibri" panose="020F0502020204030204" pitchFamily="34" charset="0"/>
                <a:cs typeface="Calibri" panose="020F0502020204030204" pitchFamily="34" charset="0"/>
              </a:rPr>
              <a:t>Trách</a:t>
            </a:r>
            <a:r>
              <a:rPr lang="en-US" sz="4100" b="1" dirty="0">
                <a:latin typeface="Calibri" panose="020F0502020204030204" pitchFamily="34" charset="0"/>
                <a:cs typeface="Calibri" panose="020F0502020204030204" pitchFamily="34" charset="0"/>
              </a:rPr>
              <a:t> </a:t>
            </a:r>
            <a:r>
              <a:rPr lang="en-US" sz="4100" b="1" dirty="0" err="1">
                <a:latin typeface="Calibri" panose="020F0502020204030204" pitchFamily="34" charset="0"/>
                <a:cs typeface="Calibri" panose="020F0502020204030204" pitchFamily="34" charset="0"/>
              </a:rPr>
              <a:t>nhiệm</a:t>
            </a:r>
            <a:r>
              <a:rPr lang="en-US" sz="4100" b="1" dirty="0">
                <a:latin typeface="Calibri" panose="020F0502020204030204" pitchFamily="34" charset="0"/>
                <a:cs typeface="Calibri" panose="020F0502020204030204" pitchFamily="34" charset="0"/>
              </a:rPr>
              <a:t> </a:t>
            </a:r>
            <a:r>
              <a:rPr lang="en-US" sz="4100" b="1" dirty="0" err="1">
                <a:latin typeface="Calibri" panose="020F0502020204030204" pitchFamily="34" charset="0"/>
                <a:cs typeface="Calibri" panose="020F0502020204030204" pitchFamily="34" charset="0"/>
              </a:rPr>
              <a:t>của</a:t>
            </a:r>
            <a:r>
              <a:rPr lang="en-US" sz="4100" b="1" dirty="0">
                <a:latin typeface="Calibri" panose="020F0502020204030204" pitchFamily="34" charset="0"/>
                <a:cs typeface="Calibri" panose="020F0502020204030204" pitchFamily="34" charset="0"/>
              </a:rPr>
              <a:t> </a:t>
            </a:r>
            <a:r>
              <a:rPr lang="en-US" sz="4100" b="1" dirty="0" err="1">
                <a:latin typeface="Calibri" panose="020F0502020204030204" pitchFamily="34" charset="0"/>
                <a:cs typeface="Calibri" panose="020F0502020204030204" pitchFamily="34" charset="0"/>
              </a:rPr>
              <a:t>Bạn</a:t>
            </a:r>
            <a:endParaRPr lang="en-US" dirty="0">
              <a:latin typeface="Calibri" panose="020F0502020204030204" pitchFamily="34" charset="0"/>
              <a:cs typeface="Calibri" panose="020F0502020204030204" pitchFamily="34" charset="0"/>
            </a:endParaRPr>
          </a:p>
        </p:txBody>
      </p:sp>
      <p:sp>
        <p:nvSpPr>
          <p:cNvPr id="17" name="Freeform 16">
            <a:extLst>
              <a:ext uri="{FF2B5EF4-FFF2-40B4-BE49-F238E27FC236}">
                <a16:creationId xmlns:a16="http://schemas.microsoft.com/office/drawing/2014/main" id="{C8A0A8C8-9BA0-0E47-99E9-8CD8F7DD7757}"/>
              </a:ext>
            </a:extLst>
          </p:cNvPr>
          <p:cNvSpPr/>
          <p:nvPr/>
        </p:nvSpPr>
        <p:spPr>
          <a:xfrm>
            <a:off x="8853780" y="1420961"/>
            <a:ext cx="3358054" cy="5055532"/>
          </a:xfrm>
          <a:custGeom>
            <a:avLst/>
            <a:gdLst>
              <a:gd name="connsiteX0" fmla="*/ 605952 w 1211904"/>
              <a:gd name="connsiteY0" fmla="*/ 814155 h 1704171"/>
              <a:gd name="connsiteX1" fmla="*/ 1211904 w 1211904"/>
              <a:gd name="connsiteY1" fmla="*/ 962520 h 1704171"/>
              <a:gd name="connsiteX2" fmla="*/ 1211904 w 1211904"/>
              <a:gd name="connsiteY2" fmla="*/ 1704171 h 1704171"/>
              <a:gd name="connsiteX3" fmla="*/ 605952 w 1211904"/>
              <a:gd name="connsiteY3" fmla="*/ 1555805 h 1704171"/>
              <a:gd name="connsiteX4" fmla="*/ 0 w 1211904"/>
              <a:gd name="connsiteY4" fmla="*/ 1704171 h 1704171"/>
              <a:gd name="connsiteX5" fmla="*/ 0 w 1211904"/>
              <a:gd name="connsiteY5" fmla="*/ 962520 h 1704171"/>
              <a:gd name="connsiteX6" fmla="*/ 605952 w 1211904"/>
              <a:gd name="connsiteY6" fmla="*/ 814155 h 1704171"/>
              <a:gd name="connsiteX7" fmla="*/ 589429 w 1211904"/>
              <a:gd name="connsiteY7" fmla="*/ 0 h 1704171"/>
              <a:gd name="connsiteX8" fmla="*/ 955189 w 1211904"/>
              <a:gd name="connsiteY8" fmla="*/ 407077 h 1704171"/>
              <a:gd name="connsiteX9" fmla="*/ 589429 w 1211904"/>
              <a:gd name="connsiteY9" fmla="*/ 814154 h 1704171"/>
              <a:gd name="connsiteX10" fmla="*/ 223669 w 1211904"/>
              <a:gd name="connsiteY10" fmla="*/ 407077 h 1704171"/>
              <a:gd name="connsiteX11" fmla="*/ 589429 w 1211904"/>
              <a:gd name="connsiteY11" fmla="*/ 0 h 1704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1904" h="1704171">
                <a:moveTo>
                  <a:pt x="605952" y="814155"/>
                </a:moveTo>
                <a:cubicBezTo>
                  <a:pt x="940559" y="814155"/>
                  <a:pt x="1211904" y="880550"/>
                  <a:pt x="1211904" y="962520"/>
                </a:cubicBezTo>
                <a:lnTo>
                  <a:pt x="1211904" y="1704171"/>
                </a:lnTo>
                <a:cubicBezTo>
                  <a:pt x="1211904" y="1622200"/>
                  <a:pt x="940559" y="1555805"/>
                  <a:pt x="605952" y="1555805"/>
                </a:cubicBezTo>
                <a:cubicBezTo>
                  <a:pt x="271346" y="1555805"/>
                  <a:pt x="0" y="1622200"/>
                  <a:pt x="0" y="1704171"/>
                </a:cubicBezTo>
                <a:lnTo>
                  <a:pt x="0" y="962520"/>
                </a:lnTo>
                <a:cubicBezTo>
                  <a:pt x="0" y="880550"/>
                  <a:pt x="271346" y="814155"/>
                  <a:pt x="605952" y="814155"/>
                </a:cubicBezTo>
                <a:close/>
                <a:moveTo>
                  <a:pt x="589429" y="0"/>
                </a:moveTo>
                <a:cubicBezTo>
                  <a:pt x="791433" y="0"/>
                  <a:pt x="955189" y="182255"/>
                  <a:pt x="955189" y="407077"/>
                </a:cubicBezTo>
                <a:cubicBezTo>
                  <a:pt x="955189" y="631899"/>
                  <a:pt x="791433" y="814154"/>
                  <a:pt x="589429" y="814154"/>
                </a:cubicBezTo>
                <a:cubicBezTo>
                  <a:pt x="387425" y="814154"/>
                  <a:pt x="223669" y="631899"/>
                  <a:pt x="223669" y="407077"/>
                </a:cubicBezTo>
                <a:cubicBezTo>
                  <a:pt x="223669" y="182255"/>
                  <a:pt x="387425" y="0"/>
                  <a:pt x="589429" y="0"/>
                </a:cubicBez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37771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9537F33-8519-6547-B551-48991D8AD31A}"/>
              </a:ext>
            </a:extLst>
          </p:cNvPr>
          <p:cNvPicPr>
            <a:picLocks noChangeAspect="1"/>
          </p:cNvPicPr>
          <p:nvPr/>
        </p:nvPicPr>
        <p:blipFill>
          <a:blip r:embed="rId3">
            <a:alphaModFix amt="52000"/>
          </a:blip>
          <a:stretch>
            <a:fillRect/>
          </a:stretch>
        </p:blipFill>
        <p:spPr>
          <a:xfrm>
            <a:off x="-201168" y="939020"/>
            <a:ext cx="12393168" cy="6356705"/>
          </a:xfrm>
          <a:prstGeom prst="rect">
            <a:avLst/>
          </a:prstGeom>
          <a:effectLst/>
        </p:spPr>
      </p:pic>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pPr>
              <a:spcBef>
                <a:spcPct val="0"/>
              </a:spcBef>
            </a:pPr>
            <a:r>
              <a:rPr lang="en-US" sz="2800" dirty="0">
                <a:latin typeface="Calibri" panose="020F0502020204030204" pitchFamily="34" charset="0"/>
                <a:cs typeface="Calibri" panose="020F0502020204030204" pitchFamily="34" charset="0"/>
              </a:rPr>
              <a:t>VAI TRÒ VÀ TRÁCH NHIỆM</a:t>
            </a:r>
          </a:p>
        </p:txBody>
      </p:sp>
      <p:sp>
        <p:nvSpPr>
          <p:cNvPr id="5" name="TextBox 4">
            <a:extLst>
              <a:ext uri="{FF2B5EF4-FFF2-40B4-BE49-F238E27FC236}">
                <a16:creationId xmlns:a16="http://schemas.microsoft.com/office/drawing/2014/main" id="{C8153160-F310-5D4D-A1DD-28A1A99CE5B9}"/>
              </a:ext>
            </a:extLst>
          </p:cNvPr>
          <p:cNvSpPr txBox="1"/>
          <p:nvPr/>
        </p:nvSpPr>
        <p:spPr>
          <a:xfrm>
            <a:off x="110210" y="595179"/>
            <a:ext cx="7353783" cy="476669"/>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kern="1200" dirty="0">
                <a:solidFill>
                  <a:schemeClr val="bg2">
                    <a:lumMod val="10000"/>
                  </a:schemeClr>
                </a:solidFill>
                <a:latin typeface="Calibri" panose="020F0502020204030204" pitchFamily="34" charset="0"/>
                <a:ea typeface="+mj-ea"/>
                <a:cs typeface="Calibri" panose="020F0502020204030204" pitchFamily="34" charset="0"/>
              </a:rPr>
              <a:t>GIA ĐÌNH, BẠN BÈ &amp; NHÓM HỖ TRỢ</a:t>
            </a:r>
          </a:p>
        </p:txBody>
      </p:sp>
      <p:grpSp>
        <p:nvGrpSpPr>
          <p:cNvPr id="9" name="Group 8"/>
          <p:cNvGrpSpPr/>
          <p:nvPr/>
        </p:nvGrpSpPr>
        <p:grpSpPr>
          <a:xfrm>
            <a:off x="2011554" y="1379325"/>
            <a:ext cx="8296343" cy="5119391"/>
            <a:chOff x="2679245" y="1405301"/>
            <a:chExt cx="7458714" cy="5119391"/>
          </a:xfrm>
        </p:grpSpPr>
        <p:sp>
          <p:nvSpPr>
            <p:cNvPr id="8" name="Rectangle 7">
              <a:extLst>
                <a:ext uri="{FF2B5EF4-FFF2-40B4-BE49-F238E27FC236}">
                  <a16:creationId xmlns:a16="http://schemas.microsoft.com/office/drawing/2014/main" id="{B59D5ABD-8318-374E-9A62-10674FF9D878}"/>
                </a:ext>
              </a:extLst>
            </p:cNvPr>
            <p:cNvSpPr/>
            <p:nvPr/>
          </p:nvSpPr>
          <p:spPr>
            <a:xfrm>
              <a:off x="2679245" y="2784665"/>
              <a:ext cx="7458713" cy="3740027"/>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Content Placeholder 2">
              <a:extLst>
                <a:ext uri="{FF2B5EF4-FFF2-40B4-BE49-F238E27FC236}">
                  <a16:creationId xmlns:a16="http://schemas.microsoft.com/office/drawing/2014/main" id="{C4FE89F2-3451-8543-8683-3385B279C3D5}"/>
                </a:ext>
              </a:extLst>
            </p:cNvPr>
            <p:cNvSpPr txBox="1">
              <a:spLocks/>
            </p:cNvSpPr>
            <p:nvPr/>
          </p:nvSpPr>
          <p:spPr>
            <a:xfrm>
              <a:off x="2884878" y="2826360"/>
              <a:ext cx="7056177" cy="369833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2800" dirty="0" err="1">
                  <a:solidFill>
                    <a:prstClr val="black"/>
                  </a:solidFill>
                  <a:latin typeface="Calibri" panose="020F0502020204030204" pitchFamily="34" charset="0"/>
                  <a:cs typeface="Calibri" panose="020F0502020204030204" pitchFamily="34" charset="0"/>
                </a:rPr>
                <a:t>Những</a:t>
              </a:r>
              <a:r>
                <a:rPr lang="en-US" sz="2800" dirty="0">
                  <a:solidFill>
                    <a:prstClr val="black"/>
                  </a:solidFill>
                  <a:latin typeface="Calibri" panose="020F0502020204030204" pitchFamily="34" charset="0"/>
                  <a:cs typeface="Calibri" panose="020F0502020204030204" pitchFamily="34" charset="0"/>
                </a:rPr>
                <a:t> </a:t>
              </a:r>
              <a:r>
                <a:rPr lang="en-US" sz="2800" dirty="0" err="1">
                  <a:solidFill>
                    <a:prstClr val="black"/>
                  </a:solidFill>
                  <a:latin typeface="Calibri" panose="020F0502020204030204" pitchFamily="34" charset="0"/>
                  <a:cs typeface="Calibri" panose="020F0502020204030204" pitchFamily="34" charset="0"/>
                </a:rPr>
                <a:t>người</a:t>
              </a:r>
              <a:r>
                <a:rPr lang="en-US" sz="2800" dirty="0">
                  <a:solidFill>
                    <a:prstClr val="black"/>
                  </a:solidFill>
                  <a:latin typeface="Calibri" panose="020F0502020204030204" pitchFamily="34" charset="0"/>
                  <a:cs typeface="Calibri" panose="020F0502020204030204" pitchFamily="34" charset="0"/>
                </a:rPr>
                <a:t> </a:t>
              </a:r>
              <a:r>
                <a:rPr lang="en-US" sz="2800" dirty="0" err="1">
                  <a:solidFill>
                    <a:prstClr val="black"/>
                  </a:solidFill>
                  <a:latin typeface="Calibri" panose="020F0502020204030204" pitchFamily="34" charset="0"/>
                  <a:cs typeface="Calibri" panose="020F0502020204030204" pitchFamily="34" charset="0"/>
                </a:rPr>
                <a:t>bạn</a:t>
              </a:r>
              <a:r>
                <a:rPr lang="en-US" sz="2800" dirty="0">
                  <a:solidFill>
                    <a:prstClr val="black"/>
                  </a:solidFill>
                  <a:latin typeface="Calibri" panose="020F0502020204030204" pitchFamily="34" charset="0"/>
                  <a:cs typeface="Calibri" panose="020F0502020204030204" pitchFamily="34" charset="0"/>
                </a:rPr>
                <a:t> tin </a:t>
              </a:r>
              <a:r>
                <a:rPr lang="en-US" sz="2800" dirty="0" err="1">
                  <a:solidFill>
                    <a:prstClr val="black"/>
                  </a:solidFill>
                  <a:latin typeface="Calibri" panose="020F0502020204030204" pitchFamily="34" charset="0"/>
                  <a:cs typeface="Calibri" panose="020F0502020204030204" pitchFamily="34" charset="0"/>
                </a:rPr>
                <a:t>tưởng</a:t>
              </a:r>
              <a:endParaRPr lang="en-US" sz="2800" dirty="0">
                <a:solidFill>
                  <a:prstClr val="black"/>
                </a:solidFill>
                <a:latin typeface="Calibri" panose="020F0502020204030204" pitchFamily="34" charset="0"/>
                <a:cs typeface="Calibri" panose="020F0502020204030204" pitchFamily="34" charset="0"/>
              </a:endParaRPr>
            </a:p>
            <a:p>
              <a:pPr lvl="1"/>
              <a:r>
                <a:rPr lang="en-US" sz="2800" dirty="0" err="1">
                  <a:solidFill>
                    <a:prstClr val="black"/>
                  </a:solidFill>
                  <a:latin typeface="Calibri" panose="020F0502020204030204" pitchFamily="34" charset="0"/>
                  <a:cs typeface="Calibri" panose="020F0502020204030204" pitchFamily="34" charset="0"/>
                </a:rPr>
                <a:t>Những</a:t>
              </a:r>
              <a:r>
                <a:rPr lang="en-US" sz="2800" dirty="0">
                  <a:solidFill>
                    <a:prstClr val="black"/>
                  </a:solidFill>
                  <a:latin typeface="Calibri" panose="020F0502020204030204" pitchFamily="34" charset="0"/>
                  <a:cs typeface="Calibri" panose="020F0502020204030204" pitchFamily="34" charset="0"/>
                </a:rPr>
                <a:t> </a:t>
              </a:r>
              <a:r>
                <a:rPr lang="en-US" sz="2800" dirty="0" err="1">
                  <a:solidFill>
                    <a:prstClr val="black"/>
                  </a:solidFill>
                  <a:latin typeface="Calibri" panose="020F0502020204030204" pitchFamily="34" charset="0"/>
                  <a:cs typeface="Calibri" panose="020F0502020204030204" pitchFamily="34" charset="0"/>
                </a:rPr>
                <a:t>người</a:t>
              </a:r>
              <a:r>
                <a:rPr lang="en-US" sz="2800" dirty="0">
                  <a:solidFill>
                    <a:prstClr val="black"/>
                  </a:solidFill>
                  <a:latin typeface="Calibri" panose="020F0502020204030204" pitchFamily="34" charset="0"/>
                  <a:cs typeface="Calibri" panose="020F0502020204030204" pitchFamily="34" charset="0"/>
                </a:rPr>
                <a:t> </a:t>
              </a:r>
              <a:r>
                <a:rPr lang="en-US" sz="2800" dirty="0" err="1">
                  <a:solidFill>
                    <a:prstClr val="black"/>
                  </a:solidFill>
                  <a:latin typeface="Calibri" panose="020F0502020204030204" pitchFamily="34" charset="0"/>
                  <a:cs typeface="Calibri" panose="020F0502020204030204" pitchFamily="34" charset="0"/>
                </a:rPr>
                <a:t>hiểu</a:t>
              </a:r>
              <a:r>
                <a:rPr lang="en-US" sz="2800" dirty="0">
                  <a:solidFill>
                    <a:prstClr val="black"/>
                  </a:solidFill>
                  <a:latin typeface="Calibri" panose="020F0502020204030204" pitchFamily="34" charset="0"/>
                  <a:cs typeface="Calibri" panose="020F0502020204030204" pitchFamily="34" charset="0"/>
                </a:rPr>
                <a:t> </a:t>
              </a:r>
              <a:r>
                <a:rPr lang="en-US" sz="2800" dirty="0" err="1">
                  <a:solidFill>
                    <a:prstClr val="black"/>
                  </a:solidFill>
                  <a:latin typeface="Calibri" panose="020F0502020204030204" pitchFamily="34" charset="0"/>
                  <a:cs typeface="Calibri" panose="020F0502020204030204" pitchFamily="34" charset="0"/>
                </a:rPr>
                <a:t>bạn</a:t>
              </a:r>
              <a:r>
                <a:rPr lang="en-US" sz="2800" dirty="0">
                  <a:solidFill>
                    <a:prstClr val="black"/>
                  </a:solidFill>
                  <a:latin typeface="Calibri" panose="020F0502020204030204" pitchFamily="34" charset="0"/>
                  <a:cs typeface="Calibri" panose="020F0502020204030204" pitchFamily="34" charset="0"/>
                </a:rPr>
                <a:t> </a:t>
              </a:r>
              <a:r>
                <a:rPr lang="en-US" sz="2800" dirty="0" err="1">
                  <a:solidFill>
                    <a:prstClr val="black"/>
                  </a:solidFill>
                  <a:latin typeface="Calibri" panose="020F0502020204030204" pitchFamily="34" charset="0"/>
                  <a:cs typeface="Calibri" panose="020F0502020204030204" pitchFamily="34" charset="0"/>
                </a:rPr>
                <a:t>nhất</a:t>
              </a:r>
              <a:endParaRPr lang="en-US" sz="2800" dirty="0">
                <a:solidFill>
                  <a:prstClr val="black"/>
                </a:solidFill>
                <a:latin typeface="Calibri" panose="020F0502020204030204" pitchFamily="34" charset="0"/>
                <a:cs typeface="Calibri" panose="020F0502020204030204" pitchFamily="34" charset="0"/>
              </a:endParaRPr>
            </a:p>
            <a:p>
              <a:pPr lvl="1"/>
              <a:r>
                <a:rPr lang="en-US" sz="2800" dirty="0" err="1">
                  <a:solidFill>
                    <a:prstClr val="black"/>
                  </a:solidFill>
                  <a:latin typeface="Calibri" panose="020F0502020204030204" pitchFamily="34" charset="0"/>
                  <a:cs typeface="Calibri" panose="020F0502020204030204" pitchFamily="34" charset="0"/>
                </a:rPr>
                <a:t>Những</a:t>
              </a:r>
              <a:r>
                <a:rPr lang="en-US" sz="2800" dirty="0">
                  <a:solidFill>
                    <a:prstClr val="black"/>
                  </a:solidFill>
                  <a:latin typeface="Calibri" panose="020F0502020204030204" pitchFamily="34" charset="0"/>
                  <a:cs typeface="Calibri" panose="020F0502020204030204" pitchFamily="34" charset="0"/>
                </a:rPr>
                <a:t> </a:t>
              </a:r>
              <a:r>
                <a:rPr lang="en-US" sz="2800" dirty="0" err="1">
                  <a:solidFill>
                    <a:prstClr val="black"/>
                  </a:solidFill>
                  <a:latin typeface="Calibri" panose="020F0502020204030204" pitchFamily="34" charset="0"/>
                  <a:cs typeface="Calibri" panose="020F0502020204030204" pitchFamily="34" charset="0"/>
                </a:rPr>
                <a:t>người</a:t>
              </a:r>
              <a:r>
                <a:rPr lang="en-US" sz="2800" dirty="0">
                  <a:solidFill>
                    <a:prstClr val="black"/>
                  </a:solidFill>
                  <a:latin typeface="Calibri" panose="020F0502020204030204" pitchFamily="34" charset="0"/>
                  <a:cs typeface="Calibri" panose="020F0502020204030204" pitchFamily="34" charset="0"/>
                </a:rPr>
                <a:t> </a:t>
              </a:r>
              <a:r>
                <a:rPr lang="en-US" sz="2800" dirty="0" err="1">
                  <a:solidFill>
                    <a:prstClr val="black"/>
                  </a:solidFill>
                  <a:latin typeface="Calibri" panose="020F0502020204030204" pitchFamily="34" charset="0"/>
                  <a:cs typeface="Calibri" panose="020F0502020204030204" pitchFamily="34" charset="0"/>
                </a:rPr>
                <a:t>có</a:t>
              </a:r>
              <a:r>
                <a:rPr lang="en-US" sz="2800" dirty="0">
                  <a:solidFill>
                    <a:prstClr val="black"/>
                  </a:solidFill>
                  <a:latin typeface="Calibri" panose="020F0502020204030204" pitchFamily="34" charset="0"/>
                  <a:cs typeface="Calibri" panose="020F0502020204030204" pitchFamily="34" charset="0"/>
                </a:rPr>
                <a:t> </a:t>
              </a:r>
              <a:r>
                <a:rPr lang="en-US" sz="2800" dirty="0" err="1">
                  <a:solidFill>
                    <a:prstClr val="black"/>
                  </a:solidFill>
                  <a:latin typeface="Calibri" panose="020F0502020204030204" pitchFamily="34" charset="0"/>
                  <a:cs typeface="Calibri" panose="020F0502020204030204" pitchFamily="34" charset="0"/>
                </a:rPr>
                <a:t>thể</a:t>
              </a:r>
              <a:r>
                <a:rPr lang="en-US" sz="2800" dirty="0">
                  <a:solidFill>
                    <a:prstClr val="black"/>
                  </a:solidFill>
                  <a:latin typeface="Calibri" panose="020F0502020204030204" pitchFamily="34" charset="0"/>
                  <a:cs typeface="Calibri" panose="020F0502020204030204" pitchFamily="34" charset="0"/>
                </a:rPr>
                <a:t> </a:t>
              </a:r>
              <a:r>
                <a:rPr lang="en-US" sz="2800" dirty="0" err="1">
                  <a:solidFill>
                    <a:prstClr val="black"/>
                  </a:solidFill>
                  <a:latin typeface="Calibri" panose="020F0502020204030204" pitchFamily="34" charset="0"/>
                  <a:cs typeface="Calibri" panose="020F0502020204030204" pitchFamily="34" charset="0"/>
                </a:rPr>
                <a:t>giúp</a:t>
              </a:r>
              <a:r>
                <a:rPr lang="en-US" sz="2800" dirty="0">
                  <a:solidFill>
                    <a:prstClr val="black"/>
                  </a:solidFill>
                  <a:latin typeface="Calibri" panose="020F0502020204030204" pitchFamily="34" charset="0"/>
                  <a:cs typeface="Calibri" panose="020F0502020204030204" pitchFamily="34" charset="0"/>
                </a:rPr>
                <a:t> </a:t>
              </a:r>
              <a:r>
                <a:rPr lang="en-US" sz="2800" dirty="0" err="1">
                  <a:solidFill>
                    <a:prstClr val="black"/>
                  </a:solidFill>
                  <a:latin typeface="Calibri" panose="020F0502020204030204" pitchFamily="34" charset="0"/>
                  <a:cs typeface="Calibri" panose="020F0502020204030204" pitchFamily="34" charset="0"/>
                </a:rPr>
                <a:t>đỡ</a:t>
              </a:r>
              <a:endParaRPr lang="en-US" sz="2800" dirty="0">
                <a:solidFill>
                  <a:prstClr val="black"/>
                </a:solidFill>
                <a:latin typeface="Calibri" panose="020F0502020204030204" pitchFamily="34" charset="0"/>
                <a:cs typeface="Calibri" panose="020F0502020204030204" pitchFamily="34" charset="0"/>
              </a:endParaRPr>
            </a:p>
            <a:p>
              <a:pPr lvl="1"/>
              <a:r>
                <a:rPr lang="en-US" sz="2800" dirty="0" err="1">
                  <a:latin typeface="Calibri" panose="020F0502020204030204" pitchFamily="34" charset="0"/>
                  <a:cs typeface="Calibri" panose="020F0502020204030204" pitchFamily="34" charset="0"/>
                </a:rPr>
                <a:t>Bạn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bè</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và</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gia</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đình</a:t>
              </a:r>
              <a:endParaRPr lang="en-US" sz="2800" dirty="0">
                <a:latin typeface="Calibri" panose="020F0502020204030204" pitchFamily="34" charset="0"/>
                <a:cs typeface="Calibri" panose="020F0502020204030204" pitchFamily="34" charset="0"/>
              </a:endParaRPr>
            </a:p>
            <a:p>
              <a:pPr lvl="1"/>
              <a:r>
                <a:rPr lang="en-US" sz="2800" dirty="0" err="1">
                  <a:latin typeface="Calibri" panose="020F0502020204030204" pitchFamily="34" charset="0"/>
                  <a:cs typeface="Calibri" panose="020F0502020204030204" pitchFamily="34" charset="0"/>
                </a:rPr>
                <a:t>Giáo</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viên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bác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sĩ</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trị</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liệu</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huấn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luyện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viên</a:t>
              </a:r>
              <a:endParaRPr lang="en-US" sz="2800" dirty="0">
                <a:latin typeface="Calibri" panose="020F0502020204030204" pitchFamily="34" charset="0"/>
                <a:cs typeface="Calibri" panose="020F0502020204030204" pitchFamily="34" charset="0"/>
              </a:endParaRPr>
            </a:p>
            <a:p>
              <a:pPr lvl="1"/>
              <a:r>
                <a:rPr lang="en-US" sz="2800" dirty="0" err="1">
                  <a:latin typeface="Calibri" panose="020F0502020204030204" pitchFamily="34" charset="0"/>
                  <a:cs typeface="Calibri" panose="020F0502020204030204" pitchFamily="34" charset="0"/>
                </a:rPr>
                <a:t>Điều</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phối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viên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dịch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vụ</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của</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bạn</a:t>
              </a:r>
              <a:endParaRPr lang="en-US" sz="2800" dirty="0">
                <a:latin typeface="Calibri" panose="020F0502020204030204" pitchFamily="34" charset="0"/>
                <a:cs typeface="Calibri" panose="020F0502020204030204" pitchFamily="34" charset="0"/>
              </a:endParaRPr>
            </a:p>
            <a:p>
              <a:pPr lvl="1"/>
              <a:r>
                <a:rPr lang="en-US" sz="2800" dirty="0" err="1">
                  <a:latin typeface="Calibri" panose="020F0502020204030204" pitchFamily="34" charset="0"/>
                  <a:cs typeface="Calibri" panose="020F0502020204030204" pitchFamily="34" charset="0"/>
                </a:rPr>
                <a:t>Chủ</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lao</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động</a:t>
              </a:r>
              <a:endParaRPr lang="en-US" sz="2800" dirty="0">
                <a:latin typeface="Calibri" panose="020F0502020204030204" pitchFamily="34" charset="0"/>
                <a:cs typeface="Calibri" panose="020F0502020204030204" pitchFamily="34" charset="0"/>
              </a:endParaRPr>
            </a:p>
            <a:p>
              <a:pPr lvl="1"/>
              <a:r>
                <a:rPr lang="en-US" sz="2800" dirty="0" err="1">
                  <a:latin typeface="Calibri" panose="020F0502020204030204" pitchFamily="34" charset="0"/>
                  <a:cs typeface="Calibri" panose="020F0502020204030204" pitchFamily="34" charset="0"/>
                </a:rPr>
                <a:t>Cố</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vấn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Riêng</a:t>
              </a:r>
              <a:endParaRPr lang="en-US" sz="2800" dirty="0">
                <a:latin typeface="Calibri" panose="020F0502020204030204" pitchFamily="34" charset="0"/>
                <a:cs typeface="Calibri" panose="020F0502020204030204" pitchFamily="34" charset="0"/>
              </a:endParaRPr>
            </a:p>
            <a:p>
              <a:pPr lvl="1" algn="r">
                <a:buFont typeface="Arial" panose="020B0604020202020204" pitchFamily="34" charset="0"/>
                <a:buNone/>
              </a:pPr>
              <a:endParaRPr lang="en-US" sz="3294" i="1" dirty="0">
                <a:solidFill>
                  <a:srgbClr val="FF0000"/>
                </a:solidFill>
              </a:endParaRPr>
            </a:p>
            <a:p>
              <a:pPr lvl="1" algn="r">
                <a:buFont typeface="Arial" panose="020B0604020202020204" pitchFamily="34" charset="0"/>
                <a:buNone/>
              </a:pPr>
              <a:endParaRPr lang="en-US" sz="3294" i="1" dirty="0">
                <a:solidFill>
                  <a:srgbClr val="FF0000"/>
                </a:solidFill>
              </a:endParaRPr>
            </a:p>
            <a:p>
              <a:pPr lvl="1" algn="r">
                <a:buFont typeface="Arial" panose="020B0604020202020204" pitchFamily="34" charset="0"/>
                <a:buNone/>
              </a:pPr>
              <a:endParaRPr lang="en-US" sz="3294" dirty="0"/>
            </a:p>
          </p:txBody>
        </p:sp>
        <p:sp>
          <p:nvSpPr>
            <p:cNvPr id="7" name="Rectangle 6">
              <a:extLst>
                <a:ext uri="{FF2B5EF4-FFF2-40B4-BE49-F238E27FC236}">
                  <a16:creationId xmlns:a16="http://schemas.microsoft.com/office/drawing/2014/main" id="{7F119B69-0F9F-0947-9D46-6F6708928F4C}"/>
                </a:ext>
              </a:extLst>
            </p:cNvPr>
            <p:cNvSpPr/>
            <p:nvPr/>
          </p:nvSpPr>
          <p:spPr>
            <a:xfrm>
              <a:off x="2679246" y="1405301"/>
              <a:ext cx="7458713" cy="1118913"/>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43F4E41B-B69A-1046-A1AE-D9373CB83DB9}"/>
                </a:ext>
              </a:extLst>
            </p:cNvPr>
            <p:cNvSpPr/>
            <p:nvPr/>
          </p:nvSpPr>
          <p:spPr>
            <a:xfrm>
              <a:off x="3421819" y="1405301"/>
              <a:ext cx="6098230" cy="1077218"/>
            </a:xfrm>
            <a:prstGeom prst="rect">
              <a:avLst/>
            </a:prstGeom>
          </p:spPr>
          <p:txBody>
            <a:bodyPr wrap="none">
              <a:spAutoFit/>
            </a:bodyPr>
            <a:lstStyle/>
            <a:p>
              <a:pPr algn="ctr"/>
              <a:r>
                <a:rPr lang="en-US" sz="3200" dirty="0" err="1">
                  <a:solidFill>
                    <a:prstClr val="black"/>
                  </a:solidFill>
                  <a:latin typeface="Calibri" panose="020F0502020204030204" pitchFamily="34" charset="0"/>
                  <a:cs typeface="Calibri" panose="020F0502020204030204" pitchFamily="34" charset="0"/>
                </a:rPr>
                <a:t>Bạn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có</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thể</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yêu</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cầu</a:t>
              </a:r>
              <a:r>
                <a:rPr lang="en-US" sz="3200" dirty="0">
                  <a:solidFill>
                    <a:prstClr val="black"/>
                  </a:solidFill>
                  <a:latin typeface="Calibri" panose="020F0502020204030204" pitchFamily="34" charset="0"/>
                  <a:cs typeface="Calibri" panose="020F0502020204030204" pitchFamily="34" charset="0"/>
                </a:rPr>
                <a:t> </a:t>
              </a:r>
              <a:r>
                <a:rPr lang="en-US" sz="3200" u="sng" dirty="0" err="1">
                  <a:solidFill>
                    <a:prstClr val="black"/>
                  </a:solidFill>
                  <a:latin typeface="Calibri" panose="020F0502020204030204" pitchFamily="34" charset="0"/>
                  <a:cs typeface="Calibri" panose="020F0502020204030204" pitchFamily="34" charset="0"/>
                </a:rPr>
                <a:t>ai</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làm</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việc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với</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bạn</a:t>
              </a:r>
              <a:r>
                <a:rPr lang="en-US" sz="3200" dirty="0">
                  <a:solidFill>
                    <a:prstClr val="black"/>
                  </a:solidFill>
                  <a:latin typeface="Calibri" panose="020F0502020204030204" pitchFamily="34" charset="0"/>
                  <a:cs typeface="Calibri" panose="020F0502020204030204" pitchFamily="34" charset="0"/>
                </a:rPr>
                <a:t>? </a:t>
              </a:r>
            </a:p>
            <a:p>
              <a:pPr algn="ctr">
                <a:buFont typeface="Arial" panose="020B0604020202020204" pitchFamily="34" charset="0"/>
                <a:buNone/>
              </a:pPr>
              <a:r>
                <a:rPr lang="en-US" sz="3200" b="1" dirty="0" err="1">
                  <a:latin typeface="Calibri" panose="020F0502020204030204" pitchFamily="34" charset="0"/>
                  <a:cs typeface="Calibri" panose="020F0502020204030204" pitchFamily="34" charset="0"/>
                </a:rPr>
                <a:t>Bất</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cứ</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ai</a:t>
              </a:r>
              <a:r>
                <a:rPr lang="en-US" sz="3200" b="1" dirty="0">
                  <a:latin typeface="Calibri" panose="020F0502020204030204" pitchFamily="34" charset="0"/>
                  <a:cs typeface="Calibri" panose="020F0502020204030204" pitchFamily="34" charset="0"/>
                </a:rPr>
                <a:t> </a:t>
              </a:r>
              <a:r>
                <a:rPr lang="en-US" sz="3200" b="1" u="sng" dirty="0" err="1">
                  <a:latin typeface="Calibri" panose="020F0502020204030204" pitchFamily="34" charset="0"/>
                  <a:cs typeface="Calibri" panose="020F0502020204030204" pitchFamily="34" charset="0"/>
                </a:rPr>
                <a:t>bạn</a:t>
              </a:r>
              <a:r>
                <a:rPr lang="en-US" sz="3200" b="1"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chọn</a:t>
              </a:r>
              <a:r>
                <a:rPr lang="en-US" sz="3200" dirty="0">
                  <a:latin typeface="Calibri" panose="020F0502020204030204" pitchFamily="34" charset="0"/>
                  <a:cs typeface="Calibri" panose="020F0502020204030204" pitchFamily="34" charset="0"/>
                </a:rPr>
                <a:t>!!!</a:t>
              </a:r>
            </a:p>
          </p:txBody>
        </p:sp>
      </p:grpSp>
    </p:spTree>
    <p:extLst>
      <p:ext uri="{BB962C8B-B14F-4D97-AF65-F5344CB8AC3E}">
        <p14:creationId xmlns:p14="http://schemas.microsoft.com/office/powerpoint/2010/main" val="36463854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3DC087-FC35-4047-B853-5C0222EE0EC9}"/>
              </a:ext>
            </a:extLst>
          </p:cNvPr>
          <p:cNvPicPr>
            <a:picLocks noChangeAspect="1"/>
          </p:cNvPicPr>
          <p:nvPr/>
        </p:nvPicPr>
        <p:blipFill>
          <a:blip r:embed="rId3">
            <a:alphaModFix amt="51000"/>
          </a:blip>
          <a:stretch>
            <a:fillRect/>
          </a:stretch>
        </p:blipFill>
        <p:spPr>
          <a:xfrm>
            <a:off x="-846132" y="1061460"/>
            <a:ext cx="5779008" cy="6232404"/>
          </a:xfrm>
          <a:prstGeom prst="rect">
            <a:avLst/>
          </a:prstGeom>
        </p:spPr>
      </p:pic>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pPr>
              <a:spcBef>
                <a:spcPct val="0"/>
              </a:spcBef>
            </a:pPr>
            <a:r>
              <a:rPr lang="en-US" sz="2800" dirty="0">
                <a:latin typeface="Calibri" panose="020F0502020204030204" pitchFamily="34" charset="0"/>
                <a:cs typeface="Calibri" panose="020F0502020204030204" pitchFamily="34" charset="0"/>
              </a:rPr>
              <a:t>VAI TRÒ VÀ TRÁCH NHIỆM</a:t>
            </a:r>
          </a:p>
        </p:txBody>
      </p:sp>
      <p:sp>
        <p:nvSpPr>
          <p:cNvPr id="5" name="TextBox 4">
            <a:extLst>
              <a:ext uri="{FF2B5EF4-FFF2-40B4-BE49-F238E27FC236}">
                <a16:creationId xmlns:a16="http://schemas.microsoft.com/office/drawing/2014/main" id="{C8153160-F310-5D4D-A1DD-28A1A99CE5B9}"/>
              </a:ext>
            </a:extLst>
          </p:cNvPr>
          <p:cNvSpPr txBox="1"/>
          <p:nvPr/>
        </p:nvSpPr>
        <p:spPr>
          <a:xfrm>
            <a:off x="110210" y="595179"/>
            <a:ext cx="8043190" cy="466281"/>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dirty="0">
                <a:solidFill>
                  <a:schemeClr val="bg2">
                    <a:lumMod val="10000"/>
                  </a:schemeClr>
                </a:solidFill>
                <a:latin typeface="Calibri" panose="020F0502020204030204" pitchFamily="34" charset="0"/>
                <a:ea typeface="+mj-ea"/>
                <a:cs typeface="Calibri" panose="020F0502020204030204" pitchFamily="34" charset="0"/>
              </a:rPr>
              <a:t>ĐIỀU PHỐI VIÊN</a:t>
            </a:r>
            <a:r>
              <a:rPr lang="en-US" sz="2700" b="1" kern="1200" dirty="0">
                <a:solidFill>
                  <a:schemeClr val="bg2">
                    <a:lumMod val="10000"/>
                  </a:schemeClr>
                </a:solidFill>
                <a:latin typeface="Calibri" panose="020F0502020204030204" pitchFamily="34" charset="0"/>
                <a:ea typeface="+mj-ea"/>
                <a:cs typeface="Calibri" panose="020F0502020204030204" pitchFamily="34" charset="0"/>
              </a:rPr>
              <a:t> DỊCH VỤ TẠI TRUNG TÂM VÙNG</a:t>
            </a:r>
          </a:p>
        </p:txBody>
      </p:sp>
      <p:grpSp>
        <p:nvGrpSpPr>
          <p:cNvPr id="8" name="Group 7">
            <a:extLst>
              <a:ext uri="{FF2B5EF4-FFF2-40B4-BE49-F238E27FC236}">
                <a16:creationId xmlns:a16="http://schemas.microsoft.com/office/drawing/2014/main" id="{E5A79164-E3D7-3044-8587-F23DCD64DBD1}"/>
              </a:ext>
            </a:extLst>
          </p:cNvPr>
          <p:cNvGrpSpPr/>
          <p:nvPr/>
        </p:nvGrpSpPr>
        <p:grpSpPr>
          <a:xfrm>
            <a:off x="2939144" y="2872541"/>
            <a:ext cx="8499412" cy="3381955"/>
            <a:chOff x="2743441" y="2504333"/>
            <a:chExt cx="8850910" cy="3292963"/>
          </a:xfrm>
        </p:grpSpPr>
        <p:sp>
          <p:nvSpPr>
            <p:cNvPr id="7" name="Rectangle 6">
              <a:extLst>
                <a:ext uri="{FF2B5EF4-FFF2-40B4-BE49-F238E27FC236}">
                  <a16:creationId xmlns:a16="http://schemas.microsoft.com/office/drawing/2014/main" id="{0DB33F76-D5D5-604A-A4A6-A12542C3BFD9}"/>
                </a:ext>
              </a:extLst>
            </p:cNvPr>
            <p:cNvSpPr/>
            <p:nvPr/>
          </p:nvSpPr>
          <p:spPr>
            <a:xfrm>
              <a:off x="2743441" y="2560320"/>
              <a:ext cx="8850910" cy="3236976"/>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Content Placeholder 2">
              <a:extLst>
                <a:ext uri="{FF2B5EF4-FFF2-40B4-BE49-F238E27FC236}">
                  <a16:creationId xmlns:a16="http://schemas.microsoft.com/office/drawing/2014/main" id="{13C78664-7B16-F64A-87AA-BA112FE62171}"/>
                </a:ext>
              </a:extLst>
            </p:cNvPr>
            <p:cNvSpPr txBox="1">
              <a:spLocks/>
            </p:cNvSpPr>
            <p:nvPr/>
          </p:nvSpPr>
          <p:spPr>
            <a:xfrm>
              <a:off x="2743441" y="2504333"/>
              <a:ext cx="8850909" cy="327207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endParaRPr lang="en-US" b="1" dirty="0"/>
            </a:p>
            <a:p>
              <a:pPr marL="514350" indent="-514350"/>
              <a:r>
                <a:rPr lang="en-US" dirty="0" err="1">
                  <a:latin typeface="Calibri" panose="020F0502020204030204" pitchFamily="34" charset="0"/>
                  <a:cs typeface="Calibri" panose="020F0502020204030204" pitchFamily="34" charset="0"/>
                </a:rPr>
                <a:t>Giúp</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bạn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xây</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dựng</a:t>
              </a:r>
              <a:r>
                <a:rPr lang="en-US" dirty="0">
                  <a:latin typeface="Calibri" panose="020F0502020204030204" pitchFamily="34" charset="0"/>
                  <a:cs typeface="Calibri" panose="020F0502020204030204" pitchFamily="34" charset="0"/>
                </a:rPr>
                <a:t> IPP </a:t>
              </a:r>
              <a:r>
                <a:rPr lang="en-US" dirty="0" err="1">
                  <a:latin typeface="Calibri" panose="020F0502020204030204" pitchFamily="34" charset="0"/>
                  <a:cs typeface="Calibri" panose="020F0502020204030204" pitchFamily="34" charset="0"/>
                </a:rPr>
                <a:t>của</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bạn</a:t>
              </a:r>
              <a:endParaRPr lang="en-US" dirty="0">
                <a:latin typeface="Calibri" panose="020F0502020204030204" pitchFamily="34" charset="0"/>
                <a:cs typeface="Calibri" panose="020F0502020204030204" pitchFamily="34" charset="0"/>
              </a:endParaRPr>
            </a:p>
            <a:p>
              <a:pPr marL="514350" indent="-514350"/>
              <a:r>
                <a:rPr lang="en-US" dirty="0" err="1">
                  <a:latin typeface="Calibri" panose="020F0502020204030204" pitchFamily="34" charset="0"/>
                  <a:cs typeface="Calibri" panose="020F0502020204030204" pitchFamily="34" charset="0"/>
                </a:rPr>
                <a:t>Chứng</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thực</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số</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tiền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trong</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ngân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sách</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cá</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nhân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của</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bạn</a:t>
              </a:r>
              <a:r>
                <a:rPr lang="en-US" dirty="0">
                  <a:latin typeface="Calibri" panose="020F0502020204030204" pitchFamily="34" charset="0"/>
                  <a:cs typeface="Calibri" panose="020F0502020204030204" pitchFamily="34" charset="0"/>
                </a:rPr>
                <a:t> </a:t>
              </a:r>
            </a:p>
            <a:p>
              <a:pPr marL="514350" indent="-514350"/>
              <a:r>
                <a:rPr lang="en-US" dirty="0" err="1">
                  <a:latin typeface="Calibri" panose="020F0502020204030204" pitchFamily="34" charset="0"/>
                  <a:cs typeface="Calibri" panose="020F0502020204030204" pitchFamily="34" charset="0"/>
                </a:rPr>
                <a:t>Giúp</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bạn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hiểu</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loại</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dịch</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vụ</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nào</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đủ</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điều</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kiện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nhận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tài</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trợ</a:t>
              </a:r>
              <a:endParaRPr lang="en-US" dirty="0">
                <a:latin typeface="Calibri" panose="020F0502020204030204" pitchFamily="34" charset="0"/>
                <a:cs typeface="Calibri" panose="020F0502020204030204" pitchFamily="34" charset="0"/>
              </a:endParaRPr>
            </a:p>
            <a:p>
              <a:pPr marL="514350" indent="-514350"/>
              <a:r>
                <a:rPr lang="en-US" dirty="0" err="1">
                  <a:latin typeface="Calibri" panose="020F0502020204030204" pitchFamily="34" charset="0"/>
                  <a:cs typeface="Calibri" panose="020F0502020204030204" pitchFamily="34" charset="0"/>
                </a:rPr>
                <a:t>Giúp</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bạn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khoẻ</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mạnh</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và</a:t>
              </a:r>
              <a:r>
                <a:rPr lang="en-US" dirty="0">
                  <a:latin typeface="Calibri" panose="020F0502020204030204" pitchFamily="34" charset="0"/>
                  <a:cs typeface="Calibri" panose="020F0502020204030204" pitchFamily="34" charset="0"/>
                </a:rPr>
                <a:t> an </a:t>
              </a:r>
              <a:r>
                <a:rPr lang="en-US" dirty="0" err="1">
                  <a:latin typeface="Calibri" panose="020F0502020204030204" pitchFamily="34" charset="0"/>
                  <a:cs typeface="Calibri" panose="020F0502020204030204" pitchFamily="34" charset="0"/>
                </a:rPr>
                <a:t>toàn</a:t>
              </a:r>
              <a:endParaRPr lang="en-US" dirty="0">
                <a:latin typeface="Calibri" panose="020F0502020204030204" pitchFamily="34" charset="0"/>
                <a:cs typeface="Calibri" panose="020F0502020204030204" pitchFamily="34" charset="0"/>
              </a:endParaRPr>
            </a:p>
          </p:txBody>
        </p:sp>
      </p:grpSp>
      <p:sp>
        <p:nvSpPr>
          <p:cNvPr id="9" name="Rectangle 8">
            <a:extLst>
              <a:ext uri="{FF2B5EF4-FFF2-40B4-BE49-F238E27FC236}">
                <a16:creationId xmlns:a16="http://schemas.microsoft.com/office/drawing/2014/main" id="{9F82F547-00F0-4546-8AAE-6DD06CB59C9F}"/>
              </a:ext>
            </a:extLst>
          </p:cNvPr>
          <p:cNvSpPr/>
          <p:nvPr/>
        </p:nvSpPr>
        <p:spPr>
          <a:xfrm>
            <a:off x="3979842" y="1612465"/>
            <a:ext cx="7458713" cy="1118913"/>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FEDDA522-AC52-E84B-9407-9AD25AADB1ED}"/>
              </a:ext>
            </a:extLst>
          </p:cNvPr>
          <p:cNvSpPr/>
          <p:nvPr/>
        </p:nvSpPr>
        <p:spPr>
          <a:xfrm>
            <a:off x="4257752" y="1633312"/>
            <a:ext cx="6902891" cy="1077218"/>
          </a:xfrm>
          <a:prstGeom prst="rect">
            <a:avLst/>
          </a:prstGeom>
        </p:spPr>
        <p:txBody>
          <a:bodyPr wrap="square">
            <a:spAutoFit/>
          </a:bodyPr>
          <a:lstStyle/>
          <a:p>
            <a:pPr algn="ctr"/>
            <a:r>
              <a:rPr lang="en-US" sz="3200" dirty="0" err="1">
                <a:solidFill>
                  <a:prstClr val="black"/>
                </a:solidFill>
                <a:latin typeface="Calibri" panose="020F0502020204030204" pitchFamily="34" charset="0"/>
                <a:cs typeface="Calibri" panose="020F0502020204030204" pitchFamily="34" charset="0"/>
              </a:rPr>
              <a:t>Trung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tâm</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vùng</a:t>
            </a:r>
            <a:r>
              <a:rPr lang="en-US" sz="3200" dirty="0">
                <a:solidFill>
                  <a:prstClr val="black"/>
                </a:solidFill>
                <a:latin typeface="Calibri" panose="020F0502020204030204" pitchFamily="34" charset="0"/>
                <a:cs typeface="Calibri" panose="020F0502020204030204" pitchFamily="34" charset="0"/>
              </a:rPr>
              <a:t> </a:t>
            </a:r>
            <a:r>
              <a:rPr lang="en-US" sz="3200" u="sng" dirty="0" err="1">
                <a:solidFill>
                  <a:prstClr val="black"/>
                </a:solidFill>
                <a:latin typeface="Calibri" panose="020F0502020204030204" pitchFamily="34" charset="0"/>
                <a:cs typeface="Calibri" panose="020F0502020204030204" pitchFamily="34" charset="0"/>
              </a:rPr>
              <a:t>của</a:t>
            </a:r>
            <a:r>
              <a:rPr lang="en-US" sz="3200" u="sng" dirty="0">
                <a:solidFill>
                  <a:prstClr val="black"/>
                </a:solidFill>
                <a:latin typeface="Calibri" panose="020F0502020204030204" pitchFamily="34" charset="0"/>
                <a:cs typeface="Calibri" panose="020F0502020204030204" pitchFamily="34" charset="0"/>
              </a:rPr>
              <a:t> </a:t>
            </a:r>
            <a:r>
              <a:rPr lang="en-US" sz="3200" u="sng" dirty="0" err="1">
                <a:solidFill>
                  <a:prstClr val="black"/>
                </a:solidFill>
                <a:latin typeface="Calibri" panose="020F0502020204030204" pitchFamily="34" charset="0"/>
                <a:cs typeface="Calibri" panose="020F0502020204030204" pitchFamily="34" charset="0"/>
              </a:rPr>
              <a:t>bạn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vẫn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đóng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vai</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trò</a:t>
            </a:r>
            <a:r>
              <a:rPr lang="en-US" sz="3200" dirty="0">
                <a:solidFill>
                  <a:prstClr val="black"/>
                </a:solidFill>
                <a:latin typeface="Calibri" panose="020F0502020204030204" pitchFamily="34" charset="0"/>
                <a:cs typeface="Calibri" panose="020F0502020204030204" pitchFamily="34" charset="0"/>
              </a:rPr>
              <a:t> </a:t>
            </a:r>
            <a:r>
              <a:rPr lang="en-US" sz="3200" b="1" u="sng" dirty="0" err="1">
                <a:solidFill>
                  <a:prstClr val="black"/>
                </a:solidFill>
                <a:latin typeface="Calibri" panose="020F0502020204030204" pitchFamily="34" charset="0"/>
                <a:cs typeface="Calibri" panose="020F0502020204030204" pitchFamily="34" charset="0"/>
              </a:rPr>
              <a:t>quan</a:t>
            </a:r>
            <a:r>
              <a:rPr lang="en-US" sz="3200" b="1" u="sng" dirty="0">
                <a:solidFill>
                  <a:prstClr val="black"/>
                </a:solidFill>
                <a:latin typeface="Calibri" panose="020F0502020204030204" pitchFamily="34" charset="0"/>
                <a:cs typeface="Calibri" panose="020F0502020204030204" pitchFamily="34" charset="0"/>
              </a:rPr>
              <a:t> </a:t>
            </a:r>
            <a:r>
              <a:rPr lang="en-US" sz="3200" b="1" u="sng" dirty="0" err="1">
                <a:solidFill>
                  <a:prstClr val="black"/>
                </a:solidFill>
                <a:latin typeface="Calibri" panose="020F0502020204030204" pitchFamily="34" charset="0"/>
                <a:cs typeface="Calibri" panose="020F0502020204030204" pitchFamily="34" charset="0"/>
              </a:rPr>
              <a:t>trọng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trong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việc</a:t>
            </a:r>
            <a:r>
              <a:rPr lang="en-US" sz="3200" dirty="0">
                <a:solidFill>
                  <a:prstClr val="black"/>
                </a:solidFill>
                <a:latin typeface="Calibri" panose="020F0502020204030204" pitchFamily="34" charset="0"/>
                <a:cs typeface="Calibri" panose="020F0502020204030204" pitchFamily="34" charset="0"/>
              </a:rPr>
              <a:t>:</a:t>
            </a:r>
            <a:endParaRPr lang="en-US" sz="3200" dirty="0">
              <a:latin typeface="Calibri" panose="020F0502020204030204" pitchFamily="34" charset="0"/>
              <a:cs typeface="Calibri" panose="020F0502020204030204" pitchFamily="34" charset="0"/>
            </a:endParaRPr>
          </a:p>
        </p:txBody>
      </p:sp>
      <p:sp>
        <p:nvSpPr>
          <p:cNvPr id="10" name="TextBox 9"/>
          <p:cNvSpPr txBox="1"/>
          <p:nvPr/>
        </p:nvSpPr>
        <p:spPr>
          <a:xfrm>
            <a:off x="110210" y="1173152"/>
            <a:ext cx="6219316" cy="369332"/>
          </a:xfrm>
          <a:prstGeom prst="rect">
            <a:avLst/>
          </a:prstGeom>
          <a:noFill/>
        </p:spPr>
        <p:txBody>
          <a:bodyPr wrap="square" rtlCol="0">
            <a:spAutoFit/>
          </a:bodyPr>
          <a:lstStyle/>
          <a:p>
            <a:pPr>
              <a:lnSpc>
                <a:spcPct val="90000"/>
              </a:lnSpc>
              <a:spcBef>
                <a:spcPct val="0"/>
              </a:spcBef>
            </a:pPr>
            <a:r>
              <a:rPr lang="en-US" sz="20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Vai</a:t>
            </a: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0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trò</a:t>
            </a: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0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và</a:t>
            </a: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0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Trách</a:t>
            </a: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0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nhiệm</a:t>
            </a: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0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của</a:t>
            </a: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0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Trung</a:t>
            </a: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0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tâm</a:t>
            </a: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0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Vùng</a:t>
            </a:r>
            <a:endParaRPr lang="en-US" sz="2000" kern="1200" dirty="0">
              <a:solidFill>
                <a:schemeClr val="accent5">
                  <a:lumMod val="50000"/>
                </a:schemeClr>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p:txBody>
      </p:sp>
    </p:spTree>
    <p:extLst>
      <p:ext uri="{BB962C8B-B14F-4D97-AF65-F5344CB8AC3E}">
        <p14:creationId xmlns:p14="http://schemas.microsoft.com/office/powerpoint/2010/main" val="4099671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entagon 7"/>
          <p:cNvSpPr/>
          <p:nvPr/>
        </p:nvSpPr>
        <p:spPr>
          <a:xfrm>
            <a:off x="0" y="1770742"/>
            <a:ext cx="12192000" cy="4397829"/>
          </a:xfrm>
          <a:prstGeom prst="homePlat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p:nvSpPr>
        <p:spPr>
          <a:xfrm>
            <a:off x="0" y="0"/>
            <a:ext cx="12192000" cy="682171"/>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p:nvSpPr>
        <p:spPr>
          <a:xfrm>
            <a:off x="0" y="682171"/>
            <a:ext cx="12192000" cy="4064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0" y="79475"/>
            <a:ext cx="12192000" cy="492443"/>
          </a:xfrm>
          <a:prstGeom prst="rect">
            <a:avLst/>
          </a:prstGeom>
        </p:spPr>
        <p:txBody>
          <a:bodyPr wrap="square">
            <a:spAutoFit/>
          </a:bodyPr>
          <a:lstStyle/>
          <a:p>
            <a:r>
              <a:rPr lang="en-US" sz="2600" dirty="0">
                <a:cs typeface="Arial" panose="020B0604020202020204" pitchFamily="34" charset="0"/>
              </a:rPr>
              <a:t>CHƯƠNG TRÌNH QUYỀN TỰ QUYẾT </a:t>
            </a:r>
            <a:r>
              <a:rPr lang="en-US" sz="2600" b="1" dirty="0">
                <a:cs typeface="Arial" panose="020B0604020202020204" pitchFamily="34" charset="0"/>
              </a:rPr>
              <a:t>DÀNH CHO CHUYÊN VIÊN ĐÀO TẠO</a:t>
            </a:r>
            <a:endParaRPr lang="en-US" sz="2600" dirty="0">
              <a:cs typeface="Arial" panose="020B0604020202020204" pitchFamily="34" charset="0"/>
            </a:endParaRPr>
          </a:p>
        </p:txBody>
      </p:sp>
      <p:sp>
        <p:nvSpPr>
          <p:cNvPr id="7" name="TextBox 6"/>
          <p:cNvSpPr txBox="1"/>
          <p:nvPr/>
        </p:nvSpPr>
        <p:spPr>
          <a:xfrm>
            <a:off x="875903" y="2425105"/>
            <a:ext cx="9858357" cy="3416320"/>
          </a:xfrm>
          <a:prstGeom prst="rect">
            <a:avLst/>
          </a:prstGeom>
          <a:noFill/>
        </p:spPr>
        <p:txBody>
          <a:bodyPr wrap="square" rtlCol="0">
            <a:spAutoFit/>
          </a:bodyPr>
          <a:lstStyle/>
          <a:p>
            <a:pPr marL="342900" indent="-342900" algn="l" defTabSz="914400" rtl="0" eaLnBrk="1" latinLnBrk="0" hangingPunct="1">
              <a:lnSpc>
                <a:spcPct val="90000"/>
              </a:lnSpc>
              <a:spcBef>
                <a:spcPct val="0"/>
              </a:spcBef>
              <a:buFont typeface="Arial" panose="020B0604020202020204" pitchFamily="34" charset="0"/>
              <a:buChar char="•"/>
            </a:pPr>
            <a:r>
              <a:rPr lang="en-US" sz="2400" kern="1200" dirty="0" err="1">
                <a:solidFill>
                  <a:schemeClr val="accent5">
                    <a:lumMod val="50000"/>
                  </a:schemeClr>
                </a:solidFill>
                <a:ea typeface="+mj-ea"/>
                <a:cs typeface="Arial" panose="020B0604020202020204" pitchFamily="34" charset="0"/>
              </a:rPr>
              <a:t>Chào</a:t>
            </a:r>
            <a:r>
              <a:rPr lang="en-US" sz="2400" dirty="0">
                <a:solidFill>
                  <a:schemeClr val="accent5">
                    <a:lumMod val="50000"/>
                  </a:schemeClr>
                </a:solidFill>
                <a:ea typeface="+mj-ea"/>
                <a:cs typeface="Arial" panose="020B0604020202020204" pitchFamily="34" charset="0"/>
              </a:rPr>
              <a:t> </a:t>
            </a:r>
            <a:r>
              <a:rPr lang="en-US" sz="2400" dirty="0" err="1">
                <a:solidFill>
                  <a:schemeClr val="accent5">
                    <a:lumMod val="50000"/>
                  </a:schemeClr>
                </a:solidFill>
                <a:ea typeface="+mj-ea"/>
                <a:cs typeface="Arial" panose="020B0604020202020204" pitchFamily="34" charset="0"/>
              </a:rPr>
              <a:t>mừng</a:t>
            </a:r>
            <a:r>
              <a:rPr lang="en-US" sz="2400" dirty="0">
                <a:solidFill>
                  <a:schemeClr val="accent5">
                    <a:lumMod val="50000"/>
                  </a:schemeClr>
                </a:solidFill>
                <a:ea typeface="+mj-ea"/>
                <a:cs typeface="Arial" panose="020B0604020202020204" pitchFamily="34" charset="0"/>
              </a:rPr>
              <a:t> </a:t>
            </a:r>
            <a:r>
              <a:rPr lang="en-US" sz="2400" dirty="0" err="1">
                <a:solidFill>
                  <a:schemeClr val="accent5">
                    <a:lumMod val="50000"/>
                  </a:schemeClr>
                </a:solidFill>
                <a:ea typeface="+mj-ea"/>
                <a:cs typeface="Arial" panose="020B0604020202020204" pitchFamily="34" charset="0"/>
              </a:rPr>
              <a:t>Người</a:t>
            </a:r>
            <a:r>
              <a:rPr lang="en-US" sz="2400" dirty="0">
                <a:solidFill>
                  <a:schemeClr val="accent5">
                    <a:lumMod val="50000"/>
                  </a:schemeClr>
                </a:solidFill>
                <a:ea typeface="+mj-ea"/>
                <a:cs typeface="Arial" panose="020B0604020202020204" pitchFamily="34" charset="0"/>
              </a:rPr>
              <a:t> </a:t>
            </a:r>
            <a:r>
              <a:rPr lang="en-US" sz="2400" dirty="0" err="1">
                <a:solidFill>
                  <a:schemeClr val="accent5">
                    <a:lumMod val="50000"/>
                  </a:schemeClr>
                </a:solidFill>
                <a:ea typeface="+mj-ea"/>
                <a:cs typeface="Arial" panose="020B0604020202020204" pitchFamily="34" charset="0"/>
              </a:rPr>
              <a:t>tham</a:t>
            </a:r>
            <a:r>
              <a:rPr lang="en-US" sz="2400" dirty="0">
                <a:solidFill>
                  <a:schemeClr val="accent5">
                    <a:lumMod val="50000"/>
                  </a:schemeClr>
                </a:solidFill>
                <a:ea typeface="+mj-ea"/>
                <a:cs typeface="Arial" panose="020B0604020202020204" pitchFamily="34" charset="0"/>
              </a:rPr>
              <a:t> </a:t>
            </a:r>
            <a:r>
              <a:rPr lang="en-US" sz="2400" dirty="0" err="1">
                <a:solidFill>
                  <a:schemeClr val="accent5">
                    <a:lumMod val="50000"/>
                  </a:schemeClr>
                </a:solidFill>
                <a:ea typeface="+mj-ea"/>
                <a:cs typeface="Arial" panose="020B0604020202020204" pitchFamily="34" charset="0"/>
              </a:rPr>
              <a:t>gia</a:t>
            </a:r>
            <a:r>
              <a:rPr lang="en-US" sz="2400" dirty="0">
                <a:solidFill>
                  <a:schemeClr val="accent5">
                    <a:lumMod val="50000"/>
                  </a:schemeClr>
                </a:solidFill>
                <a:ea typeface="+mj-ea"/>
                <a:cs typeface="Arial" panose="020B0604020202020204" pitchFamily="34" charset="0"/>
              </a:rPr>
              <a:t> </a:t>
            </a:r>
            <a:r>
              <a:rPr lang="en-US" sz="2400" dirty="0" err="1">
                <a:solidFill>
                  <a:schemeClr val="accent5">
                    <a:lumMod val="50000"/>
                  </a:schemeClr>
                </a:solidFill>
                <a:ea typeface="+mj-ea"/>
                <a:cs typeface="Arial" panose="020B0604020202020204" pitchFamily="34" charset="0"/>
              </a:rPr>
              <a:t>và</a:t>
            </a:r>
            <a:r>
              <a:rPr lang="en-US" sz="2400" dirty="0">
                <a:solidFill>
                  <a:schemeClr val="accent5">
                    <a:lumMod val="50000"/>
                  </a:schemeClr>
                </a:solidFill>
                <a:ea typeface="+mj-ea"/>
                <a:cs typeface="Arial" panose="020B0604020202020204" pitchFamily="34" charset="0"/>
              </a:rPr>
              <a:t> </a:t>
            </a:r>
            <a:r>
              <a:rPr lang="en-US" sz="2400" dirty="0" err="1">
                <a:solidFill>
                  <a:schemeClr val="accent5">
                    <a:lumMod val="50000"/>
                  </a:schemeClr>
                </a:solidFill>
                <a:ea typeface="+mj-ea"/>
                <a:cs typeface="Arial" panose="020B0604020202020204" pitchFamily="34" charset="0"/>
              </a:rPr>
              <a:t>Giới</a:t>
            </a:r>
            <a:r>
              <a:rPr lang="en-US" sz="2400" dirty="0">
                <a:solidFill>
                  <a:schemeClr val="accent5">
                    <a:lumMod val="50000"/>
                  </a:schemeClr>
                </a:solidFill>
                <a:ea typeface="+mj-ea"/>
                <a:cs typeface="Arial" panose="020B0604020202020204" pitchFamily="34" charset="0"/>
              </a:rPr>
              <a:t> </a:t>
            </a:r>
            <a:r>
              <a:rPr lang="en-US" sz="2400" dirty="0" err="1">
                <a:solidFill>
                  <a:schemeClr val="accent5">
                    <a:lumMod val="50000"/>
                  </a:schemeClr>
                </a:solidFill>
                <a:ea typeface="+mj-ea"/>
                <a:cs typeface="Arial" panose="020B0604020202020204" pitchFamily="34" charset="0"/>
              </a:rPr>
              <a:t>thiệu</a:t>
            </a:r>
            <a:endParaRPr lang="en-US" sz="2400" dirty="0">
              <a:solidFill>
                <a:schemeClr val="accent5">
                  <a:lumMod val="50000"/>
                </a:schemeClr>
              </a:solidFill>
              <a:ea typeface="+mj-ea"/>
              <a:cs typeface="Arial" panose="020B0604020202020204" pitchFamily="34" charset="0"/>
            </a:endParaRPr>
          </a:p>
          <a:p>
            <a:pPr algn="l" defTabSz="914400" rtl="0" eaLnBrk="1" latinLnBrk="0" hangingPunct="1">
              <a:lnSpc>
                <a:spcPct val="90000"/>
              </a:lnSpc>
              <a:spcBef>
                <a:spcPct val="0"/>
              </a:spcBef>
            </a:pPr>
            <a:endParaRPr lang="en-US" sz="2400" kern="1200" dirty="0">
              <a:solidFill>
                <a:schemeClr val="accent5">
                  <a:lumMod val="50000"/>
                </a:schemeClr>
              </a:solidFill>
              <a:ea typeface="+mj-ea"/>
              <a:cs typeface="Arial" panose="020B0604020202020204" pitchFamily="34" charset="0"/>
            </a:endParaRPr>
          </a:p>
          <a:p>
            <a:pPr marL="342900" indent="-342900" algn="l" defTabSz="914400" rtl="0" eaLnBrk="1" latinLnBrk="0" hangingPunct="1">
              <a:lnSpc>
                <a:spcPct val="90000"/>
              </a:lnSpc>
              <a:spcBef>
                <a:spcPct val="0"/>
              </a:spcBef>
              <a:buFont typeface="Arial" panose="020B0604020202020204" pitchFamily="34" charset="0"/>
              <a:buChar char="•"/>
            </a:pPr>
            <a:r>
              <a:rPr lang="en-US" sz="2400" kern="1200" dirty="0" err="1">
                <a:solidFill>
                  <a:schemeClr val="accent5">
                    <a:lumMod val="50000"/>
                  </a:schemeClr>
                </a:solidFill>
                <a:ea typeface="+mj-ea"/>
                <a:cs typeface="Arial" panose="020B0604020202020204" pitchFamily="34" charset="0"/>
              </a:rPr>
              <a:t>Nêu</a:t>
            </a:r>
            <a:r>
              <a:rPr lang="en-US" sz="2400" kern="1200" dirty="0">
                <a:solidFill>
                  <a:schemeClr val="accent5">
                    <a:lumMod val="50000"/>
                  </a:schemeClr>
                </a:solidFill>
                <a:ea typeface="+mj-ea"/>
                <a:cs typeface="Arial" panose="020B0604020202020204" pitchFamily="34" charset="0"/>
              </a:rPr>
              <a:t> </a:t>
            </a:r>
            <a:r>
              <a:rPr lang="en-US" sz="2400" kern="1200" dirty="0" err="1">
                <a:solidFill>
                  <a:schemeClr val="accent5">
                    <a:lumMod val="50000"/>
                  </a:schemeClr>
                </a:solidFill>
                <a:ea typeface="+mj-ea"/>
                <a:cs typeface="Arial" panose="020B0604020202020204" pitchFamily="34" charset="0"/>
              </a:rPr>
              <a:t>lý</a:t>
            </a:r>
            <a:r>
              <a:rPr lang="en-US" sz="2400" kern="1200" dirty="0">
                <a:solidFill>
                  <a:schemeClr val="accent5">
                    <a:lumMod val="50000"/>
                  </a:schemeClr>
                </a:solidFill>
                <a:ea typeface="+mj-ea"/>
                <a:cs typeface="Arial" panose="020B0604020202020204" pitchFamily="34" charset="0"/>
              </a:rPr>
              <a:t> do</a:t>
            </a:r>
            <a:endParaRPr lang="en-US" sz="2400" dirty="0">
              <a:solidFill>
                <a:schemeClr val="accent5">
                  <a:lumMod val="50000"/>
                </a:schemeClr>
              </a:solidFill>
              <a:ea typeface="+mj-ea"/>
              <a:cs typeface="Arial" panose="020B0604020202020204" pitchFamily="34" charset="0"/>
            </a:endParaRPr>
          </a:p>
          <a:p>
            <a:pPr marL="342900" indent="-342900" algn="l" defTabSz="914400" rtl="0" eaLnBrk="1" latinLnBrk="0" hangingPunct="1">
              <a:lnSpc>
                <a:spcPct val="90000"/>
              </a:lnSpc>
              <a:spcBef>
                <a:spcPct val="0"/>
              </a:spcBef>
              <a:buFont typeface="Arial" panose="020B0604020202020204" pitchFamily="34" charset="0"/>
              <a:buChar char="•"/>
            </a:pPr>
            <a:endParaRPr lang="en-US" sz="2400" dirty="0">
              <a:solidFill>
                <a:schemeClr val="accent5">
                  <a:lumMod val="50000"/>
                </a:schemeClr>
              </a:solidFill>
              <a:ea typeface="+mj-ea"/>
              <a:cs typeface="Arial" panose="020B0604020202020204" pitchFamily="34" charset="0"/>
            </a:endParaRPr>
          </a:p>
          <a:p>
            <a:pPr marL="342900" indent="-342900" algn="l" defTabSz="914400" rtl="0" eaLnBrk="1" latinLnBrk="0" hangingPunct="1">
              <a:lnSpc>
                <a:spcPct val="90000"/>
              </a:lnSpc>
              <a:spcBef>
                <a:spcPct val="0"/>
              </a:spcBef>
              <a:buFont typeface="Arial" panose="020B0604020202020204" pitchFamily="34" charset="0"/>
              <a:buChar char="•"/>
            </a:pPr>
            <a:r>
              <a:rPr lang="en-US" sz="2400" kern="1200" dirty="0" err="1">
                <a:solidFill>
                  <a:schemeClr val="accent5">
                    <a:lumMod val="50000"/>
                  </a:schemeClr>
                </a:solidFill>
                <a:ea typeface="+mj-ea"/>
                <a:cs typeface="Arial" panose="020B0604020202020204" pitchFamily="34" charset="0"/>
              </a:rPr>
              <a:t>Vai</a:t>
            </a:r>
            <a:r>
              <a:rPr lang="en-US" sz="2400" kern="1200" dirty="0">
                <a:solidFill>
                  <a:schemeClr val="accent5">
                    <a:lumMod val="50000"/>
                  </a:schemeClr>
                </a:solidFill>
                <a:ea typeface="+mj-ea"/>
                <a:cs typeface="Arial" panose="020B0604020202020204" pitchFamily="34" charset="0"/>
              </a:rPr>
              <a:t> </a:t>
            </a:r>
            <a:r>
              <a:rPr lang="en-US" sz="2400" kern="1200" dirty="0" err="1">
                <a:solidFill>
                  <a:schemeClr val="accent5">
                    <a:lumMod val="50000"/>
                  </a:schemeClr>
                </a:solidFill>
                <a:ea typeface="+mj-ea"/>
                <a:cs typeface="Arial" panose="020B0604020202020204" pitchFamily="34" charset="0"/>
              </a:rPr>
              <a:t>trò</a:t>
            </a:r>
            <a:r>
              <a:rPr lang="en-US" sz="2400" kern="1200" dirty="0">
                <a:solidFill>
                  <a:schemeClr val="accent5">
                    <a:lumMod val="50000"/>
                  </a:schemeClr>
                </a:solidFill>
                <a:ea typeface="+mj-ea"/>
                <a:cs typeface="Arial" panose="020B0604020202020204" pitchFamily="34" charset="0"/>
              </a:rPr>
              <a:t> </a:t>
            </a:r>
            <a:r>
              <a:rPr lang="en-US" sz="2400" kern="1200" dirty="0" err="1">
                <a:solidFill>
                  <a:schemeClr val="accent5">
                    <a:lumMod val="50000"/>
                  </a:schemeClr>
                </a:solidFill>
                <a:ea typeface="+mj-ea"/>
                <a:cs typeface="Arial" panose="020B0604020202020204" pitchFamily="34" charset="0"/>
              </a:rPr>
              <a:t>và</a:t>
            </a:r>
            <a:r>
              <a:rPr lang="en-US" sz="2400" kern="1200" dirty="0">
                <a:solidFill>
                  <a:schemeClr val="accent5">
                    <a:lumMod val="50000"/>
                  </a:schemeClr>
                </a:solidFill>
                <a:ea typeface="+mj-ea"/>
                <a:cs typeface="Arial" panose="020B0604020202020204" pitchFamily="34" charset="0"/>
              </a:rPr>
              <a:t> </a:t>
            </a:r>
            <a:r>
              <a:rPr lang="en-US" sz="2400" kern="1200" dirty="0" err="1">
                <a:solidFill>
                  <a:schemeClr val="accent5">
                    <a:lumMod val="50000"/>
                  </a:schemeClr>
                </a:solidFill>
                <a:ea typeface="+mj-ea"/>
                <a:cs typeface="Arial" panose="020B0604020202020204" pitchFamily="34" charset="0"/>
              </a:rPr>
              <a:t>trách</a:t>
            </a:r>
            <a:r>
              <a:rPr lang="en-US" sz="2400" kern="1200" dirty="0">
                <a:solidFill>
                  <a:schemeClr val="accent5">
                    <a:lumMod val="50000"/>
                  </a:schemeClr>
                </a:solidFill>
                <a:ea typeface="+mj-ea"/>
                <a:cs typeface="Arial" panose="020B0604020202020204" pitchFamily="34" charset="0"/>
              </a:rPr>
              <a:t> </a:t>
            </a:r>
            <a:r>
              <a:rPr lang="en-US" sz="2400" kern="1200" dirty="0" err="1">
                <a:solidFill>
                  <a:schemeClr val="accent5">
                    <a:lumMod val="50000"/>
                  </a:schemeClr>
                </a:solidFill>
                <a:ea typeface="+mj-ea"/>
                <a:cs typeface="Arial" panose="020B0604020202020204" pitchFamily="34" charset="0"/>
              </a:rPr>
              <a:t>nhiệm</a:t>
            </a:r>
            <a:r>
              <a:rPr lang="en-US" sz="2400" kern="1200" dirty="0">
                <a:solidFill>
                  <a:schemeClr val="accent5">
                    <a:lumMod val="50000"/>
                  </a:schemeClr>
                </a:solidFill>
                <a:ea typeface="+mj-ea"/>
                <a:cs typeface="Arial" panose="020B0604020202020204" pitchFamily="34" charset="0"/>
              </a:rPr>
              <a:t> </a:t>
            </a:r>
            <a:r>
              <a:rPr lang="en-US" sz="2400" kern="1200" dirty="0" err="1">
                <a:solidFill>
                  <a:schemeClr val="accent5">
                    <a:lumMod val="50000"/>
                  </a:schemeClr>
                </a:solidFill>
                <a:ea typeface="+mj-ea"/>
                <a:cs typeface="Arial" panose="020B0604020202020204" pitchFamily="34" charset="0"/>
              </a:rPr>
              <a:t>của</a:t>
            </a:r>
            <a:r>
              <a:rPr lang="en-US" sz="2400" kern="1200" dirty="0">
                <a:solidFill>
                  <a:schemeClr val="accent5">
                    <a:lumMod val="50000"/>
                  </a:schemeClr>
                </a:solidFill>
                <a:ea typeface="+mj-ea"/>
                <a:cs typeface="Arial" panose="020B0604020202020204" pitchFamily="34" charset="0"/>
              </a:rPr>
              <a:t> </a:t>
            </a:r>
            <a:r>
              <a:rPr lang="en-US" sz="2400" kern="1200" dirty="0" err="1">
                <a:solidFill>
                  <a:schemeClr val="accent5">
                    <a:lumMod val="50000"/>
                  </a:schemeClr>
                </a:solidFill>
                <a:ea typeface="+mj-ea"/>
                <a:cs typeface="Arial" panose="020B0604020202020204" pitchFamily="34" charset="0"/>
              </a:rPr>
              <a:t>bạn</a:t>
            </a:r>
            <a:r>
              <a:rPr lang="en-US" sz="2400" kern="1200" dirty="0">
                <a:solidFill>
                  <a:schemeClr val="accent5">
                    <a:lumMod val="50000"/>
                  </a:schemeClr>
                </a:solidFill>
                <a:ea typeface="+mj-ea"/>
                <a:cs typeface="Arial" panose="020B0604020202020204" pitchFamily="34" charset="0"/>
              </a:rPr>
              <a:t> </a:t>
            </a:r>
            <a:r>
              <a:rPr lang="en-US" sz="2400" kern="1200" dirty="0" err="1">
                <a:solidFill>
                  <a:schemeClr val="accent5">
                    <a:lumMod val="50000"/>
                  </a:schemeClr>
                </a:solidFill>
                <a:ea typeface="+mj-ea"/>
                <a:cs typeface="Arial" panose="020B0604020202020204" pitchFamily="34" charset="0"/>
              </a:rPr>
              <a:t>với</a:t>
            </a:r>
            <a:r>
              <a:rPr lang="en-US" sz="2400" kern="1200" dirty="0">
                <a:solidFill>
                  <a:schemeClr val="accent5">
                    <a:lumMod val="50000"/>
                  </a:schemeClr>
                </a:solidFill>
                <a:ea typeface="+mj-ea"/>
                <a:cs typeface="Arial" panose="020B0604020202020204" pitchFamily="34" charset="0"/>
              </a:rPr>
              <a:t> </a:t>
            </a:r>
            <a:r>
              <a:rPr lang="en-US" sz="2400" kern="1200" dirty="0" err="1">
                <a:solidFill>
                  <a:schemeClr val="accent5">
                    <a:lumMod val="50000"/>
                  </a:schemeClr>
                </a:solidFill>
                <a:ea typeface="+mj-ea"/>
                <a:cs typeface="Arial" panose="020B0604020202020204" pitchFamily="34" charset="0"/>
              </a:rPr>
              <a:t>tư</a:t>
            </a:r>
            <a:r>
              <a:rPr lang="en-US" sz="2400" kern="1200" dirty="0">
                <a:solidFill>
                  <a:schemeClr val="accent5">
                    <a:lumMod val="50000"/>
                  </a:schemeClr>
                </a:solidFill>
                <a:ea typeface="+mj-ea"/>
                <a:cs typeface="Arial" panose="020B0604020202020204" pitchFamily="34" charset="0"/>
              </a:rPr>
              <a:t> </a:t>
            </a:r>
            <a:r>
              <a:rPr lang="en-US" sz="2400" kern="1200" dirty="0" err="1">
                <a:solidFill>
                  <a:schemeClr val="accent5">
                    <a:lumMod val="50000"/>
                  </a:schemeClr>
                </a:solidFill>
                <a:ea typeface="+mj-ea"/>
                <a:cs typeface="Arial" panose="020B0604020202020204" pitchFamily="34" charset="0"/>
              </a:rPr>
              <a:t>cách</a:t>
            </a:r>
            <a:r>
              <a:rPr lang="en-US" sz="2400" kern="1200" dirty="0">
                <a:solidFill>
                  <a:schemeClr val="accent5">
                    <a:lumMod val="50000"/>
                  </a:schemeClr>
                </a:solidFill>
                <a:ea typeface="+mj-ea"/>
                <a:cs typeface="Arial" panose="020B0604020202020204" pitchFamily="34" charset="0"/>
              </a:rPr>
              <a:t> </a:t>
            </a:r>
            <a:r>
              <a:rPr lang="en-US" sz="2400" kern="1200" dirty="0" err="1">
                <a:solidFill>
                  <a:schemeClr val="accent5">
                    <a:lumMod val="50000"/>
                  </a:schemeClr>
                </a:solidFill>
                <a:ea typeface="+mj-ea"/>
                <a:cs typeface="Arial" panose="020B0604020202020204" pitchFamily="34" charset="0"/>
              </a:rPr>
              <a:t>chuyên</a:t>
            </a:r>
            <a:r>
              <a:rPr lang="en-US" sz="2400" kern="1200" dirty="0">
                <a:solidFill>
                  <a:schemeClr val="accent5">
                    <a:lumMod val="50000"/>
                  </a:schemeClr>
                </a:solidFill>
                <a:ea typeface="+mj-ea"/>
                <a:cs typeface="Arial" panose="020B0604020202020204" pitchFamily="34" charset="0"/>
              </a:rPr>
              <a:t> </a:t>
            </a:r>
            <a:r>
              <a:rPr lang="en-US" sz="2400" kern="1200" dirty="0" err="1">
                <a:solidFill>
                  <a:schemeClr val="accent5">
                    <a:lumMod val="50000"/>
                  </a:schemeClr>
                </a:solidFill>
                <a:ea typeface="+mj-ea"/>
                <a:cs typeface="Arial" panose="020B0604020202020204" pitchFamily="34" charset="0"/>
              </a:rPr>
              <a:t>viên</a:t>
            </a:r>
            <a:r>
              <a:rPr lang="en-US" sz="2400" kern="1200" dirty="0">
                <a:solidFill>
                  <a:schemeClr val="accent5">
                    <a:lumMod val="50000"/>
                  </a:schemeClr>
                </a:solidFill>
                <a:ea typeface="+mj-ea"/>
                <a:cs typeface="Arial" panose="020B0604020202020204" pitchFamily="34" charset="0"/>
              </a:rPr>
              <a:t> </a:t>
            </a:r>
            <a:r>
              <a:rPr lang="en-US" sz="2400" kern="1200" dirty="0" err="1">
                <a:solidFill>
                  <a:schemeClr val="accent5">
                    <a:lumMod val="50000"/>
                  </a:schemeClr>
                </a:solidFill>
                <a:ea typeface="+mj-ea"/>
                <a:cs typeface="Arial" panose="020B0604020202020204" pitchFamily="34" charset="0"/>
              </a:rPr>
              <a:t>đào</a:t>
            </a:r>
            <a:r>
              <a:rPr lang="en-US" sz="2400" kern="1200" dirty="0">
                <a:solidFill>
                  <a:schemeClr val="accent5">
                    <a:lumMod val="50000"/>
                  </a:schemeClr>
                </a:solidFill>
                <a:ea typeface="+mj-ea"/>
                <a:cs typeface="Arial" panose="020B0604020202020204" pitchFamily="34" charset="0"/>
              </a:rPr>
              <a:t> </a:t>
            </a:r>
            <a:r>
              <a:rPr lang="en-US" sz="2400" kern="1200" dirty="0" err="1">
                <a:solidFill>
                  <a:schemeClr val="accent5">
                    <a:lumMod val="50000"/>
                  </a:schemeClr>
                </a:solidFill>
                <a:ea typeface="+mj-ea"/>
                <a:cs typeface="Arial" panose="020B0604020202020204" pitchFamily="34" charset="0"/>
              </a:rPr>
              <a:t>tạo</a:t>
            </a:r>
            <a:r>
              <a:rPr lang="en-US" sz="2400" kern="1200" dirty="0">
                <a:solidFill>
                  <a:schemeClr val="accent5">
                    <a:lumMod val="50000"/>
                  </a:schemeClr>
                </a:solidFill>
                <a:ea typeface="+mj-ea"/>
                <a:cs typeface="Arial" panose="020B0604020202020204" pitchFamily="34" charset="0"/>
              </a:rPr>
              <a:t> </a:t>
            </a:r>
            <a:r>
              <a:rPr lang="en-US" sz="2400" kern="1200" dirty="0" err="1">
                <a:solidFill>
                  <a:schemeClr val="accent5">
                    <a:lumMod val="50000"/>
                  </a:schemeClr>
                </a:solidFill>
                <a:ea typeface="+mj-ea"/>
                <a:cs typeface="Arial" panose="020B0604020202020204" pitchFamily="34" charset="0"/>
              </a:rPr>
              <a:t>của</a:t>
            </a:r>
            <a:r>
              <a:rPr lang="en-US" sz="2400" kern="1200" dirty="0">
                <a:solidFill>
                  <a:schemeClr val="accent5">
                    <a:lumMod val="50000"/>
                  </a:schemeClr>
                </a:solidFill>
                <a:ea typeface="+mj-ea"/>
                <a:cs typeface="Arial" panose="020B0604020202020204" pitchFamily="34" charset="0"/>
              </a:rPr>
              <a:t> </a:t>
            </a:r>
            <a:r>
              <a:rPr lang="en-US" sz="2400" kern="1200" dirty="0" err="1">
                <a:solidFill>
                  <a:schemeClr val="accent5">
                    <a:lumMod val="50000"/>
                  </a:schemeClr>
                </a:solidFill>
                <a:ea typeface="+mj-ea"/>
                <a:cs typeface="Arial" panose="020B0604020202020204" pitchFamily="34" charset="0"/>
              </a:rPr>
              <a:t>Chương</a:t>
            </a:r>
            <a:r>
              <a:rPr lang="en-US" sz="2400" kern="1200" dirty="0">
                <a:solidFill>
                  <a:schemeClr val="accent5">
                    <a:lumMod val="50000"/>
                  </a:schemeClr>
                </a:solidFill>
                <a:ea typeface="+mj-ea"/>
                <a:cs typeface="Arial" panose="020B0604020202020204" pitchFamily="34" charset="0"/>
              </a:rPr>
              <a:t> </a:t>
            </a:r>
            <a:r>
              <a:rPr lang="en-US" sz="2400" kern="1200" dirty="0" err="1">
                <a:solidFill>
                  <a:schemeClr val="accent5">
                    <a:lumMod val="50000"/>
                  </a:schemeClr>
                </a:solidFill>
                <a:ea typeface="+mj-ea"/>
                <a:cs typeface="Arial" panose="020B0604020202020204" pitchFamily="34" charset="0"/>
              </a:rPr>
              <a:t>trình</a:t>
            </a:r>
            <a:r>
              <a:rPr lang="en-US" sz="2400" kern="1200" dirty="0">
                <a:solidFill>
                  <a:schemeClr val="accent5">
                    <a:lumMod val="50000"/>
                  </a:schemeClr>
                </a:solidFill>
                <a:ea typeface="+mj-ea"/>
                <a:cs typeface="Arial" panose="020B0604020202020204" pitchFamily="34" charset="0"/>
              </a:rPr>
              <a:t> </a:t>
            </a:r>
            <a:r>
              <a:rPr lang="en-US" sz="2400" kern="1200" dirty="0" err="1">
                <a:solidFill>
                  <a:schemeClr val="accent5">
                    <a:lumMod val="50000"/>
                  </a:schemeClr>
                </a:solidFill>
                <a:ea typeface="+mj-ea"/>
                <a:cs typeface="Arial" panose="020B0604020202020204" pitchFamily="34" charset="0"/>
              </a:rPr>
              <a:t>Quyền</a:t>
            </a:r>
            <a:r>
              <a:rPr lang="en-US" sz="2400" kern="1200" dirty="0">
                <a:solidFill>
                  <a:schemeClr val="accent5">
                    <a:lumMod val="50000"/>
                  </a:schemeClr>
                </a:solidFill>
                <a:ea typeface="+mj-ea"/>
                <a:cs typeface="Arial" panose="020B0604020202020204" pitchFamily="34" charset="0"/>
              </a:rPr>
              <a:t> </a:t>
            </a:r>
            <a:r>
              <a:rPr lang="en-US" sz="2400" kern="1200" dirty="0" err="1">
                <a:solidFill>
                  <a:schemeClr val="accent5">
                    <a:lumMod val="50000"/>
                  </a:schemeClr>
                </a:solidFill>
                <a:ea typeface="+mj-ea"/>
                <a:cs typeface="Arial" panose="020B0604020202020204" pitchFamily="34" charset="0"/>
              </a:rPr>
              <a:t>Tự</a:t>
            </a:r>
            <a:r>
              <a:rPr lang="en-US" sz="2400" kern="1200" dirty="0">
                <a:solidFill>
                  <a:schemeClr val="accent5">
                    <a:lumMod val="50000"/>
                  </a:schemeClr>
                </a:solidFill>
                <a:ea typeface="+mj-ea"/>
                <a:cs typeface="Arial" panose="020B0604020202020204" pitchFamily="34" charset="0"/>
              </a:rPr>
              <a:t> </a:t>
            </a:r>
            <a:r>
              <a:rPr lang="en-US" sz="2400" kern="1200" dirty="0" err="1">
                <a:solidFill>
                  <a:schemeClr val="accent5">
                    <a:lumMod val="50000"/>
                  </a:schemeClr>
                </a:solidFill>
                <a:ea typeface="+mj-ea"/>
                <a:cs typeface="Arial" panose="020B0604020202020204" pitchFamily="34" charset="0"/>
              </a:rPr>
              <a:t>quyết</a:t>
            </a:r>
            <a:endParaRPr lang="en-US" sz="2400" kern="1200" dirty="0">
              <a:solidFill>
                <a:schemeClr val="accent5">
                  <a:lumMod val="50000"/>
                </a:schemeClr>
              </a:solidFill>
              <a:ea typeface="+mj-ea"/>
              <a:cs typeface="Arial" panose="020B0604020202020204" pitchFamily="34" charset="0"/>
            </a:endParaRPr>
          </a:p>
          <a:p>
            <a:pPr algn="l" defTabSz="914400" rtl="0" eaLnBrk="1" latinLnBrk="0" hangingPunct="1">
              <a:lnSpc>
                <a:spcPct val="90000"/>
              </a:lnSpc>
              <a:spcBef>
                <a:spcPct val="0"/>
              </a:spcBef>
            </a:pPr>
            <a:endParaRPr lang="en-US" sz="2400" kern="1200" dirty="0">
              <a:solidFill>
                <a:schemeClr val="accent5">
                  <a:lumMod val="50000"/>
                </a:schemeClr>
              </a:solidFill>
              <a:ea typeface="+mj-ea"/>
              <a:cs typeface="Arial" panose="020B0604020202020204" pitchFamily="34" charset="0"/>
            </a:endParaRPr>
          </a:p>
          <a:p>
            <a:pPr marL="342900" indent="-342900" algn="l" defTabSz="914400" rtl="0" eaLnBrk="1" latinLnBrk="0" hangingPunct="1">
              <a:lnSpc>
                <a:spcPct val="90000"/>
              </a:lnSpc>
              <a:spcBef>
                <a:spcPct val="0"/>
              </a:spcBef>
              <a:buFont typeface="Arial" panose="020B0604020202020204" pitchFamily="34" charset="0"/>
              <a:buChar char="•"/>
            </a:pPr>
            <a:r>
              <a:rPr lang="en-US" sz="2400" dirty="0" err="1">
                <a:solidFill>
                  <a:schemeClr val="accent5">
                    <a:lumMod val="50000"/>
                  </a:schemeClr>
                </a:solidFill>
                <a:ea typeface="+mj-ea"/>
                <a:cs typeface="Arial" panose="020B0604020202020204" pitchFamily="34" charset="0"/>
              </a:rPr>
              <a:t>Lịch</a:t>
            </a:r>
            <a:r>
              <a:rPr lang="en-US" sz="2400" dirty="0">
                <a:solidFill>
                  <a:schemeClr val="accent5">
                    <a:lumMod val="50000"/>
                  </a:schemeClr>
                </a:solidFill>
                <a:ea typeface="+mj-ea"/>
                <a:cs typeface="Arial" panose="020B0604020202020204" pitchFamily="34" charset="0"/>
              </a:rPr>
              <a:t> </a:t>
            </a:r>
            <a:r>
              <a:rPr lang="en-US" sz="2400" dirty="0" err="1">
                <a:solidFill>
                  <a:schemeClr val="accent5">
                    <a:lumMod val="50000"/>
                  </a:schemeClr>
                </a:solidFill>
                <a:ea typeface="+mj-ea"/>
                <a:cs typeface="Arial" panose="020B0604020202020204" pitchFamily="34" charset="0"/>
              </a:rPr>
              <a:t>trình</a:t>
            </a:r>
            <a:r>
              <a:rPr lang="en-US" sz="2400" dirty="0">
                <a:solidFill>
                  <a:schemeClr val="accent5">
                    <a:lumMod val="50000"/>
                  </a:schemeClr>
                </a:solidFill>
                <a:ea typeface="+mj-ea"/>
                <a:cs typeface="Arial" panose="020B0604020202020204" pitchFamily="34" charset="0"/>
              </a:rPr>
              <a:t> </a:t>
            </a:r>
            <a:r>
              <a:rPr lang="en-US" sz="2400" dirty="0" err="1">
                <a:solidFill>
                  <a:schemeClr val="accent5">
                    <a:lumMod val="50000"/>
                  </a:schemeClr>
                </a:solidFill>
                <a:ea typeface="+mj-ea"/>
                <a:cs typeface="Arial" panose="020B0604020202020204" pitchFamily="34" charset="0"/>
              </a:rPr>
              <a:t>của</a:t>
            </a:r>
            <a:r>
              <a:rPr lang="en-US" sz="2400" dirty="0">
                <a:solidFill>
                  <a:schemeClr val="accent5">
                    <a:lumMod val="50000"/>
                  </a:schemeClr>
                </a:solidFill>
                <a:ea typeface="+mj-ea"/>
                <a:cs typeface="Arial" panose="020B0604020202020204" pitchFamily="34" charset="0"/>
              </a:rPr>
              <a:t> </a:t>
            </a:r>
            <a:r>
              <a:rPr lang="en-US" sz="2400" dirty="0" err="1">
                <a:solidFill>
                  <a:schemeClr val="accent5">
                    <a:lumMod val="50000"/>
                  </a:schemeClr>
                </a:solidFill>
                <a:ea typeface="+mj-ea"/>
                <a:cs typeface="Arial" panose="020B0604020202020204" pitchFamily="34" charset="0"/>
              </a:rPr>
              <a:t>buổi</a:t>
            </a:r>
            <a:r>
              <a:rPr lang="en-US" sz="2400" dirty="0">
                <a:solidFill>
                  <a:schemeClr val="accent5">
                    <a:lumMod val="50000"/>
                  </a:schemeClr>
                </a:solidFill>
                <a:ea typeface="+mj-ea"/>
                <a:cs typeface="Arial" panose="020B0604020202020204" pitchFamily="34" charset="0"/>
              </a:rPr>
              <a:t> </a:t>
            </a:r>
            <a:r>
              <a:rPr lang="en-US" sz="2400" dirty="0" err="1">
                <a:solidFill>
                  <a:schemeClr val="accent5">
                    <a:lumMod val="50000"/>
                  </a:schemeClr>
                </a:solidFill>
                <a:ea typeface="+mj-ea"/>
                <a:cs typeface="Arial" panose="020B0604020202020204" pitchFamily="34" charset="0"/>
              </a:rPr>
              <a:t>đào</a:t>
            </a:r>
            <a:r>
              <a:rPr lang="en-US" sz="2400" dirty="0">
                <a:solidFill>
                  <a:schemeClr val="accent5">
                    <a:lumMod val="50000"/>
                  </a:schemeClr>
                </a:solidFill>
                <a:ea typeface="+mj-ea"/>
                <a:cs typeface="Arial" panose="020B0604020202020204" pitchFamily="34" charset="0"/>
              </a:rPr>
              <a:t> </a:t>
            </a:r>
            <a:r>
              <a:rPr lang="en-US" sz="2400" dirty="0" err="1">
                <a:solidFill>
                  <a:schemeClr val="accent5">
                    <a:lumMod val="50000"/>
                  </a:schemeClr>
                </a:solidFill>
                <a:ea typeface="+mj-ea"/>
                <a:cs typeface="Arial" panose="020B0604020202020204" pitchFamily="34" charset="0"/>
              </a:rPr>
              <a:t>tạo</a:t>
            </a:r>
            <a:r>
              <a:rPr lang="en-US" sz="2400" dirty="0">
                <a:solidFill>
                  <a:schemeClr val="accent5">
                    <a:lumMod val="50000"/>
                  </a:schemeClr>
                </a:solidFill>
                <a:ea typeface="+mj-ea"/>
                <a:cs typeface="Arial" panose="020B0604020202020204" pitchFamily="34" charset="0"/>
              </a:rPr>
              <a:t> </a:t>
            </a:r>
            <a:r>
              <a:rPr lang="en-US" sz="2400" dirty="0" err="1">
                <a:solidFill>
                  <a:schemeClr val="accent5">
                    <a:lumMod val="50000"/>
                  </a:schemeClr>
                </a:solidFill>
                <a:ea typeface="+mj-ea"/>
                <a:cs typeface="Arial" panose="020B0604020202020204" pitchFamily="34" charset="0"/>
              </a:rPr>
              <a:t>hôm</a:t>
            </a:r>
            <a:r>
              <a:rPr lang="en-US" sz="2400" dirty="0">
                <a:solidFill>
                  <a:schemeClr val="accent5">
                    <a:lumMod val="50000"/>
                  </a:schemeClr>
                </a:solidFill>
                <a:ea typeface="+mj-ea"/>
                <a:cs typeface="Arial" panose="020B0604020202020204" pitchFamily="34" charset="0"/>
              </a:rPr>
              <a:t> nay</a:t>
            </a:r>
          </a:p>
          <a:p>
            <a:pPr marL="342900" indent="-342900" algn="l" defTabSz="914400" rtl="0" eaLnBrk="1" latinLnBrk="0" hangingPunct="1">
              <a:lnSpc>
                <a:spcPct val="90000"/>
              </a:lnSpc>
              <a:spcBef>
                <a:spcPct val="0"/>
              </a:spcBef>
              <a:buFont typeface="Arial" panose="020B0604020202020204" pitchFamily="34" charset="0"/>
              <a:buChar char="•"/>
            </a:pPr>
            <a:endParaRPr lang="en-US" sz="2400" dirty="0">
              <a:solidFill>
                <a:schemeClr val="accent5">
                  <a:lumMod val="50000"/>
                </a:schemeClr>
              </a:solidFill>
              <a:ea typeface="+mj-ea"/>
              <a:cs typeface="Arial" panose="020B0604020202020204" pitchFamily="34" charset="0"/>
            </a:endParaRPr>
          </a:p>
          <a:p>
            <a:pPr marL="342900" indent="-342900" algn="l" defTabSz="914400" rtl="0" eaLnBrk="1" latinLnBrk="0" hangingPunct="1">
              <a:lnSpc>
                <a:spcPct val="90000"/>
              </a:lnSpc>
              <a:spcBef>
                <a:spcPct val="0"/>
              </a:spcBef>
              <a:buFont typeface="Arial" panose="020B0604020202020204" pitchFamily="34" charset="0"/>
              <a:buChar char="•"/>
            </a:pPr>
            <a:r>
              <a:rPr lang="en-US" sz="2400" kern="1200" dirty="0" err="1">
                <a:solidFill>
                  <a:schemeClr val="accent5">
                    <a:lumMod val="50000"/>
                  </a:schemeClr>
                </a:solidFill>
                <a:ea typeface="+mj-ea"/>
                <a:cs typeface="Arial" panose="020B0604020202020204" pitchFamily="34" charset="0"/>
              </a:rPr>
              <a:t>Dịch</a:t>
            </a:r>
            <a:r>
              <a:rPr lang="en-US" sz="2400" kern="1200" dirty="0">
                <a:solidFill>
                  <a:schemeClr val="accent5">
                    <a:lumMod val="50000"/>
                  </a:schemeClr>
                </a:solidFill>
                <a:ea typeface="+mj-ea"/>
                <a:cs typeface="Arial" panose="020B0604020202020204" pitchFamily="34" charset="0"/>
              </a:rPr>
              <a:t> </a:t>
            </a:r>
            <a:r>
              <a:rPr lang="en-US" sz="2400" kern="1200" dirty="0" err="1">
                <a:solidFill>
                  <a:schemeClr val="accent5">
                    <a:lumMod val="50000"/>
                  </a:schemeClr>
                </a:solidFill>
                <a:ea typeface="+mj-ea"/>
                <a:cs typeface="Arial" panose="020B0604020202020204" pitchFamily="34" charset="0"/>
              </a:rPr>
              <a:t>vụ</a:t>
            </a:r>
            <a:r>
              <a:rPr lang="en-US" sz="2400" kern="1200" dirty="0">
                <a:solidFill>
                  <a:schemeClr val="accent5">
                    <a:lumMod val="50000"/>
                  </a:schemeClr>
                </a:solidFill>
                <a:ea typeface="+mj-ea"/>
                <a:cs typeface="Arial" panose="020B0604020202020204" pitchFamily="34" charset="0"/>
              </a:rPr>
              <a:t> </a:t>
            </a:r>
            <a:r>
              <a:rPr lang="en-US" sz="2400" kern="1200" dirty="0" err="1">
                <a:solidFill>
                  <a:schemeClr val="accent5">
                    <a:lumMod val="50000"/>
                  </a:schemeClr>
                </a:solidFill>
                <a:ea typeface="+mj-ea"/>
                <a:cs typeface="Arial" panose="020B0604020202020204" pitchFamily="34" charset="0"/>
              </a:rPr>
              <a:t>phòng</a:t>
            </a:r>
            <a:endParaRPr lang="en-US" sz="2400" kern="1200" dirty="0">
              <a:solidFill>
                <a:schemeClr val="accent5">
                  <a:lumMod val="50000"/>
                </a:schemeClr>
              </a:solidFill>
              <a:ea typeface="+mj-ea"/>
              <a:cs typeface="Arial" panose="020B0604020202020204" pitchFamily="34" charset="0"/>
            </a:endParaRPr>
          </a:p>
        </p:txBody>
      </p:sp>
      <p:sp>
        <p:nvSpPr>
          <p:cNvPr id="10" name="Rectangle 9"/>
          <p:cNvSpPr/>
          <p:nvPr/>
        </p:nvSpPr>
        <p:spPr>
          <a:xfrm>
            <a:off x="3033484" y="1284866"/>
            <a:ext cx="6125029" cy="840230"/>
          </a:xfrm>
          <a:prstGeom prst="rect">
            <a:avLst/>
          </a:prstGeom>
          <a:solidFill>
            <a:schemeClr val="bg1">
              <a:lumMod val="65000"/>
              <a:alpha val="5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3936997" y="1276362"/>
            <a:ext cx="4318002" cy="861005"/>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5400" kern="1200" dirty="0" err="1">
                <a:solidFill>
                  <a:schemeClr val="accent5">
                    <a:lumMod val="50000"/>
                  </a:schemeClr>
                </a:solidFill>
                <a:ea typeface="+mj-ea"/>
                <a:cs typeface="Arial" panose="020B0604020202020204" pitchFamily="34" charset="0"/>
              </a:rPr>
              <a:t>Giới</a:t>
            </a:r>
            <a:r>
              <a:rPr lang="en-US" sz="5400" kern="1200" dirty="0">
                <a:solidFill>
                  <a:schemeClr val="accent5">
                    <a:lumMod val="50000"/>
                  </a:schemeClr>
                </a:solidFill>
                <a:ea typeface="+mj-ea"/>
                <a:cs typeface="Arial" panose="020B0604020202020204" pitchFamily="34" charset="0"/>
              </a:rPr>
              <a:t> </a:t>
            </a:r>
            <a:r>
              <a:rPr lang="en-US" sz="5400" kern="1200" dirty="0" err="1">
                <a:solidFill>
                  <a:schemeClr val="accent5">
                    <a:lumMod val="50000"/>
                  </a:schemeClr>
                </a:solidFill>
                <a:ea typeface="+mj-ea"/>
                <a:cs typeface="Arial" panose="020B0604020202020204" pitchFamily="34" charset="0"/>
              </a:rPr>
              <a:t>thiệu</a:t>
            </a:r>
            <a:r>
              <a:rPr lang="en-US" sz="5400" kern="1200" dirty="0">
                <a:solidFill>
                  <a:schemeClr val="accent5">
                    <a:lumMod val="50000"/>
                  </a:schemeClr>
                </a:solidFill>
                <a:ea typeface="+mj-ea"/>
                <a:cs typeface="Arial" panose="020B0604020202020204" pitchFamily="34" charset="0"/>
              </a:rPr>
              <a:t> </a:t>
            </a:r>
          </a:p>
        </p:txBody>
      </p:sp>
    </p:spTree>
    <p:extLst>
      <p:ext uri="{BB962C8B-B14F-4D97-AF65-F5344CB8AC3E}">
        <p14:creationId xmlns:p14="http://schemas.microsoft.com/office/powerpoint/2010/main" val="9999461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C9F705F-4D2B-1B4D-8240-D976CEE24D60}"/>
              </a:ext>
            </a:extLst>
          </p:cNvPr>
          <p:cNvPicPr>
            <a:picLocks noChangeAspect="1"/>
          </p:cNvPicPr>
          <p:nvPr/>
        </p:nvPicPr>
        <p:blipFill>
          <a:blip r:embed="rId3">
            <a:alphaModFix amt="39000"/>
          </a:blip>
          <a:stretch>
            <a:fillRect/>
          </a:stretch>
        </p:blipFill>
        <p:spPr>
          <a:xfrm>
            <a:off x="3939017" y="1024081"/>
            <a:ext cx="8738915" cy="5882761"/>
          </a:xfrm>
          <a:prstGeom prst="rect">
            <a:avLst/>
          </a:prstGeom>
        </p:spPr>
      </p:pic>
      <p:pic>
        <p:nvPicPr>
          <p:cNvPr id="2" name="Picture 1">
            <a:extLst>
              <a:ext uri="{FF2B5EF4-FFF2-40B4-BE49-F238E27FC236}">
                <a16:creationId xmlns:a16="http://schemas.microsoft.com/office/drawing/2014/main" id="{C47D5669-651F-5749-9A79-7AC24FD041BB}"/>
              </a:ext>
            </a:extLst>
          </p:cNvPr>
          <p:cNvPicPr>
            <a:picLocks noChangeAspect="1"/>
          </p:cNvPicPr>
          <p:nvPr/>
        </p:nvPicPr>
        <p:blipFill>
          <a:blip r:embed="rId4">
            <a:alphaModFix amt="24000"/>
          </a:blip>
          <a:stretch>
            <a:fillRect/>
          </a:stretch>
        </p:blipFill>
        <p:spPr>
          <a:xfrm rot="4746774">
            <a:off x="-278508" y="446025"/>
            <a:ext cx="5220463" cy="5220463"/>
          </a:xfrm>
          <a:prstGeom prst="rect">
            <a:avLst/>
          </a:prstGeom>
        </p:spPr>
      </p:pic>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pPr>
              <a:spcBef>
                <a:spcPct val="0"/>
              </a:spcBef>
            </a:pPr>
            <a:r>
              <a:rPr lang="en-US" sz="2800" dirty="0">
                <a:latin typeface="Arial" panose="020B0604020202020204" pitchFamily="34" charset="0"/>
                <a:cs typeface="Arial" panose="020B0604020202020204" pitchFamily="34" charset="0"/>
              </a:rPr>
              <a:t>VAI TRÒ VÀ TRÁCH NHIỆM</a:t>
            </a:r>
          </a:p>
        </p:txBody>
      </p:sp>
      <p:sp>
        <p:nvSpPr>
          <p:cNvPr id="5" name="TextBox 4">
            <a:extLst>
              <a:ext uri="{FF2B5EF4-FFF2-40B4-BE49-F238E27FC236}">
                <a16:creationId xmlns:a16="http://schemas.microsoft.com/office/drawing/2014/main" id="{C8153160-F310-5D4D-A1DD-28A1A99CE5B9}"/>
              </a:ext>
            </a:extLst>
          </p:cNvPr>
          <p:cNvSpPr txBox="1"/>
          <p:nvPr/>
        </p:nvSpPr>
        <p:spPr>
          <a:xfrm>
            <a:off x="110210" y="595179"/>
            <a:ext cx="7353783" cy="476669"/>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kern="1200" dirty="0">
                <a:solidFill>
                  <a:schemeClr val="bg2">
                    <a:lumMod val="10000"/>
                  </a:schemeClr>
                </a:solidFill>
                <a:latin typeface="Calibri" panose="020F0502020204030204" pitchFamily="34" charset="0"/>
                <a:ea typeface="+mj-ea"/>
                <a:cs typeface="Calibri" panose="020F0502020204030204" pitchFamily="34" charset="0"/>
              </a:rPr>
              <a:t>CỐ VẤN RIÊNG</a:t>
            </a:r>
          </a:p>
        </p:txBody>
      </p:sp>
      <p:grpSp>
        <p:nvGrpSpPr>
          <p:cNvPr id="11" name="Group 10">
            <a:extLst>
              <a:ext uri="{FF2B5EF4-FFF2-40B4-BE49-F238E27FC236}">
                <a16:creationId xmlns:a16="http://schemas.microsoft.com/office/drawing/2014/main" id="{8642E613-07FC-D246-8EE7-31B428069596}"/>
              </a:ext>
            </a:extLst>
          </p:cNvPr>
          <p:cNvGrpSpPr/>
          <p:nvPr/>
        </p:nvGrpSpPr>
        <p:grpSpPr>
          <a:xfrm>
            <a:off x="7603141" y="2867635"/>
            <a:ext cx="4405619" cy="4530708"/>
            <a:chOff x="4935765" y="3215438"/>
            <a:chExt cx="6086385" cy="3360103"/>
          </a:xfrm>
        </p:grpSpPr>
        <p:sp>
          <p:nvSpPr>
            <p:cNvPr id="9" name="Rectangle 8">
              <a:extLst>
                <a:ext uri="{FF2B5EF4-FFF2-40B4-BE49-F238E27FC236}">
                  <a16:creationId xmlns:a16="http://schemas.microsoft.com/office/drawing/2014/main" id="{DAC0B8CA-7B88-9D45-AA01-DE8F514B04AC}"/>
                </a:ext>
              </a:extLst>
            </p:cNvPr>
            <p:cNvSpPr/>
            <p:nvPr/>
          </p:nvSpPr>
          <p:spPr>
            <a:xfrm>
              <a:off x="4935765" y="3215438"/>
              <a:ext cx="5888736" cy="3360103"/>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Content Placeholder 2">
              <a:extLst>
                <a:ext uri="{FF2B5EF4-FFF2-40B4-BE49-F238E27FC236}">
                  <a16:creationId xmlns:a16="http://schemas.microsoft.com/office/drawing/2014/main" id="{4A1536EF-C8AF-4443-9384-4E40CC0042F4}"/>
                </a:ext>
              </a:extLst>
            </p:cNvPr>
            <p:cNvSpPr txBox="1">
              <a:spLocks/>
            </p:cNvSpPr>
            <p:nvPr/>
          </p:nvSpPr>
          <p:spPr>
            <a:xfrm>
              <a:off x="4967827" y="3278619"/>
              <a:ext cx="6054323" cy="329692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u="sng" dirty="0" err="1">
                  <a:latin typeface="Calibri" panose="020F0502020204030204" pitchFamily="34" charset="0"/>
                  <a:cs typeface="Calibri" panose="020F0502020204030204" pitchFamily="34" charset="0"/>
                </a:rPr>
                <a:t>Họ</a:t>
              </a:r>
              <a:r>
                <a:rPr lang="en-US" sz="2000" u="sng" dirty="0">
                  <a:latin typeface="Calibri" panose="020F0502020204030204" pitchFamily="34" charset="0"/>
                  <a:cs typeface="Calibri" panose="020F0502020204030204" pitchFamily="34" charset="0"/>
                </a:rPr>
                <a:t> </a:t>
              </a:r>
              <a:r>
                <a:rPr lang="en-US" sz="2000" b="1" u="sng" dirty="0">
                  <a:latin typeface="Calibri" panose="020F0502020204030204" pitchFamily="34" charset="0"/>
                  <a:cs typeface="Calibri" panose="020F0502020204030204" pitchFamily="34" charset="0"/>
                </a:rPr>
                <a:t>PHẢI</a:t>
              </a:r>
              <a:r>
                <a:rPr lang="en-US" sz="2000" dirty="0">
                  <a:latin typeface="Calibri" panose="020F0502020204030204" pitchFamily="34" charset="0"/>
                  <a:cs typeface="Calibri" panose="020F0502020204030204" pitchFamily="34" charset="0"/>
                </a:rPr>
                <a:t>:</a:t>
              </a:r>
            </a:p>
            <a:p>
              <a:r>
                <a:rPr lang="en-US" sz="2000" dirty="0" err="1">
                  <a:latin typeface="Calibri" panose="020F0502020204030204" pitchFamily="34" charset="0"/>
                  <a:cs typeface="Calibri" panose="020F0502020204030204" pitchFamily="34" charset="0"/>
                </a:rPr>
                <a:t>Được</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đào</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tạo</a:t>
              </a:r>
              <a:endParaRPr lang="en-US" sz="2000"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KHÔNG </a:t>
              </a:r>
              <a:r>
                <a:rPr lang="en-US" sz="2000" dirty="0" err="1">
                  <a:latin typeface="Calibri" panose="020F0502020204030204" pitchFamily="34" charset="0"/>
                  <a:cs typeface="Calibri" panose="020F0502020204030204" pitchFamily="34" charset="0"/>
                </a:rPr>
                <a:t>cung</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cấp</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bất</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cứ</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dịch</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vụ</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nào</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khác</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cho</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bạn</a:t>
              </a:r>
              <a:r>
                <a:rPr lang="en-US" sz="2000" dirty="0">
                  <a:latin typeface="Calibri" panose="020F0502020204030204" pitchFamily="34" charset="0"/>
                  <a:cs typeface="Calibri" panose="020F0502020204030204" pitchFamily="34" charset="0"/>
                </a:rPr>
                <a:t> </a:t>
              </a:r>
            </a:p>
            <a:p>
              <a:pPr marL="0" indent="0">
                <a:buNone/>
              </a:pPr>
              <a:r>
                <a:rPr lang="en-US" sz="2000" u="sng" dirty="0" err="1">
                  <a:latin typeface="Calibri" panose="020F0502020204030204" pitchFamily="34" charset="0"/>
                  <a:cs typeface="Calibri" panose="020F0502020204030204" pitchFamily="34" charset="0"/>
                </a:rPr>
                <a:t>Họ</a:t>
              </a:r>
              <a:r>
                <a:rPr lang="en-US" sz="2000" u="sng" dirty="0">
                  <a:latin typeface="Calibri" panose="020F0502020204030204" pitchFamily="34" charset="0"/>
                  <a:cs typeface="Calibri" panose="020F0502020204030204" pitchFamily="34" charset="0"/>
                </a:rPr>
                <a:t> </a:t>
              </a:r>
              <a:r>
                <a:rPr lang="en-US" sz="2000" b="1" u="sng" dirty="0">
                  <a:latin typeface="Calibri" panose="020F0502020204030204" pitchFamily="34" charset="0"/>
                  <a:cs typeface="Calibri" panose="020F0502020204030204" pitchFamily="34" charset="0"/>
                </a:rPr>
                <a:t>CÓ THỂ</a:t>
              </a:r>
              <a:r>
                <a:rPr lang="en-US" sz="2000" dirty="0">
                  <a:latin typeface="Calibri" panose="020F0502020204030204" pitchFamily="34" charset="0"/>
                  <a:cs typeface="Calibri" panose="020F0502020204030204" pitchFamily="34" charset="0"/>
                </a:rPr>
                <a:t>:</a:t>
              </a:r>
            </a:p>
            <a:p>
              <a:r>
                <a:rPr lang="en-US" sz="2000" dirty="0" err="1">
                  <a:latin typeface="Calibri" panose="020F0502020204030204" pitchFamily="34" charset="0"/>
                  <a:cs typeface="Calibri" panose="020F0502020204030204" pitchFamily="34" charset="0"/>
                </a:rPr>
                <a:t>Được</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trả</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lương</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từ</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kế</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hoạch</a:t>
              </a:r>
              <a:r>
                <a:rPr lang="en-US" sz="2000" dirty="0">
                  <a:latin typeface="Calibri" panose="020F0502020204030204" pitchFamily="34" charset="0"/>
                  <a:cs typeface="Calibri" panose="020F0502020204030204" pitchFamily="34" charset="0"/>
                </a:rPr>
                <a:t> chi </a:t>
              </a:r>
              <a:r>
                <a:rPr lang="en-US" sz="2000" dirty="0" err="1">
                  <a:latin typeface="Calibri" panose="020F0502020204030204" pitchFamily="34" charset="0"/>
                  <a:cs typeface="Calibri" panose="020F0502020204030204" pitchFamily="34" charset="0"/>
                </a:rPr>
                <a:t>tiêu</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của</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bạn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nếu</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được</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thuê</a:t>
              </a:r>
              <a:endParaRPr lang="en-US" sz="2000" dirty="0">
                <a:latin typeface="Calibri" panose="020F0502020204030204" pitchFamily="34" charset="0"/>
                <a:cs typeface="Calibri" panose="020F0502020204030204" pitchFamily="34" charset="0"/>
              </a:endParaRPr>
            </a:p>
            <a:p>
              <a:r>
                <a:rPr lang="en-US" sz="2000" dirty="0" err="1">
                  <a:latin typeface="Calibri" panose="020F0502020204030204" pitchFamily="34" charset="0"/>
                  <a:cs typeface="Calibri" panose="020F0502020204030204" pitchFamily="34" charset="0"/>
                </a:rPr>
                <a:t>Là</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một</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điều</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phối</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viên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dịch</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vụ</a:t>
              </a:r>
              <a:endParaRPr lang="en-US" sz="2000" dirty="0">
                <a:latin typeface="Calibri" panose="020F0502020204030204" pitchFamily="34" charset="0"/>
                <a:cs typeface="Calibri" panose="020F0502020204030204" pitchFamily="34" charset="0"/>
              </a:endParaRPr>
            </a:p>
            <a:p>
              <a:r>
                <a:rPr lang="en-US" sz="2000" dirty="0" err="1">
                  <a:latin typeface="Calibri" panose="020F0502020204030204" pitchFamily="34" charset="0"/>
                  <a:cs typeface="Calibri" panose="020F0502020204030204" pitchFamily="34" charset="0"/>
                </a:rPr>
                <a:t>Là</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thành</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viên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gia</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đình</a:t>
              </a:r>
              <a:endParaRPr lang="en-US" sz="2000" dirty="0">
                <a:latin typeface="Calibri" panose="020F0502020204030204" pitchFamily="34" charset="0"/>
                <a:cs typeface="Calibri" panose="020F0502020204030204" pitchFamily="34" charset="0"/>
              </a:endParaRPr>
            </a:p>
          </p:txBody>
        </p:sp>
      </p:grpSp>
      <p:grpSp>
        <p:nvGrpSpPr>
          <p:cNvPr id="13" name="Group 12">
            <a:extLst>
              <a:ext uri="{FF2B5EF4-FFF2-40B4-BE49-F238E27FC236}">
                <a16:creationId xmlns:a16="http://schemas.microsoft.com/office/drawing/2014/main" id="{E0D24028-0B8F-F24D-852B-770322111A8A}"/>
              </a:ext>
            </a:extLst>
          </p:cNvPr>
          <p:cNvGrpSpPr/>
          <p:nvPr/>
        </p:nvGrpSpPr>
        <p:grpSpPr>
          <a:xfrm>
            <a:off x="277305" y="2867634"/>
            <a:ext cx="6958382" cy="4568087"/>
            <a:chOff x="1603693" y="2409432"/>
            <a:chExt cx="8893619" cy="2103243"/>
          </a:xfrm>
        </p:grpSpPr>
        <p:sp>
          <p:nvSpPr>
            <p:cNvPr id="10" name="Rectangle 9">
              <a:extLst>
                <a:ext uri="{FF2B5EF4-FFF2-40B4-BE49-F238E27FC236}">
                  <a16:creationId xmlns:a16="http://schemas.microsoft.com/office/drawing/2014/main" id="{63C96084-EBD4-6746-BBB9-A441E1AC503E}"/>
                </a:ext>
              </a:extLst>
            </p:cNvPr>
            <p:cNvSpPr/>
            <p:nvPr/>
          </p:nvSpPr>
          <p:spPr>
            <a:xfrm>
              <a:off x="1603693" y="2409432"/>
              <a:ext cx="8893619" cy="2103243"/>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person who can help you implement your program</a:t>
              </a:r>
            </a:p>
            <a:p>
              <a:endParaRPr lang="en-US" dirty="0"/>
            </a:p>
          </p:txBody>
        </p:sp>
        <p:sp>
          <p:nvSpPr>
            <p:cNvPr id="12" name="TextBox 11">
              <a:extLst>
                <a:ext uri="{FF2B5EF4-FFF2-40B4-BE49-F238E27FC236}">
                  <a16:creationId xmlns:a16="http://schemas.microsoft.com/office/drawing/2014/main" id="{777DC424-2E0B-9E42-9DD7-C34CF5F79CA3}"/>
                </a:ext>
              </a:extLst>
            </p:cNvPr>
            <p:cNvSpPr txBox="1"/>
            <p:nvPr/>
          </p:nvSpPr>
          <p:spPr>
            <a:xfrm>
              <a:off x="1762615" y="2515246"/>
              <a:ext cx="8734697" cy="1629628"/>
            </a:xfrm>
            <a:prstGeom prst="rect">
              <a:avLst/>
            </a:prstGeom>
            <a:noFill/>
          </p:spPr>
          <p:txBody>
            <a:bodyPr wrap="square" rtlCol="0">
              <a:spAutoFit/>
            </a:bodyPr>
            <a:lstStyle/>
            <a:p>
              <a:r>
                <a:rPr lang="en-US" sz="2000" dirty="0" err="1">
                  <a:latin typeface="Calibri" panose="020F0502020204030204" pitchFamily="34" charset="0"/>
                  <a:cs typeface="Calibri" panose="020F0502020204030204" pitchFamily="34" charset="0"/>
                </a:rPr>
                <a:t>Họ</a:t>
              </a:r>
              <a:r>
                <a:rPr lang="en-US" sz="2000" dirty="0">
                  <a:latin typeface="Calibri" panose="020F0502020204030204" pitchFamily="34" charset="0"/>
                  <a:cs typeface="Calibri" panose="020F0502020204030204" pitchFamily="34" charset="0"/>
                </a:rPr>
                <a:t> </a:t>
              </a:r>
              <a:r>
                <a:rPr lang="en-US" sz="2000" b="1" dirty="0">
                  <a:latin typeface="Calibri" panose="020F0502020204030204" pitchFamily="34" charset="0"/>
                  <a:cs typeface="Calibri" panose="020F0502020204030204" pitchFamily="34" charset="0"/>
                </a:rPr>
                <a:t>CÓ THỂ</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giúp</a:t>
              </a:r>
              <a:r>
                <a:rPr lang="en-US" sz="2000" dirty="0">
                  <a:latin typeface="Calibri" panose="020F0502020204030204" pitchFamily="34" charset="0"/>
                  <a:cs typeface="Calibri" panose="020F0502020204030204" pitchFamily="34" charset="0"/>
                </a:rPr>
                <a:t> </a:t>
              </a:r>
              <a:r>
                <a:rPr lang="en-US" sz="2000" u="sng" dirty="0" err="1">
                  <a:latin typeface="Calibri" panose="020F0502020204030204" pitchFamily="34" charset="0"/>
                  <a:cs typeface="Calibri" panose="020F0502020204030204" pitchFamily="34" charset="0"/>
                </a:rPr>
                <a:t>bạn</a:t>
              </a:r>
              <a:r>
                <a:rPr lang="en-US" sz="2000" dirty="0">
                  <a:latin typeface="Calibri" panose="020F0502020204030204" pitchFamily="34" charset="0"/>
                  <a:cs typeface="Calibri" panose="020F0502020204030204" pitchFamily="34" charset="0"/>
                </a:rPr>
                <a:t>:</a:t>
              </a:r>
            </a:p>
            <a:p>
              <a:endParaRPr lang="en-US" sz="800" dirty="0">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US" sz="2000" dirty="0" err="1">
                  <a:latin typeface="Calibri" panose="020F0502020204030204" pitchFamily="34" charset="0"/>
                  <a:cs typeface="Calibri" panose="020F0502020204030204" pitchFamily="34" charset="0"/>
                </a:rPr>
                <a:t>Đưa</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ra</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những</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quyết</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định</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xác</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đáng</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liên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quan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đến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ngân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sách</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cá</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nhân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của</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bạn</a:t>
              </a:r>
              <a:r>
                <a:rPr lang="en-US" sz="2000" dirty="0">
                  <a:latin typeface="Calibri" panose="020F0502020204030204" pitchFamily="34" charset="0"/>
                  <a:cs typeface="Calibri" panose="020F0502020204030204" pitchFamily="34" charset="0"/>
                </a:rPr>
                <a:t>;</a:t>
              </a:r>
            </a:p>
            <a:p>
              <a:pPr marL="171450" indent="-171450">
                <a:buFont typeface="Arial" panose="020B0604020202020204" pitchFamily="34" charset="0"/>
                <a:buChar char="•"/>
              </a:pPr>
              <a:r>
                <a:rPr lang="en-US" sz="2000" dirty="0" err="1">
                  <a:latin typeface="Calibri" panose="020F0502020204030204" pitchFamily="34" charset="0"/>
                  <a:cs typeface="Calibri" panose="020F0502020204030204" pitchFamily="34" charset="0"/>
                </a:rPr>
                <a:t>Định</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vị</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tiếp</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cận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và</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điều</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phối</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các</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dịch</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vụ</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và</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sự</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hỗ</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trợ</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trong</a:t>
              </a:r>
              <a:r>
                <a:rPr lang="en-US" sz="2000" dirty="0">
                  <a:latin typeface="Calibri" panose="020F0502020204030204" pitchFamily="34" charset="0"/>
                  <a:cs typeface="Calibri" panose="020F0502020204030204" pitchFamily="34" charset="0"/>
                </a:rPr>
                <a:t> IPP </a:t>
              </a:r>
              <a:r>
                <a:rPr lang="en-US" sz="2000" dirty="0" err="1">
                  <a:latin typeface="Calibri" panose="020F0502020204030204" pitchFamily="34" charset="0"/>
                  <a:cs typeface="Calibri" panose="020F0502020204030204" pitchFamily="34" charset="0"/>
                </a:rPr>
                <a:t>của</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bạn</a:t>
              </a:r>
              <a:r>
                <a:rPr lang="en-US" sz="2000" dirty="0">
                  <a:latin typeface="Calibri" panose="020F0502020204030204" pitchFamily="34" charset="0"/>
                  <a:cs typeface="Calibri" panose="020F0502020204030204" pitchFamily="34" charset="0"/>
                </a:rPr>
                <a:t>;</a:t>
              </a:r>
            </a:p>
            <a:p>
              <a:pPr marL="171450" indent="-171450">
                <a:buFont typeface="Arial" panose="020B0604020202020204" pitchFamily="34" charset="0"/>
                <a:buChar char="•"/>
              </a:pPr>
              <a:endParaRPr lang="en-US" sz="800" dirty="0">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US" sz="2000" dirty="0" err="1">
                  <a:latin typeface="Calibri" panose="020F0502020204030204" pitchFamily="34" charset="0"/>
                  <a:cs typeface="Calibri" panose="020F0502020204030204" pitchFamily="34" charset="0"/>
                </a:rPr>
                <a:t>Xác</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định</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nhu</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cầu</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của</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bạn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và</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tìm</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các</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lựa</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chọn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để</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đạt</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được</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những</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nhu</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cầu</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đó</a:t>
              </a:r>
              <a:r>
                <a:rPr lang="en-US" sz="2000" dirty="0">
                  <a:latin typeface="Calibri" panose="020F0502020204030204" pitchFamily="34" charset="0"/>
                  <a:cs typeface="Calibri" panose="020F0502020204030204" pitchFamily="34" charset="0"/>
                </a:rPr>
                <a:t>;  </a:t>
              </a:r>
            </a:p>
            <a:p>
              <a:pPr marL="171450" indent="-171450">
                <a:buFont typeface="Arial" panose="020B0604020202020204" pitchFamily="34" charset="0"/>
                <a:buChar char="•"/>
              </a:pPr>
              <a:endParaRPr lang="en-US" sz="800" dirty="0">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US" sz="2000" dirty="0" err="1">
                  <a:latin typeface="Calibri" panose="020F0502020204030204" pitchFamily="34" charset="0"/>
                  <a:cs typeface="Calibri" panose="020F0502020204030204" pitchFamily="34" charset="0"/>
                </a:rPr>
                <a:t>Bằng</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cách</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thay</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mặt</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bạn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dẫn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dắt</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tham</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gia</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vào</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và</a:t>
              </a:r>
              <a:r>
                <a:rPr lang="en-US" sz="2000" dirty="0">
                  <a:latin typeface="Calibri" panose="020F0502020204030204" pitchFamily="34" charset="0"/>
                  <a:cs typeface="Calibri" panose="020F0502020204030204" pitchFamily="34" charset="0"/>
                </a:rPr>
                <a:t>/</a:t>
              </a:r>
              <a:r>
                <a:rPr lang="en-US" sz="2000" dirty="0" err="1">
                  <a:latin typeface="Calibri" panose="020F0502020204030204" pitchFamily="34" charset="0"/>
                  <a:cs typeface="Calibri" panose="020F0502020204030204" pitchFamily="34" charset="0"/>
                </a:rPr>
                <a:t>hoặc</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ủng</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hộ</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trong</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suốt</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quá</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trình</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lập</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kế</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hoạch</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tập</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trung</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vào</a:t>
              </a:r>
              <a:r>
                <a:rPr lang="en-US" sz="2000" dirty="0">
                  <a:latin typeface="Calibri" panose="020F0502020204030204" pitchFamily="34" charset="0"/>
                  <a:cs typeface="Calibri" panose="020F0502020204030204" pitchFamily="34" charset="0"/>
                </a:rPr>
                <a:t> con </a:t>
              </a:r>
              <a:r>
                <a:rPr lang="en-US" sz="2000" dirty="0" err="1">
                  <a:latin typeface="Calibri" panose="020F0502020204030204" pitchFamily="34" charset="0"/>
                  <a:cs typeface="Calibri" panose="020F0502020204030204" pitchFamily="34" charset="0"/>
                </a:rPr>
                <a:t>người</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và</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khi</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bạn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xây</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dựng</a:t>
              </a:r>
              <a:r>
                <a:rPr lang="en-US" sz="2000" dirty="0">
                  <a:latin typeface="Calibri" panose="020F0502020204030204" pitchFamily="34" charset="0"/>
                  <a:cs typeface="Calibri" panose="020F0502020204030204" pitchFamily="34" charset="0"/>
                </a:rPr>
                <a:t> IPP </a:t>
              </a:r>
              <a:r>
                <a:rPr lang="en-US" sz="2000" dirty="0" err="1">
                  <a:latin typeface="Calibri" panose="020F0502020204030204" pitchFamily="34" charset="0"/>
                  <a:cs typeface="Calibri" panose="020F0502020204030204" pitchFamily="34" charset="0"/>
                </a:rPr>
                <a:t>của</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bạn</a:t>
              </a:r>
              <a:r>
                <a:rPr lang="en-US" sz="2000" dirty="0">
                  <a:latin typeface="Calibri" panose="020F0502020204030204" pitchFamily="34" charset="0"/>
                  <a:cs typeface="Calibri" panose="020F0502020204030204" pitchFamily="34" charset="0"/>
                </a:rPr>
                <a:t>. </a:t>
              </a:r>
            </a:p>
          </p:txBody>
        </p:sp>
      </p:grpSp>
      <p:grpSp>
        <p:nvGrpSpPr>
          <p:cNvPr id="15" name="Group 14">
            <a:extLst>
              <a:ext uri="{FF2B5EF4-FFF2-40B4-BE49-F238E27FC236}">
                <a16:creationId xmlns:a16="http://schemas.microsoft.com/office/drawing/2014/main" id="{B391E934-AD32-E944-A824-929C8151EE13}"/>
              </a:ext>
            </a:extLst>
          </p:cNvPr>
          <p:cNvGrpSpPr/>
          <p:nvPr/>
        </p:nvGrpSpPr>
        <p:grpSpPr>
          <a:xfrm>
            <a:off x="1429493" y="1552961"/>
            <a:ext cx="9397791" cy="1257651"/>
            <a:chOff x="1386075" y="1873023"/>
            <a:chExt cx="9397791" cy="1257651"/>
          </a:xfrm>
        </p:grpSpPr>
        <p:sp>
          <p:nvSpPr>
            <p:cNvPr id="14" name="Rectangle 13">
              <a:extLst>
                <a:ext uri="{FF2B5EF4-FFF2-40B4-BE49-F238E27FC236}">
                  <a16:creationId xmlns:a16="http://schemas.microsoft.com/office/drawing/2014/main" id="{12AFCF52-822E-FD43-A350-793208F0A42B}"/>
                </a:ext>
              </a:extLst>
            </p:cNvPr>
            <p:cNvSpPr/>
            <p:nvPr/>
          </p:nvSpPr>
          <p:spPr>
            <a:xfrm>
              <a:off x="1495912" y="1873023"/>
              <a:ext cx="9178115" cy="1118913"/>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Content Placeholder 2">
              <a:extLst>
                <a:ext uri="{FF2B5EF4-FFF2-40B4-BE49-F238E27FC236}">
                  <a16:creationId xmlns:a16="http://schemas.microsoft.com/office/drawing/2014/main" id="{70F65024-29B3-284B-9BAC-4DA48F1B71CE}"/>
                </a:ext>
              </a:extLst>
            </p:cNvPr>
            <p:cNvSpPr txBox="1">
              <a:spLocks/>
            </p:cNvSpPr>
            <p:nvPr/>
          </p:nvSpPr>
          <p:spPr>
            <a:xfrm>
              <a:off x="1386075" y="2015013"/>
              <a:ext cx="9397791" cy="111566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u="sng" dirty="0" err="1">
                  <a:latin typeface="Calibri" panose="020F0502020204030204" pitchFamily="34" charset="0"/>
                  <a:cs typeface="Calibri" panose="020F0502020204030204" pitchFamily="34" charset="0"/>
                </a:rPr>
                <a:t>Cố</a:t>
              </a:r>
              <a:r>
                <a:rPr lang="en-US" sz="3200" u="sng" dirty="0">
                  <a:latin typeface="Calibri" panose="020F0502020204030204" pitchFamily="34" charset="0"/>
                  <a:cs typeface="Calibri" panose="020F0502020204030204" pitchFamily="34" charset="0"/>
                </a:rPr>
                <a:t> </a:t>
              </a:r>
              <a:r>
                <a:rPr lang="en-US" sz="3200" u="sng" dirty="0" err="1">
                  <a:latin typeface="Calibri" panose="020F0502020204030204" pitchFamily="34" charset="0"/>
                  <a:cs typeface="Calibri" panose="020F0502020204030204" pitchFamily="34" charset="0"/>
                </a:rPr>
                <a:t>vấn</a:t>
              </a:r>
              <a:r>
                <a:rPr lang="en-US" sz="3200" u="sng" dirty="0">
                  <a:latin typeface="Calibri" panose="020F0502020204030204" pitchFamily="34" charset="0"/>
                  <a:cs typeface="Calibri" panose="020F0502020204030204" pitchFamily="34" charset="0"/>
                </a:rPr>
                <a:t> </a:t>
              </a:r>
              <a:r>
                <a:rPr lang="en-US" sz="3200" u="sng" dirty="0" err="1">
                  <a:latin typeface="Calibri" panose="020F0502020204030204" pitchFamily="34" charset="0"/>
                  <a:cs typeface="Calibri" panose="020F0502020204030204" pitchFamily="34" charset="0"/>
                </a:rPr>
                <a:t>Riêng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là</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ai</a:t>
              </a:r>
              <a:r>
                <a:rPr lang="en-US" sz="3200" dirty="0">
                  <a:latin typeface="Calibri" panose="020F0502020204030204" pitchFamily="34" charset="0"/>
                  <a:cs typeface="Calibri" panose="020F0502020204030204" pitchFamily="34" charset="0"/>
                </a:rPr>
                <a:t>?  </a:t>
              </a:r>
            </a:p>
            <a:p>
              <a:pPr marL="0" indent="0" algn="ctr">
                <a:buNone/>
              </a:pPr>
              <a:r>
                <a:rPr lang="en-US" sz="3200" dirty="0" err="1">
                  <a:latin typeface="Calibri" panose="020F0502020204030204" pitchFamily="34" charset="0"/>
                  <a:cs typeface="Calibri" panose="020F0502020204030204" pitchFamily="34" charset="0"/>
                </a:rPr>
                <a:t>Người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có</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thể</a:t>
              </a:r>
              <a:r>
                <a:rPr lang="en-US" sz="3200" dirty="0">
                  <a:latin typeface="Calibri" panose="020F0502020204030204" pitchFamily="34" charset="0"/>
                  <a:cs typeface="Calibri" panose="020F0502020204030204" pitchFamily="34" charset="0"/>
                </a:rPr>
                <a:t> </a:t>
              </a:r>
              <a:r>
                <a:rPr lang="en-US" sz="3200" b="1" u="sng" dirty="0" err="1">
                  <a:latin typeface="Calibri" panose="020F0502020204030204" pitchFamily="34" charset="0"/>
                  <a:cs typeface="Calibri" panose="020F0502020204030204" pitchFamily="34" charset="0"/>
                </a:rPr>
                <a:t>giúp</a:t>
              </a:r>
              <a:r>
                <a:rPr lang="en-US" sz="3200" b="1" u="sng" dirty="0">
                  <a:latin typeface="Calibri" panose="020F0502020204030204" pitchFamily="34" charset="0"/>
                  <a:cs typeface="Calibri" panose="020F0502020204030204" pitchFamily="34" charset="0"/>
                </a:rPr>
                <a:t> </a:t>
              </a:r>
              <a:r>
                <a:rPr lang="en-US" sz="3200" b="1" u="sng" dirty="0" err="1">
                  <a:latin typeface="Calibri" panose="020F0502020204030204" pitchFamily="34" charset="0"/>
                  <a:cs typeface="Calibri" panose="020F0502020204030204" pitchFamily="34" charset="0"/>
                </a:rPr>
                <a:t>bạn</a:t>
              </a:r>
              <a:r>
                <a:rPr lang="en-US" sz="3200" b="1"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thực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hiện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chương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trình</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của</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bạn</a:t>
              </a:r>
              <a:endParaRPr lang="en-US" sz="3200" dirty="0">
                <a:latin typeface="Calibri" panose="020F0502020204030204" pitchFamily="34" charset="0"/>
                <a:cs typeface="Calibri" panose="020F0502020204030204" pitchFamily="34" charset="0"/>
              </a:endParaRPr>
            </a:p>
            <a:p>
              <a:pPr marL="0" indent="0">
                <a:buNone/>
              </a:pPr>
              <a:endParaRPr lang="en-US" sz="3200" dirty="0"/>
            </a:p>
          </p:txBody>
        </p:sp>
      </p:grpSp>
      <p:sp>
        <p:nvSpPr>
          <p:cNvPr id="3" name="TextBox 2"/>
          <p:cNvSpPr txBox="1"/>
          <p:nvPr/>
        </p:nvSpPr>
        <p:spPr>
          <a:xfrm>
            <a:off x="92518" y="1069958"/>
            <a:ext cx="6219316" cy="377026"/>
          </a:xfrm>
          <a:prstGeom prst="rect">
            <a:avLst/>
          </a:prstGeom>
          <a:noFill/>
        </p:spPr>
        <p:txBody>
          <a:bodyPr wrap="square" rtlCol="0">
            <a:spAutoFit/>
          </a:bodyPr>
          <a:lstStyle/>
          <a:p>
            <a:pPr>
              <a:lnSpc>
                <a:spcPct val="90000"/>
              </a:lnSpc>
              <a:spcBef>
                <a:spcPct val="0"/>
              </a:spcBef>
            </a:pPr>
            <a:r>
              <a:rPr lang="en-US" sz="20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Vai</a:t>
            </a: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0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trò</a:t>
            </a: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0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và</a:t>
            </a: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0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Trách</a:t>
            </a: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0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nhiệm</a:t>
            </a: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0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của</a:t>
            </a: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0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Cố</a:t>
            </a: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0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vấn</a:t>
            </a: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0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Riêng</a:t>
            </a:r>
            <a:endParaRPr lang="en-US" sz="2000" kern="1200" dirty="0">
              <a:solidFill>
                <a:schemeClr val="accent5">
                  <a:lumMod val="50000"/>
                </a:schemeClr>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p:txBody>
      </p:sp>
    </p:spTree>
    <p:extLst>
      <p:ext uri="{BB962C8B-B14F-4D97-AF65-F5344CB8AC3E}">
        <p14:creationId xmlns:p14="http://schemas.microsoft.com/office/powerpoint/2010/main" val="19613427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C9F705F-4D2B-1B4D-8240-D976CEE24D60}"/>
              </a:ext>
            </a:extLst>
          </p:cNvPr>
          <p:cNvPicPr>
            <a:picLocks noChangeAspect="1"/>
          </p:cNvPicPr>
          <p:nvPr/>
        </p:nvPicPr>
        <p:blipFill>
          <a:blip r:embed="rId3">
            <a:alphaModFix amt="39000"/>
          </a:blip>
          <a:stretch>
            <a:fillRect/>
          </a:stretch>
        </p:blipFill>
        <p:spPr>
          <a:xfrm>
            <a:off x="-742923" y="1061460"/>
            <a:ext cx="8610833" cy="5796540"/>
          </a:xfrm>
          <a:prstGeom prst="rect">
            <a:avLst/>
          </a:prstGeom>
        </p:spPr>
      </p:pic>
      <p:pic>
        <p:nvPicPr>
          <p:cNvPr id="2" name="Picture 1">
            <a:extLst>
              <a:ext uri="{FF2B5EF4-FFF2-40B4-BE49-F238E27FC236}">
                <a16:creationId xmlns:a16="http://schemas.microsoft.com/office/drawing/2014/main" id="{C47D5669-651F-5749-9A79-7AC24FD041BB}"/>
              </a:ext>
            </a:extLst>
          </p:cNvPr>
          <p:cNvPicPr>
            <a:picLocks noChangeAspect="1"/>
          </p:cNvPicPr>
          <p:nvPr/>
        </p:nvPicPr>
        <p:blipFill>
          <a:blip r:embed="rId4">
            <a:alphaModFix amt="24000"/>
          </a:blip>
          <a:stretch>
            <a:fillRect/>
          </a:stretch>
        </p:blipFill>
        <p:spPr>
          <a:xfrm rot="11409035">
            <a:off x="7320733" y="186730"/>
            <a:ext cx="5220463" cy="5220463"/>
          </a:xfrm>
          <a:prstGeom prst="rect">
            <a:avLst/>
          </a:prstGeom>
        </p:spPr>
      </p:pic>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pPr>
              <a:spcBef>
                <a:spcPct val="0"/>
              </a:spcBef>
            </a:pPr>
            <a:r>
              <a:rPr lang="en-US" sz="2800" dirty="0">
                <a:latin typeface="Arial" panose="020B0604020202020204" pitchFamily="34" charset="0"/>
                <a:cs typeface="Arial" panose="020B0604020202020204" pitchFamily="34" charset="0"/>
              </a:rPr>
              <a:t>VAI TRÒ VÀ TRÁCH NHIỆM</a:t>
            </a:r>
          </a:p>
        </p:txBody>
      </p:sp>
      <p:sp>
        <p:nvSpPr>
          <p:cNvPr id="5" name="TextBox 4">
            <a:extLst>
              <a:ext uri="{FF2B5EF4-FFF2-40B4-BE49-F238E27FC236}">
                <a16:creationId xmlns:a16="http://schemas.microsoft.com/office/drawing/2014/main" id="{C8153160-F310-5D4D-A1DD-28A1A99CE5B9}"/>
              </a:ext>
            </a:extLst>
          </p:cNvPr>
          <p:cNvSpPr txBox="1"/>
          <p:nvPr/>
        </p:nvSpPr>
        <p:spPr>
          <a:xfrm>
            <a:off x="110210" y="595179"/>
            <a:ext cx="7353783" cy="466281"/>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kern="1200" dirty="0">
                <a:solidFill>
                  <a:schemeClr val="bg2">
                    <a:lumMod val="10000"/>
                  </a:schemeClr>
                </a:solidFill>
                <a:latin typeface="Calibri" panose="020F0502020204030204" pitchFamily="34" charset="0"/>
                <a:ea typeface="+mj-ea"/>
                <a:cs typeface="Calibri" panose="020F0502020204030204" pitchFamily="34" charset="0"/>
              </a:rPr>
              <a:t>CỐ VẤN RIÊNG</a:t>
            </a:r>
          </a:p>
        </p:txBody>
      </p:sp>
      <p:sp>
        <p:nvSpPr>
          <p:cNvPr id="14" name="Rectangle 13">
            <a:extLst>
              <a:ext uri="{FF2B5EF4-FFF2-40B4-BE49-F238E27FC236}">
                <a16:creationId xmlns:a16="http://schemas.microsoft.com/office/drawing/2014/main" id="{12AFCF52-822E-FD43-A350-793208F0A42B}"/>
              </a:ext>
            </a:extLst>
          </p:cNvPr>
          <p:cNvSpPr/>
          <p:nvPr/>
        </p:nvSpPr>
        <p:spPr>
          <a:xfrm>
            <a:off x="2296749" y="1889070"/>
            <a:ext cx="7515225" cy="915294"/>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10" name="Rectangle 9">
            <a:extLst>
              <a:ext uri="{FF2B5EF4-FFF2-40B4-BE49-F238E27FC236}">
                <a16:creationId xmlns:a16="http://schemas.microsoft.com/office/drawing/2014/main" id="{63C96084-EBD4-6746-BBB9-A441E1AC503E}"/>
              </a:ext>
            </a:extLst>
          </p:cNvPr>
          <p:cNvSpPr/>
          <p:nvPr/>
        </p:nvSpPr>
        <p:spPr>
          <a:xfrm>
            <a:off x="614364" y="2965117"/>
            <a:ext cx="5196158" cy="3708524"/>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5" name="TextBox 14">
            <a:hlinkClick r:id="rId5" action="ppaction://hlinkfile"/>
          </p:cNvPr>
          <p:cNvSpPr txBox="1"/>
          <p:nvPr/>
        </p:nvSpPr>
        <p:spPr>
          <a:xfrm>
            <a:off x="102785" y="1109934"/>
            <a:ext cx="6219316" cy="369332"/>
          </a:xfrm>
          <a:prstGeom prst="rect">
            <a:avLst/>
          </a:prstGeom>
          <a:noFill/>
        </p:spPr>
        <p:txBody>
          <a:bodyPr wrap="square" rtlCol="0">
            <a:spAutoFit/>
          </a:bodyPr>
          <a:lstStyle/>
          <a:p>
            <a:pPr>
              <a:lnSpc>
                <a:spcPct val="90000"/>
              </a:lnSpc>
              <a:spcBef>
                <a:spcPct val="0"/>
              </a:spcBef>
            </a:pP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hlinkClick r:id="rId6" action="ppaction://hlinkfile"/>
              </a:rPr>
              <a:t>*</a:t>
            </a:r>
            <a:r>
              <a:rPr lang="en-US" sz="20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hlinkClick r:id="rId6" action="ppaction://hlinkfile"/>
              </a:rPr>
              <a:t>Chọn</a:t>
            </a: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hlinkClick r:id="rId6" action="ppaction://hlinkfile"/>
              </a:rPr>
              <a:t> </a:t>
            </a:r>
            <a:r>
              <a:rPr lang="en-US" sz="20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hlinkClick r:id="rId6" action="ppaction://hlinkfile"/>
              </a:rPr>
              <a:t>Cố</a:t>
            </a: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hlinkClick r:id="rId6" action="ppaction://hlinkfile"/>
              </a:rPr>
              <a:t> </a:t>
            </a:r>
            <a:r>
              <a:rPr lang="en-US" sz="20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hlinkClick r:id="rId6" action="ppaction://hlinkfile"/>
              </a:rPr>
              <a:t>vấn</a:t>
            </a: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hlinkClick r:id="rId6" action="ppaction://hlinkfile"/>
              </a:rPr>
              <a:t> </a:t>
            </a:r>
            <a:r>
              <a:rPr lang="en-US" sz="20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hlinkClick r:id="rId6" action="ppaction://hlinkfile"/>
              </a:rPr>
              <a:t>Riêng</a:t>
            </a: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hlinkClick r:id="rId6" action="ppaction://hlinkfile"/>
              </a:rPr>
              <a:t> </a:t>
            </a:r>
            <a:r>
              <a:rPr lang="en-US" sz="20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hlinkClick r:id="rId6" action="ppaction://hlinkfile"/>
              </a:rPr>
              <a:t>Thích</a:t>
            </a: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hlinkClick r:id="rId6" action="ppaction://hlinkfile"/>
              </a:rPr>
              <a:t> </a:t>
            </a:r>
            <a:r>
              <a:rPr lang="en-US" sz="20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hlinkClick r:id="rId6" action="ppaction://hlinkfile"/>
              </a:rPr>
              <a:t>hợp</a:t>
            </a:r>
            <a:endParaRPr lang="en-US" sz="2000" kern="1200" dirty="0">
              <a:solidFill>
                <a:schemeClr val="accent5">
                  <a:lumMod val="50000"/>
                </a:schemeClr>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p:txBody>
      </p:sp>
      <p:sp>
        <p:nvSpPr>
          <p:cNvPr id="16" name="Content Placeholder 2">
            <a:extLst>
              <a:ext uri="{FF2B5EF4-FFF2-40B4-BE49-F238E27FC236}">
                <a16:creationId xmlns:a16="http://schemas.microsoft.com/office/drawing/2014/main" id="{FB36FF11-4900-AB4E-A479-E474D55281A4}"/>
              </a:ext>
            </a:extLst>
          </p:cNvPr>
          <p:cNvSpPr txBox="1">
            <a:spLocks/>
          </p:cNvSpPr>
          <p:nvPr/>
        </p:nvSpPr>
        <p:spPr>
          <a:xfrm>
            <a:off x="760228" y="3130860"/>
            <a:ext cx="4838472" cy="35383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900" dirty="0">
                <a:latin typeface="Calibri" panose="020F0502020204030204" pitchFamily="34" charset="0"/>
                <a:cs typeface="Calibri" panose="020F0502020204030204" pitchFamily="34" charset="0"/>
              </a:rPr>
              <a:t>BẠN </a:t>
            </a:r>
            <a:r>
              <a:rPr lang="en-US" sz="1900" b="1" u="sng" dirty="0">
                <a:latin typeface="Calibri" panose="020F0502020204030204" pitchFamily="34" charset="0"/>
                <a:cs typeface="Calibri" panose="020F0502020204030204" pitchFamily="34" charset="0"/>
              </a:rPr>
              <a:t>CẦN</a:t>
            </a:r>
            <a:r>
              <a:rPr lang="en-US" sz="1900" b="1" dirty="0">
                <a:latin typeface="Calibri" panose="020F0502020204030204" pitchFamily="34" charset="0"/>
                <a:cs typeface="Calibri" panose="020F0502020204030204" pitchFamily="34" charset="0"/>
              </a:rPr>
              <a:t> </a:t>
            </a:r>
            <a:r>
              <a:rPr lang="en-US" sz="1900" dirty="0">
                <a:latin typeface="Calibri" panose="020F0502020204030204" pitchFamily="34" charset="0"/>
                <a:cs typeface="Calibri" panose="020F0502020204030204" pitchFamily="34" charset="0"/>
              </a:rPr>
              <a:t>GÌ?</a:t>
            </a:r>
          </a:p>
          <a:p>
            <a:r>
              <a:rPr lang="en-US" sz="1900" dirty="0" err="1">
                <a:latin typeface="Calibri" panose="020F0502020204030204" pitchFamily="34" charset="0"/>
                <a:cs typeface="Calibri" panose="020F0502020204030204" pitchFamily="34" charset="0"/>
              </a:rPr>
              <a:t>Bạn</a:t>
            </a:r>
            <a:r>
              <a:rPr lang="en-US" sz="1900" dirty="0">
                <a:latin typeface="Calibri" panose="020F0502020204030204" pitchFamily="34" charset="0"/>
                <a:cs typeface="Calibri" panose="020F0502020204030204" pitchFamily="34" charset="0"/>
              </a:rPr>
              <a:t> </a:t>
            </a:r>
            <a:r>
              <a:rPr lang="en-US" sz="1900" dirty="0" err="1">
                <a:latin typeface="Calibri" panose="020F0502020204030204" pitchFamily="34" charset="0"/>
                <a:cs typeface="Calibri" panose="020F0502020204030204" pitchFamily="34" charset="0"/>
              </a:rPr>
              <a:t>có</a:t>
            </a:r>
            <a:r>
              <a:rPr lang="en-US" sz="1900" dirty="0">
                <a:latin typeface="Calibri" panose="020F0502020204030204" pitchFamily="34" charset="0"/>
                <a:cs typeface="Calibri" panose="020F0502020204030204" pitchFamily="34" charset="0"/>
              </a:rPr>
              <a:t> </a:t>
            </a:r>
            <a:r>
              <a:rPr lang="en-US" sz="1900" dirty="0" err="1">
                <a:latin typeface="Calibri" panose="020F0502020204030204" pitchFamily="34" charset="0"/>
                <a:cs typeface="Calibri" panose="020F0502020204030204" pitchFamily="34" charset="0"/>
              </a:rPr>
              <a:t>cần</a:t>
            </a:r>
            <a:r>
              <a:rPr lang="en-US" sz="1900" dirty="0">
                <a:latin typeface="Calibri" panose="020F0502020204030204" pitchFamily="34" charset="0"/>
                <a:cs typeface="Calibri" panose="020F0502020204030204" pitchFamily="34" charset="0"/>
              </a:rPr>
              <a:t> </a:t>
            </a:r>
            <a:r>
              <a:rPr lang="en-US" sz="1900" dirty="0" err="1">
                <a:latin typeface="Calibri" panose="020F0502020204030204" pitchFamily="34" charset="0"/>
                <a:cs typeface="Calibri" panose="020F0502020204030204" pitchFamily="34" charset="0"/>
              </a:rPr>
              <a:t>giúp</a:t>
            </a:r>
            <a:r>
              <a:rPr lang="en-US" sz="1900" dirty="0">
                <a:latin typeface="Calibri" panose="020F0502020204030204" pitchFamily="34" charset="0"/>
                <a:cs typeface="Calibri" panose="020F0502020204030204" pitchFamily="34" charset="0"/>
              </a:rPr>
              <a:t> </a:t>
            </a:r>
            <a:r>
              <a:rPr lang="en-US" sz="1900" dirty="0" err="1">
                <a:latin typeface="Calibri" panose="020F0502020204030204" pitchFamily="34" charset="0"/>
                <a:cs typeface="Calibri" panose="020F0502020204030204" pitchFamily="34" charset="0"/>
              </a:rPr>
              <a:t>tham</a:t>
            </a:r>
            <a:r>
              <a:rPr lang="en-US" sz="1900" dirty="0">
                <a:latin typeface="Calibri" panose="020F0502020204030204" pitchFamily="34" charset="0"/>
                <a:cs typeface="Calibri" panose="020F0502020204030204" pitchFamily="34" charset="0"/>
              </a:rPr>
              <a:t> </a:t>
            </a:r>
            <a:r>
              <a:rPr lang="en-US" sz="1900" dirty="0" err="1">
                <a:latin typeface="Calibri" panose="020F0502020204030204" pitchFamily="34" charset="0"/>
                <a:cs typeface="Calibri" panose="020F0502020204030204" pitchFamily="34" charset="0"/>
              </a:rPr>
              <a:t>gia</a:t>
            </a:r>
            <a:r>
              <a:rPr lang="en-US" sz="1900" dirty="0">
                <a:latin typeface="Calibri" panose="020F0502020204030204" pitchFamily="34" charset="0"/>
                <a:cs typeface="Calibri" panose="020F0502020204030204" pitchFamily="34" charset="0"/>
              </a:rPr>
              <a:t> </a:t>
            </a:r>
            <a:r>
              <a:rPr lang="en-US" sz="1900" dirty="0" err="1">
                <a:latin typeface="Calibri" panose="020F0502020204030204" pitchFamily="34" charset="0"/>
                <a:cs typeface="Calibri" panose="020F0502020204030204" pitchFamily="34" charset="0"/>
              </a:rPr>
              <a:t>vào</a:t>
            </a:r>
            <a:r>
              <a:rPr lang="en-US" sz="1900" dirty="0">
                <a:latin typeface="Calibri" panose="020F0502020204030204" pitchFamily="34" charset="0"/>
                <a:cs typeface="Calibri" panose="020F0502020204030204" pitchFamily="34" charset="0"/>
              </a:rPr>
              <a:t> </a:t>
            </a:r>
            <a:r>
              <a:rPr lang="en-US" sz="1900" dirty="0" err="1">
                <a:latin typeface="Calibri" panose="020F0502020204030204" pitchFamily="34" charset="0"/>
                <a:cs typeface="Calibri" panose="020F0502020204030204" pitchFamily="34" charset="0"/>
              </a:rPr>
              <a:t>cộng</a:t>
            </a:r>
            <a:r>
              <a:rPr lang="en-US" sz="1900" dirty="0">
                <a:latin typeface="Calibri" panose="020F0502020204030204" pitchFamily="34" charset="0"/>
                <a:cs typeface="Calibri" panose="020F0502020204030204" pitchFamily="34" charset="0"/>
              </a:rPr>
              <a:t> </a:t>
            </a:r>
            <a:r>
              <a:rPr lang="en-US" sz="1900" dirty="0" err="1">
                <a:latin typeface="Calibri" panose="020F0502020204030204" pitchFamily="34" charset="0"/>
                <a:cs typeface="Calibri" panose="020F0502020204030204" pitchFamily="34" charset="0"/>
              </a:rPr>
              <a:t>đồng</a:t>
            </a:r>
            <a:r>
              <a:rPr lang="en-US" sz="1900" dirty="0">
                <a:latin typeface="Calibri" panose="020F0502020204030204" pitchFamily="34" charset="0"/>
                <a:cs typeface="Calibri" panose="020F0502020204030204" pitchFamily="34" charset="0"/>
              </a:rPr>
              <a:t> </a:t>
            </a:r>
            <a:r>
              <a:rPr lang="en-US" sz="1900" dirty="0" err="1">
                <a:latin typeface="Calibri" panose="020F0502020204030204" pitchFamily="34" charset="0"/>
                <a:cs typeface="Calibri" panose="020F0502020204030204" pitchFamily="34" charset="0"/>
              </a:rPr>
              <a:t>hoặc</a:t>
            </a:r>
            <a:r>
              <a:rPr lang="en-US" sz="1900" dirty="0">
                <a:latin typeface="Calibri" panose="020F0502020204030204" pitchFamily="34" charset="0"/>
                <a:cs typeface="Calibri" panose="020F0502020204030204" pitchFamily="34" charset="0"/>
              </a:rPr>
              <a:t> </a:t>
            </a:r>
            <a:r>
              <a:rPr lang="en-US" sz="1900" dirty="0" err="1">
                <a:latin typeface="Calibri" panose="020F0502020204030204" pitchFamily="34" charset="0"/>
                <a:cs typeface="Calibri" panose="020F0502020204030204" pitchFamily="34" charset="0"/>
              </a:rPr>
              <a:t>khu</a:t>
            </a:r>
            <a:r>
              <a:rPr lang="en-US" sz="1900" dirty="0">
                <a:latin typeface="Calibri" panose="020F0502020204030204" pitchFamily="34" charset="0"/>
                <a:cs typeface="Calibri" panose="020F0502020204030204" pitchFamily="34" charset="0"/>
              </a:rPr>
              <a:t> </a:t>
            </a:r>
            <a:r>
              <a:rPr lang="en-US" sz="1900" dirty="0" err="1">
                <a:latin typeface="Calibri" panose="020F0502020204030204" pitchFamily="34" charset="0"/>
                <a:cs typeface="Calibri" panose="020F0502020204030204" pitchFamily="34" charset="0"/>
              </a:rPr>
              <a:t>nhà</a:t>
            </a:r>
            <a:r>
              <a:rPr lang="en-US" sz="1900" dirty="0">
                <a:latin typeface="Calibri" panose="020F0502020204030204" pitchFamily="34" charset="0"/>
                <a:cs typeface="Calibri" panose="020F0502020204030204" pitchFamily="34" charset="0"/>
              </a:rPr>
              <a:t> </a:t>
            </a:r>
            <a:r>
              <a:rPr lang="en-US" sz="1900" dirty="0" err="1">
                <a:latin typeface="Calibri" panose="020F0502020204030204" pitchFamily="34" charset="0"/>
                <a:cs typeface="Calibri" panose="020F0502020204030204" pitchFamily="34" charset="0"/>
              </a:rPr>
              <a:t>của</a:t>
            </a:r>
            <a:r>
              <a:rPr lang="en-US" sz="1900" dirty="0">
                <a:latin typeface="Calibri" panose="020F0502020204030204" pitchFamily="34" charset="0"/>
                <a:cs typeface="Calibri" panose="020F0502020204030204" pitchFamily="34" charset="0"/>
              </a:rPr>
              <a:t> </a:t>
            </a:r>
            <a:r>
              <a:rPr lang="en-US" sz="1900" dirty="0" err="1">
                <a:latin typeface="Calibri" panose="020F0502020204030204" pitchFamily="34" charset="0"/>
                <a:cs typeface="Calibri" panose="020F0502020204030204" pitchFamily="34" charset="0"/>
              </a:rPr>
              <a:t>bạn</a:t>
            </a:r>
            <a:r>
              <a:rPr lang="en-US" sz="1900" dirty="0">
                <a:latin typeface="Calibri" panose="020F0502020204030204" pitchFamily="34" charset="0"/>
                <a:cs typeface="Calibri" panose="020F0502020204030204" pitchFamily="34" charset="0"/>
              </a:rPr>
              <a:t>? 	</a:t>
            </a:r>
          </a:p>
          <a:p>
            <a:r>
              <a:rPr lang="en-US" sz="1900" dirty="0" err="1">
                <a:latin typeface="Calibri" panose="020F0502020204030204" pitchFamily="34" charset="0"/>
                <a:cs typeface="Calibri" panose="020F0502020204030204" pitchFamily="34" charset="0"/>
              </a:rPr>
              <a:t>Bạn</a:t>
            </a:r>
            <a:r>
              <a:rPr lang="en-US" sz="1900" dirty="0">
                <a:latin typeface="Calibri" panose="020F0502020204030204" pitchFamily="34" charset="0"/>
                <a:cs typeface="Calibri" panose="020F0502020204030204" pitchFamily="34" charset="0"/>
              </a:rPr>
              <a:t> </a:t>
            </a:r>
            <a:r>
              <a:rPr lang="en-US" sz="1900" dirty="0" err="1">
                <a:latin typeface="Calibri" panose="020F0502020204030204" pitchFamily="34" charset="0"/>
                <a:cs typeface="Calibri" panose="020F0502020204030204" pitchFamily="34" charset="0"/>
              </a:rPr>
              <a:t>có</a:t>
            </a:r>
            <a:r>
              <a:rPr lang="en-US" sz="1900" dirty="0">
                <a:latin typeface="Calibri" panose="020F0502020204030204" pitchFamily="34" charset="0"/>
                <a:cs typeface="Calibri" panose="020F0502020204030204" pitchFamily="34" charset="0"/>
              </a:rPr>
              <a:t> </a:t>
            </a:r>
            <a:r>
              <a:rPr lang="en-US" sz="1900" dirty="0" err="1">
                <a:latin typeface="Calibri" panose="020F0502020204030204" pitchFamily="34" charset="0"/>
                <a:cs typeface="Calibri" panose="020F0502020204030204" pitchFamily="34" charset="0"/>
              </a:rPr>
              <a:t>cần</a:t>
            </a:r>
            <a:r>
              <a:rPr lang="en-US" sz="1900" dirty="0">
                <a:latin typeface="Calibri" panose="020F0502020204030204" pitchFamily="34" charset="0"/>
                <a:cs typeface="Calibri" panose="020F0502020204030204" pitchFamily="34" charset="0"/>
              </a:rPr>
              <a:t> </a:t>
            </a:r>
            <a:r>
              <a:rPr lang="en-US" sz="1900" dirty="0" err="1">
                <a:latin typeface="Calibri" panose="020F0502020204030204" pitchFamily="34" charset="0"/>
                <a:cs typeface="Calibri" panose="020F0502020204030204" pitchFamily="34" charset="0"/>
              </a:rPr>
              <a:t>những</a:t>
            </a:r>
            <a:r>
              <a:rPr lang="en-US" sz="1900" dirty="0">
                <a:latin typeface="Calibri" panose="020F0502020204030204" pitchFamily="34" charset="0"/>
                <a:cs typeface="Calibri" panose="020F0502020204030204" pitchFamily="34" charset="0"/>
              </a:rPr>
              <a:t> </a:t>
            </a:r>
            <a:r>
              <a:rPr lang="en-US" sz="1900" dirty="0" err="1">
                <a:latin typeface="Calibri" panose="020F0502020204030204" pitchFamily="34" charset="0"/>
                <a:cs typeface="Calibri" panose="020F0502020204030204" pitchFamily="34" charset="0"/>
              </a:rPr>
              <a:t>người</a:t>
            </a:r>
            <a:r>
              <a:rPr lang="en-US" sz="1900" dirty="0">
                <a:latin typeface="Calibri" panose="020F0502020204030204" pitchFamily="34" charset="0"/>
                <a:cs typeface="Calibri" panose="020F0502020204030204" pitchFamily="34" charset="0"/>
              </a:rPr>
              <a:t> </a:t>
            </a:r>
            <a:r>
              <a:rPr lang="en-US" sz="1900" dirty="0" err="1">
                <a:latin typeface="Calibri" panose="020F0502020204030204" pitchFamily="34" charset="0"/>
                <a:cs typeface="Calibri" panose="020F0502020204030204" pitchFamily="34" charset="0"/>
              </a:rPr>
              <a:t>khác</a:t>
            </a:r>
            <a:r>
              <a:rPr lang="en-US" sz="1900" dirty="0">
                <a:latin typeface="Calibri" panose="020F0502020204030204" pitchFamily="34" charset="0"/>
                <a:cs typeface="Calibri" panose="020F0502020204030204" pitchFamily="34" charset="0"/>
              </a:rPr>
              <a:t> </a:t>
            </a:r>
            <a:r>
              <a:rPr lang="en-US" sz="1900" dirty="0" err="1">
                <a:latin typeface="Calibri" panose="020F0502020204030204" pitchFamily="34" charset="0"/>
                <a:cs typeface="Calibri" panose="020F0502020204030204" pitchFamily="34" charset="0"/>
              </a:rPr>
              <a:t>nhau</a:t>
            </a:r>
            <a:r>
              <a:rPr lang="en-US" sz="1900" dirty="0">
                <a:latin typeface="Calibri" panose="020F0502020204030204" pitchFamily="34" charset="0"/>
                <a:cs typeface="Calibri" panose="020F0502020204030204" pitchFamily="34" charset="0"/>
              </a:rPr>
              <a:t> </a:t>
            </a:r>
            <a:r>
              <a:rPr lang="en-US" sz="1900" dirty="0" err="1">
                <a:latin typeface="Calibri" panose="020F0502020204030204" pitchFamily="34" charset="0"/>
                <a:cs typeface="Calibri" panose="020F0502020204030204" pitchFamily="34" charset="0"/>
              </a:rPr>
              <a:t>làm</a:t>
            </a:r>
            <a:r>
              <a:rPr lang="en-US" sz="1900" dirty="0">
                <a:latin typeface="Calibri" panose="020F0502020204030204" pitchFamily="34" charset="0"/>
                <a:cs typeface="Calibri" panose="020F0502020204030204" pitchFamily="34" charset="0"/>
              </a:rPr>
              <a:t> </a:t>
            </a:r>
            <a:r>
              <a:rPr lang="en-US" sz="1900" dirty="0" err="1">
                <a:latin typeface="Calibri" panose="020F0502020204030204" pitchFamily="34" charset="0"/>
                <a:cs typeface="Calibri" panose="020F0502020204030204" pitchFamily="34" charset="0"/>
              </a:rPr>
              <a:t>những</a:t>
            </a:r>
            <a:r>
              <a:rPr lang="en-US" sz="1900" dirty="0">
                <a:latin typeface="Calibri" panose="020F0502020204030204" pitchFamily="34" charset="0"/>
                <a:cs typeface="Calibri" panose="020F0502020204030204" pitchFamily="34" charset="0"/>
              </a:rPr>
              <a:t> </a:t>
            </a:r>
            <a:r>
              <a:rPr lang="en-US" sz="1900" dirty="0" err="1">
                <a:latin typeface="Calibri" panose="020F0502020204030204" pitchFamily="34" charset="0"/>
                <a:cs typeface="Calibri" panose="020F0502020204030204" pitchFamily="34" charset="0"/>
              </a:rPr>
              <a:t>việc</a:t>
            </a:r>
            <a:r>
              <a:rPr lang="en-US" sz="1900" dirty="0">
                <a:latin typeface="Calibri" panose="020F0502020204030204" pitchFamily="34" charset="0"/>
                <a:cs typeface="Calibri" panose="020F0502020204030204" pitchFamily="34" charset="0"/>
              </a:rPr>
              <a:t> </a:t>
            </a:r>
            <a:r>
              <a:rPr lang="en-US" sz="1900" dirty="0" err="1">
                <a:latin typeface="Calibri" panose="020F0502020204030204" pitchFamily="34" charset="0"/>
                <a:cs typeface="Calibri" panose="020F0502020204030204" pitchFamily="34" charset="0"/>
              </a:rPr>
              <a:t>khác</a:t>
            </a:r>
            <a:r>
              <a:rPr lang="en-US" sz="1900" dirty="0">
                <a:latin typeface="Calibri" panose="020F0502020204030204" pitchFamily="34" charset="0"/>
                <a:cs typeface="Calibri" panose="020F0502020204030204" pitchFamily="34" charset="0"/>
              </a:rPr>
              <a:t> </a:t>
            </a:r>
            <a:r>
              <a:rPr lang="en-US" sz="1900" dirty="0" err="1">
                <a:latin typeface="Calibri" panose="020F0502020204030204" pitchFamily="34" charset="0"/>
                <a:cs typeface="Calibri" panose="020F0502020204030204" pitchFamily="34" charset="0"/>
              </a:rPr>
              <a:t>nhau</a:t>
            </a:r>
            <a:r>
              <a:rPr lang="en-US" sz="1900" dirty="0">
                <a:latin typeface="Calibri" panose="020F0502020204030204" pitchFamily="34" charset="0"/>
                <a:cs typeface="Calibri" panose="020F0502020204030204" pitchFamily="34" charset="0"/>
              </a:rPr>
              <a:t>? </a:t>
            </a:r>
          </a:p>
          <a:p>
            <a:r>
              <a:rPr lang="en-US" sz="1900" dirty="0" err="1">
                <a:latin typeface="Calibri" panose="020F0502020204030204" pitchFamily="34" charset="0"/>
                <a:cs typeface="Calibri" panose="020F0502020204030204" pitchFamily="34" charset="0"/>
              </a:rPr>
              <a:t>Bạn</a:t>
            </a:r>
            <a:r>
              <a:rPr lang="en-US" sz="1900" dirty="0">
                <a:latin typeface="Calibri" panose="020F0502020204030204" pitchFamily="34" charset="0"/>
                <a:cs typeface="Calibri" panose="020F0502020204030204" pitchFamily="34" charset="0"/>
              </a:rPr>
              <a:t> </a:t>
            </a:r>
            <a:r>
              <a:rPr lang="en-US" sz="1900" dirty="0" err="1">
                <a:latin typeface="Calibri" panose="020F0502020204030204" pitchFamily="34" charset="0"/>
                <a:cs typeface="Calibri" panose="020F0502020204030204" pitchFamily="34" charset="0"/>
              </a:rPr>
              <a:t>có</a:t>
            </a:r>
            <a:r>
              <a:rPr lang="en-US" sz="1900" dirty="0">
                <a:latin typeface="Calibri" panose="020F0502020204030204" pitchFamily="34" charset="0"/>
                <a:cs typeface="Calibri" panose="020F0502020204030204" pitchFamily="34" charset="0"/>
              </a:rPr>
              <a:t> </a:t>
            </a:r>
            <a:r>
              <a:rPr lang="en-US" sz="1900" dirty="0" err="1">
                <a:latin typeface="Calibri" panose="020F0502020204030204" pitchFamily="34" charset="0"/>
                <a:cs typeface="Calibri" panose="020F0502020204030204" pitchFamily="34" charset="0"/>
              </a:rPr>
              <a:t>cần</a:t>
            </a:r>
            <a:r>
              <a:rPr lang="en-US" sz="1900" dirty="0">
                <a:latin typeface="Calibri" panose="020F0502020204030204" pitchFamily="34" charset="0"/>
                <a:cs typeface="Calibri" panose="020F0502020204030204" pitchFamily="34" charset="0"/>
              </a:rPr>
              <a:t> </a:t>
            </a:r>
            <a:r>
              <a:rPr lang="en-US" sz="1900" dirty="0" err="1">
                <a:latin typeface="Calibri" panose="020F0502020204030204" pitchFamily="34" charset="0"/>
                <a:cs typeface="Calibri" panose="020F0502020204030204" pitchFamily="34" charset="0"/>
              </a:rPr>
              <a:t>giúp</a:t>
            </a:r>
            <a:r>
              <a:rPr lang="en-US" sz="1900" dirty="0">
                <a:latin typeface="Calibri" panose="020F0502020204030204" pitchFamily="34" charset="0"/>
                <a:cs typeface="Calibri" panose="020F0502020204030204" pitchFamily="34" charset="0"/>
              </a:rPr>
              <a:t> </a:t>
            </a:r>
            <a:r>
              <a:rPr lang="en-US" sz="1900" dirty="0" err="1">
                <a:latin typeface="Calibri" panose="020F0502020204030204" pitchFamily="34" charset="0"/>
                <a:cs typeface="Calibri" panose="020F0502020204030204" pitchFamily="34" charset="0"/>
              </a:rPr>
              <a:t>trong</a:t>
            </a:r>
            <a:r>
              <a:rPr lang="en-US" sz="1900" dirty="0">
                <a:latin typeface="Calibri" panose="020F0502020204030204" pitchFamily="34" charset="0"/>
                <a:cs typeface="Calibri" panose="020F0502020204030204" pitchFamily="34" charset="0"/>
              </a:rPr>
              <a:t> </a:t>
            </a:r>
            <a:r>
              <a:rPr lang="en-US" sz="1900" dirty="0" err="1">
                <a:latin typeface="Calibri" panose="020F0502020204030204" pitchFamily="34" charset="0"/>
                <a:cs typeface="Calibri" panose="020F0502020204030204" pitchFamily="34" charset="0"/>
              </a:rPr>
              <a:t>việc</a:t>
            </a:r>
            <a:r>
              <a:rPr lang="en-US" sz="1900" dirty="0">
                <a:latin typeface="Calibri" panose="020F0502020204030204" pitchFamily="34" charset="0"/>
                <a:cs typeface="Calibri" panose="020F0502020204030204" pitchFamily="34" charset="0"/>
              </a:rPr>
              <a:t> </a:t>
            </a:r>
            <a:r>
              <a:rPr lang="en-US" sz="1900" dirty="0" err="1">
                <a:latin typeface="Calibri" panose="020F0502020204030204" pitchFamily="34" charset="0"/>
                <a:cs typeface="Calibri" panose="020F0502020204030204" pitchFamily="34" charset="0"/>
              </a:rPr>
              <a:t>lên</a:t>
            </a:r>
            <a:r>
              <a:rPr lang="en-US" sz="1900" dirty="0">
                <a:latin typeface="Calibri" panose="020F0502020204030204" pitchFamily="34" charset="0"/>
                <a:cs typeface="Calibri" panose="020F0502020204030204" pitchFamily="34" charset="0"/>
              </a:rPr>
              <a:t> </a:t>
            </a:r>
            <a:r>
              <a:rPr lang="en-US" sz="1900" dirty="0" err="1">
                <a:latin typeface="Calibri" panose="020F0502020204030204" pitchFamily="34" charset="0"/>
                <a:cs typeface="Calibri" panose="020F0502020204030204" pitchFamily="34" charset="0"/>
              </a:rPr>
              <a:t>kế</a:t>
            </a:r>
            <a:r>
              <a:rPr lang="en-US" sz="1900" dirty="0">
                <a:latin typeface="Calibri" panose="020F0502020204030204" pitchFamily="34" charset="0"/>
                <a:cs typeface="Calibri" panose="020F0502020204030204" pitchFamily="34" charset="0"/>
              </a:rPr>
              <a:t> </a:t>
            </a:r>
            <a:r>
              <a:rPr lang="en-US" sz="1900" dirty="0" err="1">
                <a:latin typeface="Calibri" panose="020F0502020204030204" pitchFamily="34" charset="0"/>
                <a:cs typeface="Calibri" panose="020F0502020204030204" pitchFamily="34" charset="0"/>
              </a:rPr>
              <a:t>hoạch</a:t>
            </a:r>
            <a:r>
              <a:rPr lang="en-US" sz="1900" dirty="0">
                <a:latin typeface="Calibri" panose="020F0502020204030204" pitchFamily="34" charset="0"/>
                <a:cs typeface="Calibri" panose="020F0502020204030204" pitchFamily="34" charset="0"/>
              </a:rPr>
              <a:t> </a:t>
            </a:r>
            <a:r>
              <a:rPr lang="en-US" sz="1900" dirty="0" err="1">
                <a:latin typeface="Calibri" panose="020F0502020204030204" pitchFamily="34" charset="0"/>
                <a:cs typeface="Calibri" panose="020F0502020204030204" pitchFamily="34" charset="0"/>
              </a:rPr>
              <a:t>tập</a:t>
            </a:r>
            <a:r>
              <a:rPr lang="en-US" sz="1900" dirty="0">
                <a:latin typeface="Calibri" panose="020F0502020204030204" pitchFamily="34" charset="0"/>
                <a:cs typeface="Calibri" panose="020F0502020204030204" pitchFamily="34" charset="0"/>
              </a:rPr>
              <a:t> </a:t>
            </a:r>
            <a:r>
              <a:rPr lang="en-US" sz="1900" dirty="0" err="1">
                <a:latin typeface="Calibri" panose="020F0502020204030204" pitchFamily="34" charset="0"/>
                <a:cs typeface="Calibri" panose="020F0502020204030204" pitchFamily="34" charset="0"/>
              </a:rPr>
              <a:t>trung</a:t>
            </a:r>
            <a:r>
              <a:rPr lang="en-US" sz="1900" dirty="0">
                <a:latin typeface="Calibri" panose="020F0502020204030204" pitchFamily="34" charset="0"/>
                <a:cs typeface="Calibri" panose="020F0502020204030204" pitchFamily="34" charset="0"/>
              </a:rPr>
              <a:t> </a:t>
            </a:r>
            <a:r>
              <a:rPr lang="en-US" sz="1900" dirty="0" err="1">
                <a:latin typeface="Calibri" panose="020F0502020204030204" pitchFamily="34" charset="0"/>
                <a:cs typeface="Calibri" panose="020F0502020204030204" pitchFamily="34" charset="0"/>
              </a:rPr>
              <a:t>vào</a:t>
            </a:r>
            <a:r>
              <a:rPr lang="en-US" sz="1900" dirty="0">
                <a:latin typeface="Calibri" panose="020F0502020204030204" pitchFamily="34" charset="0"/>
                <a:cs typeface="Calibri" panose="020F0502020204030204" pitchFamily="34" charset="0"/>
              </a:rPr>
              <a:t> con </a:t>
            </a:r>
            <a:r>
              <a:rPr lang="en-US" sz="1900" dirty="0" err="1">
                <a:latin typeface="Calibri" panose="020F0502020204030204" pitchFamily="34" charset="0"/>
                <a:cs typeface="Calibri" panose="020F0502020204030204" pitchFamily="34" charset="0"/>
              </a:rPr>
              <a:t>người</a:t>
            </a:r>
            <a:r>
              <a:rPr lang="en-US" sz="1900" dirty="0">
                <a:latin typeface="Calibri" panose="020F0502020204030204" pitchFamily="34" charset="0"/>
                <a:cs typeface="Calibri" panose="020F0502020204030204" pitchFamily="34" charset="0"/>
              </a:rPr>
              <a:t>?</a:t>
            </a:r>
          </a:p>
          <a:p>
            <a:r>
              <a:rPr lang="en-US" sz="1900" dirty="0" err="1">
                <a:latin typeface="Calibri" panose="020F0502020204030204" pitchFamily="34" charset="0"/>
                <a:cs typeface="Calibri" panose="020F0502020204030204" pitchFamily="34" charset="0"/>
              </a:rPr>
              <a:t>Giúp</a:t>
            </a:r>
            <a:r>
              <a:rPr lang="en-US" sz="1900" dirty="0">
                <a:latin typeface="Calibri" panose="020F0502020204030204" pitchFamily="34" charset="0"/>
                <a:cs typeface="Calibri" panose="020F0502020204030204" pitchFamily="34" charset="0"/>
              </a:rPr>
              <a:t> </a:t>
            </a:r>
            <a:r>
              <a:rPr lang="en-US" sz="1900" dirty="0" err="1">
                <a:latin typeface="Calibri" panose="020F0502020204030204" pitchFamily="34" charset="0"/>
                <a:cs typeface="Calibri" panose="020F0502020204030204" pitchFamily="34" charset="0"/>
              </a:rPr>
              <a:t>với</a:t>
            </a:r>
            <a:r>
              <a:rPr lang="en-US" sz="1900" dirty="0">
                <a:latin typeface="Calibri" panose="020F0502020204030204" pitchFamily="34" charset="0"/>
                <a:cs typeface="Calibri" panose="020F0502020204030204" pitchFamily="34" charset="0"/>
              </a:rPr>
              <a:t> </a:t>
            </a:r>
            <a:r>
              <a:rPr lang="en-US" sz="1900" dirty="0" err="1">
                <a:latin typeface="Calibri" panose="020F0502020204030204" pitchFamily="34" charset="0"/>
                <a:cs typeface="Calibri" panose="020F0502020204030204" pitchFamily="34" charset="0"/>
              </a:rPr>
              <a:t>việc</a:t>
            </a:r>
            <a:r>
              <a:rPr lang="en-US" sz="1900" dirty="0">
                <a:latin typeface="Calibri" panose="020F0502020204030204" pitchFamily="34" charset="0"/>
                <a:cs typeface="Calibri" panose="020F0502020204030204" pitchFamily="34" charset="0"/>
              </a:rPr>
              <a:t> </a:t>
            </a:r>
            <a:r>
              <a:rPr lang="en-US" sz="1900" dirty="0" err="1">
                <a:latin typeface="Calibri" panose="020F0502020204030204" pitchFamily="34" charset="0"/>
                <a:cs typeface="Calibri" panose="020F0502020204030204" pitchFamily="34" charset="0"/>
              </a:rPr>
              <a:t>vận</a:t>
            </a:r>
            <a:r>
              <a:rPr lang="en-US" sz="1900" dirty="0">
                <a:latin typeface="Calibri" panose="020F0502020204030204" pitchFamily="34" charset="0"/>
                <a:cs typeface="Calibri" panose="020F0502020204030204" pitchFamily="34" charset="0"/>
              </a:rPr>
              <a:t> </a:t>
            </a:r>
            <a:r>
              <a:rPr lang="en-US" sz="1900" dirty="0" err="1">
                <a:latin typeface="Calibri" panose="020F0502020204030204" pitchFamily="34" charset="0"/>
                <a:cs typeface="Calibri" panose="020F0502020204030204" pitchFamily="34" charset="0"/>
              </a:rPr>
              <a:t>động</a:t>
            </a:r>
            <a:r>
              <a:rPr lang="en-US" sz="1900" dirty="0">
                <a:latin typeface="Calibri" panose="020F0502020204030204" pitchFamily="34" charset="0"/>
                <a:cs typeface="Calibri" panose="020F0502020204030204" pitchFamily="34" charset="0"/>
              </a:rPr>
              <a:t> </a:t>
            </a:r>
            <a:r>
              <a:rPr lang="en-US" sz="1900" dirty="0" err="1">
                <a:latin typeface="Calibri" panose="020F0502020204030204" pitchFamily="34" charset="0"/>
                <a:cs typeface="Calibri" panose="020F0502020204030204" pitchFamily="34" charset="0"/>
              </a:rPr>
              <a:t>quần</a:t>
            </a:r>
            <a:r>
              <a:rPr lang="en-US" sz="1900" dirty="0">
                <a:latin typeface="Calibri" panose="020F0502020204030204" pitchFamily="34" charset="0"/>
                <a:cs typeface="Calibri" panose="020F0502020204030204" pitchFamily="34" charset="0"/>
              </a:rPr>
              <a:t> </a:t>
            </a:r>
            <a:r>
              <a:rPr lang="en-US" sz="1900" dirty="0" err="1">
                <a:latin typeface="Calibri" panose="020F0502020204030204" pitchFamily="34" charset="0"/>
                <a:cs typeface="Calibri" panose="020F0502020204030204" pitchFamily="34" charset="0"/>
              </a:rPr>
              <a:t>chúng</a:t>
            </a:r>
            <a:r>
              <a:rPr lang="en-US" sz="1900" dirty="0">
                <a:latin typeface="Calibri" panose="020F0502020204030204" pitchFamily="34" charset="0"/>
                <a:cs typeface="Calibri" panose="020F0502020204030204" pitchFamily="34" charset="0"/>
              </a:rPr>
              <a:t>?</a:t>
            </a:r>
          </a:p>
          <a:p>
            <a:r>
              <a:rPr lang="en-US" sz="1900" dirty="0" err="1">
                <a:latin typeface="Calibri" panose="020F0502020204030204" pitchFamily="34" charset="0"/>
                <a:cs typeface="Calibri" panose="020F0502020204030204" pitchFamily="34" charset="0"/>
              </a:rPr>
              <a:t>Giúp</a:t>
            </a:r>
            <a:r>
              <a:rPr lang="en-US" sz="1900" dirty="0">
                <a:latin typeface="Calibri" panose="020F0502020204030204" pitchFamily="34" charset="0"/>
                <a:cs typeface="Calibri" panose="020F0502020204030204" pitchFamily="34" charset="0"/>
              </a:rPr>
              <a:t> </a:t>
            </a:r>
            <a:r>
              <a:rPr lang="en-US" sz="1900" dirty="0" err="1">
                <a:latin typeface="Calibri" panose="020F0502020204030204" pitchFamily="34" charset="0"/>
                <a:cs typeface="Calibri" panose="020F0502020204030204" pitchFamily="34" charset="0"/>
              </a:rPr>
              <a:t>trong</a:t>
            </a:r>
            <a:r>
              <a:rPr lang="en-US" sz="1900" dirty="0">
                <a:latin typeface="Calibri" panose="020F0502020204030204" pitchFamily="34" charset="0"/>
                <a:cs typeface="Calibri" panose="020F0502020204030204" pitchFamily="34" charset="0"/>
              </a:rPr>
              <a:t> </a:t>
            </a:r>
            <a:r>
              <a:rPr lang="en-US" sz="1900" dirty="0" err="1">
                <a:latin typeface="Calibri" panose="020F0502020204030204" pitchFamily="34" charset="0"/>
                <a:cs typeface="Calibri" panose="020F0502020204030204" pitchFamily="34" charset="0"/>
              </a:rPr>
              <a:t>việc</a:t>
            </a:r>
            <a:r>
              <a:rPr lang="en-US" sz="1900" dirty="0">
                <a:latin typeface="Calibri" panose="020F0502020204030204" pitchFamily="34" charset="0"/>
                <a:cs typeface="Calibri" panose="020F0502020204030204" pitchFamily="34" charset="0"/>
              </a:rPr>
              <a:t> </a:t>
            </a:r>
            <a:r>
              <a:rPr lang="en-US" sz="1900" dirty="0" err="1">
                <a:latin typeface="Calibri" panose="020F0502020204030204" pitchFamily="34" charset="0"/>
                <a:cs typeface="Calibri" panose="020F0502020204030204" pitchFamily="34" charset="0"/>
              </a:rPr>
              <a:t>tiếp</a:t>
            </a:r>
            <a:r>
              <a:rPr lang="en-US" sz="1900" dirty="0">
                <a:latin typeface="Calibri" panose="020F0502020204030204" pitchFamily="34" charset="0"/>
                <a:cs typeface="Calibri" panose="020F0502020204030204" pitchFamily="34" charset="0"/>
              </a:rPr>
              <a:t> </a:t>
            </a:r>
            <a:r>
              <a:rPr lang="en-US" sz="1900" dirty="0" err="1">
                <a:latin typeface="Calibri" panose="020F0502020204030204" pitchFamily="34" charset="0"/>
                <a:cs typeface="Calibri" panose="020F0502020204030204" pitchFamily="34" charset="0"/>
              </a:rPr>
              <a:t>cận</a:t>
            </a:r>
            <a:r>
              <a:rPr lang="en-US" sz="1900" dirty="0">
                <a:latin typeface="Calibri" panose="020F0502020204030204" pitchFamily="34" charset="0"/>
                <a:cs typeface="Calibri" panose="020F0502020204030204" pitchFamily="34" charset="0"/>
              </a:rPr>
              <a:t> </a:t>
            </a:r>
            <a:r>
              <a:rPr lang="en-US" sz="1900" dirty="0" err="1">
                <a:latin typeface="Calibri" panose="020F0502020204030204" pitchFamily="34" charset="0"/>
                <a:cs typeface="Calibri" panose="020F0502020204030204" pitchFamily="34" charset="0"/>
              </a:rPr>
              <a:t>các</a:t>
            </a:r>
            <a:r>
              <a:rPr lang="en-US" sz="1900" dirty="0">
                <a:latin typeface="Calibri" panose="020F0502020204030204" pitchFamily="34" charset="0"/>
                <a:cs typeface="Calibri" panose="020F0502020204030204" pitchFamily="34" charset="0"/>
              </a:rPr>
              <a:t> </a:t>
            </a:r>
            <a:r>
              <a:rPr lang="en-US" sz="1900" dirty="0" err="1">
                <a:latin typeface="Calibri" panose="020F0502020204030204" pitchFamily="34" charset="0"/>
                <a:cs typeface="Calibri" panose="020F0502020204030204" pitchFamily="34" charset="0"/>
              </a:rPr>
              <a:t>phúc</a:t>
            </a:r>
            <a:r>
              <a:rPr lang="en-US" sz="1900" dirty="0">
                <a:latin typeface="Calibri" panose="020F0502020204030204" pitchFamily="34" charset="0"/>
                <a:cs typeface="Calibri" panose="020F0502020204030204" pitchFamily="34" charset="0"/>
              </a:rPr>
              <a:t> </a:t>
            </a:r>
            <a:r>
              <a:rPr lang="en-US" sz="1900" dirty="0" err="1">
                <a:latin typeface="Calibri" panose="020F0502020204030204" pitchFamily="34" charset="0"/>
                <a:cs typeface="Calibri" panose="020F0502020204030204" pitchFamily="34" charset="0"/>
              </a:rPr>
              <a:t>lợi</a:t>
            </a:r>
            <a:r>
              <a:rPr lang="en-US" sz="1900" dirty="0">
                <a:latin typeface="Calibri" panose="020F0502020204030204" pitchFamily="34" charset="0"/>
                <a:cs typeface="Calibri" panose="020F0502020204030204" pitchFamily="34" charset="0"/>
              </a:rPr>
              <a:t> </a:t>
            </a:r>
            <a:r>
              <a:rPr lang="en-US" sz="1900" dirty="0" err="1">
                <a:latin typeface="Calibri" panose="020F0502020204030204" pitchFamily="34" charset="0"/>
                <a:cs typeface="Calibri" panose="020F0502020204030204" pitchFamily="34" charset="0"/>
              </a:rPr>
              <a:t>công</a:t>
            </a:r>
            <a:r>
              <a:rPr lang="en-US" sz="1900" dirty="0">
                <a:latin typeface="Calibri" panose="020F0502020204030204" pitchFamily="34" charset="0"/>
                <a:cs typeface="Calibri" panose="020F0502020204030204" pitchFamily="34" charset="0"/>
              </a:rPr>
              <a:t> </a:t>
            </a:r>
            <a:r>
              <a:rPr lang="en-US" sz="1900" dirty="0" err="1">
                <a:latin typeface="Calibri" panose="020F0502020204030204" pitchFamily="34" charset="0"/>
                <a:cs typeface="Calibri" panose="020F0502020204030204" pitchFamily="34" charset="0"/>
              </a:rPr>
              <a:t>cộng</a:t>
            </a:r>
            <a:r>
              <a:rPr lang="en-US" sz="1900" dirty="0">
                <a:latin typeface="Calibri" panose="020F0502020204030204" pitchFamily="34" charset="0"/>
                <a:cs typeface="Calibri" panose="020F0502020204030204" pitchFamily="34" charset="0"/>
              </a:rPr>
              <a:t>?</a:t>
            </a:r>
          </a:p>
          <a:p>
            <a:endParaRPr lang="en-US" sz="2000" dirty="0"/>
          </a:p>
        </p:txBody>
      </p:sp>
      <p:sp>
        <p:nvSpPr>
          <p:cNvPr id="3" name="TextBox 2"/>
          <p:cNvSpPr txBox="1"/>
          <p:nvPr/>
        </p:nvSpPr>
        <p:spPr>
          <a:xfrm>
            <a:off x="2131137" y="1902672"/>
            <a:ext cx="7846447" cy="830997"/>
          </a:xfrm>
          <a:prstGeom prst="rect">
            <a:avLst/>
          </a:prstGeom>
          <a:noFill/>
        </p:spPr>
        <p:txBody>
          <a:bodyPr wrap="square" rtlCol="0">
            <a:spAutoFit/>
          </a:bodyPr>
          <a:lstStyle/>
          <a:p>
            <a:pPr algn="ctr"/>
            <a:r>
              <a:rPr lang="en-US" sz="2400" dirty="0" err="1">
                <a:latin typeface="Calibri" panose="020F0502020204030204" pitchFamily="34" charset="0"/>
                <a:cs typeface="Calibri" panose="020F0502020204030204" pitchFamily="34" charset="0"/>
              </a:rPr>
              <a:t>Nghĩ</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về</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điều</a:t>
            </a:r>
            <a:r>
              <a:rPr lang="en-US" sz="2400" dirty="0">
                <a:latin typeface="Calibri" panose="020F0502020204030204" pitchFamily="34" charset="0"/>
                <a:cs typeface="Calibri" panose="020F0502020204030204" pitchFamily="34" charset="0"/>
              </a:rPr>
              <a:t> </a:t>
            </a:r>
            <a:r>
              <a:rPr lang="en-US" sz="2400" b="1" u="sng" dirty="0" err="1">
                <a:latin typeface="Calibri" panose="020F0502020204030204" pitchFamily="34" charset="0"/>
                <a:cs typeface="Calibri" panose="020F0502020204030204" pitchFamily="34" charset="0"/>
              </a:rPr>
              <a:t>bạn</a:t>
            </a:r>
            <a:r>
              <a:rPr lang="en-US" sz="2400" b="1"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cần</a:t>
            </a:r>
            <a:r>
              <a:rPr lang="en-US" sz="2400" dirty="0">
                <a:latin typeface="Calibri" panose="020F0502020204030204" pitchFamily="34" charset="0"/>
                <a:cs typeface="Calibri" panose="020F0502020204030204" pitchFamily="34" charset="0"/>
              </a:rPr>
              <a:t>…</a:t>
            </a:r>
          </a:p>
          <a:p>
            <a:pPr algn="ctr"/>
            <a:r>
              <a:rPr lang="en-US" sz="2400" b="1" u="sng" dirty="0" err="1">
                <a:latin typeface="Calibri" panose="020F0502020204030204" pitchFamily="34" charset="0"/>
                <a:cs typeface="Calibri" panose="020F0502020204030204" pitchFamily="34" charset="0"/>
              </a:rPr>
              <a:t>Bạn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hợp</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với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kiểu</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người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nào</a:t>
            </a:r>
            <a:r>
              <a:rPr lang="en-US" sz="2400" dirty="0">
                <a:latin typeface="Calibri" panose="020F0502020204030204" pitchFamily="34" charset="0"/>
                <a:cs typeface="Calibri" panose="020F0502020204030204" pitchFamily="34" charset="0"/>
              </a:rPr>
              <a:t>? </a:t>
            </a:r>
          </a:p>
        </p:txBody>
      </p:sp>
      <p:grpSp>
        <p:nvGrpSpPr>
          <p:cNvPr id="18" name="Group 17"/>
          <p:cNvGrpSpPr/>
          <p:nvPr/>
        </p:nvGrpSpPr>
        <p:grpSpPr>
          <a:xfrm>
            <a:off x="6422972" y="2965116"/>
            <a:ext cx="5005683" cy="3704143"/>
            <a:chOff x="5909756" y="3426263"/>
            <a:chExt cx="4959267" cy="3281429"/>
          </a:xfrm>
        </p:grpSpPr>
        <p:sp>
          <p:nvSpPr>
            <p:cNvPr id="9" name="Rectangle 8">
              <a:extLst>
                <a:ext uri="{FF2B5EF4-FFF2-40B4-BE49-F238E27FC236}">
                  <a16:creationId xmlns:a16="http://schemas.microsoft.com/office/drawing/2014/main" id="{DAC0B8CA-7B88-9D45-AA01-DE8F514B04AC}"/>
                </a:ext>
              </a:extLst>
            </p:cNvPr>
            <p:cNvSpPr/>
            <p:nvPr/>
          </p:nvSpPr>
          <p:spPr>
            <a:xfrm>
              <a:off x="5909756" y="3426263"/>
              <a:ext cx="4959267" cy="3281429"/>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p:cNvSpPr txBox="1"/>
            <p:nvPr/>
          </p:nvSpPr>
          <p:spPr>
            <a:xfrm>
              <a:off x="6067759" y="3575618"/>
              <a:ext cx="4758031" cy="2646101"/>
            </a:xfrm>
            <a:prstGeom prst="rect">
              <a:avLst/>
            </a:prstGeom>
            <a:noFill/>
          </p:spPr>
          <p:txBody>
            <a:bodyPr wrap="square" rtlCol="0">
              <a:spAutoFit/>
            </a:bodyPr>
            <a:lstStyle/>
            <a:p>
              <a:pPr>
                <a:lnSpc>
                  <a:spcPct val="90000"/>
                </a:lnSpc>
                <a:spcBef>
                  <a:spcPct val="0"/>
                </a:spcBef>
              </a:pPr>
              <a:r>
                <a:rPr lang="en-US" sz="1900" dirty="0">
                  <a:latin typeface="Calibri" panose="020F0502020204030204" pitchFamily="34" charset="0"/>
                  <a:cs typeface="Calibri" panose="020F0502020204030204" pitchFamily="34" charset="0"/>
                </a:rPr>
                <a:t>BẠN </a:t>
              </a:r>
              <a:r>
                <a:rPr lang="en-US" sz="1900" b="1" u="sng" dirty="0">
                  <a:latin typeface="Calibri" panose="020F0502020204030204" pitchFamily="34" charset="0"/>
                  <a:cs typeface="Calibri" panose="020F0502020204030204" pitchFamily="34" charset="0"/>
                </a:rPr>
                <a:t>MUỐN</a:t>
              </a:r>
              <a:r>
                <a:rPr lang="en-US" sz="1900" b="1" dirty="0">
                  <a:latin typeface="Calibri" panose="020F0502020204030204" pitchFamily="34" charset="0"/>
                  <a:cs typeface="Calibri" panose="020F0502020204030204" pitchFamily="34" charset="0"/>
                </a:rPr>
                <a:t> </a:t>
              </a:r>
              <a:r>
                <a:rPr lang="en-US" sz="1900" dirty="0">
                  <a:latin typeface="Calibri" panose="020F0502020204030204" pitchFamily="34" charset="0"/>
                  <a:cs typeface="Calibri" panose="020F0502020204030204" pitchFamily="34" charset="0"/>
                </a:rPr>
                <a:t>GÌ?</a:t>
              </a:r>
            </a:p>
            <a:p>
              <a:pPr>
                <a:lnSpc>
                  <a:spcPct val="90000"/>
                </a:lnSpc>
                <a:spcBef>
                  <a:spcPct val="0"/>
                </a:spcBef>
              </a:pPr>
              <a:endParaRPr lang="en-US" sz="1900" dirty="0">
                <a:latin typeface="Calibri" panose="020F0502020204030204" pitchFamily="34" charset="0"/>
                <a:cs typeface="Calibri" panose="020F0502020204030204" pitchFamily="34" charset="0"/>
              </a:endParaRPr>
            </a:p>
            <a:p>
              <a:pPr marL="342900" indent="-342900">
                <a:lnSpc>
                  <a:spcPct val="90000"/>
                </a:lnSpc>
                <a:spcBef>
                  <a:spcPct val="0"/>
                </a:spcBef>
                <a:buFont typeface="Arial" panose="020B0604020202020204" pitchFamily="34" charset="0"/>
                <a:buChar char="•"/>
              </a:pPr>
              <a:r>
                <a:rPr lang="en-US" sz="1900" dirty="0" err="1">
                  <a:latin typeface="Calibri" panose="020F0502020204030204" pitchFamily="34" charset="0"/>
                  <a:cs typeface="Calibri" panose="020F0502020204030204" pitchFamily="34" charset="0"/>
                </a:rPr>
                <a:t>Người</a:t>
              </a:r>
              <a:r>
                <a:rPr lang="en-US" sz="1900" dirty="0">
                  <a:latin typeface="Calibri" panose="020F0502020204030204" pitchFamily="34" charset="0"/>
                  <a:cs typeface="Calibri" panose="020F0502020204030204" pitchFamily="34" charset="0"/>
                </a:rPr>
                <a:t> </a:t>
              </a:r>
              <a:r>
                <a:rPr lang="en-US" sz="1900" dirty="0" err="1">
                  <a:latin typeface="Calibri" panose="020F0502020204030204" pitchFamily="34" charset="0"/>
                  <a:cs typeface="Calibri" panose="020F0502020204030204" pitchFamily="34" charset="0"/>
                </a:rPr>
                <a:t>có</a:t>
              </a:r>
              <a:r>
                <a:rPr lang="en-US" sz="1900" dirty="0">
                  <a:latin typeface="Calibri" panose="020F0502020204030204" pitchFamily="34" charset="0"/>
                  <a:cs typeface="Calibri" panose="020F0502020204030204" pitchFamily="34" charset="0"/>
                </a:rPr>
                <a:t> </a:t>
              </a:r>
              <a:r>
                <a:rPr lang="en-US" sz="1900" dirty="0" err="1">
                  <a:latin typeface="Calibri" panose="020F0502020204030204" pitchFamily="34" charset="0"/>
                  <a:cs typeface="Calibri" panose="020F0502020204030204" pitchFamily="34" charset="0"/>
                </a:rPr>
                <a:t>nề</a:t>
              </a:r>
              <a:r>
                <a:rPr lang="en-US" sz="1900" dirty="0">
                  <a:latin typeface="Calibri" panose="020F0502020204030204" pitchFamily="34" charset="0"/>
                  <a:cs typeface="Calibri" panose="020F0502020204030204" pitchFamily="34" charset="0"/>
                </a:rPr>
                <a:t> </a:t>
              </a:r>
              <a:r>
                <a:rPr lang="en-US" sz="1900" dirty="0" err="1">
                  <a:latin typeface="Calibri" panose="020F0502020204030204" pitchFamily="34" charset="0"/>
                  <a:cs typeface="Calibri" panose="020F0502020204030204" pitchFamily="34" charset="0"/>
                </a:rPr>
                <a:t>nếp</a:t>
              </a:r>
              <a:r>
                <a:rPr lang="en-US" sz="1900" dirty="0">
                  <a:latin typeface="Calibri" panose="020F0502020204030204" pitchFamily="34" charset="0"/>
                  <a:cs typeface="Calibri" panose="020F0502020204030204" pitchFamily="34" charset="0"/>
                </a:rPr>
                <a:t>? </a:t>
              </a:r>
            </a:p>
            <a:p>
              <a:pPr marL="342900" indent="-342900">
                <a:lnSpc>
                  <a:spcPct val="90000"/>
                </a:lnSpc>
                <a:spcBef>
                  <a:spcPct val="0"/>
                </a:spcBef>
                <a:buFont typeface="Arial" panose="020B0604020202020204" pitchFamily="34" charset="0"/>
                <a:buChar char="•"/>
              </a:pPr>
              <a:endParaRPr lang="en-US" sz="1900" dirty="0">
                <a:latin typeface="Calibri" panose="020F0502020204030204" pitchFamily="34" charset="0"/>
                <a:cs typeface="Calibri" panose="020F0502020204030204" pitchFamily="34" charset="0"/>
              </a:endParaRPr>
            </a:p>
            <a:p>
              <a:pPr marL="342900" indent="-342900">
                <a:lnSpc>
                  <a:spcPct val="90000"/>
                </a:lnSpc>
                <a:spcBef>
                  <a:spcPct val="0"/>
                </a:spcBef>
                <a:buFont typeface="Arial" panose="020B0604020202020204" pitchFamily="34" charset="0"/>
                <a:buChar char="•"/>
              </a:pPr>
              <a:r>
                <a:rPr lang="en-US" sz="1900" dirty="0" err="1">
                  <a:latin typeface="Calibri" panose="020F0502020204030204" pitchFamily="34" charset="0"/>
                  <a:cs typeface="Calibri" panose="020F0502020204030204" pitchFamily="34" charset="0"/>
                </a:rPr>
                <a:t>Bạn</a:t>
              </a:r>
              <a:r>
                <a:rPr lang="en-US" sz="1900" dirty="0">
                  <a:latin typeface="Calibri" panose="020F0502020204030204" pitchFamily="34" charset="0"/>
                  <a:cs typeface="Calibri" panose="020F0502020204030204" pitchFamily="34" charset="0"/>
                </a:rPr>
                <a:t> </a:t>
              </a:r>
              <a:r>
                <a:rPr lang="en-US" sz="1900" dirty="0" err="1">
                  <a:latin typeface="Calibri" panose="020F0502020204030204" pitchFamily="34" charset="0"/>
                  <a:cs typeface="Calibri" panose="020F0502020204030204" pitchFamily="34" charset="0"/>
                </a:rPr>
                <a:t>có</a:t>
              </a:r>
              <a:r>
                <a:rPr lang="en-US" sz="1900" dirty="0">
                  <a:latin typeface="Calibri" panose="020F0502020204030204" pitchFamily="34" charset="0"/>
                  <a:cs typeface="Calibri" panose="020F0502020204030204" pitchFamily="34" charset="0"/>
                </a:rPr>
                <a:t> </a:t>
              </a:r>
              <a:r>
                <a:rPr lang="en-US" sz="1900" dirty="0" err="1">
                  <a:latin typeface="Calibri" panose="020F0502020204030204" pitchFamily="34" charset="0"/>
                  <a:cs typeface="Calibri" panose="020F0502020204030204" pitchFamily="34" charset="0"/>
                </a:rPr>
                <a:t>muốn</a:t>
              </a:r>
              <a:r>
                <a:rPr lang="en-US" sz="1900" dirty="0">
                  <a:latin typeface="Calibri" panose="020F0502020204030204" pitchFamily="34" charset="0"/>
                  <a:cs typeface="Calibri" panose="020F0502020204030204" pitchFamily="34" charset="0"/>
                </a:rPr>
                <a:t> </a:t>
              </a:r>
              <a:r>
                <a:rPr lang="en-US" sz="1900" dirty="0" err="1">
                  <a:latin typeface="Calibri" panose="020F0502020204030204" pitchFamily="34" charset="0"/>
                  <a:cs typeface="Calibri" panose="020F0502020204030204" pitchFamily="34" charset="0"/>
                </a:rPr>
                <a:t>một</a:t>
              </a:r>
              <a:r>
                <a:rPr lang="en-US" sz="1900" dirty="0">
                  <a:latin typeface="Calibri" panose="020F0502020204030204" pitchFamily="34" charset="0"/>
                  <a:cs typeface="Calibri" panose="020F0502020204030204" pitchFamily="34" charset="0"/>
                </a:rPr>
                <a:t> </a:t>
              </a:r>
              <a:r>
                <a:rPr lang="en-US" sz="1900" dirty="0" err="1">
                  <a:latin typeface="Calibri" panose="020F0502020204030204" pitchFamily="34" charset="0"/>
                  <a:cs typeface="Calibri" panose="020F0502020204030204" pitchFamily="34" charset="0"/>
                </a:rPr>
                <a:t>người</a:t>
              </a:r>
              <a:r>
                <a:rPr lang="en-US" sz="1900" dirty="0">
                  <a:latin typeface="Calibri" panose="020F0502020204030204" pitchFamily="34" charset="0"/>
                  <a:cs typeface="Calibri" panose="020F0502020204030204" pitchFamily="34" charset="0"/>
                </a:rPr>
                <a:t> </a:t>
              </a:r>
              <a:r>
                <a:rPr lang="en-US" sz="1900" dirty="0" err="1">
                  <a:latin typeface="Calibri" panose="020F0502020204030204" pitchFamily="34" charset="0"/>
                  <a:cs typeface="Calibri" panose="020F0502020204030204" pitchFamily="34" charset="0"/>
                </a:rPr>
                <a:t>điềm</a:t>
              </a:r>
              <a:r>
                <a:rPr lang="en-US" sz="1900" dirty="0">
                  <a:latin typeface="Calibri" panose="020F0502020204030204" pitchFamily="34" charset="0"/>
                  <a:cs typeface="Calibri" panose="020F0502020204030204" pitchFamily="34" charset="0"/>
                </a:rPr>
                <a:t> </a:t>
              </a:r>
              <a:r>
                <a:rPr lang="en-US" sz="1900" dirty="0" err="1">
                  <a:latin typeface="Calibri" panose="020F0502020204030204" pitchFamily="34" charset="0"/>
                  <a:cs typeface="Calibri" panose="020F0502020204030204" pitchFamily="34" charset="0"/>
                </a:rPr>
                <a:t>tĩnh</a:t>
              </a:r>
              <a:r>
                <a:rPr lang="en-US" sz="1900" dirty="0">
                  <a:latin typeface="Calibri" panose="020F0502020204030204" pitchFamily="34" charset="0"/>
                  <a:cs typeface="Calibri" panose="020F0502020204030204" pitchFamily="34" charset="0"/>
                </a:rPr>
                <a:t> </a:t>
              </a:r>
              <a:r>
                <a:rPr lang="en-US" sz="1900" dirty="0" err="1">
                  <a:latin typeface="Calibri" panose="020F0502020204030204" pitchFamily="34" charset="0"/>
                  <a:cs typeface="Calibri" panose="020F0502020204030204" pitchFamily="34" charset="0"/>
                </a:rPr>
                <a:t>và</a:t>
              </a:r>
              <a:r>
                <a:rPr lang="en-US" sz="1900" dirty="0">
                  <a:latin typeface="Calibri" panose="020F0502020204030204" pitchFamily="34" charset="0"/>
                  <a:cs typeface="Calibri" panose="020F0502020204030204" pitchFamily="34" charset="0"/>
                </a:rPr>
                <a:t> </a:t>
              </a:r>
              <a:r>
                <a:rPr lang="en-US" sz="1900" dirty="0" err="1">
                  <a:latin typeface="Calibri" panose="020F0502020204030204" pitchFamily="34" charset="0"/>
                  <a:cs typeface="Calibri" panose="020F0502020204030204" pitchFamily="34" charset="0"/>
                </a:rPr>
                <a:t>lịch</a:t>
              </a:r>
              <a:r>
                <a:rPr lang="en-US" sz="1900" dirty="0">
                  <a:latin typeface="Calibri" panose="020F0502020204030204" pitchFamily="34" charset="0"/>
                  <a:cs typeface="Calibri" panose="020F0502020204030204" pitchFamily="34" charset="0"/>
                </a:rPr>
                <a:t> </a:t>
              </a:r>
              <a:r>
                <a:rPr lang="en-US" sz="1900" dirty="0" err="1">
                  <a:latin typeface="Calibri" panose="020F0502020204030204" pitchFamily="34" charset="0"/>
                  <a:cs typeface="Calibri" panose="020F0502020204030204" pitchFamily="34" charset="0"/>
                </a:rPr>
                <a:t>thiệp</a:t>
              </a:r>
              <a:r>
                <a:rPr lang="en-US" sz="1900" dirty="0">
                  <a:latin typeface="Calibri" panose="020F0502020204030204" pitchFamily="34" charset="0"/>
                  <a:cs typeface="Calibri" panose="020F0502020204030204" pitchFamily="34" charset="0"/>
                </a:rPr>
                <a:t>?  </a:t>
              </a:r>
            </a:p>
            <a:p>
              <a:pPr marL="342900" indent="-342900">
                <a:lnSpc>
                  <a:spcPct val="90000"/>
                </a:lnSpc>
                <a:spcBef>
                  <a:spcPct val="0"/>
                </a:spcBef>
                <a:buFont typeface="Arial" panose="020B0604020202020204" pitchFamily="34" charset="0"/>
                <a:buChar char="•"/>
              </a:pPr>
              <a:endParaRPr lang="en-US" sz="1900" dirty="0">
                <a:latin typeface="Calibri" panose="020F0502020204030204" pitchFamily="34" charset="0"/>
                <a:cs typeface="Calibri" panose="020F0502020204030204" pitchFamily="34" charset="0"/>
              </a:endParaRPr>
            </a:p>
            <a:p>
              <a:pPr marL="342900" indent="-342900">
                <a:lnSpc>
                  <a:spcPct val="90000"/>
                </a:lnSpc>
                <a:spcBef>
                  <a:spcPct val="0"/>
                </a:spcBef>
                <a:buFont typeface="Arial" panose="020B0604020202020204" pitchFamily="34" charset="0"/>
                <a:buChar char="•"/>
              </a:pPr>
              <a:r>
                <a:rPr lang="en-US" sz="1900" dirty="0" err="1">
                  <a:latin typeface="Calibri" panose="020F0502020204030204" pitchFamily="34" charset="0"/>
                  <a:cs typeface="Calibri" panose="020F0502020204030204" pitchFamily="34" charset="0"/>
                </a:rPr>
                <a:t>Bạn</a:t>
              </a:r>
              <a:r>
                <a:rPr lang="en-US" sz="1900" dirty="0">
                  <a:latin typeface="Calibri" panose="020F0502020204030204" pitchFamily="34" charset="0"/>
                  <a:cs typeface="Calibri" panose="020F0502020204030204" pitchFamily="34" charset="0"/>
                </a:rPr>
                <a:t> </a:t>
              </a:r>
              <a:r>
                <a:rPr lang="en-US" sz="1900" dirty="0" err="1">
                  <a:latin typeface="Calibri" panose="020F0502020204030204" pitchFamily="34" charset="0"/>
                  <a:cs typeface="Calibri" panose="020F0502020204030204" pitchFamily="34" charset="0"/>
                </a:rPr>
                <a:t>có</a:t>
              </a:r>
              <a:r>
                <a:rPr lang="en-US" sz="1900" dirty="0">
                  <a:latin typeface="Calibri" panose="020F0502020204030204" pitchFamily="34" charset="0"/>
                  <a:cs typeface="Calibri" panose="020F0502020204030204" pitchFamily="34" charset="0"/>
                </a:rPr>
                <a:t> </a:t>
              </a:r>
              <a:r>
                <a:rPr lang="en-US" sz="1900" dirty="0" err="1">
                  <a:latin typeface="Calibri" panose="020F0502020204030204" pitchFamily="34" charset="0"/>
                  <a:cs typeface="Calibri" panose="020F0502020204030204" pitchFamily="34" charset="0"/>
                </a:rPr>
                <a:t>muốn</a:t>
              </a:r>
              <a:r>
                <a:rPr lang="en-US" sz="1900" dirty="0">
                  <a:latin typeface="Calibri" panose="020F0502020204030204" pitchFamily="34" charset="0"/>
                  <a:cs typeface="Calibri" panose="020F0502020204030204" pitchFamily="34" charset="0"/>
                </a:rPr>
                <a:t> </a:t>
              </a:r>
              <a:r>
                <a:rPr lang="en-US" sz="1900" dirty="0" err="1">
                  <a:latin typeface="Calibri" panose="020F0502020204030204" pitchFamily="34" charset="0"/>
                  <a:cs typeface="Calibri" panose="020F0502020204030204" pitchFamily="34" charset="0"/>
                </a:rPr>
                <a:t>một</a:t>
              </a:r>
              <a:r>
                <a:rPr lang="en-US" sz="1900" dirty="0">
                  <a:latin typeface="Calibri" panose="020F0502020204030204" pitchFamily="34" charset="0"/>
                  <a:cs typeface="Calibri" panose="020F0502020204030204" pitchFamily="34" charset="0"/>
                </a:rPr>
                <a:t> </a:t>
              </a:r>
              <a:r>
                <a:rPr lang="en-US" sz="1900" dirty="0" err="1">
                  <a:latin typeface="Calibri" panose="020F0502020204030204" pitchFamily="34" charset="0"/>
                  <a:cs typeface="Calibri" panose="020F0502020204030204" pitchFamily="34" charset="0"/>
                </a:rPr>
                <a:t>người</a:t>
              </a:r>
              <a:r>
                <a:rPr lang="en-US" sz="1900" dirty="0">
                  <a:latin typeface="Calibri" panose="020F0502020204030204" pitchFamily="34" charset="0"/>
                  <a:cs typeface="Calibri" panose="020F0502020204030204" pitchFamily="34" charset="0"/>
                </a:rPr>
                <a:t> </a:t>
              </a:r>
              <a:r>
                <a:rPr lang="en-US" sz="1900" dirty="0" err="1">
                  <a:latin typeface="Calibri" panose="020F0502020204030204" pitchFamily="34" charset="0"/>
                  <a:cs typeface="Calibri" panose="020F0502020204030204" pitchFamily="34" charset="0"/>
                </a:rPr>
                <a:t>hiểu</a:t>
              </a:r>
              <a:r>
                <a:rPr lang="en-US" sz="1900" dirty="0">
                  <a:latin typeface="Calibri" panose="020F0502020204030204" pitchFamily="34" charset="0"/>
                  <a:cs typeface="Calibri" panose="020F0502020204030204" pitchFamily="34" charset="0"/>
                </a:rPr>
                <a:t> </a:t>
              </a:r>
              <a:r>
                <a:rPr lang="en-US" sz="1900" dirty="0" err="1">
                  <a:latin typeface="Calibri" panose="020F0502020204030204" pitchFamily="34" charset="0"/>
                  <a:cs typeface="Calibri" panose="020F0502020204030204" pitchFamily="34" charset="0"/>
                </a:rPr>
                <a:t>rõ</a:t>
              </a:r>
              <a:r>
                <a:rPr lang="en-US" sz="1900" dirty="0">
                  <a:latin typeface="Calibri" panose="020F0502020204030204" pitchFamily="34" charset="0"/>
                  <a:cs typeface="Calibri" panose="020F0502020204030204" pitchFamily="34" charset="0"/>
                </a:rPr>
                <a:t> </a:t>
              </a:r>
              <a:r>
                <a:rPr lang="en-US" sz="1900" dirty="0" err="1">
                  <a:latin typeface="Calibri" panose="020F0502020204030204" pitchFamily="34" charset="0"/>
                  <a:cs typeface="Calibri" panose="020F0502020204030204" pitchFamily="34" charset="0"/>
                </a:rPr>
                <a:t>gia</a:t>
              </a:r>
              <a:r>
                <a:rPr lang="en-US" sz="1900" dirty="0">
                  <a:latin typeface="Calibri" panose="020F0502020204030204" pitchFamily="34" charset="0"/>
                  <a:cs typeface="Calibri" panose="020F0502020204030204" pitchFamily="34" charset="0"/>
                </a:rPr>
                <a:t> </a:t>
              </a:r>
              <a:r>
                <a:rPr lang="en-US" sz="1900" dirty="0" err="1">
                  <a:latin typeface="Calibri" panose="020F0502020204030204" pitchFamily="34" charset="0"/>
                  <a:cs typeface="Calibri" panose="020F0502020204030204" pitchFamily="34" charset="0"/>
                </a:rPr>
                <a:t>đình</a:t>
              </a:r>
              <a:r>
                <a:rPr lang="en-US" sz="1900" dirty="0">
                  <a:latin typeface="Calibri" panose="020F0502020204030204" pitchFamily="34" charset="0"/>
                  <a:cs typeface="Calibri" panose="020F0502020204030204" pitchFamily="34" charset="0"/>
                </a:rPr>
                <a:t> </a:t>
              </a:r>
              <a:r>
                <a:rPr lang="en-US" sz="1900" dirty="0" err="1">
                  <a:latin typeface="Calibri" panose="020F0502020204030204" pitchFamily="34" charset="0"/>
                  <a:cs typeface="Calibri" panose="020F0502020204030204" pitchFamily="34" charset="0"/>
                </a:rPr>
                <a:t>bạn</a:t>
              </a:r>
              <a:r>
                <a:rPr lang="en-US" sz="1900" dirty="0">
                  <a:latin typeface="Calibri" panose="020F0502020204030204" pitchFamily="34" charset="0"/>
                  <a:cs typeface="Calibri" panose="020F0502020204030204" pitchFamily="34" charset="0"/>
                </a:rPr>
                <a:t>?</a:t>
              </a:r>
            </a:p>
            <a:p>
              <a:pPr marL="342900" indent="-342900">
                <a:lnSpc>
                  <a:spcPct val="90000"/>
                </a:lnSpc>
                <a:spcBef>
                  <a:spcPct val="0"/>
                </a:spcBef>
                <a:buFont typeface="Arial" panose="020B0604020202020204" pitchFamily="34" charset="0"/>
                <a:buChar char="•"/>
              </a:pPr>
              <a:endParaRPr lang="en-US" sz="1900" dirty="0">
                <a:latin typeface="Calibri" panose="020F0502020204030204" pitchFamily="34" charset="0"/>
                <a:cs typeface="Calibri" panose="020F0502020204030204" pitchFamily="34" charset="0"/>
              </a:endParaRPr>
            </a:p>
            <a:p>
              <a:pPr marL="342900" indent="-342900">
                <a:lnSpc>
                  <a:spcPct val="90000"/>
                </a:lnSpc>
                <a:spcBef>
                  <a:spcPct val="0"/>
                </a:spcBef>
                <a:buFont typeface="Arial" panose="020B0604020202020204" pitchFamily="34" charset="0"/>
                <a:buChar char="•"/>
              </a:pPr>
              <a:r>
                <a:rPr lang="en-US" sz="1900" dirty="0" err="1">
                  <a:latin typeface="Calibri" panose="020F0502020204030204" pitchFamily="34" charset="0"/>
                  <a:cs typeface="Calibri" panose="020F0502020204030204" pitchFamily="34" charset="0"/>
                </a:rPr>
                <a:t>Người</a:t>
              </a:r>
              <a:r>
                <a:rPr lang="en-US" sz="1900" dirty="0">
                  <a:latin typeface="Calibri" panose="020F0502020204030204" pitchFamily="34" charset="0"/>
                  <a:cs typeface="Calibri" panose="020F0502020204030204" pitchFamily="34" charset="0"/>
                </a:rPr>
                <a:t> </a:t>
              </a:r>
              <a:r>
                <a:rPr lang="en-US" sz="1900" dirty="0" err="1">
                  <a:latin typeface="Calibri" panose="020F0502020204030204" pitchFamily="34" charset="0"/>
                  <a:cs typeface="Calibri" panose="020F0502020204030204" pitchFamily="34" charset="0"/>
                </a:rPr>
                <a:t>hiểu</a:t>
              </a:r>
              <a:r>
                <a:rPr lang="en-US" sz="1900" dirty="0">
                  <a:latin typeface="Calibri" panose="020F0502020204030204" pitchFamily="34" charset="0"/>
                  <a:cs typeface="Calibri" panose="020F0502020204030204" pitchFamily="34" charset="0"/>
                </a:rPr>
                <a:t> </a:t>
              </a:r>
              <a:r>
                <a:rPr lang="en-US" sz="1900" dirty="0" err="1">
                  <a:latin typeface="Calibri" panose="020F0502020204030204" pitchFamily="34" charset="0"/>
                  <a:cs typeface="Calibri" panose="020F0502020204030204" pitchFamily="34" charset="0"/>
                </a:rPr>
                <a:t>văn</a:t>
              </a:r>
              <a:r>
                <a:rPr lang="en-US" sz="1900" dirty="0">
                  <a:latin typeface="Calibri" panose="020F0502020204030204" pitchFamily="34" charset="0"/>
                  <a:cs typeface="Calibri" panose="020F0502020204030204" pitchFamily="34" charset="0"/>
                </a:rPr>
                <a:t> </a:t>
              </a:r>
              <a:r>
                <a:rPr lang="en-US" sz="1900" dirty="0" err="1">
                  <a:latin typeface="Calibri" panose="020F0502020204030204" pitchFamily="34" charset="0"/>
                  <a:cs typeface="Calibri" panose="020F0502020204030204" pitchFamily="34" charset="0"/>
                </a:rPr>
                <a:t>hoá</a:t>
              </a:r>
              <a:r>
                <a:rPr lang="en-US" sz="1900" dirty="0">
                  <a:latin typeface="Calibri" panose="020F0502020204030204" pitchFamily="34" charset="0"/>
                  <a:cs typeface="Calibri" panose="020F0502020204030204" pitchFamily="34" charset="0"/>
                </a:rPr>
                <a:t> </a:t>
              </a:r>
              <a:r>
                <a:rPr lang="en-US" sz="1900" dirty="0" err="1">
                  <a:latin typeface="Calibri" panose="020F0502020204030204" pitchFamily="34" charset="0"/>
                  <a:cs typeface="Calibri" panose="020F0502020204030204" pitchFamily="34" charset="0"/>
                </a:rPr>
                <a:t>của</a:t>
              </a:r>
              <a:r>
                <a:rPr lang="en-US" sz="1900" dirty="0">
                  <a:latin typeface="Calibri" panose="020F0502020204030204" pitchFamily="34" charset="0"/>
                  <a:cs typeface="Calibri" panose="020F0502020204030204" pitchFamily="34" charset="0"/>
                </a:rPr>
                <a:t> </a:t>
              </a:r>
              <a:r>
                <a:rPr lang="en-US" sz="1900" dirty="0" err="1">
                  <a:latin typeface="Calibri" panose="020F0502020204030204" pitchFamily="34" charset="0"/>
                  <a:cs typeface="Calibri" panose="020F0502020204030204" pitchFamily="34" charset="0"/>
                </a:rPr>
                <a:t>bạn</a:t>
              </a:r>
              <a:r>
                <a:rPr lang="en-US" sz="1900" dirty="0">
                  <a:latin typeface="Calibri" panose="020F0502020204030204" pitchFamily="34" charset="0"/>
                  <a:cs typeface="Calibri" panose="020F0502020204030204" pitchFamily="34" charset="0"/>
                </a:rPr>
                <a:t>?</a:t>
              </a:r>
            </a:p>
          </p:txBody>
        </p:sp>
      </p:grpSp>
    </p:spTree>
    <p:extLst>
      <p:ext uri="{BB962C8B-B14F-4D97-AF65-F5344CB8AC3E}">
        <p14:creationId xmlns:p14="http://schemas.microsoft.com/office/powerpoint/2010/main" val="39328678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Proceso administrativo: Imagenes de cabecera"/>
          <p:cNvPicPr>
            <a:picLocks/>
          </p:cNvPicPr>
          <p:nvPr/>
        </p:nvPicPr>
        <p:blipFill rotWithShape="1">
          <a:blip r:embed="rId3" cstate="print">
            <a:extLst>
              <a:ext uri="{28A0092B-C50C-407E-A947-70E740481C1C}">
                <a14:useLocalDpi xmlns:a14="http://schemas.microsoft.com/office/drawing/2010/main" val="0"/>
              </a:ext>
            </a:extLst>
          </a:blip>
          <a:srcRect t="17110" b="-1"/>
          <a:stretch/>
        </p:blipFill>
        <p:spPr>
          <a:xfrm>
            <a:off x="1283989" y="1061460"/>
            <a:ext cx="9884229" cy="59849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pPr>
              <a:spcBef>
                <a:spcPct val="0"/>
              </a:spcBef>
            </a:pPr>
            <a:r>
              <a:rPr lang="en-US" sz="2800" dirty="0">
                <a:latin typeface="Arial" panose="020B0604020202020204" pitchFamily="34" charset="0"/>
                <a:cs typeface="Arial" panose="020B0604020202020204" pitchFamily="34" charset="0"/>
              </a:rPr>
              <a:t>VAI TRÒ VÀ TRÁCH NHIỆM</a:t>
            </a:r>
          </a:p>
        </p:txBody>
      </p:sp>
      <p:grpSp>
        <p:nvGrpSpPr>
          <p:cNvPr id="25" name="Group 24"/>
          <p:cNvGrpSpPr/>
          <p:nvPr/>
        </p:nvGrpSpPr>
        <p:grpSpPr>
          <a:xfrm>
            <a:off x="6322100" y="2763738"/>
            <a:ext cx="5679399" cy="3927098"/>
            <a:chOff x="1439078" y="3815890"/>
            <a:chExt cx="4959267" cy="3281429"/>
          </a:xfrm>
        </p:grpSpPr>
        <p:sp>
          <p:nvSpPr>
            <p:cNvPr id="26" name="Rectangle 25">
              <a:extLst>
                <a:ext uri="{FF2B5EF4-FFF2-40B4-BE49-F238E27FC236}">
                  <a16:creationId xmlns:a16="http://schemas.microsoft.com/office/drawing/2014/main" id="{DAC0B8CA-7B88-9D45-AA01-DE8F514B04AC}"/>
                </a:ext>
              </a:extLst>
            </p:cNvPr>
            <p:cNvSpPr/>
            <p:nvPr/>
          </p:nvSpPr>
          <p:spPr>
            <a:xfrm>
              <a:off x="1439078" y="3815890"/>
              <a:ext cx="4959267" cy="3281429"/>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p:cNvSpPr txBox="1"/>
            <p:nvPr/>
          </p:nvSpPr>
          <p:spPr>
            <a:xfrm>
              <a:off x="1525718" y="3867004"/>
              <a:ext cx="4872626" cy="2623173"/>
            </a:xfrm>
            <a:prstGeom prst="rect">
              <a:avLst/>
            </a:prstGeom>
            <a:noFill/>
          </p:spPr>
          <p:txBody>
            <a:bodyPr wrap="square" rtlCol="0">
              <a:spAutoFit/>
            </a:bodyPr>
            <a:lstStyle/>
            <a:p>
              <a:pPr>
                <a:lnSpc>
                  <a:spcPct val="90000"/>
                </a:lnSpc>
                <a:spcBef>
                  <a:spcPct val="0"/>
                </a:spcBef>
              </a:pPr>
              <a:r>
                <a:rPr lang="en-US" sz="2200" dirty="0">
                  <a:latin typeface="Calibri" panose="020F0502020204030204" pitchFamily="34" charset="0"/>
                  <a:cs typeface="Calibri" panose="020F0502020204030204" pitchFamily="34" charset="0"/>
                </a:rPr>
                <a:t>BẠN </a:t>
              </a:r>
              <a:r>
                <a:rPr lang="en-US" sz="2200" b="1" u="sng" dirty="0">
                  <a:latin typeface="Calibri" panose="020F0502020204030204" pitchFamily="34" charset="0"/>
                  <a:cs typeface="Calibri" panose="020F0502020204030204" pitchFamily="34" charset="0"/>
                </a:rPr>
                <a:t>MUỐN</a:t>
              </a:r>
              <a:r>
                <a:rPr lang="en-US" sz="2200" dirty="0">
                  <a:latin typeface="Calibri" panose="020F0502020204030204" pitchFamily="34" charset="0"/>
                  <a:cs typeface="Calibri" panose="020F0502020204030204" pitchFamily="34" charset="0"/>
                </a:rPr>
                <a:t> GÌ?</a:t>
              </a:r>
            </a:p>
            <a:p>
              <a:pPr>
                <a:lnSpc>
                  <a:spcPct val="90000"/>
                </a:lnSpc>
                <a:spcBef>
                  <a:spcPct val="0"/>
                </a:spcBef>
              </a:pPr>
              <a:endParaRPr lang="en-US" sz="2200" dirty="0">
                <a:latin typeface="Calibri" panose="020F0502020204030204" pitchFamily="34" charset="0"/>
                <a:cs typeface="Calibri" panose="020F0502020204030204" pitchFamily="34" charset="0"/>
              </a:endParaRPr>
            </a:p>
            <a:p>
              <a:pPr marL="342900" indent="-342900">
                <a:lnSpc>
                  <a:spcPct val="90000"/>
                </a:lnSpc>
                <a:spcBef>
                  <a:spcPct val="0"/>
                </a:spcBef>
                <a:buFont typeface="Arial" panose="020B0604020202020204" pitchFamily="34" charset="0"/>
                <a:buChar char="•"/>
              </a:pPr>
              <a:r>
                <a:rPr lang="en-US" sz="2200" dirty="0" err="1">
                  <a:latin typeface="Calibri" panose="020F0502020204030204" pitchFamily="34" charset="0"/>
                  <a:cs typeface="Calibri" panose="020F0502020204030204" pitchFamily="34" charset="0"/>
                </a:rPr>
                <a:t>Người</a:t>
              </a:r>
              <a:r>
                <a:rPr lang="en-US" sz="2200" dirty="0">
                  <a:latin typeface="Calibri" panose="020F0502020204030204" pitchFamily="34" charset="0"/>
                  <a:cs typeface="Calibri" panose="020F0502020204030204" pitchFamily="34" charset="0"/>
                </a:rPr>
                <a:t> </a:t>
              </a:r>
              <a:r>
                <a:rPr lang="en-US" sz="2200" b="1" u="sng" dirty="0" err="1">
                  <a:latin typeface="Calibri" panose="020F0502020204030204" pitchFamily="34" charset="0"/>
                  <a:cs typeface="Calibri" panose="020F0502020204030204" pitchFamily="34" charset="0"/>
                </a:rPr>
                <a:t>không</a:t>
              </a:r>
              <a:r>
                <a:rPr lang="en-US" sz="2200" b="1" dirty="0">
                  <a:latin typeface="Calibri" panose="020F0502020204030204" pitchFamily="34" charset="0"/>
                  <a:cs typeface="Calibri" panose="020F0502020204030204" pitchFamily="34" charset="0"/>
                </a:rPr>
                <a:t> </a:t>
              </a:r>
              <a:r>
                <a:rPr lang="en-US" sz="2200" dirty="0" err="1">
                  <a:latin typeface="Calibri" panose="020F0502020204030204" pitchFamily="34" charset="0"/>
                  <a:cs typeface="Calibri" panose="020F0502020204030204" pitchFamily="34" charset="0"/>
                </a:rPr>
                <a:t>nói</a:t>
              </a:r>
              <a:r>
                <a:rPr lang="en-US" sz="2200" dirty="0">
                  <a:latin typeface="Calibri" panose="020F0502020204030204" pitchFamily="34" charset="0"/>
                  <a:cs typeface="Calibri" panose="020F0502020204030204" pitchFamily="34" charset="0"/>
                </a:rPr>
                <a:t> </a:t>
              </a:r>
              <a:r>
                <a:rPr lang="en-US" sz="2200" dirty="0" err="1">
                  <a:latin typeface="Calibri" panose="020F0502020204030204" pitchFamily="34" charset="0"/>
                  <a:cs typeface="Calibri" panose="020F0502020204030204" pitchFamily="34" charset="0"/>
                </a:rPr>
                <a:t>thay</a:t>
              </a:r>
              <a:r>
                <a:rPr lang="en-US" sz="2200" dirty="0">
                  <a:latin typeface="Calibri" panose="020F0502020204030204" pitchFamily="34" charset="0"/>
                  <a:cs typeface="Calibri" panose="020F0502020204030204" pitchFamily="34" charset="0"/>
                </a:rPr>
                <a:t> </a:t>
              </a:r>
              <a:r>
                <a:rPr lang="en-US" sz="2200" dirty="0" err="1">
                  <a:latin typeface="Calibri" panose="020F0502020204030204" pitchFamily="34" charset="0"/>
                  <a:cs typeface="Calibri" panose="020F0502020204030204" pitchFamily="34" charset="0"/>
                </a:rPr>
                <a:t>bạn</a:t>
              </a:r>
              <a:r>
                <a:rPr lang="en-US" sz="2200" dirty="0">
                  <a:latin typeface="Calibri" panose="020F0502020204030204" pitchFamily="34" charset="0"/>
                  <a:cs typeface="Calibri" panose="020F0502020204030204" pitchFamily="34" charset="0"/>
                </a:rPr>
                <a:t>?</a:t>
              </a:r>
            </a:p>
            <a:p>
              <a:pPr>
                <a:lnSpc>
                  <a:spcPct val="90000"/>
                </a:lnSpc>
                <a:spcBef>
                  <a:spcPct val="0"/>
                </a:spcBef>
              </a:pPr>
              <a:endParaRPr lang="en-US" sz="2200" dirty="0">
                <a:latin typeface="Calibri" panose="020F0502020204030204" pitchFamily="34" charset="0"/>
                <a:cs typeface="Calibri" panose="020F0502020204030204" pitchFamily="34" charset="0"/>
              </a:endParaRPr>
            </a:p>
            <a:p>
              <a:pPr marL="342900" indent="-342900">
                <a:lnSpc>
                  <a:spcPct val="90000"/>
                </a:lnSpc>
                <a:spcBef>
                  <a:spcPct val="0"/>
                </a:spcBef>
                <a:buFont typeface="Arial" panose="020B0604020202020204" pitchFamily="34" charset="0"/>
                <a:buChar char="•"/>
              </a:pPr>
              <a:r>
                <a:rPr lang="en-US" sz="2200" u="sng" dirty="0" err="1">
                  <a:latin typeface="Calibri" panose="020F0502020204030204" pitchFamily="34" charset="0"/>
                  <a:cs typeface="Calibri" panose="020F0502020204030204" pitchFamily="34" charset="0"/>
                </a:rPr>
                <a:t>Sự</a:t>
              </a:r>
              <a:r>
                <a:rPr lang="en-US" sz="2200" u="sng" dirty="0">
                  <a:latin typeface="Calibri" panose="020F0502020204030204" pitchFamily="34" charset="0"/>
                  <a:cs typeface="Calibri" panose="020F0502020204030204" pitchFamily="34" charset="0"/>
                </a:rPr>
                <a:t> </a:t>
              </a:r>
              <a:r>
                <a:rPr lang="en-US" sz="2200" u="sng" dirty="0" err="1">
                  <a:latin typeface="Calibri" panose="020F0502020204030204" pitchFamily="34" charset="0"/>
                  <a:cs typeface="Calibri" panose="020F0502020204030204" pitchFamily="34" charset="0"/>
                </a:rPr>
                <a:t>riêng</a:t>
              </a:r>
              <a:r>
                <a:rPr lang="en-US" sz="2200" u="sng" dirty="0">
                  <a:latin typeface="Calibri" panose="020F0502020204030204" pitchFamily="34" charset="0"/>
                  <a:cs typeface="Calibri" panose="020F0502020204030204" pitchFamily="34" charset="0"/>
                </a:rPr>
                <a:t> </a:t>
              </a:r>
              <a:r>
                <a:rPr lang="en-US" sz="2200" u="sng" dirty="0" err="1">
                  <a:latin typeface="Calibri" panose="020F0502020204030204" pitchFamily="34" charset="0"/>
                  <a:cs typeface="Calibri" panose="020F0502020204030204" pitchFamily="34" charset="0"/>
                </a:rPr>
                <a:t>tư</a:t>
              </a:r>
              <a:r>
                <a:rPr lang="en-US" sz="2200" dirty="0">
                  <a:latin typeface="Calibri" panose="020F0502020204030204" pitchFamily="34" charset="0"/>
                  <a:cs typeface="Calibri" panose="020F0502020204030204" pitchFamily="34" charset="0"/>
                </a:rPr>
                <a:t> </a:t>
              </a:r>
              <a:r>
                <a:rPr lang="en-US" sz="2200" dirty="0" err="1">
                  <a:latin typeface="Calibri" panose="020F0502020204030204" pitchFamily="34" charset="0"/>
                  <a:cs typeface="Calibri" panose="020F0502020204030204" pitchFamily="34" charset="0"/>
                </a:rPr>
                <a:t>của</a:t>
              </a:r>
              <a:r>
                <a:rPr lang="en-US" sz="2200" dirty="0">
                  <a:latin typeface="Calibri" panose="020F0502020204030204" pitchFamily="34" charset="0"/>
                  <a:cs typeface="Calibri" panose="020F0502020204030204" pitchFamily="34" charset="0"/>
                </a:rPr>
                <a:t> </a:t>
              </a:r>
              <a:r>
                <a:rPr lang="en-US" sz="2200" dirty="0" err="1">
                  <a:latin typeface="Calibri" panose="020F0502020204030204" pitchFamily="34" charset="0"/>
                  <a:cs typeface="Calibri" panose="020F0502020204030204" pitchFamily="34" charset="0"/>
                </a:rPr>
                <a:t>bạn</a:t>
              </a:r>
              <a:r>
                <a:rPr lang="en-US" sz="2200" dirty="0">
                  <a:latin typeface="Calibri" panose="020F0502020204030204" pitchFamily="34" charset="0"/>
                  <a:cs typeface="Calibri" panose="020F0502020204030204" pitchFamily="34" charset="0"/>
                </a:rPr>
                <a:t> </a:t>
              </a:r>
              <a:r>
                <a:rPr lang="en-US" sz="2200" dirty="0" err="1">
                  <a:latin typeface="Calibri" panose="020F0502020204030204" pitchFamily="34" charset="0"/>
                  <a:cs typeface="Calibri" panose="020F0502020204030204" pitchFamily="34" charset="0"/>
                </a:rPr>
                <a:t>được</a:t>
              </a:r>
              <a:r>
                <a:rPr lang="en-US" sz="2200" dirty="0">
                  <a:latin typeface="Calibri" panose="020F0502020204030204" pitchFamily="34" charset="0"/>
                  <a:cs typeface="Calibri" panose="020F0502020204030204" pitchFamily="34" charset="0"/>
                </a:rPr>
                <a:t> </a:t>
              </a:r>
              <a:r>
                <a:rPr lang="en-US" sz="2200" dirty="0" err="1">
                  <a:latin typeface="Calibri" panose="020F0502020204030204" pitchFamily="34" charset="0"/>
                  <a:cs typeface="Calibri" panose="020F0502020204030204" pitchFamily="34" charset="0"/>
                </a:rPr>
                <a:t>tôn</a:t>
              </a:r>
              <a:r>
                <a:rPr lang="en-US" sz="2200" dirty="0">
                  <a:latin typeface="Calibri" panose="020F0502020204030204" pitchFamily="34" charset="0"/>
                  <a:cs typeface="Calibri" panose="020F0502020204030204" pitchFamily="34" charset="0"/>
                </a:rPr>
                <a:t> </a:t>
              </a:r>
              <a:r>
                <a:rPr lang="en-US" sz="2200" dirty="0" err="1">
                  <a:latin typeface="Calibri" panose="020F0502020204030204" pitchFamily="34" charset="0"/>
                  <a:cs typeface="Calibri" panose="020F0502020204030204" pitchFamily="34" charset="0"/>
                </a:rPr>
                <a:t>trọng</a:t>
              </a:r>
              <a:r>
                <a:rPr lang="en-US" sz="2200" dirty="0">
                  <a:latin typeface="Calibri" panose="020F0502020204030204" pitchFamily="34" charset="0"/>
                  <a:cs typeface="Calibri" panose="020F0502020204030204" pitchFamily="34" charset="0"/>
                </a:rPr>
                <a:t>?</a:t>
              </a:r>
            </a:p>
            <a:p>
              <a:pPr>
                <a:lnSpc>
                  <a:spcPct val="90000"/>
                </a:lnSpc>
                <a:spcBef>
                  <a:spcPct val="0"/>
                </a:spcBef>
              </a:pPr>
              <a:endParaRPr lang="en-US" sz="2200" dirty="0">
                <a:latin typeface="Calibri" panose="020F0502020204030204" pitchFamily="34" charset="0"/>
                <a:cs typeface="Calibri" panose="020F0502020204030204" pitchFamily="34" charset="0"/>
              </a:endParaRPr>
            </a:p>
            <a:p>
              <a:pPr marL="342900" indent="-342900">
                <a:lnSpc>
                  <a:spcPct val="90000"/>
                </a:lnSpc>
                <a:spcBef>
                  <a:spcPct val="0"/>
                </a:spcBef>
                <a:buFont typeface="Arial" panose="020B0604020202020204" pitchFamily="34" charset="0"/>
                <a:buChar char="•"/>
              </a:pPr>
              <a:r>
                <a:rPr lang="en-US" sz="2200" dirty="0" err="1">
                  <a:latin typeface="Calibri" panose="020F0502020204030204" pitchFamily="34" charset="0"/>
                  <a:cs typeface="Calibri" panose="020F0502020204030204" pitchFamily="34" charset="0"/>
                </a:rPr>
                <a:t>Nhân</a:t>
              </a:r>
              <a:r>
                <a:rPr lang="en-US" sz="2200" dirty="0">
                  <a:latin typeface="Calibri" panose="020F0502020204030204" pitchFamily="34" charset="0"/>
                  <a:cs typeface="Calibri" panose="020F0502020204030204" pitchFamily="34" charset="0"/>
                </a:rPr>
                <a:t> </a:t>
              </a:r>
              <a:r>
                <a:rPr lang="en-US" sz="2200" dirty="0" err="1">
                  <a:latin typeface="Calibri" panose="020F0502020204030204" pitchFamily="34" charset="0"/>
                  <a:cs typeface="Calibri" panose="020F0502020204030204" pitchFamily="34" charset="0"/>
                </a:rPr>
                <a:t>viên</a:t>
              </a:r>
              <a:r>
                <a:rPr lang="en-US" sz="2200" dirty="0">
                  <a:latin typeface="Calibri" panose="020F0502020204030204" pitchFamily="34" charset="0"/>
                  <a:cs typeface="Calibri" panose="020F0502020204030204" pitchFamily="34" charset="0"/>
                </a:rPr>
                <a:t> </a:t>
              </a:r>
              <a:r>
                <a:rPr lang="en-US" sz="2200" b="1" u="sng" dirty="0" err="1">
                  <a:latin typeface="Calibri" panose="020F0502020204030204" pitchFamily="34" charset="0"/>
                  <a:cs typeface="Calibri" panose="020F0502020204030204" pitchFamily="34" charset="0"/>
                </a:rPr>
                <a:t>không</a:t>
              </a:r>
              <a:r>
                <a:rPr lang="en-US" sz="2200" dirty="0">
                  <a:latin typeface="Calibri" panose="020F0502020204030204" pitchFamily="34" charset="0"/>
                  <a:cs typeface="Calibri" panose="020F0502020204030204" pitchFamily="34" charset="0"/>
                </a:rPr>
                <a:t> </a:t>
              </a:r>
              <a:r>
                <a:rPr lang="en-US" sz="2200" dirty="0" err="1">
                  <a:latin typeface="Calibri" panose="020F0502020204030204" pitchFamily="34" charset="0"/>
                  <a:cs typeface="Calibri" panose="020F0502020204030204" pitchFamily="34" charset="0"/>
                </a:rPr>
                <a:t>gọi</a:t>
              </a:r>
              <a:r>
                <a:rPr lang="en-US" sz="2200" dirty="0">
                  <a:latin typeface="Calibri" panose="020F0502020204030204" pitchFamily="34" charset="0"/>
                  <a:cs typeface="Calibri" panose="020F0502020204030204" pitchFamily="34" charset="0"/>
                </a:rPr>
                <a:t> </a:t>
              </a:r>
              <a:r>
                <a:rPr lang="en-US" sz="2200" dirty="0" err="1">
                  <a:latin typeface="Calibri" panose="020F0502020204030204" pitchFamily="34" charset="0"/>
                  <a:cs typeface="Calibri" panose="020F0502020204030204" pitchFamily="34" charset="0"/>
                </a:rPr>
                <a:t>điện</a:t>
              </a:r>
              <a:r>
                <a:rPr lang="en-US" sz="2200" dirty="0">
                  <a:latin typeface="Calibri" panose="020F0502020204030204" pitchFamily="34" charset="0"/>
                  <a:cs typeface="Calibri" panose="020F0502020204030204" pitchFamily="34" charset="0"/>
                </a:rPr>
                <a:t> </a:t>
              </a:r>
              <a:r>
                <a:rPr lang="en-US" sz="2200" dirty="0" err="1">
                  <a:latin typeface="Calibri" panose="020F0502020204030204" pitchFamily="34" charset="0"/>
                  <a:cs typeface="Calibri" panose="020F0502020204030204" pitchFamily="34" charset="0"/>
                </a:rPr>
                <a:t>thoại</a:t>
              </a:r>
              <a:r>
                <a:rPr lang="en-US" sz="2200" dirty="0">
                  <a:latin typeface="Calibri" panose="020F0502020204030204" pitchFamily="34" charset="0"/>
                  <a:cs typeface="Calibri" panose="020F0502020204030204" pitchFamily="34" charset="0"/>
                </a:rPr>
                <a:t> hay </a:t>
              </a:r>
              <a:r>
                <a:rPr lang="en-US" sz="2200" dirty="0" err="1">
                  <a:latin typeface="Calibri" panose="020F0502020204030204" pitchFamily="34" charset="0"/>
                  <a:cs typeface="Calibri" panose="020F0502020204030204" pitchFamily="34" charset="0"/>
                </a:rPr>
                <a:t>nhắn</a:t>
              </a:r>
              <a:r>
                <a:rPr lang="en-US" sz="2200" dirty="0">
                  <a:latin typeface="Calibri" panose="020F0502020204030204" pitchFamily="34" charset="0"/>
                  <a:cs typeface="Calibri" panose="020F0502020204030204" pitchFamily="34" charset="0"/>
                </a:rPr>
                <a:t> tin </a:t>
              </a:r>
              <a:r>
                <a:rPr lang="en-US" sz="2200" dirty="0" err="1">
                  <a:latin typeface="Calibri" panose="020F0502020204030204" pitchFamily="34" charset="0"/>
                  <a:cs typeface="Calibri" panose="020F0502020204030204" pitchFamily="34" charset="0"/>
                </a:rPr>
                <a:t>trong</a:t>
              </a:r>
              <a:r>
                <a:rPr lang="en-US" sz="2200" dirty="0">
                  <a:latin typeface="Calibri" panose="020F0502020204030204" pitchFamily="34" charset="0"/>
                  <a:cs typeface="Calibri" panose="020F0502020204030204" pitchFamily="34" charset="0"/>
                </a:rPr>
                <a:t> </a:t>
              </a:r>
              <a:r>
                <a:rPr lang="en-US" sz="2200" dirty="0" err="1">
                  <a:latin typeface="Calibri" panose="020F0502020204030204" pitchFamily="34" charset="0"/>
                  <a:cs typeface="Calibri" panose="020F0502020204030204" pitchFamily="34" charset="0"/>
                </a:rPr>
                <a:t>khi</a:t>
              </a:r>
              <a:r>
                <a:rPr lang="en-US" sz="2200" dirty="0">
                  <a:latin typeface="Calibri" panose="020F0502020204030204" pitchFamily="34" charset="0"/>
                  <a:cs typeface="Calibri" panose="020F0502020204030204" pitchFamily="34" charset="0"/>
                </a:rPr>
                <a:t> </a:t>
              </a:r>
              <a:r>
                <a:rPr lang="en-US" sz="2200" dirty="0" err="1">
                  <a:latin typeface="Calibri" panose="020F0502020204030204" pitchFamily="34" charset="0"/>
                  <a:cs typeface="Calibri" panose="020F0502020204030204" pitchFamily="34" charset="0"/>
                </a:rPr>
                <a:t>làm</a:t>
              </a:r>
              <a:r>
                <a:rPr lang="en-US" sz="2200" dirty="0">
                  <a:latin typeface="Calibri" panose="020F0502020204030204" pitchFamily="34" charset="0"/>
                  <a:cs typeface="Calibri" panose="020F0502020204030204" pitchFamily="34" charset="0"/>
                </a:rPr>
                <a:t> </a:t>
              </a:r>
              <a:r>
                <a:rPr lang="en-US" sz="2200" dirty="0" err="1">
                  <a:latin typeface="Calibri" panose="020F0502020204030204" pitchFamily="34" charset="0"/>
                  <a:cs typeface="Calibri" panose="020F0502020204030204" pitchFamily="34" charset="0"/>
                </a:rPr>
                <a:t>việc</a:t>
              </a:r>
              <a:r>
                <a:rPr lang="en-US" sz="2200" dirty="0">
                  <a:latin typeface="Calibri" panose="020F0502020204030204" pitchFamily="34" charset="0"/>
                  <a:cs typeface="Calibri" panose="020F0502020204030204" pitchFamily="34" charset="0"/>
                </a:rPr>
                <a:t> </a:t>
              </a:r>
              <a:r>
                <a:rPr lang="en-US" sz="2200" dirty="0" err="1">
                  <a:latin typeface="Calibri" panose="020F0502020204030204" pitchFamily="34" charset="0"/>
                  <a:cs typeface="Calibri" panose="020F0502020204030204" pitchFamily="34" charset="0"/>
                </a:rPr>
                <a:t>cho</a:t>
              </a:r>
              <a:r>
                <a:rPr lang="en-US" sz="2200" dirty="0">
                  <a:latin typeface="Calibri" panose="020F0502020204030204" pitchFamily="34" charset="0"/>
                  <a:cs typeface="Calibri" panose="020F0502020204030204" pitchFamily="34" charset="0"/>
                </a:rPr>
                <a:t> </a:t>
              </a:r>
              <a:r>
                <a:rPr lang="en-US" sz="2200" dirty="0" err="1">
                  <a:latin typeface="Calibri" panose="020F0502020204030204" pitchFamily="34" charset="0"/>
                  <a:cs typeface="Calibri" panose="020F0502020204030204" pitchFamily="34" charset="0"/>
                </a:rPr>
                <a:t>bạn</a:t>
              </a:r>
              <a:r>
                <a:rPr lang="en-US" sz="2200" dirty="0">
                  <a:latin typeface="Calibri" panose="020F0502020204030204" pitchFamily="34" charset="0"/>
                  <a:cs typeface="Calibri" panose="020F0502020204030204" pitchFamily="34" charset="0"/>
                </a:rPr>
                <a:t>?</a:t>
              </a:r>
            </a:p>
            <a:p>
              <a:pPr>
                <a:lnSpc>
                  <a:spcPct val="90000"/>
                </a:lnSpc>
                <a:spcBef>
                  <a:spcPct val="0"/>
                </a:spcBef>
              </a:pPr>
              <a:endParaRPr lang="en-US" sz="2200" dirty="0">
                <a:latin typeface="Calibri" panose="020F0502020204030204" pitchFamily="34" charset="0"/>
                <a:cs typeface="Calibri" panose="020F0502020204030204" pitchFamily="34" charset="0"/>
              </a:endParaRPr>
            </a:p>
            <a:p>
              <a:pPr marL="342900" indent="-342900">
                <a:lnSpc>
                  <a:spcPct val="90000"/>
                </a:lnSpc>
                <a:spcBef>
                  <a:spcPct val="0"/>
                </a:spcBef>
                <a:buFont typeface="Arial" panose="020B0604020202020204" pitchFamily="34" charset="0"/>
                <a:buChar char="•"/>
              </a:pPr>
              <a:r>
                <a:rPr lang="en-US" sz="2200" dirty="0" err="1">
                  <a:latin typeface="Calibri" panose="020F0502020204030204" pitchFamily="34" charset="0"/>
                  <a:cs typeface="Calibri" panose="020F0502020204030204" pitchFamily="34" charset="0"/>
                </a:rPr>
                <a:t>Người</a:t>
              </a:r>
              <a:r>
                <a:rPr lang="en-US" sz="2200" dirty="0">
                  <a:latin typeface="Calibri" panose="020F0502020204030204" pitchFamily="34" charset="0"/>
                  <a:cs typeface="Calibri" panose="020F0502020204030204" pitchFamily="34" charset="0"/>
                </a:rPr>
                <a:t> </a:t>
              </a:r>
              <a:r>
                <a:rPr lang="en-US" sz="2200" u="sng" dirty="0" err="1">
                  <a:latin typeface="Calibri" panose="020F0502020204030204" pitchFamily="34" charset="0"/>
                  <a:cs typeface="Calibri" panose="020F0502020204030204" pitchFamily="34" charset="0"/>
                </a:rPr>
                <a:t>hiểu</a:t>
              </a:r>
              <a:r>
                <a:rPr lang="en-US" sz="2200" dirty="0">
                  <a:latin typeface="Calibri" panose="020F0502020204030204" pitchFamily="34" charset="0"/>
                  <a:cs typeface="Calibri" panose="020F0502020204030204" pitchFamily="34" charset="0"/>
                </a:rPr>
                <a:t> </a:t>
              </a:r>
              <a:r>
                <a:rPr lang="en-US" sz="2200" u="sng" dirty="0" err="1">
                  <a:latin typeface="Calibri" panose="020F0502020204030204" pitchFamily="34" charset="0"/>
                  <a:cs typeface="Calibri" panose="020F0502020204030204" pitchFamily="34" charset="0"/>
                </a:rPr>
                <a:t>văn</a:t>
              </a:r>
              <a:r>
                <a:rPr lang="en-US" sz="2200" u="sng" dirty="0">
                  <a:latin typeface="Calibri" panose="020F0502020204030204" pitchFamily="34" charset="0"/>
                  <a:cs typeface="Calibri" panose="020F0502020204030204" pitchFamily="34" charset="0"/>
                </a:rPr>
                <a:t> </a:t>
              </a:r>
              <a:r>
                <a:rPr lang="en-US" sz="2200" u="sng" dirty="0" err="1">
                  <a:latin typeface="Calibri" panose="020F0502020204030204" pitchFamily="34" charset="0"/>
                  <a:cs typeface="Calibri" panose="020F0502020204030204" pitchFamily="34" charset="0"/>
                </a:rPr>
                <a:t>hoá</a:t>
              </a:r>
              <a:r>
                <a:rPr lang="en-US" sz="2200" dirty="0">
                  <a:latin typeface="Calibri" panose="020F0502020204030204" pitchFamily="34" charset="0"/>
                  <a:cs typeface="Calibri" panose="020F0502020204030204" pitchFamily="34" charset="0"/>
                </a:rPr>
                <a:t> </a:t>
              </a:r>
              <a:r>
                <a:rPr lang="en-US" sz="2200" dirty="0" err="1">
                  <a:latin typeface="Calibri" panose="020F0502020204030204" pitchFamily="34" charset="0"/>
                  <a:cs typeface="Calibri" panose="020F0502020204030204" pitchFamily="34" charset="0"/>
                </a:rPr>
                <a:t>của</a:t>
              </a:r>
              <a:r>
                <a:rPr lang="en-US" sz="2200" dirty="0">
                  <a:latin typeface="Calibri" panose="020F0502020204030204" pitchFamily="34" charset="0"/>
                  <a:cs typeface="Calibri" panose="020F0502020204030204" pitchFamily="34" charset="0"/>
                </a:rPr>
                <a:t> </a:t>
              </a:r>
              <a:r>
                <a:rPr lang="en-US" sz="2200" dirty="0" err="1">
                  <a:latin typeface="Calibri" panose="020F0502020204030204" pitchFamily="34" charset="0"/>
                  <a:cs typeface="Calibri" panose="020F0502020204030204" pitchFamily="34" charset="0"/>
                </a:rPr>
                <a:t>bạn</a:t>
              </a:r>
              <a:r>
                <a:rPr lang="en-US" sz="2200" dirty="0">
                  <a:latin typeface="Calibri" panose="020F0502020204030204" pitchFamily="34" charset="0"/>
                  <a:cs typeface="Calibri" panose="020F0502020204030204" pitchFamily="34" charset="0"/>
                </a:rPr>
                <a:t>?</a:t>
              </a:r>
            </a:p>
          </p:txBody>
        </p:sp>
      </p:grpSp>
      <p:sp>
        <p:nvSpPr>
          <p:cNvPr id="29" name="TextBox 28">
            <a:hlinkClick r:id="rId4" action="ppaction://hlinkfile"/>
          </p:cNvPr>
          <p:cNvSpPr txBox="1"/>
          <p:nvPr/>
        </p:nvSpPr>
        <p:spPr>
          <a:xfrm>
            <a:off x="102785" y="1109934"/>
            <a:ext cx="6219316" cy="377026"/>
          </a:xfrm>
          <a:prstGeom prst="rect">
            <a:avLst/>
          </a:prstGeom>
          <a:noFill/>
        </p:spPr>
        <p:txBody>
          <a:bodyPr wrap="square" rtlCol="0">
            <a:spAutoFit/>
          </a:bodyPr>
          <a:lstStyle/>
          <a:p>
            <a:pPr>
              <a:lnSpc>
                <a:spcPct val="90000"/>
              </a:lnSpc>
              <a:spcBef>
                <a:spcPct val="0"/>
              </a:spcBef>
            </a:pPr>
            <a:r>
              <a:rPr lang="en-US" sz="2000" dirty="0">
                <a:effectLst>
                  <a:outerShdw blurRad="38100" dist="38100" dir="2700000" algn="tl">
                    <a:srgbClr val="000000">
                      <a:alpha val="43137"/>
                    </a:srgbClr>
                  </a:outerShdw>
                </a:effectLst>
                <a:latin typeface="Century Gothic" panose="020B0502020202020204" pitchFamily="34" charset="0"/>
                <a:hlinkClick r:id="rId5" action="ppaction://hlinkfile"/>
              </a:rPr>
              <a:t>*</a:t>
            </a:r>
            <a:r>
              <a:rPr lang="en-US" sz="20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hlinkClick r:id="rId5" action="ppaction://hlinkfile"/>
              </a:rPr>
              <a:t>Vai</a:t>
            </a: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hlinkClick r:id="rId5" action="ppaction://hlinkfile"/>
              </a:rPr>
              <a:t> </a:t>
            </a:r>
            <a:r>
              <a:rPr lang="en-US" sz="20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hlinkClick r:id="rId5" action="ppaction://hlinkfile"/>
              </a:rPr>
              <a:t>trò</a:t>
            </a: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hlinkClick r:id="rId5" action="ppaction://hlinkfile"/>
              </a:rPr>
              <a:t> </a:t>
            </a:r>
            <a:r>
              <a:rPr lang="en-US" sz="20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hlinkClick r:id="rId5" action="ppaction://hlinkfile"/>
              </a:rPr>
              <a:t>và</a:t>
            </a: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hlinkClick r:id="rId5" action="ppaction://hlinkfile"/>
              </a:rPr>
              <a:t> </a:t>
            </a:r>
            <a:r>
              <a:rPr lang="en-US" sz="20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hlinkClick r:id="rId5" action="ppaction://hlinkfile"/>
              </a:rPr>
              <a:t>Lựa</a:t>
            </a: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hlinkClick r:id="rId5" action="ppaction://hlinkfile"/>
              </a:rPr>
              <a:t> </a:t>
            </a:r>
            <a:r>
              <a:rPr lang="en-US" sz="20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hlinkClick r:id="rId5" action="ppaction://hlinkfile"/>
              </a:rPr>
              <a:t>chọn</a:t>
            </a: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hlinkClick r:id="rId5" action="ppaction://hlinkfile"/>
              </a:rPr>
              <a:t> </a:t>
            </a:r>
            <a:r>
              <a:rPr lang="en-US" sz="20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hlinkClick r:id="rId5" action="ppaction://hlinkfile"/>
              </a:rPr>
              <a:t>Nhà</a:t>
            </a: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hlinkClick r:id="rId5" action="ppaction://hlinkfile"/>
              </a:rPr>
              <a:t> </a:t>
            </a:r>
            <a:r>
              <a:rPr lang="en-US" sz="20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hlinkClick r:id="rId5" action="ppaction://hlinkfile"/>
              </a:rPr>
              <a:t>Cung</a:t>
            </a: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hlinkClick r:id="rId5" action="ppaction://hlinkfile"/>
              </a:rPr>
              <a:t> </a:t>
            </a:r>
            <a:r>
              <a:rPr lang="en-US" sz="20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hlinkClick r:id="rId5" action="ppaction://hlinkfile"/>
              </a:rPr>
              <a:t>cấp</a:t>
            </a: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hlinkClick r:id="rId5" action="ppaction://hlinkfile"/>
              </a:rPr>
              <a:t> </a:t>
            </a:r>
            <a:r>
              <a:rPr lang="en-US" sz="20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hlinkClick r:id="rId5" action="ppaction://hlinkfile"/>
              </a:rPr>
              <a:t>Dịch</a:t>
            </a: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hlinkClick r:id="rId5" action="ppaction://hlinkfile"/>
              </a:rPr>
              <a:t> </a:t>
            </a:r>
            <a:r>
              <a:rPr lang="en-US" sz="20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hlinkClick r:id="rId5" action="ppaction://hlinkfile"/>
              </a:rPr>
              <a:t>vụ</a:t>
            </a:r>
            <a:endParaRPr lang="en-US" sz="2000" kern="1200" dirty="0">
              <a:solidFill>
                <a:schemeClr val="accent5">
                  <a:lumMod val="50000"/>
                </a:schemeClr>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p:txBody>
      </p:sp>
      <p:sp>
        <p:nvSpPr>
          <p:cNvPr id="30" name="Rectangle 29">
            <a:extLst>
              <a:ext uri="{FF2B5EF4-FFF2-40B4-BE49-F238E27FC236}">
                <a16:creationId xmlns:a16="http://schemas.microsoft.com/office/drawing/2014/main" id="{12AFCF52-822E-FD43-A350-793208F0A42B}"/>
              </a:ext>
            </a:extLst>
          </p:cNvPr>
          <p:cNvSpPr/>
          <p:nvPr/>
        </p:nvSpPr>
        <p:spPr>
          <a:xfrm>
            <a:off x="1611690" y="1692807"/>
            <a:ext cx="9228825" cy="943677"/>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28" name="TextBox 27"/>
          <p:cNvSpPr txBox="1"/>
          <p:nvPr/>
        </p:nvSpPr>
        <p:spPr>
          <a:xfrm>
            <a:off x="1707687" y="1749146"/>
            <a:ext cx="9228826" cy="830997"/>
          </a:xfrm>
          <a:prstGeom prst="rect">
            <a:avLst/>
          </a:prstGeom>
          <a:noFill/>
        </p:spPr>
        <p:txBody>
          <a:bodyPr wrap="square" rtlCol="0">
            <a:spAutoFit/>
          </a:bodyPr>
          <a:lstStyle/>
          <a:p>
            <a:pPr algn="ctr"/>
            <a:r>
              <a:rPr lang="en-US" sz="2400" dirty="0" err="1">
                <a:latin typeface="Calibri" panose="020F0502020204030204" pitchFamily="34" charset="0"/>
                <a:cs typeface="Calibri" panose="020F0502020204030204" pitchFamily="34" charset="0"/>
              </a:rPr>
              <a:t>Nghĩ</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về</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vai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trò</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mà</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bạn</a:t>
            </a:r>
            <a:r>
              <a:rPr lang="en-US" sz="2400" dirty="0">
                <a:latin typeface="Calibri" panose="020F0502020204030204" pitchFamily="34" charset="0"/>
                <a:cs typeface="Calibri" panose="020F0502020204030204" pitchFamily="34" charset="0"/>
              </a:rPr>
              <a:t> </a:t>
            </a:r>
            <a:r>
              <a:rPr lang="en-US" sz="2400" b="1" u="sng" dirty="0" err="1">
                <a:latin typeface="Calibri" panose="020F0502020204030204" pitchFamily="34" charset="0"/>
                <a:cs typeface="Calibri" panose="020F0502020204030204" pitchFamily="34" charset="0"/>
              </a:rPr>
              <a:t>cần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nhà</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cung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cấp</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của</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bạn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đảm</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nhận</a:t>
            </a:r>
            <a:r>
              <a:rPr lang="en-US" sz="2400" dirty="0">
                <a:latin typeface="Calibri" panose="020F0502020204030204" pitchFamily="34" charset="0"/>
                <a:cs typeface="Calibri" panose="020F0502020204030204" pitchFamily="34" charset="0"/>
              </a:rPr>
              <a:t>... </a:t>
            </a:r>
          </a:p>
          <a:p>
            <a:pPr algn="ctr"/>
            <a:r>
              <a:rPr lang="en-US" sz="2400" b="1" u="sng" dirty="0" err="1">
                <a:latin typeface="Calibri" panose="020F0502020204030204" pitchFamily="34" charset="0"/>
                <a:cs typeface="Calibri" panose="020F0502020204030204" pitchFamily="34" charset="0"/>
              </a:rPr>
              <a:t>Bạn</a:t>
            </a:r>
            <a:r>
              <a:rPr lang="en-US" sz="2400" b="1"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muốn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kiểu</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nhà</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cung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cấp</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nào</a:t>
            </a:r>
            <a:r>
              <a:rPr lang="en-US" sz="2400" dirty="0">
                <a:latin typeface="Calibri" panose="020F0502020204030204" pitchFamily="34" charset="0"/>
                <a:cs typeface="Calibri" panose="020F0502020204030204" pitchFamily="34" charset="0"/>
              </a:rPr>
              <a:t>? </a:t>
            </a:r>
          </a:p>
        </p:txBody>
      </p:sp>
      <p:grpSp>
        <p:nvGrpSpPr>
          <p:cNvPr id="32" name="Group 31"/>
          <p:cNvGrpSpPr/>
          <p:nvPr/>
        </p:nvGrpSpPr>
        <p:grpSpPr>
          <a:xfrm>
            <a:off x="219922" y="2763738"/>
            <a:ext cx="5666527" cy="3905940"/>
            <a:chOff x="-4000545" y="2854247"/>
            <a:chExt cx="5196158" cy="3905940"/>
          </a:xfrm>
        </p:grpSpPr>
        <p:sp>
          <p:nvSpPr>
            <p:cNvPr id="24" name="Rectangle 23">
              <a:extLst>
                <a:ext uri="{FF2B5EF4-FFF2-40B4-BE49-F238E27FC236}">
                  <a16:creationId xmlns:a16="http://schemas.microsoft.com/office/drawing/2014/main" id="{63C96084-EBD4-6746-BBB9-A441E1AC503E}"/>
                </a:ext>
              </a:extLst>
            </p:cNvPr>
            <p:cNvSpPr/>
            <p:nvPr/>
          </p:nvSpPr>
          <p:spPr>
            <a:xfrm>
              <a:off x="-4000545" y="2854247"/>
              <a:ext cx="5196158" cy="3905940"/>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31" name="TextBox 30"/>
            <p:cNvSpPr txBox="1"/>
            <p:nvPr/>
          </p:nvSpPr>
          <p:spPr>
            <a:xfrm>
              <a:off x="-3904549" y="2915418"/>
              <a:ext cx="5004165" cy="2834622"/>
            </a:xfrm>
            <a:prstGeom prst="rect">
              <a:avLst/>
            </a:prstGeom>
            <a:noFill/>
          </p:spPr>
          <p:txBody>
            <a:bodyPr wrap="square" rtlCol="0">
              <a:spAutoFit/>
            </a:bodyPr>
            <a:lstStyle/>
            <a:p>
              <a:pPr>
                <a:lnSpc>
                  <a:spcPct val="90000"/>
                </a:lnSpc>
                <a:spcBef>
                  <a:spcPct val="0"/>
                </a:spcBef>
              </a:pPr>
              <a:r>
                <a:rPr lang="en-US" sz="2200" dirty="0">
                  <a:latin typeface="Calibri" panose="020F0502020204030204" pitchFamily="34" charset="0"/>
                  <a:cs typeface="Calibri" panose="020F0502020204030204" pitchFamily="34" charset="0"/>
                </a:rPr>
                <a:t>BẠN </a:t>
              </a:r>
              <a:r>
                <a:rPr lang="en-US" sz="2200" b="1" u="sng" dirty="0">
                  <a:latin typeface="Calibri" panose="020F0502020204030204" pitchFamily="34" charset="0"/>
                  <a:cs typeface="Calibri" panose="020F0502020204030204" pitchFamily="34" charset="0"/>
                </a:rPr>
                <a:t>CẦN</a:t>
              </a:r>
              <a:r>
                <a:rPr lang="en-US" sz="2200" dirty="0">
                  <a:latin typeface="Calibri" panose="020F0502020204030204" pitchFamily="34" charset="0"/>
                  <a:cs typeface="Calibri" panose="020F0502020204030204" pitchFamily="34" charset="0"/>
                </a:rPr>
                <a:t> GÌ?</a:t>
              </a:r>
            </a:p>
            <a:p>
              <a:pPr>
                <a:lnSpc>
                  <a:spcPct val="90000"/>
                </a:lnSpc>
                <a:spcBef>
                  <a:spcPct val="0"/>
                </a:spcBef>
              </a:pPr>
              <a:endParaRPr lang="en-US" sz="2200" dirty="0">
                <a:latin typeface="Calibri" panose="020F0502020204030204" pitchFamily="34" charset="0"/>
                <a:cs typeface="Calibri" panose="020F0502020204030204" pitchFamily="34" charset="0"/>
              </a:endParaRPr>
            </a:p>
            <a:p>
              <a:pPr marL="342900" indent="-342900">
                <a:lnSpc>
                  <a:spcPct val="90000"/>
                </a:lnSpc>
                <a:spcBef>
                  <a:spcPct val="0"/>
                </a:spcBef>
                <a:buFont typeface="Arial" panose="020B0604020202020204" pitchFamily="34" charset="0"/>
                <a:buChar char="•"/>
              </a:pPr>
              <a:r>
                <a:rPr lang="en-US" sz="2200" dirty="0" err="1">
                  <a:latin typeface="Calibri" panose="020F0502020204030204" pitchFamily="34" charset="0"/>
                  <a:cs typeface="Calibri" panose="020F0502020204030204" pitchFamily="34" charset="0"/>
                </a:rPr>
                <a:t>Người</a:t>
              </a:r>
              <a:r>
                <a:rPr lang="en-US" sz="2200" dirty="0">
                  <a:latin typeface="Calibri" panose="020F0502020204030204" pitchFamily="34" charset="0"/>
                  <a:cs typeface="Calibri" panose="020F0502020204030204" pitchFamily="34" charset="0"/>
                </a:rPr>
                <a:t> </a:t>
              </a:r>
              <a:r>
                <a:rPr lang="en-US" sz="2200" dirty="0" err="1">
                  <a:latin typeface="Calibri" panose="020F0502020204030204" pitchFamily="34" charset="0"/>
                  <a:cs typeface="Calibri" panose="020F0502020204030204" pitchFamily="34" charset="0"/>
                </a:rPr>
                <a:t>có</a:t>
              </a:r>
              <a:r>
                <a:rPr lang="en-US" sz="2200" dirty="0">
                  <a:latin typeface="Calibri" panose="020F0502020204030204" pitchFamily="34" charset="0"/>
                  <a:cs typeface="Calibri" panose="020F0502020204030204" pitchFamily="34" charset="0"/>
                </a:rPr>
                <a:t> </a:t>
              </a:r>
              <a:r>
                <a:rPr lang="en-US" sz="2200" dirty="0" err="1">
                  <a:latin typeface="Calibri" panose="020F0502020204030204" pitchFamily="34" charset="0"/>
                  <a:cs typeface="Calibri" panose="020F0502020204030204" pitchFamily="34" charset="0"/>
                </a:rPr>
                <a:t>kiến</a:t>
              </a:r>
              <a:r>
                <a:rPr lang="en-US" sz="2200" dirty="0">
                  <a:latin typeface="Calibri" panose="020F0502020204030204" pitchFamily="34" charset="0"/>
                  <a:cs typeface="Calibri" panose="020F0502020204030204" pitchFamily="34" charset="0"/>
                </a:rPr>
                <a:t> </a:t>
              </a:r>
              <a:r>
                <a:rPr lang="en-US" sz="2200" dirty="0" err="1">
                  <a:latin typeface="Calibri" panose="020F0502020204030204" pitchFamily="34" charset="0"/>
                  <a:cs typeface="Calibri" panose="020F0502020204030204" pitchFamily="34" charset="0"/>
                </a:rPr>
                <a:t>thức</a:t>
              </a:r>
              <a:r>
                <a:rPr lang="en-US" sz="2200" dirty="0">
                  <a:latin typeface="Calibri" panose="020F0502020204030204" pitchFamily="34" charset="0"/>
                  <a:cs typeface="Calibri" panose="020F0502020204030204" pitchFamily="34" charset="0"/>
                </a:rPr>
                <a:t> </a:t>
              </a:r>
              <a:r>
                <a:rPr lang="en-US" sz="2200" u="sng" dirty="0">
                  <a:latin typeface="Calibri" panose="020F0502020204030204" pitchFamily="34" charset="0"/>
                  <a:cs typeface="Calibri" panose="020F0502020204030204" pitchFamily="34" charset="0"/>
                </a:rPr>
                <a:t>y </a:t>
              </a:r>
              <a:r>
                <a:rPr lang="en-US" sz="2200" u="sng" dirty="0" err="1">
                  <a:latin typeface="Calibri" panose="020F0502020204030204" pitchFamily="34" charset="0"/>
                  <a:cs typeface="Calibri" panose="020F0502020204030204" pitchFamily="34" charset="0"/>
                </a:rPr>
                <a:t>khoa</a:t>
              </a:r>
              <a:r>
                <a:rPr lang="en-US" sz="2200" dirty="0">
                  <a:latin typeface="Calibri" panose="020F0502020204030204" pitchFamily="34" charset="0"/>
                  <a:cs typeface="Calibri" panose="020F0502020204030204" pitchFamily="34" charset="0"/>
                </a:rPr>
                <a:t>? </a:t>
              </a:r>
            </a:p>
            <a:p>
              <a:pPr>
                <a:lnSpc>
                  <a:spcPct val="90000"/>
                </a:lnSpc>
                <a:spcBef>
                  <a:spcPct val="0"/>
                </a:spcBef>
              </a:pPr>
              <a:endParaRPr lang="en-US" sz="2200" dirty="0">
                <a:latin typeface="Calibri" panose="020F0502020204030204" pitchFamily="34" charset="0"/>
                <a:cs typeface="Calibri" panose="020F0502020204030204" pitchFamily="34" charset="0"/>
              </a:endParaRPr>
            </a:p>
            <a:p>
              <a:pPr marL="342900" indent="-342900">
                <a:lnSpc>
                  <a:spcPct val="90000"/>
                </a:lnSpc>
                <a:spcBef>
                  <a:spcPct val="0"/>
                </a:spcBef>
                <a:buFont typeface="Arial" panose="020B0604020202020204" pitchFamily="34" charset="0"/>
                <a:buChar char="•"/>
              </a:pPr>
              <a:r>
                <a:rPr lang="en-US" sz="2200" dirty="0" err="1">
                  <a:latin typeface="Calibri" panose="020F0502020204030204" pitchFamily="34" charset="0"/>
                  <a:cs typeface="Calibri" panose="020F0502020204030204" pitchFamily="34" charset="0"/>
                </a:rPr>
                <a:t>Người</a:t>
              </a:r>
              <a:r>
                <a:rPr lang="en-US" sz="2200" dirty="0">
                  <a:latin typeface="Calibri" panose="020F0502020204030204" pitchFamily="34" charset="0"/>
                  <a:cs typeface="Calibri" panose="020F0502020204030204" pitchFamily="34" charset="0"/>
                </a:rPr>
                <a:t> </a:t>
              </a:r>
              <a:r>
                <a:rPr lang="en-US" sz="2200" u="sng" dirty="0" err="1">
                  <a:latin typeface="Calibri" panose="020F0502020204030204" pitchFamily="34" charset="0"/>
                  <a:cs typeface="Calibri" panose="020F0502020204030204" pitchFamily="34" charset="0"/>
                </a:rPr>
                <a:t>hiểu</a:t>
              </a:r>
              <a:r>
                <a:rPr lang="en-US" sz="2200" dirty="0">
                  <a:latin typeface="Calibri" panose="020F0502020204030204" pitchFamily="34" charset="0"/>
                  <a:cs typeface="Calibri" panose="020F0502020204030204" pitchFamily="34" charset="0"/>
                </a:rPr>
                <a:t> </a:t>
              </a:r>
              <a:r>
                <a:rPr lang="en-US" sz="2200" dirty="0" err="1">
                  <a:latin typeface="Calibri" panose="020F0502020204030204" pitchFamily="34" charset="0"/>
                  <a:cs typeface="Calibri" panose="020F0502020204030204" pitchFamily="34" charset="0"/>
                </a:rPr>
                <a:t>ngôn</a:t>
              </a:r>
              <a:r>
                <a:rPr lang="en-US" sz="2200" dirty="0">
                  <a:latin typeface="Calibri" panose="020F0502020204030204" pitchFamily="34" charset="0"/>
                  <a:cs typeface="Calibri" panose="020F0502020204030204" pitchFamily="34" charset="0"/>
                </a:rPr>
                <a:t> </a:t>
              </a:r>
              <a:r>
                <a:rPr lang="en-US" sz="2200" dirty="0" err="1">
                  <a:latin typeface="Calibri" panose="020F0502020204030204" pitchFamily="34" charset="0"/>
                  <a:cs typeface="Calibri" panose="020F0502020204030204" pitchFamily="34" charset="0"/>
                </a:rPr>
                <a:t>ngữ</a:t>
              </a:r>
              <a:r>
                <a:rPr lang="en-US" sz="2200" dirty="0">
                  <a:latin typeface="Calibri" panose="020F0502020204030204" pitchFamily="34" charset="0"/>
                  <a:cs typeface="Calibri" panose="020F0502020204030204" pitchFamily="34" charset="0"/>
                </a:rPr>
                <a:t> </a:t>
              </a:r>
              <a:r>
                <a:rPr lang="en-US" sz="2200" dirty="0" err="1">
                  <a:latin typeface="Calibri" panose="020F0502020204030204" pitchFamily="34" charset="0"/>
                  <a:cs typeface="Calibri" panose="020F0502020204030204" pitchFamily="34" charset="0"/>
                </a:rPr>
                <a:t>của</a:t>
              </a:r>
              <a:r>
                <a:rPr lang="en-US" sz="2200" dirty="0">
                  <a:latin typeface="Calibri" panose="020F0502020204030204" pitchFamily="34" charset="0"/>
                  <a:cs typeface="Calibri" panose="020F0502020204030204" pitchFamily="34" charset="0"/>
                </a:rPr>
                <a:t> </a:t>
              </a:r>
              <a:r>
                <a:rPr lang="en-US" sz="2200" dirty="0" err="1">
                  <a:latin typeface="Calibri" panose="020F0502020204030204" pitchFamily="34" charset="0"/>
                  <a:cs typeface="Calibri" panose="020F0502020204030204" pitchFamily="34" charset="0"/>
                </a:rPr>
                <a:t>bạn</a:t>
              </a:r>
              <a:r>
                <a:rPr lang="en-US" sz="2200" dirty="0">
                  <a:latin typeface="Calibri" panose="020F0502020204030204" pitchFamily="34" charset="0"/>
                  <a:cs typeface="Calibri" panose="020F0502020204030204" pitchFamily="34" charset="0"/>
                </a:rPr>
                <a:t>?  </a:t>
              </a:r>
            </a:p>
            <a:p>
              <a:pPr>
                <a:lnSpc>
                  <a:spcPct val="90000"/>
                </a:lnSpc>
                <a:spcBef>
                  <a:spcPct val="0"/>
                </a:spcBef>
              </a:pPr>
              <a:endParaRPr lang="en-US" sz="2200" dirty="0">
                <a:latin typeface="Calibri" panose="020F0502020204030204" pitchFamily="34" charset="0"/>
                <a:cs typeface="Calibri" panose="020F0502020204030204" pitchFamily="34" charset="0"/>
              </a:endParaRPr>
            </a:p>
            <a:p>
              <a:pPr marL="342900" indent="-342900">
                <a:lnSpc>
                  <a:spcPct val="90000"/>
                </a:lnSpc>
                <a:spcBef>
                  <a:spcPct val="0"/>
                </a:spcBef>
                <a:buFont typeface="Arial" panose="020B0604020202020204" pitchFamily="34" charset="0"/>
                <a:buChar char="•"/>
              </a:pPr>
              <a:r>
                <a:rPr lang="en-US" sz="2200" dirty="0" err="1">
                  <a:latin typeface="Calibri" panose="020F0502020204030204" pitchFamily="34" charset="0"/>
                  <a:cs typeface="Calibri" panose="020F0502020204030204" pitchFamily="34" charset="0"/>
                </a:rPr>
                <a:t>Người</a:t>
              </a:r>
              <a:r>
                <a:rPr lang="en-US" sz="2200" dirty="0">
                  <a:latin typeface="Calibri" panose="020F0502020204030204" pitchFamily="34" charset="0"/>
                  <a:cs typeface="Calibri" panose="020F0502020204030204" pitchFamily="34" charset="0"/>
                </a:rPr>
                <a:t> </a:t>
              </a:r>
              <a:r>
                <a:rPr lang="en-US" sz="2200" u="sng" dirty="0" err="1">
                  <a:latin typeface="Calibri" panose="020F0502020204030204" pitchFamily="34" charset="0"/>
                  <a:cs typeface="Calibri" panose="020F0502020204030204" pitchFamily="34" charset="0"/>
                </a:rPr>
                <a:t>lái</a:t>
              </a:r>
              <a:r>
                <a:rPr lang="en-US" sz="2200" u="sng" dirty="0">
                  <a:latin typeface="Calibri" panose="020F0502020204030204" pitchFamily="34" charset="0"/>
                  <a:cs typeface="Calibri" panose="020F0502020204030204" pitchFamily="34" charset="0"/>
                </a:rPr>
                <a:t> </a:t>
              </a:r>
              <a:r>
                <a:rPr lang="en-US" sz="2200" u="sng" dirty="0" err="1">
                  <a:latin typeface="Calibri" panose="020F0502020204030204" pitchFamily="34" charset="0"/>
                  <a:cs typeface="Calibri" panose="020F0502020204030204" pitchFamily="34" charset="0"/>
                </a:rPr>
                <a:t>xe</a:t>
              </a:r>
              <a:r>
                <a:rPr lang="en-US" sz="2200" dirty="0">
                  <a:latin typeface="Calibri" panose="020F0502020204030204" pitchFamily="34" charset="0"/>
                  <a:cs typeface="Calibri" panose="020F0502020204030204" pitchFamily="34" charset="0"/>
                </a:rPr>
                <a:t>?</a:t>
              </a:r>
            </a:p>
            <a:p>
              <a:pPr marL="342900" indent="-342900">
                <a:lnSpc>
                  <a:spcPct val="90000"/>
                </a:lnSpc>
                <a:spcBef>
                  <a:spcPct val="0"/>
                </a:spcBef>
                <a:buFont typeface="Arial" panose="020B0604020202020204" pitchFamily="34" charset="0"/>
                <a:buChar char="•"/>
              </a:pPr>
              <a:endParaRPr lang="en-US" sz="2200" dirty="0">
                <a:latin typeface="Calibri" panose="020F0502020204030204" pitchFamily="34" charset="0"/>
                <a:cs typeface="Calibri" panose="020F0502020204030204" pitchFamily="34" charset="0"/>
              </a:endParaRPr>
            </a:p>
            <a:p>
              <a:pPr marL="342900" indent="-342900">
                <a:lnSpc>
                  <a:spcPct val="90000"/>
                </a:lnSpc>
                <a:spcBef>
                  <a:spcPct val="0"/>
                </a:spcBef>
                <a:buFont typeface="Arial" panose="020B0604020202020204" pitchFamily="34" charset="0"/>
                <a:buChar char="•"/>
              </a:pPr>
              <a:r>
                <a:rPr lang="en-US" sz="2200" dirty="0" err="1">
                  <a:latin typeface="Calibri" panose="020F0502020204030204" pitchFamily="34" charset="0"/>
                  <a:cs typeface="Calibri" panose="020F0502020204030204" pitchFamily="34" charset="0"/>
                </a:rPr>
                <a:t>Người</a:t>
              </a:r>
              <a:r>
                <a:rPr lang="en-US" sz="2200" dirty="0">
                  <a:latin typeface="Calibri" panose="020F0502020204030204" pitchFamily="34" charset="0"/>
                  <a:cs typeface="Calibri" panose="020F0502020204030204" pitchFamily="34" charset="0"/>
                </a:rPr>
                <a:t> </a:t>
              </a:r>
              <a:r>
                <a:rPr lang="en-US" sz="2200" dirty="0" err="1">
                  <a:latin typeface="Calibri" panose="020F0502020204030204" pitchFamily="34" charset="0"/>
                  <a:cs typeface="Calibri" panose="020F0502020204030204" pitchFamily="34" charset="0"/>
                </a:rPr>
                <a:t>có</a:t>
              </a:r>
              <a:r>
                <a:rPr lang="en-US" sz="2200" dirty="0">
                  <a:latin typeface="Calibri" panose="020F0502020204030204" pitchFamily="34" charset="0"/>
                  <a:cs typeface="Calibri" panose="020F0502020204030204" pitchFamily="34" charset="0"/>
                </a:rPr>
                <a:t> </a:t>
              </a:r>
              <a:r>
                <a:rPr lang="en-US" sz="2200" dirty="0" err="1">
                  <a:latin typeface="Calibri" panose="020F0502020204030204" pitchFamily="34" charset="0"/>
                  <a:cs typeface="Calibri" panose="020F0502020204030204" pitchFamily="34" charset="0"/>
                </a:rPr>
                <a:t>thể</a:t>
              </a:r>
              <a:r>
                <a:rPr lang="en-US" sz="2200" dirty="0">
                  <a:latin typeface="Calibri" panose="020F0502020204030204" pitchFamily="34" charset="0"/>
                  <a:cs typeface="Calibri" panose="020F0502020204030204" pitchFamily="34" charset="0"/>
                </a:rPr>
                <a:t> </a:t>
              </a:r>
              <a:r>
                <a:rPr lang="en-US" sz="2200" dirty="0" err="1">
                  <a:latin typeface="Calibri" panose="020F0502020204030204" pitchFamily="34" charset="0"/>
                  <a:cs typeface="Calibri" panose="020F0502020204030204" pitchFamily="34" charset="0"/>
                </a:rPr>
                <a:t>hỗ</a:t>
              </a:r>
              <a:r>
                <a:rPr lang="en-US" sz="2200" dirty="0">
                  <a:latin typeface="Calibri" panose="020F0502020204030204" pitchFamily="34" charset="0"/>
                  <a:cs typeface="Calibri" panose="020F0502020204030204" pitchFamily="34" charset="0"/>
                </a:rPr>
                <a:t> </a:t>
              </a:r>
              <a:r>
                <a:rPr lang="en-US" sz="2200" dirty="0" err="1">
                  <a:latin typeface="Calibri" panose="020F0502020204030204" pitchFamily="34" charset="0"/>
                  <a:cs typeface="Calibri" panose="020F0502020204030204" pitchFamily="34" charset="0"/>
                </a:rPr>
                <a:t>trợ</a:t>
              </a:r>
              <a:r>
                <a:rPr lang="en-US" sz="2200" dirty="0">
                  <a:latin typeface="Calibri" panose="020F0502020204030204" pitchFamily="34" charset="0"/>
                  <a:cs typeface="Calibri" panose="020F0502020204030204" pitchFamily="34" charset="0"/>
                </a:rPr>
                <a:t> </a:t>
              </a:r>
              <a:r>
                <a:rPr lang="en-US" sz="2200" u="sng" dirty="0" err="1">
                  <a:latin typeface="Calibri" panose="020F0502020204030204" pitchFamily="34" charset="0"/>
                  <a:cs typeface="Calibri" panose="020F0502020204030204" pitchFamily="34" charset="0"/>
                </a:rPr>
                <a:t>chăm</a:t>
              </a:r>
              <a:r>
                <a:rPr lang="en-US" sz="2200" u="sng" dirty="0">
                  <a:latin typeface="Calibri" panose="020F0502020204030204" pitchFamily="34" charset="0"/>
                  <a:cs typeface="Calibri" panose="020F0502020204030204" pitchFamily="34" charset="0"/>
                </a:rPr>
                <a:t> </a:t>
              </a:r>
              <a:r>
                <a:rPr lang="en-US" sz="2200" u="sng" dirty="0" err="1">
                  <a:latin typeface="Calibri" panose="020F0502020204030204" pitchFamily="34" charset="0"/>
                  <a:cs typeface="Calibri" panose="020F0502020204030204" pitchFamily="34" charset="0"/>
                </a:rPr>
                <a:t>sóc</a:t>
              </a:r>
              <a:r>
                <a:rPr lang="en-US" sz="2200" u="sng" dirty="0">
                  <a:latin typeface="Calibri" panose="020F0502020204030204" pitchFamily="34" charset="0"/>
                  <a:cs typeface="Calibri" panose="020F0502020204030204" pitchFamily="34" charset="0"/>
                </a:rPr>
                <a:t> </a:t>
              </a:r>
              <a:r>
                <a:rPr lang="en-US" sz="2200" u="sng" dirty="0" err="1">
                  <a:latin typeface="Calibri" panose="020F0502020204030204" pitchFamily="34" charset="0"/>
                  <a:cs typeface="Calibri" panose="020F0502020204030204" pitchFamily="34" charset="0"/>
                </a:rPr>
                <a:t>cá</a:t>
              </a:r>
              <a:r>
                <a:rPr lang="en-US" sz="2200" u="sng" dirty="0">
                  <a:latin typeface="Calibri" panose="020F0502020204030204" pitchFamily="34" charset="0"/>
                  <a:cs typeface="Calibri" panose="020F0502020204030204" pitchFamily="34" charset="0"/>
                </a:rPr>
                <a:t> </a:t>
              </a:r>
              <a:r>
                <a:rPr lang="en-US" sz="2200" u="sng" dirty="0" err="1">
                  <a:latin typeface="Calibri" panose="020F0502020204030204" pitchFamily="34" charset="0"/>
                  <a:cs typeface="Calibri" panose="020F0502020204030204" pitchFamily="34" charset="0"/>
                </a:rPr>
                <a:t>nhân</a:t>
              </a:r>
              <a:r>
                <a:rPr lang="en-US" sz="2200" dirty="0">
                  <a:latin typeface="Calibri" panose="020F0502020204030204" pitchFamily="34" charset="0"/>
                  <a:cs typeface="Calibri" panose="020F0502020204030204" pitchFamily="34" charset="0"/>
                </a:rPr>
                <a:t>?</a:t>
              </a:r>
            </a:p>
          </p:txBody>
        </p:sp>
      </p:grpSp>
      <p:sp>
        <p:nvSpPr>
          <p:cNvPr id="37" name="TextBox 36">
            <a:extLst>
              <a:ext uri="{FF2B5EF4-FFF2-40B4-BE49-F238E27FC236}">
                <a16:creationId xmlns:a16="http://schemas.microsoft.com/office/drawing/2014/main" id="{C8153160-F310-5D4D-A1DD-28A1A99CE5B9}"/>
              </a:ext>
            </a:extLst>
          </p:cNvPr>
          <p:cNvSpPr txBox="1"/>
          <p:nvPr/>
        </p:nvSpPr>
        <p:spPr>
          <a:xfrm>
            <a:off x="110210" y="595179"/>
            <a:ext cx="7353783" cy="476669"/>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kern="1200" dirty="0">
                <a:solidFill>
                  <a:schemeClr val="bg2">
                    <a:lumMod val="10000"/>
                  </a:schemeClr>
                </a:solidFill>
                <a:latin typeface="Calibri" panose="020F0502020204030204" pitchFamily="34" charset="0"/>
                <a:ea typeface="+mj-ea"/>
                <a:cs typeface="Calibri" panose="020F0502020204030204" pitchFamily="34" charset="0"/>
              </a:rPr>
              <a:t>NHÀ CUNG CẤP DỊCH VỤ</a:t>
            </a:r>
          </a:p>
        </p:txBody>
      </p:sp>
    </p:spTree>
    <p:extLst>
      <p:ext uri="{BB962C8B-B14F-4D97-AF65-F5344CB8AC3E}">
        <p14:creationId xmlns:p14="http://schemas.microsoft.com/office/powerpoint/2010/main" val="34555983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en-US" sz="2800" dirty="0">
                <a:latin typeface="Arial" panose="020B0604020202020204" pitchFamily="34" charset="0"/>
                <a:cs typeface="Arial" panose="020B0604020202020204" pitchFamily="34" charset="0"/>
              </a:rPr>
              <a:t>VAI TRÒ VÀ TRÁCH NHIỆM</a:t>
            </a:r>
          </a:p>
        </p:txBody>
      </p:sp>
      <p:sp>
        <p:nvSpPr>
          <p:cNvPr id="5" name="TextBox 4">
            <a:extLst>
              <a:ext uri="{FF2B5EF4-FFF2-40B4-BE49-F238E27FC236}">
                <a16:creationId xmlns:a16="http://schemas.microsoft.com/office/drawing/2014/main" id="{C8153160-F310-5D4D-A1DD-28A1A99CE5B9}"/>
              </a:ext>
            </a:extLst>
          </p:cNvPr>
          <p:cNvSpPr txBox="1"/>
          <p:nvPr/>
        </p:nvSpPr>
        <p:spPr>
          <a:xfrm>
            <a:off x="110210" y="595180"/>
            <a:ext cx="7353783" cy="466281"/>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kern="1200" dirty="0">
                <a:solidFill>
                  <a:schemeClr val="bg2">
                    <a:lumMod val="10000"/>
                  </a:schemeClr>
                </a:solidFill>
                <a:latin typeface="Calibri" panose="020F0502020204030204" pitchFamily="34" charset="0"/>
                <a:ea typeface="+mj-ea"/>
                <a:cs typeface="Calibri" panose="020F0502020204030204" pitchFamily="34" charset="0"/>
              </a:rPr>
              <a:t>DỊCH VỤ QUẢN LÝ TÀI CHÍNH (FM</a:t>
            </a:r>
            <a:r>
              <a:rPr lang="en-US" sz="2700" b="1" kern="1200" dirty="0">
                <a:solidFill>
                  <a:schemeClr val="bg2">
                    <a:lumMod val="10000"/>
                  </a:schemeClr>
                </a:solidFill>
                <a:latin typeface="Century Gothic" panose="020B0502020202020204" pitchFamily="34" charset="0"/>
                <a:ea typeface="+mj-ea"/>
                <a:cs typeface="+mj-cs"/>
              </a:rPr>
              <a:t>S)</a:t>
            </a:r>
          </a:p>
        </p:txBody>
      </p:sp>
      <p:sp>
        <p:nvSpPr>
          <p:cNvPr id="3" name="Oval 2"/>
          <p:cNvSpPr/>
          <p:nvPr/>
        </p:nvSpPr>
        <p:spPr>
          <a:xfrm>
            <a:off x="5889014" y="828319"/>
            <a:ext cx="7186612" cy="7090509"/>
          </a:xfrm>
          <a:prstGeom prst="ellipse">
            <a:avLst/>
          </a:prstGeom>
          <a:blipFill dpi="0" rotWithShape="1">
            <a:blip r:embed="rId3">
              <a:alphaModFix amt="37000"/>
            </a:blip>
            <a:srcRect/>
            <a:stretch>
              <a:fillRect/>
            </a:stretch>
          </a:bli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a:extLst>
              <a:ext uri="{FF2B5EF4-FFF2-40B4-BE49-F238E27FC236}">
                <a16:creationId xmlns:a16="http://schemas.microsoft.com/office/drawing/2014/main" id="{E0D24028-0B8F-F24D-852B-770322111A8A}"/>
              </a:ext>
            </a:extLst>
          </p:cNvPr>
          <p:cNvGrpSpPr/>
          <p:nvPr/>
        </p:nvGrpSpPr>
        <p:grpSpPr>
          <a:xfrm>
            <a:off x="-304800" y="2109257"/>
            <a:ext cx="7768793" cy="5285115"/>
            <a:chOff x="1603693" y="2409432"/>
            <a:chExt cx="8893619" cy="2103243"/>
          </a:xfrm>
        </p:grpSpPr>
        <p:sp>
          <p:nvSpPr>
            <p:cNvPr id="8" name="Rectangle 7">
              <a:extLst>
                <a:ext uri="{FF2B5EF4-FFF2-40B4-BE49-F238E27FC236}">
                  <a16:creationId xmlns:a16="http://schemas.microsoft.com/office/drawing/2014/main" id="{63C96084-EBD4-6746-BBB9-A441E1AC503E}"/>
                </a:ext>
              </a:extLst>
            </p:cNvPr>
            <p:cNvSpPr/>
            <p:nvPr/>
          </p:nvSpPr>
          <p:spPr>
            <a:xfrm>
              <a:off x="1603693" y="2409432"/>
              <a:ext cx="8893619" cy="2103243"/>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person who can help you implement your program</a:t>
              </a:r>
            </a:p>
            <a:p>
              <a:endParaRPr lang="en-US" dirty="0"/>
            </a:p>
          </p:txBody>
        </p:sp>
        <p:sp>
          <p:nvSpPr>
            <p:cNvPr id="9" name="TextBox 8">
              <a:extLst>
                <a:ext uri="{FF2B5EF4-FFF2-40B4-BE49-F238E27FC236}">
                  <a16:creationId xmlns:a16="http://schemas.microsoft.com/office/drawing/2014/main" id="{777DC424-2E0B-9E42-9DD7-C34CF5F79CA3}"/>
                </a:ext>
              </a:extLst>
            </p:cNvPr>
            <p:cNvSpPr txBox="1"/>
            <p:nvPr/>
          </p:nvSpPr>
          <p:spPr>
            <a:xfrm>
              <a:off x="1762615" y="2515246"/>
              <a:ext cx="8734697" cy="266582"/>
            </a:xfrm>
            <a:prstGeom prst="rect">
              <a:avLst/>
            </a:prstGeom>
            <a:noFill/>
          </p:spPr>
          <p:txBody>
            <a:bodyPr wrap="square" rtlCol="0">
              <a:spAutoFit/>
            </a:bodyPr>
            <a:lstStyle/>
            <a:p>
              <a:endParaRPr lang="en-US" sz="2100" i="1" dirty="0">
                <a:solidFill>
                  <a:srgbClr val="FF0000"/>
                </a:solidFill>
                <a:latin typeface="Century Gothic" panose="020B0502020202020204" pitchFamily="34" charset="0"/>
              </a:endParaRPr>
            </a:p>
          </p:txBody>
        </p:sp>
      </p:grpSp>
      <p:sp>
        <p:nvSpPr>
          <p:cNvPr id="6" name="Content Placeholder 2">
            <a:extLst>
              <a:ext uri="{FF2B5EF4-FFF2-40B4-BE49-F238E27FC236}">
                <a16:creationId xmlns:a16="http://schemas.microsoft.com/office/drawing/2014/main" id="{3342DE41-8F17-2D4C-8B67-B11AACD9804B}"/>
              </a:ext>
            </a:extLst>
          </p:cNvPr>
          <p:cNvSpPr txBox="1">
            <a:spLocks/>
          </p:cNvSpPr>
          <p:nvPr/>
        </p:nvSpPr>
        <p:spPr>
          <a:xfrm>
            <a:off x="0" y="2109258"/>
            <a:ext cx="7936510" cy="4890546"/>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dirty="0">
              <a:latin typeface="Century Gothic" panose="020B0502020202020204" pitchFamily="34" charset="0"/>
              <a:cs typeface="Arial" panose="020B0604020202020204" pitchFamily="34" charset="0"/>
            </a:endParaRPr>
          </a:p>
          <a:p>
            <a:r>
              <a:rPr lang="en-US" sz="2000" dirty="0" err="1">
                <a:latin typeface="Calibri" panose="020F0502020204030204" pitchFamily="34" charset="0"/>
                <a:cs typeface="Calibri" panose="020F0502020204030204" pitchFamily="34" charset="0"/>
              </a:rPr>
              <a:t>Bạn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có</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thể</a:t>
            </a:r>
            <a:r>
              <a:rPr lang="en-US" sz="2000" dirty="0">
                <a:latin typeface="Calibri" panose="020F0502020204030204" pitchFamily="34" charset="0"/>
                <a:cs typeface="Calibri" panose="020F0502020204030204" pitchFamily="34" charset="0"/>
              </a:rPr>
              <a:t> </a:t>
            </a:r>
            <a:r>
              <a:rPr lang="en-US" sz="2000" b="1" dirty="0" err="1">
                <a:latin typeface="Calibri" panose="020F0502020204030204" pitchFamily="34" charset="0"/>
                <a:cs typeface="Calibri" panose="020F0502020204030204" pitchFamily="34" charset="0"/>
              </a:rPr>
              <a:t>lựa</a:t>
            </a:r>
            <a:r>
              <a:rPr lang="en-US" sz="2000" b="1" dirty="0">
                <a:latin typeface="Calibri" panose="020F0502020204030204" pitchFamily="34" charset="0"/>
                <a:cs typeface="Calibri" panose="020F0502020204030204" pitchFamily="34" charset="0"/>
              </a:rPr>
              <a:t> </a:t>
            </a:r>
            <a:r>
              <a:rPr lang="en-US" sz="2000" b="1" dirty="0" err="1">
                <a:latin typeface="Calibri" panose="020F0502020204030204" pitchFamily="34" charset="0"/>
                <a:cs typeface="Calibri" panose="020F0502020204030204" pitchFamily="34" charset="0"/>
              </a:rPr>
              <a:t>chọn</a:t>
            </a:r>
            <a:r>
              <a:rPr lang="en-US" sz="2000" dirty="0">
                <a:latin typeface="Calibri" panose="020F0502020204030204" pitchFamily="34" charset="0"/>
                <a:cs typeface="Calibri" panose="020F0502020204030204" pitchFamily="34" charset="0"/>
              </a:rPr>
              <a:t> FMS </a:t>
            </a:r>
            <a:r>
              <a:rPr lang="en-US" sz="2000" dirty="0" err="1">
                <a:latin typeface="Calibri" panose="020F0502020204030204" pitchFamily="34" charset="0"/>
                <a:cs typeface="Calibri" panose="020F0502020204030204" pitchFamily="34" charset="0"/>
              </a:rPr>
              <a:t>của</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bạn</a:t>
            </a:r>
            <a:endParaRPr lang="en-US" sz="2000" dirty="0">
              <a:latin typeface="Calibri" panose="020F0502020204030204" pitchFamily="34" charset="0"/>
              <a:cs typeface="Calibri" panose="020F0502020204030204" pitchFamily="34" charset="0"/>
            </a:endParaRPr>
          </a:p>
          <a:p>
            <a:pPr marL="0" indent="0">
              <a:buNone/>
            </a:pPr>
            <a:endParaRPr lang="en-US" sz="2000" dirty="0">
              <a:latin typeface="Calibri" panose="020F0502020204030204" pitchFamily="34" charset="0"/>
              <a:cs typeface="Calibri" panose="020F0502020204030204" pitchFamily="34" charset="0"/>
            </a:endParaRPr>
          </a:p>
          <a:p>
            <a:r>
              <a:rPr lang="en-US" sz="2000" dirty="0" err="1">
                <a:latin typeface="Calibri" panose="020F0502020204030204" pitchFamily="34" charset="0"/>
                <a:cs typeface="Calibri" panose="020F0502020204030204" pitchFamily="34" charset="0"/>
              </a:rPr>
              <a:t>Dịch</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vụ</a:t>
            </a:r>
            <a:r>
              <a:rPr lang="en-US" sz="2000" dirty="0">
                <a:latin typeface="Calibri" panose="020F0502020204030204" pitchFamily="34" charset="0"/>
                <a:cs typeface="Calibri" panose="020F0502020204030204" pitchFamily="34" charset="0"/>
              </a:rPr>
              <a:t> </a:t>
            </a:r>
            <a:r>
              <a:rPr lang="en-US" sz="2000" b="1" dirty="0" err="1">
                <a:latin typeface="Calibri" panose="020F0502020204030204" pitchFamily="34" charset="0"/>
                <a:cs typeface="Calibri" panose="020F0502020204030204" pitchFamily="34" charset="0"/>
              </a:rPr>
              <a:t>bắt</a:t>
            </a:r>
            <a:r>
              <a:rPr lang="en-US" sz="2000" b="1" dirty="0">
                <a:latin typeface="Calibri" panose="020F0502020204030204" pitchFamily="34" charset="0"/>
                <a:cs typeface="Calibri" panose="020F0502020204030204" pitchFamily="34" charset="0"/>
              </a:rPr>
              <a:t> </a:t>
            </a:r>
            <a:r>
              <a:rPr lang="en-US" sz="2000" b="1" dirty="0" err="1">
                <a:latin typeface="Calibri" panose="020F0502020204030204" pitchFamily="34" charset="0"/>
                <a:cs typeface="Calibri" panose="020F0502020204030204" pitchFamily="34" charset="0"/>
              </a:rPr>
              <a:t>buộc</a:t>
            </a:r>
            <a:r>
              <a:rPr lang="en-US" sz="2000" b="1"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đối</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với</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chương</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trình</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này</a:t>
            </a:r>
            <a:endParaRPr lang="en-US" sz="2000" dirty="0">
              <a:latin typeface="Calibri" panose="020F0502020204030204" pitchFamily="34" charset="0"/>
              <a:cs typeface="Calibri" panose="020F0502020204030204" pitchFamily="34" charset="0"/>
            </a:endParaRPr>
          </a:p>
          <a:p>
            <a:pPr marL="0" indent="0">
              <a:buNone/>
            </a:pPr>
            <a:endParaRPr lang="en-US" sz="2000" dirty="0">
              <a:latin typeface="Calibri" panose="020F0502020204030204" pitchFamily="34" charset="0"/>
              <a:cs typeface="Calibri" panose="020F0502020204030204" pitchFamily="34" charset="0"/>
            </a:endParaRPr>
          </a:p>
          <a:p>
            <a:r>
              <a:rPr lang="en-US" sz="2000" b="1" dirty="0" err="1">
                <a:latin typeface="Calibri" panose="020F0502020204030204" pitchFamily="34" charset="0"/>
                <a:cs typeface="Calibri" panose="020F0502020204030204" pitchFamily="34" charset="0"/>
              </a:rPr>
              <a:t>Bắt</a:t>
            </a:r>
            <a:r>
              <a:rPr lang="en-US" sz="2000" b="1" dirty="0">
                <a:latin typeface="Calibri" panose="020F0502020204030204" pitchFamily="34" charset="0"/>
                <a:cs typeface="Calibri" panose="020F0502020204030204" pitchFamily="34" charset="0"/>
              </a:rPr>
              <a:t> </a:t>
            </a:r>
            <a:r>
              <a:rPr lang="en-US" sz="2000" b="1" dirty="0" err="1">
                <a:latin typeface="Calibri" panose="020F0502020204030204" pitchFamily="34" charset="0"/>
                <a:cs typeface="Calibri" panose="020F0502020204030204" pitchFamily="34" charset="0"/>
              </a:rPr>
              <a:t>buộc</a:t>
            </a:r>
            <a:r>
              <a:rPr lang="en-US" sz="2000" b="1"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phải</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theo</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hợp</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đồng</a:t>
            </a:r>
            <a:r>
              <a:rPr lang="en-US" sz="2000" dirty="0">
                <a:latin typeface="Calibri" panose="020F0502020204030204" pitchFamily="34" charset="0"/>
                <a:cs typeface="Calibri" panose="020F0502020204030204" pitchFamily="34" charset="0"/>
              </a:rPr>
              <a:t> </a:t>
            </a:r>
          </a:p>
          <a:p>
            <a:endParaRPr lang="en-US" sz="2000" dirty="0">
              <a:latin typeface="Calibri" panose="020F0502020204030204" pitchFamily="34" charset="0"/>
              <a:cs typeface="Calibri" panose="020F0502020204030204" pitchFamily="34" charset="0"/>
            </a:endParaRPr>
          </a:p>
          <a:p>
            <a:r>
              <a:rPr lang="en-US" sz="2000" dirty="0" err="1">
                <a:latin typeface="Calibri" panose="020F0502020204030204" pitchFamily="34" charset="0"/>
                <a:cs typeface="Calibri" panose="020F0502020204030204" pitchFamily="34" charset="0"/>
              </a:rPr>
              <a:t>Bạn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trả</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phí</a:t>
            </a:r>
            <a:r>
              <a:rPr lang="en-US" sz="2000" dirty="0">
                <a:latin typeface="Calibri" panose="020F0502020204030204" pitchFamily="34" charset="0"/>
                <a:cs typeface="Calibri" panose="020F0502020204030204" pitchFamily="34" charset="0"/>
              </a:rPr>
              <a:t> FMS </a:t>
            </a:r>
            <a:r>
              <a:rPr lang="en-US" sz="2000" dirty="0" err="1">
                <a:latin typeface="Calibri" panose="020F0502020204030204" pitchFamily="34" charset="0"/>
                <a:cs typeface="Calibri" panose="020F0502020204030204" pitchFamily="34" charset="0"/>
              </a:rPr>
              <a:t>ngoài</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kế</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hoạch</a:t>
            </a:r>
            <a:r>
              <a:rPr lang="en-US" sz="2000" dirty="0">
                <a:latin typeface="Calibri" panose="020F0502020204030204" pitchFamily="34" charset="0"/>
                <a:cs typeface="Calibri" panose="020F0502020204030204" pitchFamily="34" charset="0"/>
              </a:rPr>
              <a:t> chi </a:t>
            </a:r>
            <a:r>
              <a:rPr lang="en-US" sz="2000" dirty="0" err="1">
                <a:latin typeface="Calibri" panose="020F0502020204030204" pitchFamily="34" charset="0"/>
                <a:cs typeface="Calibri" panose="020F0502020204030204" pitchFamily="34" charset="0"/>
              </a:rPr>
              <a:t>tiêu</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của</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bạn</a:t>
            </a:r>
            <a:endParaRPr lang="en-US" sz="2000" dirty="0">
              <a:latin typeface="Calibri" panose="020F0502020204030204" pitchFamily="34" charset="0"/>
              <a:cs typeface="Calibri" panose="020F0502020204030204" pitchFamily="34" charset="0"/>
            </a:endParaRPr>
          </a:p>
          <a:p>
            <a:pPr marL="0" indent="0">
              <a:buNone/>
            </a:pPr>
            <a:endParaRPr lang="en-US" sz="2000" dirty="0">
              <a:latin typeface="Calibri" panose="020F0502020204030204" pitchFamily="34" charset="0"/>
              <a:cs typeface="Calibri" panose="020F0502020204030204" pitchFamily="34" charset="0"/>
            </a:endParaRPr>
          </a:p>
          <a:p>
            <a:r>
              <a:rPr lang="en-US" sz="2000" u="sng" dirty="0" err="1">
                <a:solidFill>
                  <a:prstClr val="black"/>
                </a:solidFill>
                <a:latin typeface="Calibri" panose="020F0502020204030204" pitchFamily="34" charset="0"/>
                <a:cs typeface="Calibri" panose="020F0502020204030204" pitchFamily="34" charset="0"/>
              </a:rPr>
              <a:t>Kiểm</a:t>
            </a:r>
            <a:r>
              <a:rPr lang="en-US" sz="2000" u="sng" dirty="0">
                <a:solidFill>
                  <a:prstClr val="black"/>
                </a:solidFill>
                <a:latin typeface="Calibri" panose="020F0502020204030204" pitchFamily="34" charset="0"/>
                <a:cs typeface="Calibri" panose="020F0502020204030204" pitchFamily="34" charset="0"/>
              </a:rPr>
              <a:t> </a:t>
            </a:r>
            <a:r>
              <a:rPr lang="en-US" sz="2000" u="sng" dirty="0" err="1">
                <a:solidFill>
                  <a:prstClr val="black"/>
                </a:solidFill>
                <a:latin typeface="Calibri" panose="020F0502020204030204" pitchFamily="34" charset="0"/>
                <a:cs typeface="Calibri" panose="020F0502020204030204" pitchFamily="34" charset="0"/>
              </a:rPr>
              <a:t>tra</a:t>
            </a:r>
            <a:r>
              <a:rPr lang="en-US" sz="2000" dirty="0">
                <a:solidFill>
                  <a:prstClr val="black"/>
                </a:solidFill>
                <a:latin typeface="Calibri" panose="020F0502020204030204" pitchFamily="34" charset="0"/>
                <a:cs typeface="Calibri" panose="020F0502020204030204" pitchFamily="34" charset="0"/>
              </a:rPr>
              <a:t> </a:t>
            </a:r>
            <a:r>
              <a:rPr lang="en-US" sz="2000" dirty="0" err="1">
                <a:solidFill>
                  <a:prstClr val="black"/>
                </a:solidFill>
                <a:latin typeface="Calibri" panose="020F0502020204030204" pitchFamily="34" charset="0"/>
                <a:cs typeface="Calibri" panose="020F0502020204030204" pitchFamily="34" charset="0"/>
              </a:rPr>
              <a:t>lý</a:t>
            </a:r>
            <a:r>
              <a:rPr lang="en-US" sz="2000" dirty="0">
                <a:solidFill>
                  <a:prstClr val="black"/>
                </a:solidFill>
                <a:latin typeface="Calibri" panose="020F0502020204030204" pitchFamily="34" charset="0"/>
                <a:cs typeface="Calibri" panose="020F0502020204030204" pitchFamily="34" charset="0"/>
              </a:rPr>
              <a:t> </a:t>
            </a:r>
            <a:r>
              <a:rPr lang="en-US" sz="2000" dirty="0" err="1">
                <a:solidFill>
                  <a:prstClr val="black"/>
                </a:solidFill>
                <a:latin typeface="Calibri" panose="020F0502020204030204" pitchFamily="34" charset="0"/>
                <a:cs typeface="Calibri" panose="020F0502020204030204" pitchFamily="34" charset="0"/>
              </a:rPr>
              <a:t>lịch</a:t>
            </a:r>
            <a:r>
              <a:rPr lang="en-US" sz="2000" dirty="0">
                <a:solidFill>
                  <a:prstClr val="black"/>
                </a:solidFill>
                <a:latin typeface="Calibri" panose="020F0502020204030204" pitchFamily="34" charset="0"/>
                <a:cs typeface="Calibri" panose="020F0502020204030204" pitchFamily="34" charset="0"/>
              </a:rPr>
              <a:t> </a:t>
            </a:r>
            <a:r>
              <a:rPr lang="en-US" sz="2000" dirty="0" err="1">
                <a:solidFill>
                  <a:prstClr val="black"/>
                </a:solidFill>
                <a:latin typeface="Calibri" panose="020F0502020204030204" pitchFamily="34" charset="0"/>
                <a:cs typeface="Calibri" panose="020F0502020204030204" pitchFamily="34" charset="0"/>
              </a:rPr>
              <a:t>và</a:t>
            </a:r>
            <a:r>
              <a:rPr lang="en-US" sz="2000" dirty="0">
                <a:solidFill>
                  <a:prstClr val="black"/>
                </a:solidFill>
                <a:latin typeface="Calibri" panose="020F0502020204030204" pitchFamily="34" charset="0"/>
                <a:cs typeface="Calibri" panose="020F0502020204030204" pitchFamily="34" charset="0"/>
              </a:rPr>
              <a:t> </a:t>
            </a:r>
            <a:r>
              <a:rPr lang="en-US" sz="2000" dirty="0" err="1">
                <a:solidFill>
                  <a:prstClr val="black"/>
                </a:solidFill>
                <a:latin typeface="Calibri" panose="020F0502020204030204" pitchFamily="34" charset="0"/>
                <a:cs typeface="Calibri" panose="020F0502020204030204" pitchFamily="34" charset="0"/>
              </a:rPr>
              <a:t>bằng</a:t>
            </a:r>
            <a:r>
              <a:rPr lang="en-US" sz="2000" dirty="0">
                <a:solidFill>
                  <a:prstClr val="black"/>
                </a:solidFill>
                <a:latin typeface="Calibri" panose="020F0502020204030204" pitchFamily="34" charset="0"/>
                <a:cs typeface="Calibri" panose="020F0502020204030204" pitchFamily="34" charset="0"/>
              </a:rPr>
              <a:t> </a:t>
            </a:r>
            <a:r>
              <a:rPr lang="en-US" sz="2000" dirty="0" err="1">
                <a:solidFill>
                  <a:prstClr val="black"/>
                </a:solidFill>
                <a:latin typeface="Calibri" panose="020F0502020204030204" pitchFamily="34" charset="0"/>
                <a:cs typeface="Calibri" panose="020F0502020204030204" pitchFamily="34" charset="0"/>
              </a:rPr>
              <a:t>cấp</a:t>
            </a:r>
            <a:endParaRPr lang="en-US" sz="2000" dirty="0">
              <a:solidFill>
                <a:prstClr val="black"/>
              </a:solidFill>
              <a:latin typeface="Calibri" panose="020F0502020204030204" pitchFamily="34" charset="0"/>
              <a:cs typeface="Calibri" panose="020F0502020204030204" pitchFamily="34" charset="0"/>
            </a:endParaRPr>
          </a:p>
          <a:p>
            <a:pPr marL="0" indent="0">
              <a:buNone/>
            </a:pPr>
            <a:endParaRPr lang="en-US" sz="2000" dirty="0">
              <a:solidFill>
                <a:prstClr val="black"/>
              </a:solidFill>
              <a:latin typeface="Calibri" panose="020F0502020204030204" pitchFamily="34" charset="0"/>
              <a:cs typeface="Calibri" panose="020F0502020204030204" pitchFamily="34" charset="0"/>
            </a:endParaRPr>
          </a:p>
          <a:p>
            <a:r>
              <a:rPr lang="en-US" sz="2000" dirty="0" err="1">
                <a:latin typeface="Calibri" panose="020F0502020204030204" pitchFamily="34" charset="0"/>
                <a:cs typeface="Calibri" panose="020F0502020204030204" pitchFamily="34" charset="0"/>
              </a:rPr>
              <a:t>Giúp</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bạn</a:t>
            </a:r>
            <a:r>
              <a:rPr lang="en-US" sz="2000" dirty="0">
                <a:latin typeface="Calibri" panose="020F0502020204030204" pitchFamily="34" charset="0"/>
                <a:cs typeface="Calibri" panose="020F0502020204030204" pitchFamily="34" charset="0"/>
              </a:rPr>
              <a:t> </a:t>
            </a:r>
            <a:r>
              <a:rPr lang="en-US" sz="2000" u="sng" dirty="0" err="1">
                <a:latin typeface="Calibri" panose="020F0502020204030204" pitchFamily="34" charset="0"/>
                <a:cs typeface="Calibri" panose="020F0502020204030204" pitchFamily="34" charset="0"/>
              </a:rPr>
              <a:t>quản</a:t>
            </a:r>
            <a:r>
              <a:rPr lang="en-US" sz="2000" u="sng" dirty="0">
                <a:latin typeface="Calibri" panose="020F0502020204030204" pitchFamily="34" charset="0"/>
                <a:cs typeface="Calibri" panose="020F0502020204030204" pitchFamily="34" charset="0"/>
              </a:rPr>
              <a:t> </a:t>
            </a:r>
            <a:r>
              <a:rPr lang="en-US" sz="2000" u="sng" dirty="0" err="1">
                <a:latin typeface="Calibri" panose="020F0502020204030204" pitchFamily="34" charset="0"/>
                <a:cs typeface="Calibri" panose="020F0502020204030204" pitchFamily="34" charset="0"/>
              </a:rPr>
              <a:t>lý</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kế</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hoạch</a:t>
            </a:r>
            <a:r>
              <a:rPr lang="en-US" sz="2000" dirty="0">
                <a:latin typeface="Calibri" panose="020F0502020204030204" pitchFamily="34" charset="0"/>
                <a:cs typeface="Calibri" panose="020F0502020204030204" pitchFamily="34" charset="0"/>
              </a:rPr>
              <a:t> chi </a:t>
            </a:r>
            <a:r>
              <a:rPr lang="en-US" sz="2000" dirty="0" err="1">
                <a:latin typeface="Calibri" panose="020F0502020204030204" pitchFamily="34" charset="0"/>
                <a:cs typeface="Calibri" panose="020F0502020204030204" pitchFamily="34" charset="0"/>
              </a:rPr>
              <a:t>tiêu</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của</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bạn</a:t>
            </a:r>
            <a:endParaRPr lang="en-US" sz="2000" dirty="0">
              <a:latin typeface="Calibri" panose="020F0502020204030204" pitchFamily="34" charset="0"/>
              <a:cs typeface="Calibri" panose="020F0502020204030204" pitchFamily="34" charset="0"/>
            </a:endParaRPr>
          </a:p>
          <a:p>
            <a:endParaRPr lang="en-US" sz="2000" dirty="0">
              <a:latin typeface="Calibri" panose="020F0502020204030204" pitchFamily="34" charset="0"/>
              <a:cs typeface="Calibri" panose="020F0502020204030204" pitchFamily="34" charset="0"/>
            </a:endParaRPr>
          </a:p>
          <a:p>
            <a:r>
              <a:rPr lang="en-US" sz="2000" u="sng" dirty="0" err="1">
                <a:latin typeface="Calibri" panose="020F0502020204030204" pitchFamily="34" charset="0"/>
                <a:cs typeface="Calibri" panose="020F0502020204030204" pitchFamily="34" charset="0"/>
              </a:rPr>
              <a:t>Cung</a:t>
            </a:r>
            <a:r>
              <a:rPr lang="en-US" sz="2000" u="sng" dirty="0">
                <a:latin typeface="Calibri" panose="020F0502020204030204" pitchFamily="34" charset="0"/>
                <a:cs typeface="Calibri" panose="020F0502020204030204" pitchFamily="34" charset="0"/>
              </a:rPr>
              <a:t> </a:t>
            </a:r>
            <a:r>
              <a:rPr lang="en-US" sz="2000" u="sng" dirty="0" err="1">
                <a:latin typeface="Calibri" panose="020F0502020204030204" pitchFamily="34" charset="0"/>
                <a:cs typeface="Calibri" panose="020F0502020204030204" pitchFamily="34" charset="0"/>
              </a:rPr>
              <a:t>cấp</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báo</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cáo</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hàng</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tháng</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về</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kế</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hoạch</a:t>
            </a:r>
            <a:r>
              <a:rPr lang="en-US" sz="2000" dirty="0">
                <a:latin typeface="Calibri" panose="020F0502020204030204" pitchFamily="34" charset="0"/>
                <a:cs typeface="Calibri" panose="020F0502020204030204" pitchFamily="34" charset="0"/>
              </a:rPr>
              <a:t> chi </a:t>
            </a:r>
            <a:r>
              <a:rPr lang="en-US" sz="2000" dirty="0" err="1">
                <a:latin typeface="Calibri" panose="020F0502020204030204" pitchFamily="34" charset="0"/>
                <a:cs typeface="Calibri" panose="020F0502020204030204" pitchFamily="34" charset="0"/>
              </a:rPr>
              <a:t>tiêu</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của</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bạn</a:t>
            </a:r>
            <a:endParaRPr lang="en-US" dirty="0">
              <a:latin typeface="Calibri" panose="020F0502020204030204" pitchFamily="34" charset="0"/>
              <a:cs typeface="Calibri" panose="020F0502020204030204" pitchFamily="34" charset="0"/>
            </a:endParaRPr>
          </a:p>
        </p:txBody>
      </p:sp>
      <p:grpSp>
        <p:nvGrpSpPr>
          <p:cNvPr id="2" name="Group 1">
            <a:extLst>
              <a:ext uri="{FF2B5EF4-FFF2-40B4-BE49-F238E27FC236}">
                <a16:creationId xmlns:a16="http://schemas.microsoft.com/office/drawing/2014/main" id="{4456BA49-BFB3-2F4C-83AB-9A70C342C499}"/>
              </a:ext>
            </a:extLst>
          </p:cNvPr>
          <p:cNvGrpSpPr/>
          <p:nvPr/>
        </p:nvGrpSpPr>
        <p:grpSpPr>
          <a:xfrm>
            <a:off x="7728899" y="1157019"/>
            <a:ext cx="4154807" cy="1648630"/>
            <a:chOff x="7424609" y="3951244"/>
            <a:chExt cx="4154807" cy="1648630"/>
          </a:xfrm>
        </p:grpSpPr>
        <p:sp>
          <p:nvSpPr>
            <p:cNvPr id="10" name="Rectangle 9">
              <a:extLst>
                <a:ext uri="{FF2B5EF4-FFF2-40B4-BE49-F238E27FC236}">
                  <a16:creationId xmlns:a16="http://schemas.microsoft.com/office/drawing/2014/main" id="{9F82F547-00F0-4546-8AAE-6DD06CB59C9F}"/>
                </a:ext>
              </a:extLst>
            </p:cNvPr>
            <p:cNvSpPr/>
            <p:nvPr/>
          </p:nvSpPr>
          <p:spPr>
            <a:xfrm>
              <a:off x="7424609" y="3951244"/>
              <a:ext cx="4154807" cy="1648630"/>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FEDDA522-AC52-E84B-9407-9AD25AADB1ED}"/>
                </a:ext>
              </a:extLst>
            </p:cNvPr>
            <p:cNvSpPr/>
            <p:nvPr/>
          </p:nvSpPr>
          <p:spPr>
            <a:xfrm>
              <a:off x="7424609" y="4150080"/>
              <a:ext cx="4115423" cy="830997"/>
            </a:xfrm>
            <a:prstGeom prst="rect">
              <a:avLst/>
            </a:prstGeom>
          </p:spPr>
          <p:txBody>
            <a:bodyPr wrap="square">
              <a:spAutoFit/>
            </a:bodyPr>
            <a:lstStyle/>
            <a:p>
              <a:pPr algn="ctr"/>
              <a:r>
                <a:rPr lang="en-US" sz="2400" dirty="0">
                  <a:solidFill>
                    <a:prstClr val="black"/>
                  </a:solidFill>
                  <a:latin typeface="Calibri" panose="020F0502020204030204" pitchFamily="34" charset="0"/>
                  <a:cs typeface="Calibri" panose="020F0502020204030204" pitchFamily="34" charset="0"/>
                </a:rPr>
                <a:t>Ai </a:t>
              </a:r>
              <a:r>
                <a:rPr lang="en-US" sz="2400" dirty="0" err="1">
                  <a:solidFill>
                    <a:prstClr val="black"/>
                  </a:solidFill>
                  <a:latin typeface="Calibri" panose="020F0502020204030204" pitchFamily="34" charset="0"/>
                  <a:cs typeface="Calibri" panose="020F0502020204030204" pitchFamily="34" charset="0"/>
                </a:rPr>
                <a:t>sẽ</a:t>
              </a:r>
              <a:r>
                <a:rPr lang="en-US" sz="2400" dirty="0">
                  <a:solidFill>
                    <a:prstClr val="black"/>
                  </a:solidFill>
                  <a:latin typeface="Calibri" panose="020F0502020204030204" pitchFamily="34" charset="0"/>
                  <a:cs typeface="Calibri" panose="020F0502020204030204" pitchFamily="34" charset="0"/>
                </a:rPr>
                <a:t> </a:t>
              </a:r>
              <a:r>
                <a:rPr lang="en-US" sz="2400" u="sng" dirty="0" err="1">
                  <a:solidFill>
                    <a:prstClr val="black"/>
                  </a:solidFill>
                  <a:latin typeface="Calibri" panose="020F0502020204030204" pitchFamily="34" charset="0"/>
                  <a:cs typeface="Calibri" panose="020F0502020204030204" pitchFamily="34" charset="0"/>
                </a:rPr>
                <a:t>giúp</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bạn</a:t>
              </a:r>
              <a:r>
                <a:rPr lang="en-US" sz="2400" dirty="0">
                  <a:solidFill>
                    <a:prstClr val="black"/>
                  </a:solidFill>
                  <a:latin typeface="Calibri" panose="020F0502020204030204" pitchFamily="34" charset="0"/>
                  <a:cs typeface="Calibri" panose="020F0502020204030204" pitchFamily="34" charset="0"/>
                </a:rPr>
                <a:t> </a:t>
              </a:r>
              <a:r>
                <a:rPr lang="en-US" sz="2400" b="1" u="sng" dirty="0" err="1">
                  <a:solidFill>
                    <a:prstClr val="black"/>
                  </a:solidFill>
                  <a:latin typeface="Calibri" panose="020F0502020204030204" pitchFamily="34" charset="0"/>
                  <a:cs typeface="Calibri" panose="020F0502020204030204" pitchFamily="34" charset="0"/>
                </a:rPr>
                <a:t>thanh</a:t>
              </a:r>
              <a:r>
                <a:rPr lang="en-US" sz="2400" b="1" u="sng" dirty="0">
                  <a:solidFill>
                    <a:prstClr val="black"/>
                  </a:solidFill>
                  <a:latin typeface="Calibri" panose="020F0502020204030204" pitchFamily="34" charset="0"/>
                  <a:cs typeface="Calibri" panose="020F0502020204030204" pitchFamily="34" charset="0"/>
                </a:rPr>
                <a:t> </a:t>
              </a:r>
              <a:r>
                <a:rPr lang="en-US" sz="2400" b="1" u="sng" dirty="0" err="1">
                  <a:solidFill>
                    <a:prstClr val="black"/>
                  </a:solidFill>
                  <a:latin typeface="Calibri" panose="020F0502020204030204" pitchFamily="34" charset="0"/>
                  <a:cs typeface="Calibri" panose="020F0502020204030204" pitchFamily="34" charset="0"/>
                </a:rPr>
                <a:t>toán</a:t>
              </a:r>
              <a:r>
                <a:rPr lang="en-US" sz="2400" b="1" u="sng"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dịch</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vụ</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và</a:t>
              </a:r>
              <a:r>
                <a:rPr lang="en-US" sz="2400" dirty="0">
                  <a:solidFill>
                    <a:prstClr val="black"/>
                  </a:solidFill>
                  <a:latin typeface="Calibri" panose="020F0502020204030204" pitchFamily="34" charset="0"/>
                  <a:cs typeface="Calibri" panose="020F0502020204030204" pitchFamily="34" charset="0"/>
                </a:rPr>
                <a:t> </a:t>
              </a:r>
              <a:r>
                <a:rPr lang="en-US" sz="2400" b="1" u="sng" dirty="0" err="1">
                  <a:solidFill>
                    <a:prstClr val="black"/>
                  </a:solidFill>
                  <a:latin typeface="Calibri" panose="020F0502020204030204" pitchFamily="34" charset="0"/>
                  <a:cs typeface="Calibri" panose="020F0502020204030204" pitchFamily="34" charset="0"/>
                </a:rPr>
                <a:t>trả</a:t>
              </a:r>
              <a:r>
                <a:rPr lang="en-US" sz="2400" b="1" u="sng" dirty="0">
                  <a:solidFill>
                    <a:prstClr val="black"/>
                  </a:solidFill>
                  <a:latin typeface="Calibri" panose="020F0502020204030204" pitchFamily="34" charset="0"/>
                  <a:cs typeface="Calibri" panose="020F0502020204030204" pitchFamily="34" charset="0"/>
                </a:rPr>
                <a:t> </a:t>
              </a:r>
              <a:r>
                <a:rPr lang="en-US" sz="2400" b="1" u="sng" dirty="0" err="1">
                  <a:solidFill>
                    <a:prstClr val="black"/>
                  </a:solidFill>
                  <a:latin typeface="Calibri" panose="020F0502020204030204" pitchFamily="34" charset="0"/>
                  <a:cs typeface="Calibri" panose="020F0502020204030204" pitchFamily="34" charset="0"/>
                </a:rPr>
                <a:t>lương</a:t>
              </a:r>
              <a:r>
                <a:rPr lang="en-US" sz="2400" b="1" u="sng"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nhân</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viên</a:t>
              </a:r>
              <a:r>
                <a:rPr lang="en-US" sz="2400" dirty="0">
                  <a:solidFill>
                    <a:prstClr val="black"/>
                  </a:solidFill>
                  <a:latin typeface="Calibri" panose="020F0502020204030204" pitchFamily="34" charset="0"/>
                  <a:cs typeface="Calibri" panose="020F0502020204030204" pitchFamily="34" charset="0"/>
                </a:rPr>
                <a:t>?</a:t>
              </a:r>
              <a:endParaRPr lang="en-US" sz="2400" dirty="0">
                <a:latin typeface="Calibri" panose="020F0502020204030204" pitchFamily="34" charset="0"/>
                <a:cs typeface="Calibri" panose="020F0502020204030204" pitchFamily="34" charset="0"/>
              </a:endParaRPr>
            </a:p>
          </p:txBody>
        </p:sp>
      </p:grpSp>
      <p:sp>
        <p:nvSpPr>
          <p:cNvPr id="13" name="TextBox 12"/>
          <p:cNvSpPr txBox="1"/>
          <p:nvPr/>
        </p:nvSpPr>
        <p:spPr>
          <a:xfrm>
            <a:off x="110210" y="1173152"/>
            <a:ext cx="6219316" cy="369332"/>
          </a:xfrm>
          <a:prstGeom prst="rect">
            <a:avLst/>
          </a:prstGeom>
          <a:noFill/>
        </p:spPr>
        <p:txBody>
          <a:bodyPr wrap="square" rtlCol="0">
            <a:spAutoFit/>
          </a:bodyPr>
          <a:lstStyle/>
          <a:p>
            <a:pPr>
              <a:lnSpc>
                <a:spcPct val="90000"/>
              </a:lnSpc>
              <a:spcBef>
                <a:spcPct val="0"/>
              </a:spcBef>
            </a:pPr>
            <a:r>
              <a:rPr lang="en-US" sz="20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Vai</a:t>
            </a: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0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trò</a:t>
            </a: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0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và</a:t>
            </a: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0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Trách</a:t>
            </a: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0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nhiệm</a:t>
            </a: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0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của</a:t>
            </a: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FMS</a:t>
            </a:r>
            <a:endParaRPr lang="en-US" sz="2000" kern="1200" dirty="0">
              <a:solidFill>
                <a:schemeClr val="accent5">
                  <a:lumMod val="50000"/>
                </a:schemeClr>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p:txBody>
      </p:sp>
    </p:spTree>
    <p:extLst>
      <p:ext uri="{BB962C8B-B14F-4D97-AF65-F5344CB8AC3E}">
        <p14:creationId xmlns:p14="http://schemas.microsoft.com/office/powerpoint/2010/main" val="7194922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en-US" sz="2800" dirty="0">
                <a:latin typeface="Arial" panose="020B0604020202020204" pitchFamily="34" charset="0"/>
                <a:cs typeface="Arial" panose="020B0604020202020204" pitchFamily="34" charset="0"/>
              </a:rPr>
              <a:t>VAI TRÒ VÀ TRÁCH NHIỆM</a:t>
            </a:r>
          </a:p>
        </p:txBody>
      </p:sp>
      <p:sp>
        <p:nvSpPr>
          <p:cNvPr id="9" name="Oval 8"/>
          <p:cNvSpPr/>
          <p:nvPr/>
        </p:nvSpPr>
        <p:spPr>
          <a:xfrm>
            <a:off x="-413842" y="953176"/>
            <a:ext cx="7186612" cy="7090509"/>
          </a:xfrm>
          <a:prstGeom prst="ellipse">
            <a:avLst/>
          </a:prstGeom>
          <a:blipFill dpi="0" rotWithShape="1">
            <a:blip r:embed="rId3">
              <a:alphaModFix amt="56000"/>
            </a:blip>
            <a:srcRect/>
            <a:stretch>
              <a:fillRect/>
            </a:stretch>
          </a:bli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63C96084-EBD4-6746-BBB9-A441E1AC503E}"/>
              </a:ext>
            </a:extLst>
          </p:cNvPr>
          <p:cNvSpPr/>
          <p:nvPr/>
        </p:nvSpPr>
        <p:spPr>
          <a:xfrm>
            <a:off x="614364" y="2965117"/>
            <a:ext cx="5196158" cy="3708524"/>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1" name="Content Placeholder 2">
            <a:extLst>
              <a:ext uri="{FF2B5EF4-FFF2-40B4-BE49-F238E27FC236}">
                <a16:creationId xmlns:a16="http://schemas.microsoft.com/office/drawing/2014/main" id="{FB36FF11-4900-AB4E-A479-E474D55281A4}"/>
              </a:ext>
            </a:extLst>
          </p:cNvPr>
          <p:cNvSpPr txBox="1">
            <a:spLocks/>
          </p:cNvSpPr>
          <p:nvPr/>
        </p:nvSpPr>
        <p:spPr>
          <a:xfrm>
            <a:off x="760228" y="3130860"/>
            <a:ext cx="4838472" cy="35383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latin typeface="Calibri" panose="020F0502020204030204" pitchFamily="34" charset="0"/>
                <a:cs typeface="Calibri" panose="020F0502020204030204" pitchFamily="34" charset="0"/>
              </a:rPr>
              <a:t>BẠN </a:t>
            </a:r>
            <a:r>
              <a:rPr lang="en-US" sz="1800" b="1" u="sng" dirty="0">
                <a:latin typeface="Calibri" panose="020F0502020204030204" pitchFamily="34" charset="0"/>
                <a:cs typeface="Calibri" panose="020F0502020204030204" pitchFamily="34" charset="0"/>
              </a:rPr>
              <a:t>CẦN</a:t>
            </a:r>
            <a:r>
              <a:rPr lang="en-US" sz="1800" dirty="0">
                <a:latin typeface="Calibri" panose="020F0502020204030204" pitchFamily="34" charset="0"/>
                <a:cs typeface="Calibri" panose="020F0502020204030204" pitchFamily="34" charset="0"/>
              </a:rPr>
              <a:t> GÌ?</a:t>
            </a:r>
            <a:endParaRPr lang="en-US" sz="900" dirty="0">
              <a:latin typeface="Calibri" panose="020F0502020204030204" pitchFamily="34" charset="0"/>
              <a:cs typeface="Calibri" panose="020F0502020204030204" pitchFamily="34" charset="0"/>
            </a:endParaRPr>
          </a:p>
          <a:p>
            <a:r>
              <a:rPr lang="en-US" sz="1800" dirty="0" err="1">
                <a:latin typeface="Calibri" panose="020F0502020204030204" pitchFamily="34" charset="0"/>
                <a:cs typeface="Calibri" panose="020F0502020204030204" pitchFamily="34" charset="0"/>
              </a:rPr>
              <a:t>Bạn</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có</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cần</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giúp</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đỡ</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về</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nhân</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viên</a:t>
            </a:r>
            <a:r>
              <a:rPr lang="en-US" sz="1800" dirty="0">
                <a:latin typeface="Calibri" panose="020F0502020204030204" pitchFamily="34" charset="0"/>
                <a:cs typeface="Calibri" panose="020F0502020204030204" pitchFamily="34" charset="0"/>
              </a:rPr>
              <a:t>? </a:t>
            </a:r>
            <a:endParaRPr lang="en-US" sz="800" dirty="0">
              <a:latin typeface="Calibri" panose="020F0502020204030204" pitchFamily="34" charset="0"/>
              <a:cs typeface="Calibri" panose="020F0502020204030204" pitchFamily="34" charset="0"/>
            </a:endParaRPr>
          </a:p>
          <a:p>
            <a:r>
              <a:rPr lang="en-US" sz="1800" dirty="0" err="1">
                <a:latin typeface="Calibri" panose="020F0502020204030204" pitchFamily="34" charset="0"/>
                <a:cs typeface="Calibri" panose="020F0502020204030204" pitchFamily="34" charset="0"/>
              </a:rPr>
              <a:t>Bạn</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có</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cần</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thêm</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trợ</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giúp</a:t>
            </a:r>
            <a:r>
              <a:rPr lang="en-US" sz="1800" dirty="0">
                <a:latin typeface="Calibri" panose="020F0502020204030204" pitchFamily="34" charset="0"/>
                <a:cs typeface="Calibri" panose="020F0502020204030204" pitchFamily="34" charset="0"/>
              </a:rPr>
              <a:t> hay </a:t>
            </a:r>
            <a:r>
              <a:rPr lang="en-US" sz="1800" dirty="0" err="1">
                <a:latin typeface="Calibri" panose="020F0502020204030204" pitchFamily="34" charset="0"/>
                <a:cs typeface="Calibri" panose="020F0502020204030204" pitchFamily="34" charset="0"/>
              </a:rPr>
              <a:t>nhắc</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nhở</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để</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đảm</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bảo</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bạn</a:t>
            </a:r>
            <a:r>
              <a:rPr lang="en-US" sz="1800" dirty="0">
                <a:latin typeface="Calibri" panose="020F0502020204030204" pitchFamily="34" charset="0"/>
                <a:cs typeface="Calibri" panose="020F0502020204030204" pitchFamily="34" charset="0"/>
              </a:rPr>
              <a:t> chi </a:t>
            </a:r>
            <a:r>
              <a:rPr lang="en-US" sz="1800" dirty="0" err="1">
                <a:latin typeface="Calibri" panose="020F0502020204030204" pitchFamily="34" charset="0"/>
                <a:cs typeface="Calibri" panose="020F0502020204030204" pitchFamily="34" charset="0"/>
              </a:rPr>
              <a:t>tiêu</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trong</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kế</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hoạch</a:t>
            </a:r>
            <a:r>
              <a:rPr lang="en-US" sz="1800" dirty="0">
                <a:latin typeface="Calibri" panose="020F0502020204030204" pitchFamily="34" charset="0"/>
                <a:cs typeface="Calibri" panose="020F0502020204030204" pitchFamily="34" charset="0"/>
              </a:rPr>
              <a:t> chi </a:t>
            </a:r>
            <a:r>
              <a:rPr lang="en-US" sz="1800" dirty="0" err="1">
                <a:latin typeface="Calibri" panose="020F0502020204030204" pitchFamily="34" charset="0"/>
                <a:cs typeface="Calibri" panose="020F0502020204030204" pitchFamily="34" charset="0"/>
              </a:rPr>
              <a:t>tiêu</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của</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bạn</a:t>
            </a:r>
            <a:r>
              <a:rPr lang="en-US" sz="1800" dirty="0">
                <a:latin typeface="Calibri" panose="020F0502020204030204" pitchFamily="34" charset="0"/>
                <a:cs typeface="Calibri" panose="020F0502020204030204" pitchFamily="34" charset="0"/>
              </a:rPr>
              <a:t>?	</a:t>
            </a:r>
          </a:p>
          <a:p>
            <a:pPr marL="0" indent="0">
              <a:buNone/>
            </a:pPr>
            <a:endParaRPr lang="en-US" sz="100" dirty="0">
              <a:latin typeface="Calibri" panose="020F0502020204030204" pitchFamily="34" charset="0"/>
              <a:cs typeface="Calibri" panose="020F0502020204030204" pitchFamily="34" charset="0"/>
            </a:endParaRPr>
          </a:p>
          <a:p>
            <a:r>
              <a:rPr lang="en-US" sz="1800" dirty="0" err="1">
                <a:latin typeface="Calibri" panose="020F0502020204030204" pitchFamily="34" charset="0"/>
                <a:cs typeface="Calibri" panose="020F0502020204030204" pitchFamily="34" charset="0"/>
              </a:rPr>
              <a:t>Bạn</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chỉ</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cần</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họ</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thanh</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toán</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hoá</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đơn</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và</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gửi</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bạn</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bản</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kê</a:t>
            </a:r>
            <a:r>
              <a:rPr lang="en-US" sz="1800" dirty="0">
                <a:latin typeface="Calibri" panose="020F0502020204030204" pitchFamily="34" charset="0"/>
                <a:cs typeface="Calibri" panose="020F0502020204030204" pitchFamily="34" charset="0"/>
              </a:rPr>
              <a:t>?</a:t>
            </a:r>
          </a:p>
          <a:p>
            <a:endParaRPr lang="en-US" sz="800" dirty="0">
              <a:latin typeface="Calibri" panose="020F0502020204030204" pitchFamily="34" charset="0"/>
              <a:cs typeface="Calibri" panose="020F0502020204030204" pitchFamily="34" charset="0"/>
            </a:endParaRPr>
          </a:p>
          <a:p>
            <a:r>
              <a:rPr lang="en-US" sz="1800" dirty="0" err="1">
                <a:latin typeface="Calibri" panose="020F0502020204030204" pitchFamily="34" charset="0"/>
                <a:cs typeface="Calibri" panose="020F0502020204030204" pitchFamily="34" charset="0"/>
              </a:rPr>
              <a:t>Bạn</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có</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cần</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mua</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hàng</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hoá</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và</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vật</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dụng</a:t>
            </a:r>
            <a:r>
              <a:rPr lang="en-US" sz="1800" dirty="0">
                <a:latin typeface="Calibri" panose="020F0502020204030204" pitchFamily="34" charset="0"/>
                <a:cs typeface="Calibri" panose="020F0502020204030204" pitchFamily="34" charset="0"/>
              </a:rPr>
              <a:t>?</a:t>
            </a:r>
          </a:p>
          <a:p>
            <a:pPr marL="0" indent="0">
              <a:buNone/>
            </a:pPr>
            <a:endParaRPr lang="en-US" sz="100" dirty="0">
              <a:latin typeface="Century Gothic" panose="020B0502020202020204" pitchFamily="34" charset="0"/>
            </a:endParaRPr>
          </a:p>
          <a:p>
            <a:pPr marL="0" indent="0">
              <a:buNone/>
            </a:pPr>
            <a:endParaRPr lang="en-US" sz="700" dirty="0">
              <a:latin typeface="Century Gothic" panose="020B0502020202020204" pitchFamily="34" charset="0"/>
            </a:endParaRPr>
          </a:p>
          <a:p>
            <a:pPr marL="0" indent="0">
              <a:buNone/>
            </a:pPr>
            <a:endParaRPr lang="en-US" sz="800" dirty="0">
              <a:latin typeface="Century Gothic" panose="020B0502020202020204" pitchFamily="34" charset="0"/>
            </a:endParaRPr>
          </a:p>
          <a:p>
            <a:endParaRPr lang="en-US" sz="2000" dirty="0"/>
          </a:p>
        </p:txBody>
      </p:sp>
      <p:pic>
        <p:nvPicPr>
          <p:cNvPr id="2" name="Picture 1"/>
          <p:cNvPicPr>
            <a:picLocks noChangeAspect="1"/>
          </p:cNvPicPr>
          <p:nvPr/>
        </p:nvPicPr>
        <p:blipFill>
          <a:blip r:embed="rId4"/>
          <a:stretch>
            <a:fillRect/>
          </a:stretch>
        </p:blipFill>
        <p:spPr>
          <a:xfrm>
            <a:off x="6467965" y="2965117"/>
            <a:ext cx="5206435" cy="3724979"/>
          </a:xfrm>
          <a:prstGeom prst="rect">
            <a:avLst/>
          </a:prstGeom>
        </p:spPr>
      </p:pic>
      <p:grpSp>
        <p:nvGrpSpPr>
          <p:cNvPr id="3" name="Group 2"/>
          <p:cNvGrpSpPr/>
          <p:nvPr/>
        </p:nvGrpSpPr>
        <p:grpSpPr>
          <a:xfrm>
            <a:off x="2191295" y="1486742"/>
            <a:ext cx="7846447" cy="864770"/>
            <a:chOff x="2131137" y="1939594"/>
            <a:chExt cx="7846447" cy="864770"/>
          </a:xfrm>
        </p:grpSpPr>
        <p:sp>
          <p:nvSpPr>
            <p:cNvPr id="13" name="Rectangle 12">
              <a:extLst>
                <a:ext uri="{FF2B5EF4-FFF2-40B4-BE49-F238E27FC236}">
                  <a16:creationId xmlns:a16="http://schemas.microsoft.com/office/drawing/2014/main" id="{12AFCF52-822E-FD43-A350-793208F0A42B}"/>
                </a:ext>
              </a:extLst>
            </p:cNvPr>
            <p:cNvSpPr/>
            <p:nvPr/>
          </p:nvSpPr>
          <p:spPr>
            <a:xfrm>
              <a:off x="2296749" y="1939594"/>
              <a:ext cx="7515225" cy="864770"/>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14" name="TextBox 13"/>
            <p:cNvSpPr txBox="1"/>
            <p:nvPr/>
          </p:nvSpPr>
          <p:spPr>
            <a:xfrm>
              <a:off x="2131137" y="1961471"/>
              <a:ext cx="7846447" cy="461665"/>
            </a:xfrm>
            <a:prstGeom prst="rect">
              <a:avLst/>
            </a:prstGeom>
            <a:noFill/>
          </p:spPr>
          <p:txBody>
            <a:bodyPr wrap="square" rtlCol="0">
              <a:spAutoFit/>
            </a:bodyPr>
            <a:lstStyle/>
            <a:p>
              <a:pPr algn="ctr"/>
              <a:r>
                <a:rPr lang="en-US" sz="2400" dirty="0" err="1">
                  <a:latin typeface="Calibri" panose="020F0502020204030204" pitchFamily="34" charset="0"/>
                  <a:cs typeface="Calibri" panose="020F0502020204030204" pitchFamily="34" charset="0"/>
                </a:rPr>
                <a:t>Nghĩ</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về</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điều</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bạn</a:t>
              </a:r>
              <a:r>
                <a:rPr lang="en-US" sz="2400" dirty="0">
                  <a:latin typeface="Calibri" panose="020F0502020204030204" pitchFamily="34" charset="0"/>
                  <a:cs typeface="Calibri" panose="020F0502020204030204" pitchFamily="34" charset="0"/>
                </a:rPr>
                <a:t> </a:t>
              </a:r>
              <a:r>
                <a:rPr lang="en-US" sz="2400" b="1" u="sng" dirty="0" err="1">
                  <a:latin typeface="Calibri" panose="020F0502020204030204" pitchFamily="34" charset="0"/>
                  <a:cs typeface="Calibri" panose="020F0502020204030204" pitchFamily="34" charset="0"/>
                </a:rPr>
                <a:t>cần</a:t>
              </a:r>
              <a:r>
                <a:rPr lang="en-US" sz="2400" dirty="0">
                  <a:latin typeface="Calibri" panose="020F0502020204030204" pitchFamily="34" charset="0"/>
                  <a:cs typeface="Calibri" panose="020F0502020204030204" pitchFamily="34" charset="0"/>
                </a:rPr>
                <a:t>... VÀ </a:t>
              </a:r>
              <a:r>
                <a:rPr lang="en-US" sz="2400" dirty="0" err="1">
                  <a:latin typeface="Calibri" panose="020F0502020204030204" pitchFamily="34" charset="0"/>
                  <a:cs typeface="Calibri" panose="020F0502020204030204" pitchFamily="34" charset="0"/>
                </a:rPr>
                <a:t>điều</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bạn</a:t>
              </a:r>
              <a:r>
                <a:rPr lang="en-US" sz="2400" dirty="0">
                  <a:latin typeface="Calibri" panose="020F0502020204030204" pitchFamily="34" charset="0"/>
                  <a:cs typeface="Calibri" panose="020F0502020204030204" pitchFamily="34" charset="0"/>
                </a:rPr>
                <a:t> </a:t>
              </a:r>
              <a:r>
                <a:rPr lang="en-US" sz="2400" b="1" u="sng" dirty="0" err="1">
                  <a:latin typeface="Calibri" panose="020F0502020204030204" pitchFamily="34" charset="0"/>
                  <a:cs typeface="Calibri" panose="020F0502020204030204" pitchFamily="34" charset="0"/>
                </a:rPr>
                <a:t>muốn</a:t>
              </a:r>
              <a:r>
                <a:rPr lang="en-US" sz="2400" dirty="0">
                  <a:latin typeface="Calibri" panose="020F0502020204030204" pitchFamily="34" charset="0"/>
                  <a:cs typeface="Calibri" panose="020F0502020204030204" pitchFamily="34" charset="0"/>
                </a:rPr>
                <a:t>?</a:t>
              </a:r>
            </a:p>
          </p:txBody>
        </p:sp>
      </p:grpSp>
      <p:sp>
        <p:nvSpPr>
          <p:cNvPr id="12" name="TextBox 11"/>
          <p:cNvSpPr txBox="1"/>
          <p:nvPr/>
        </p:nvSpPr>
        <p:spPr>
          <a:xfrm>
            <a:off x="6569099" y="3130860"/>
            <a:ext cx="5004165" cy="3360920"/>
          </a:xfrm>
          <a:prstGeom prst="rect">
            <a:avLst/>
          </a:prstGeom>
          <a:noFill/>
        </p:spPr>
        <p:txBody>
          <a:bodyPr wrap="square" rtlCol="0">
            <a:spAutoFit/>
          </a:bodyPr>
          <a:lstStyle/>
          <a:p>
            <a:pPr>
              <a:lnSpc>
                <a:spcPct val="90000"/>
              </a:lnSpc>
              <a:spcBef>
                <a:spcPct val="0"/>
              </a:spcBef>
            </a:pPr>
            <a:r>
              <a:rPr lang="en-US" sz="2000" dirty="0">
                <a:latin typeface="Calibri" panose="020F0502020204030204" pitchFamily="34" charset="0"/>
                <a:cs typeface="Calibri" panose="020F0502020204030204" pitchFamily="34" charset="0"/>
              </a:rPr>
              <a:t>BẠN </a:t>
            </a:r>
            <a:r>
              <a:rPr lang="en-US" sz="2000" b="1" u="sng" dirty="0">
                <a:latin typeface="Calibri" panose="020F0502020204030204" pitchFamily="34" charset="0"/>
                <a:cs typeface="Calibri" panose="020F0502020204030204" pitchFamily="34" charset="0"/>
              </a:rPr>
              <a:t>MUỐN</a:t>
            </a:r>
            <a:r>
              <a:rPr lang="en-US" sz="2000" dirty="0">
                <a:latin typeface="Calibri" panose="020F0502020204030204" pitchFamily="34" charset="0"/>
                <a:cs typeface="Calibri" panose="020F0502020204030204" pitchFamily="34" charset="0"/>
              </a:rPr>
              <a:t> GÌ?</a:t>
            </a:r>
          </a:p>
          <a:p>
            <a:pPr>
              <a:lnSpc>
                <a:spcPct val="90000"/>
              </a:lnSpc>
              <a:spcBef>
                <a:spcPct val="0"/>
              </a:spcBef>
            </a:pPr>
            <a:endParaRPr lang="en-US" sz="800" dirty="0">
              <a:latin typeface="Calibri" panose="020F0502020204030204" pitchFamily="34" charset="0"/>
              <a:cs typeface="Calibri" panose="020F0502020204030204" pitchFamily="34" charset="0"/>
            </a:endParaRPr>
          </a:p>
          <a:p>
            <a:pPr marL="342900" indent="-342900">
              <a:lnSpc>
                <a:spcPct val="90000"/>
              </a:lnSpc>
              <a:spcBef>
                <a:spcPct val="0"/>
              </a:spcBef>
              <a:buFont typeface="Arial" panose="020B0604020202020204" pitchFamily="34" charset="0"/>
              <a:buChar char="•"/>
            </a:pPr>
            <a:r>
              <a:rPr lang="en-US" sz="2000" dirty="0" err="1">
                <a:latin typeface="Calibri" panose="020F0502020204030204" pitchFamily="34" charset="0"/>
                <a:cs typeface="Calibri" panose="020F0502020204030204" pitchFamily="34" charset="0"/>
              </a:rPr>
              <a:t>Chịu</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trách</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nhiệm</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hoàn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toàn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với</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nhân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viên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của</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bạn</a:t>
            </a:r>
            <a:r>
              <a:rPr lang="en-US" sz="2000" dirty="0">
                <a:latin typeface="Calibri" panose="020F0502020204030204" pitchFamily="34" charset="0"/>
                <a:cs typeface="Calibri" panose="020F0502020204030204" pitchFamily="34" charset="0"/>
              </a:rPr>
              <a:t>?</a:t>
            </a:r>
          </a:p>
          <a:p>
            <a:pPr>
              <a:lnSpc>
                <a:spcPct val="90000"/>
              </a:lnSpc>
              <a:spcBef>
                <a:spcPct val="0"/>
              </a:spcBef>
            </a:pPr>
            <a:endParaRPr lang="en-US" sz="2000" dirty="0">
              <a:latin typeface="Calibri" panose="020F0502020204030204" pitchFamily="34" charset="0"/>
              <a:cs typeface="Calibri" panose="020F0502020204030204" pitchFamily="34" charset="0"/>
            </a:endParaRPr>
          </a:p>
          <a:p>
            <a:pPr marL="342900" indent="-342900">
              <a:lnSpc>
                <a:spcPct val="90000"/>
              </a:lnSpc>
              <a:spcBef>
                <a:spcPct val="0"/>
              </a:spcBef>
              <a:buFont typeface="Arial" panose="020B0604020202020204" pitchFamily="34" charset="0"/>
              <a:buChar char="•"/>
            </a:pPr>
            <a:r>
              <a:rPr lang="en-US" sz="2000" dirty="0" err="1">
                <a:latin typeface="Calibri" panose="020F0502020204030204" pitchFamily="34" charset="0"/>
                <a:cs typeface="Calibri" panose="020F0502020204030204" pitchFamily="34" charset="0"/>
              </a:rPr>
              <a:t>Giúp</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đỡ</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về</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việc</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thuê</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nhân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viên</a:t>
            </a:r>
            <a:r>
              <a:rPr lang="en-US" sz="2000" dirty="0">
                <a:latin typeface="Calibri" panose="020F0502020204030204" pitchFamily="34" charset="0"/>
                <a:cs typeface="Calibri" panose="020F0502020204030204" pitchFamily="34" charset="0"/>
              </a:rPr>
              <a:t>?</a:t>
            </a:r>
          </a:p>
          <a:p>
            <a:pPr marL="342900" indent="-342900">
              <a:lnSpc>
                <a:spcPct val="90000"/>
              </a:lnSpc>
              <a:spcBef>
                <a:spcPct val="0"/>
              </a:spcBef>
              <a:buFont typeface="Arial" panose="020B0604020202020204" pitchFamily="34" charset="0"/>
              <a:buChar char="•"/>
            </a:pPr>
            <a:endParaRPr lang="en-US" sz="2000" dirty="0">
              <a:latin typeface="Calibri" panose="020F0502020204030204" pitchFamily="34" charset="0"/>
              <a:cs typeface="Calibri" panose="020F0502020204030204" pitchFamily="34" charset="0"/>
            </a:endParaRPr>
          </a:p>
          <a:p>
            <a:pPr marL="342900" indent="-342900">
              <a:lnSpc>
                <a:spcPct val="90000"/>
              </a:lnSpc>
              <a:spcBef>
                <a:spcPct val="0"/>
              </a:spcBef>
              <a:buFont typeface="Arial" panose="020B0604020202020204" pitchFamily="34" charset="0"/>
              <a:buChar char="•"/>
            </a:pPr>
            <a:r>
              <a:rPr lang="en-US" sz="2000" dirty="0" err="1">
                <a:latin typeface="Calibri" panose="020F0502020204030204" pitchFamily="34" charset="0"/>
                <a:cs typeface="Calibri" panose="020F0502020204030204" pitchFamily="34" charset="0"/>
              </a:rPr>
              <a:t>Trách</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nhiệm</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pháp</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lý</a:t>
            </a:r>
            <a:r>
              <a:rPr lang="en-US" sz="2000" dirty="0">
                <a:latin typeface="Calibri" panose="020F0502020204030204" pitchFamily="34" charset="0"/>
                <a:cs typeface="Calibri" panose="020F0502020204030204" pitchFamily="34" charset="0"/>
              </a:rPr>
              <a:t> hay </a:t>
            </a:r>
            <a:r>
              <a:rPr lang="en-US" sz="2000" dirty="0" err="1">
                <a:latin typeface="Calibri" panose="020F0502020204030204" pitchFamily="34" charset="0"/>
                <a:cs typeface="Calibri" panose="020F0502020204030204" pitchFamily="34" charset="0"/>
              </a:rPr>
              <a:t>không</a:t>
            </a:r>
            <a:r>
              <a:rPr lang="en-US" sz="2000" dirty="0">
                <a:latin typeface="Calibri" panose="020F0502020204030204" pitchFamily="34" charset="0"/>
                <a:cs typeface="Calibri" panose="020F0502020204030204" pitchFamily="34" charset="0"/>
              </a:rPr>
              <a:t>? </a:t>
            </a:r>
          </a:p>
          <a:p>
            <a:pPr marL="342900" indent="-342900">
              <a:lnSpc>
                <a:spcPct val="90000"/>
              </a:lnSpc>
              <a:spcBef>
                <a:spcPct val="0"/>
              </a:spcBef>
              <a:buFont typeface="Arial" panose="020B0604020202020204" pitchFamily="34" charset="0"/>
              <a:buChar char="•"/>
            </a:pPr>
            <a:endParaRPr lang="en-US" sz="2000" dirty="0">
              <a:latin typeface="Century Gothic" panose="020B0502020202020204" pitchFamily="34" charset="0"/>
            </a:endParaRPr>
          </a:p>
          <a:p>
            <a:pPr marL="342900" indent="-342900">
              <a:lnSpc>
                <a:spcPct val="90000"/>
              </a:lnSpc>
              <a:spcBef>
                <a:spcPct val="0"/>
              </a:spcBef>
              <a:buFont typeface="Arial" panose="020B0604020202020204" pitchFamily="34" charset="0"/>
              <a:buChar char="•"/>
            </a:pPr>
            <a:endParaRPr lang="en-US" sz="2000" dirty="0">
              <a:latin typeface="Century Gothic" panose="020B0502020202020204" pitchFamily="34" charset="0"/>
            </a:endParaRPr>
          </a:p>
          <a:p>
            <a:pPr marL="342900" indent="-342900">
              <a:lnSpc>
                <a:spcPct val="90000"/>
              </a:lnSpc>
              <a:spcBef>
                <a:spcPct val="0"/>
              </a:spcBef>
              <a:buFont typeface="Arial" panose="020B0604020202020204" pitchFamily="34" charset="0"/>
              <a:buChar char="•"/>
            </a:pPr>
            <a:endParaRPr lang="en-US" sz="2000" dirty="0">
              <a:latin typeface="Century Gothic" panose="020B0502020202020204" pitchFamily="34" charset="0"/>
            </a:endParaRPr>
          </a:p>
          <a:p>
            <a:pPr marL="342900" indent="-342900">
              <a:lnSpc>
                <a:spcPct val="90000"/>
              </a:lnSpc>
              <a:spcBef>
                <a:spcPct val="0"/>
              </a:spcBef>
              <a:buFont typeface="Arial" panose="020B0604020202020204" pitchFamily="34" charset="0"/>
              <a:buChar char="•"/>
            </a:pPr>
            <a:endParaRPr lang="en-US" sz="2000" dirty="0">
              <a:latin typeface="Century Gothic" panose="020B0502020202020204" pitchFamily="34" charset="0"/>
            </a:endParaRPr>
          </a:p>
          <a:p>
            <a:pPr>
              <a:lnSpc>
                <a:spcPct val="90000"/>
              </a:lnSpc>
              <a:spcBef>
                <a:spcPct val="0"/>
              </a:spcBef>
            </a:pPr>
            <a:endParaRPr lang="en-US" sz="800" dirty="0">
              <a:latin typeface="Century Gothic" panose="020B0502020202020204" pitchFamily="34" charset="0"/>
            </a:endParaRPr>
          </a:p>
        </p:txBody>
      </p:sp>
      <p:sp>
        <p:nvSpPr>
          <p:cNvPr id="15" name="TextBox 14">
            <a:extLst>
              <a:ext uri="{FF2B5EF4-FFF2-40B4-BE49-F238E27FC236}">
                <a16:creationId xmlns:a16="http://schemas.microsoft.com/office/drawing/2014/main" id="{C8153160-F310-5D4D-A1DD-28A1A99CE5B9}"/>
              </a:ext>
            </a:extLst>
          </p:cNvPr>
          <p:cNvSpPr txBox="1"/>
          <p:nvPr/>
        </p:nvSpPr>
        <p:spPr>
          <a:xfrm>
            <a:off x="110210" y="595179"/>
            <a:ext cx="7353783" cy="476669"/>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kern="1200" dirty="0">
                <a:solidFill>
                  <a:schemeClr val="bg2">
                    <a:lumMod val="10000"/>
                  </a:schemeClr>
                </a:solidFill>
                <a:latin typeface="Calibri" panose="020F0502020204030204" pitchFamily="34" charset="0"/>
                <a:ea typeface="+mj-ea"/>
                <a:cs typeface="Calibri" panose="020F0502020204030204" pitchFamily="34" charset="0"/>
              </a:rPr>
              <a:t>DỊCH VỤ QUẢN LÝ TÀI CHÍNH (FMS)</a:t>
            </a:r>
          </a:p>
        </p:txBody>
      </p:sp>
      <p:sp>
        <p:nvSpPr>
          <p:cNvPr id="6" name="TextBox 5"/>
          <p:cNvSpPr txBox="1"/>
          <p:nvPr/>
        </p:nvSpPr>
        <p:spPr>
          <a:xfrm>
            <a:off x="102785" y="1109934"/>
            <a:ext cx="6219316" cy="377026"/>
          </a:xfrm>
          <a:prstGeom prst="rect">
            <a:avLst/>
          </a:prstGeom>
          <a:noFill/>
        </p:spPr>
        <p:txBody>
          <a:bodyPr wrap="square" rtlCol="0">
            <a:spAutoFit/>
          </a:bodyPr>
          <a:lstStyle/>
          <a:p>
            <a:pPr>
              <a:lnSpc>
                <a:spcPct val="90000"/>
              </a:lnSpc>
              <a:spcBef>
                <a:spcPct val="0"/>
              </a:spcBef>
            </a:pPr>
            <a:r>
              <a:rPr lang="en-US" sz="2000" dirty="0">
                <a:effectLst>
                  <a:outerShdw blurRad="38100" dist="38100" dir="2700000" algn="tl">
                    <a:srgbClr val="000000">
                      <a:alpha val="43137"/>
                    </a:srgbClr>
                  </a:outerShdw>
                </a:effectLst>
                <a:latin typeface="Century Gothic" panose="020B0502020202020204" pitchFamily="34" charset="0"/>
                <a:hlinkClick r:id="rId5" action="ppaction://hlinkfile"/>
              </a:rPr>
              <a:t>*</a:t>
            </a:r>
            <a:r>
              <a:rPr lang="en-US" sz="20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hlinkClick r:id="rId5" action="ppaction://hlinkfile"/>
              </a:rPr>
              <a:t>Lựa</a:t>
            </a: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hlinkClick r:id="rId5" action="ppaction://hlinkfile"/>
              </a:rPr>
              <a:t> </a:t>
            </a:r>
            <a:r>
              <a:rPr lang="en-US" sz="20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hlinkClick r:id="rId5" action="ppaction://hlinkfile"/>
              </a:rPr>
              <a:t>chọn</a:t>
            </a: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hlinkClick r:id="rId5" action="ppaction://hlinkfile"/>
              </a:rPr>
              <a:t> FMS </a:t>
            </a:r>
            <a:r>
              <a:rPr lang="en-US" sz="20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hlinkClick r:id="rId5" action="ppaction://hlinkfile"/>
              </a:rPr>
              <a:t>Thích</a:t>
            </a: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hlinkClick r:id="rId5" action="ppaction://hlinkfile"/>
              </a:rPr>
              <a:t> </a:t>
            </a:r>
            <a:r>
              <a:rPr lang="en-US" sz="20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hlinkClick r:id="rId5" action="ppaction://hlinkfile"/>
              </a:rPr>
              <a:t>hợp</a:t>
            </a:r>
            <a:endParaRPr lang="en-US" sz="2000" kern="1200" dirty="0">
              <a:solidFill>
                <a:schemeClr val="accent5">
                  <a:lumMod val="50000"/>
                </a:schemeClr>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p:txBody>
      </p:sp>
    </p:spTree>
    <p:extLst>
      <p:ext uri="{BB962C8B-B14F-4D97-AF65-F5344CB8AC3E}">
        <p14:creationId xmlns:p14="http://schemas.microsoft.com/office/powerpoint/2010/main" val="21762463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21590492-A0D4-1C4C-937A-BB8683FFCDF5}"/>
              </a:ext>
            </a:extLst>
          </p:cNvPr>
          <p:cNvPicPr>
            <a:picLocks noChangeAspect="1"/>
          </p:cNvPicPr>
          <p:nvPr/>
        </p:nvPicPr>
        <p:blipFill>
          <a:blip r:embed="rId3">
            <a:alphaModFix amt="36000"/>
          </a:blip>
          <a:stretch>
            <a:fillRect/>
          </a:stretch>
        </p:blipFill>
        <p:spPr>
          <a:xfrm>
            <a:off x="4740387" y="1144504"/>
            <a:ext cx="7410157" cy="7410157"/>
          </a:xfrm>
          <a:prstGeom prst="rect">
            <a:avLst/>
          </a:prstGeom>
        </p:spPr>
      </p:pic>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en-US" sz="2800" dirty="0">
                <a:latin typeface="Arial" panose="020B0604020202020204" pitchFamily="34" charset="0"/>
                <a:cs typeface="Arial" panose="020B0604020202020204" pitchFamily="34" charset="0"/>
              </a:rPr>
              <a:t>VAI TRÒ VÀ TRÁCH NHIỆM</a:t>
            </a:r>
          </a:p>
        </p:txBody>
      </p:sp>
      <p:sp>
        <p:nvSpPr>
          <p:cNvPr id="5" name="TextBox 4">
            <a:extLst>
              <a:ext uri="{FF2B5EF4-FFF2-40B4-BE49-F238E27FC236}">
                <a16:creationId xmlns:a16="http://schemas.microsoft.com/office/drawing/2014/main" id="{C8153160-F310-5D4D-A1DD-28A1A99CE5B9}"/>
              </a:ext>
            </a:extLst>
          </p:cNvPr>
          <p:cNvSpPr txBox="1"/>
          <p:nvPr/>
        </p:nvSpPr>
        <p:spPr>
          <a:xfrm>
            <a:off x="110210" y="595179"/>
            <a:ext cx="8949123" cy="466281"/>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kern="1200" dirty="0">
                <a:solidFill>
                  <a:schemeClr val="bg2">
                    <a:lumMod val="10000"/>
                  </a:schemeClr>
                </a:solidFill>
                <a:latin typeface="Calibri" panose="020F0502020204030204" pitchFamily="34" charset="0"/>
                <a:ea typeface="+mj-ea"/>
                <a:cs typeface="Calibri" panose="020F0502020204030204" pitchFamily="34" charset="0"/>
              </a:rPr>
              <a:t>LỰA CHỌN ĐÚNG NGƯỜI ĐÚNG VAI TRÒ</a:t>
            </a:r>
          </a:p>
        </p:txBody>
      </p:sp>
      <p:sp>
        <p:nvSpPr>
          <p:cNvPr id="3" name="Rectangle 2">
            <a:hlinkClick r:id="rId4" action="ppaction://hlinkfile"/>
            <a:extLst>
              <a:ext uri="{FF2B5EF4-FFF2-40B4-BE49-F238E27FC236}">
                <a16:creationId xmlns:a16="http://schemas.microsoft.com/office/drawing/2014/main" id="{DF7D36DA-B0BB-584C-A74B-AB29721E689D}"/>
              </a:ext>
            </a:extLst>
          </p:cNvPr>
          <p:cNvSpPr/>
          <p:nvPr/>
        </p:nvSpPr>
        <p:spPr>
          <a:xfrm>
            <a:off x="2312934" y="1125783"/>
            <a:ext cx="7155903" cy="584775"/>
          </a:xfrm>
          <a:prstGeom prst="rect">
            <a:avLst/>
          </a:prstGeom>
        </p:spPr>
        <p:txBody>
          <a:bodyPr wrap="square">
            <a:spAutoFit/>
          </a:bodyPr>
          <a:lstStyle/>
          <a:p>
            <a:r>
              <a:rPr lang="en-US" sz="3200" dirty="0">
                <a:latin typeface="Century Gothic" panose="020B0502020202020204" pitchFamily="34" charset="0"/>
                <a:hlinkClick r:id="rId5" action="ppaction://hlinkfile"/>
              </a:rPr>
              <a:t>*</a:t>
            </a:r>
            <a:r>
              <a:rPr lang="en-US" sz="3200" dirty="0" err="1">
                <a:latin typeface="Calibri" panose="020F0502020204030204" pitchFamily="34" charset="0"/>
                <a:cs typeface="Calibri" panose="020F0502020204030204" pitchFamily="34" charset="0"/>
                <a:hlinkClick r:id="rId5" action="ppaction://hlinkfile"/>
              </a:rPr>
              <a:t>Thoả</a:t>
            </a:r>
            <a:r>
              <a:rPr lang="en-US" sz="3200" dirty="0">
                <a:latin typeface="Calibri" panose="020F0502020204030204" pitchFamily="34" charset="0"/>
                <a:cs typeface="Calibri" panose="020F0502020204030204" pitchFamily="34" charset="0"/>
                <a:hlinkClick r:id="rId5" action="ppaction://hlinkfile"/>
              </a:rPr>
              <a:t> </a:t>
            </a:r>
            <a:r>
              <a:rPr lang="en-US" sz="3200" dirty="0" err="1">
                <a:latin typeface="Calibri" panose="020F0502020204030204" pitchFamily="34" charset="0"/>
                <a:cs typeface="Calibri" panose="020F0502020204030204" pitchFamily="34" charset="0"/>
                <a:hlinkClick r:id="rId5" action="ppaction://hlinkfile"/>
              </a:rPr>
              <a:t>thuận</a:t>
            </a:r>
            <a:r>
              <a:rPr lang="en-US" sz="3200" dirty="0">
                <a:latin typeface="Calibri" panose="020F0502020204030204" pitchFamily="34" charset="0"/>
                <a:cs typeface="Calibri" panose="020F0502020204030204" pitchFamily="34" charset="0"/>
                <a:hlinkClick r:id="rId5" action="ppaction://hlinkfile"/>
              </a:rPr>
              <a:t> </a:t>
            </a:r>
            <a:r>
              <a:rPr lang="en-US" sz="3200" dirty="0" err="1">
                <a:latin typeface="Calibri" panose="020F0502020204030204" pitchFamily="34" charset="0"/>
                <a:cs typeface="Calibri" panose="020F0502020204030204" pitchFamily="34" charset="0"/>
                <a:hlinkClick r:id="rId5" action="ppaction://hlinkfile"/>
              </a:rPr>
              <a:t>với</a:t>
            </a:r>
            <a:r>
              <a:rPr lang="en-US" sz="3200" dirty="0">
                <a:latin typeface="Calibri" panose="020F0502020204030204" pitchFamily="34" charset="0"/>
                <a:cs typeface="Calibri" panose="020F0502020204030204" pitchFamily="34" charset="0"/>
                <a:hlinkClick r:id="rId5" action="ppaction://hlinkfile"/>
              </a:rPr>
              <a:t> </a:t>
            </a:r>
            <a:r>
              <a:rPr lang="en-US" sz="3200" dirty="0" err="1">
                <a:latin typeface="Calibri" panose="020F0502020204030204" pitchFamily="34" charset="0"/>
                <a:cs typeface="Calibri" panose="020F0502020204030204" pitchFamily="34" charset="0"/>
                <a:hlinkClick r:id="rId5" action="ppaction://hlinkfile"/>
              </a:rPr>
              <a:t>Nhà</a:t>
            </a:r>
            <a:r>
              <a:rPr lang="en-US" sz="3200" dirty="0">
                <a:latin typeface="Calibri" panose="020F0502020204030204" pitchFamily="34" charset="0"/>
                <a:cs typeface="Calibri" panose="020F0502020204030204" pitchFamily="34" charset="0"/>
                <a:hlinkClick r:id="rId5" action="ppaction://hlinkfile"/>
              </a:rPr>
              <a:t> </a:t>
            </a:r>
            <a:r>
              <a:rPr lang="en-US" sz="3200" dirty="0" err="1">
                <a:latin typeface="Calibri" panose="020F0502020204030204" pitchFamily="34" charset="0"/>
                <a:cs typeface="Calibri" panose="020F0502020204030204" pitchFamily="34" charset="0"/>
                <a:hlinkClick r:id="rId5" action="ppaction://hlinkfile"/>
              </a:rPr>
              <a:t>Cung</a:t>
            </a:r>
            <a:r>
              <a:rPr lang="en-US" sz="3200" dirty="0">
                <a:latin typeface="Calibri" panose="020F0502020204030204" pitchFamily="34" charset="0"/>
                <a:cs typeface="Calibri" panose="020F0502020204030204" pitchFamily="34" charset="0"/>
                <a:hlinkClick r:id="rId5" action="ppaction://hlinkfile"/>
              </a:rPr>
              <a:t> </a:t>
            </a:r>
            <a:r>
              <a:rPr lang="en-US" sz="3200" dirty="0" err="1">
                <a:latin typeface="Calibri" panose="020F0502020204030204" pitchFamily="34" charset="0"/>
                <a:cs typeface="Calibri" panose="020F0502020204030204" pitchFamily="34" charset="0"/>
                <a:hlinkClick r:id="rId5" action="ppaction://hlinkfile"/>
              </a:rPr>
              <a:t>cấp</a:t>
            </a:r>
            <a:r>
              <a:rPr lang="en-US" sz="3200" dirty="0">
                <a:latin typeface="Calibri" panose="020F0502020204030204" pitchFamily="34" charset="0"/>
                <a:cs typeface="Calibri" panose="020F0502020204030204" pitchFamily="34" charset="0"/>
                <a:hlinkClick r:id="rId5" action="ppaction://hlinkfile"/>
              </a:rPr>
              <a:t> </a:t>
            </a:r>
            <a:r>
              <a:rPr lang="en-US" sz="3200" dirty="0" err="1">
                <a:latin typeface="Calibri" panose="020F0502020204030204" pitchFamily="34" charset="0"/>
                <a:cs typeface="Calibri" panose="020F0502020204030204" pitchFamily="34" charset="0"/>
                <a:hlinkClick r:id="rId5" action="ppaction://hlinkfile"/>
              </a:rPr>
              <a:t>của</a:t>
            </a:r>
            <a:r>
              <a:rPr lang="en-US" sz="3200" dirty="0">
                <a:latin typeface="Calibri" panose="020F0502020204030204" pitchFamily="34" charset="0"/>
                <a:cs typeface="Calibri" panose="020F0502020204030204" pitchFamily="34" charset="0"/>
                <a:hlinkClick r:id="rId5" action="ppaction://hlinkfile"/>
              </a:rPr>
              <a:t> </a:t>
            </a:r>
            <a:r>
              <a:rPr lang="en-US" sz="3200" dirty="0" err="1">
                <a:latin typeface="Calibri" panose="020F0502020204030204" pitchFamily="34" charset="0"/>
                <a:cs typeface="Calibri" panose="020F0502020204030204" pitchFamily="34" charset="0"/>
                <a:hlinkClick r:id="rId5" action="ppaction://hlinkfile"/>
              </a:rPr>
              <a:t>Bạn</a:t>
            </a:r>
            <a:endParaRPr lang="en-US" sz="3200" dirty="0">
              <a:latin typeface="Calibri" panose="020F0502020204030204" pitchFamily="34" charset="0"/>
              <a:cs typeface="Calibri" panose="020F0502020204030204" pitchFamily="34" charset="0"/>
            </a:endParaRPr>
          </a:p>
        </p:txBody>
      </p:sp>
      <p:grpSp>
        <p:nvGrpSpPr>
          <p:cNvPr id="25" name="Group 24">
            <a:extLst>
              <a:ext uri="{FF2B5EF4-FFF2-40B4-BE49-F238E27FC236}">
                <a16:creationId xmlns:a16="http://schemas.microsoft.com/office/drawing/2014/main" id="{70378309-4B32-1548-A354-ECAE00C708A2}"/>
              </a:ext>
            </a:extLst>
          </p:cNvPr>
          <p:cNvGrpSpPr/>
          <p:nvPr/>
        </p:nvGrpSpPr>
        <p:grpSpPr>
          <a:xfrm>
            <a:off x="1721696" y="1993392"/>
            <a:ext cx="8270772" cy="3803904"/>
            <a:chOff x="203792" y="2103120"/>
            <a:chExt cx="8270772" cy="3803904"/>
          </a:xfrm>
        </p:grpSpPr>
        <p:sp>
          <p:nvSpPr>
            <p:cNvPr id="23" name="Rectangle 22">
              <a:extLst>
                <a:ext uri="{FF2B5EF4-FFF2-40B4-BE49-F238E27FC236}">
                  <a16:creationId xmlns:a16="http://schemas.microsoft.com/office/drawing/2014/main" id="{4665E856-D10B-6B42-8C23-8B002D67729E}"/>
                </a:ext>
              </a:extLst>
            </p:cNvPr>
            <p:cNvSpPr/>
            <p:nvPr/>
          </p:nvSpPr>
          <p:spPr>
            <a:xfrm>
              <a:off x="203792" y="2103120"/>
              <a:ext cx="8270772" cy="3803904"/>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person who can help you implement your program</a:t>
              </a:r>
            </a:p>
            <a:p>
              <a:endParaRPr lang="en-US" dirty="0"/>
            </a:p>
          </p:txBody>
        </p:sp>
        <p:grpSp>
          <p:nvGrpSpPr>
            <p:cNvPr id="21" name="Group 20">
              <a:extLst>
                <a:ext uri="{FF2B5EF4-FFF2-40B4-BE49-F238E27FC236}">
                  <a16:creationId xmlns:a16="http://schemas.microsoft.com/office/drawing/2014/main" id="{03E814A0-E80C-AF41-8C1D-32C3B979E6A4}"/>
                </a:ext>
              </a:extLst>
            </p:cNvPr>
            <p:cNvGrpSpPr/>
            <p:nvPr/>
          </p:nvGrpSpPr>
          <p:grpSpPr>
            <a:xfrm>
              <a:off x="752220" y="2103120"/>
              <a:ext cx="7198714" cy="3417440"/>
              <a:chOff x="715644" y="2031765"/>
              <a:chExt cx="7198714" cy="3433931"/>
            </a:xfrm>
          </p:grpSpPr>
          <p:sp>
            <p:nvSpPr>
              <p:cNvPr id="2" name="Rectangle 1">
                <a:extLst>
                  <a:ext uri="{FF2B5EF4-FFF2-40B4-BE49-F238E27FC236}">
                    <a16:creationId xmlns:a16="http://schemas.microsoft.com/office/drawing/2014/main" id="{A0B982D1-B8A4-A141-91C2-5EB1A1BA5864}"/>
                  </a:ext>
                </a:extLst>
              </p:cNvPr>
              <p:cNvSpPr/>
              <p:nvPr/>
            </p:nvSpPr>
            <p:spPr>
              <a:xfrm>
                <a:off x="5789337" y="4368019"/>
                <a:ext cx="1923984" cy="711302"/>
              </a:xfrm>
              <a:prstGeom prst="rect">
                <a:avLst/>
              </a:prstGeom>
            </p:spPr>
            <p:txBody>
              <a:bodyPr wrap="square">
                <a:spAutoFit/>
              </a:bodyPr>
              <a:lstStyle/>
              <a:p>
                <a:pPr algn="ctr">
                  <a:defRPr/>
                </a:pPr>
                <a:r>
                  <a:rPr lang="en-US" sz="2000" dirty="0" err="1">
                    <a:latin typeface="Calibri" panose="020F0502020204030204" pitchFamily="34" charset="0"/>
                    <a:cs typeface="Calibri" panose="020F0502020204030204" pitchFamily="34" charset="0"/>
                  </a:rPr>
                  <a:t>Địa</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điểm</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tiến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hành</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dịch</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vụ</a:t>
                </a:r>
                <a:endParaRPr lang="en-US" sz="2000" dirty="0">
                  <a:latin typeface="Calibri" panose="020F0502020204030204" pitchFamily="34" charset="0"/>
                  <a:cs typeface="Calibri" panose="020F0502020204030204" pitchFamily="34" charset="0"/>
                </a:endParaRPr>
              </a:p>
            </p:txBody>
          </p:sp>
          <p:pic>
            <p:nvPicPr>
              <p:cNvPr id="8" name="Picture 7" descr="Team:INSA-Lyon/Achievements - 2016.igem.org">
                <a:extLst>
                  <a:ext uri="{FF2B5EF4-FFF2-40B4-BE49-F238E27FC236}">
                    <a16:creationId xmlns:a16="http://schemas.microsoft.com/office/drawing/2014/main" id="{BE88503D-CF3B-C048-8B0C-C632E323D55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8455" y="2031765"/>
                <a:ext cx="1416184" cy="1416184"/>
              </a:xfrm>
              <a:prstGeom prst="rect">
                <a:avLst/>
              </a:prstGeom>
            </p:spPr>
          </p:pic>
          <p:pic>
            <p:nvPicPr>
              <p:cNvPr id="9" name="Picture 8" descr="Team:INSA-Lyon/Achievements - 2016.igem.org">
                <a:extLst>
                  <a:ext uri="{FF2B5EF4-FFF2-40B4-BE49-F238E27FC236}">
                    <a16:creationId xmlns:a16="http://schemas.microsoft.com/office/drawing/2014/main" id="{F008C5CE-6DEF-F942-A8B1-006727C232A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80555" y="4049512"/>
                <a:ext cx="1416184" cy="1416184"/>
              </a:xfrm>
              <a:prstGeom prst="rect">
                <a:avLst/>
              </a:prstGeom>
            </p:spPr>
          </p:pic>
          <p:pic>
            <p:nvPicPr>
              <p:cNvPr id="10" name="Picture 9" descr="Team:INSA-Lyon/Achievements - 2016.igem.org">
                <a:extLst>
                  <a:ext uri="{FF2B5EF4-FFF2-40B4-BE49-F238E27FC236}">
                    <a16:creationId xmlns:a16="http://schemas.microsoft.com/office/drawing/2014/main" id="{7BC13C2F-422F-8943-96E6-53EE09A4A2A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80555" y="3056294"/>
                <a:ext cx="1416184" cy="1416184"/>
              </a:xfrm>
              <a:prstGeom prst="rect">
                <a:avLst/>
              </a:prstGeom>
            </p:spPr>
          </p:pic>
          <p:pic>
            <p:nvPicPr>
              <p:cNvPr id="11" name="Picture 10" descr="Team:INSA-Lyon/Achievements - 2016.igem.org">
                <a:extLst>
                  <a:ext uri="{FF2B5EF4-FFF2-40B4-BE49-F238E27FC236}">
                    <a16:creationId xmlns:a16="http://schemas.microsoft.com/office/drawing/2014/main" id="{4534CD1C-485C-A940-B302-FAC9D39ADF8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41960" y="2036790"/>
                <a:ext cx="1416184" cy="1416184"/>
              </a:xfrm>
              <a:prstGeom prst="rect">
                <a:avLst/>
              </a:prstGeom>
            </p:spPr>
          </p:pic>
          <p:pic>
            <p:nvPicPr>
              <p:cNvPr id="12" name="Picture 11" descr="Team:INSA-Lyon/Achievements - 2016.igem.org">
                <a:extLst>
                  <a:ext uri="{FF2B5EF4-FFF2-40B4-BE49-F238E27FC236}">
                    <a16:creationId xmlns:a16="http://schemas.microsoft.com/office/drawing/2014/main" id="{E56E2309-7996-C447-AF1E-E39F5F873EB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5644" y="4049512"/>
                <a:ext cx="1416184" cy="1416184"/>
              </a:xfrm>
              <a:prstGeom prst="rect">
                <a:avLst/>
              </a:prstGeom>
            </p:spPr>
          </p:pic>
          <p:pic>
            <p:nvPicPr>
              <p:cNvPr id="13" name="Picture 12" descr="Team:INSA-Lyon/Achievements - 2016.igem.org">
                <a:extLst>
                  <a:ext uri="{FF2B5EF4-FFF2-40B4-BE49-F238E27FC236}">
                    <a16:creationId xmlns:a16="http://schemas.microsoft.com/office/drawing/2014/main" id="{CADF0A6C-56CB-3F43-9EFA-C70A5A07E52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5644" y="3056294"/>
                <a:ext cx="1416184" cy="1416184"/>
              </a:xfrm>
              <a:prstGeom prst="rect">
                <a:avLst/>
              </a:prstGeom>
            </p:spPr>
          </p:pic>
          <p:sp>
            <p:nvSpPr>
              <p:cNvPr id="14" name="TextBox 13">
                <a:extLst>
                  <a:ext uri="{FF2B5EF4-FFF2-40B4-BE49-F238E27FC236}">
                    <a16:creationId xmlns:a16="http://schemas.microsoft.com/office/drawing/2014/main" id="{EE291EF9-494F-A542-BFEC-95E8738AC5D0}"/>
                  </a:ext>
                </a:extLst>
              </p:cNvPr>
              <p:cNvSpPr txBox="1"/>
              <p:nvPr/>
            </p:nvSpPr>
            <p:spPr>
              <a:xfrm>
                <a:off x="2170423" y="2551205"/>
                <a:ext cx="1993006" cy="711302"/>
              </a:xfrm>
              <a:prstGeom prst="rect">
                <a:avLst/>
              </a:prstGeom>
              <a:noFill/>
            </p:spPr>
            <p:txBody>
              <a:bodyPr wrap="square" rtlCol="0">
                <a:spAutoFit/>
              </a:bodyPr>
              <a:lstStyle/>
              <a:p>
                <a:pPr algn="ctr">
                  <a:defRPr/>
                </a:pPr>
                <a:r>
                  <a:rPr lang="en-US" sz="2000" dirty="0" err="1">
                    <a:latin typeface="Calibri" panose="020F0502020204030204" pitchFamily="34" charset="0"/>
                    <a:cs typeface="Calibri" panose="020F0502020204030204" pitchFamily="34" charset="0"/>
                  </a:rPr>
                  <a:t>Yêu</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cầu</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của</a:t>
                </a:r>
                <a:r>
                  <a:rPr lang="en-US" sz="2000" dirty="0">
                    <a:latin typeface="Calibri" panose="020F0502020204030204" pitchFamily="34" charset="0"/>
                    <a:cs typeface="Calibri" panose="020F0502020204030204" pitchFamily="34" charset="0"/>
                  </a:rPr>
                  <a:t> </a:t>
                </a:r>
              </a:p>
              <a:p>
                <a:pPr algn="ctr">
                  <a:defRPr/>
                </a:pPr>
                <a:r>
                  <a:rPr lang="en-US" sz="2000" dirty="0" err="1">
                    <a:latin typeface="Calibri" panose="020F0502020204030204" pitchFamily="34" charset="0"/>
                    <a:cs typeface="Calibri" panose="020F0502020204030204" pitchFamily="34" charset="0"/>
                  </a:rPr>
                  <a:t>công</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việc</a:t>
                </a:r>
                <a:endParaRPr lang="en-US" sz="2000" dirty="0">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E4F317F8-00FA-C14B-AB0B-1B319F53995E}"/>
                  </a:ext>
                </a:extLst>
              </p:cNvPr>
              <p:cNvSpPr txBox="1"/>
              <p:nvPr/>
            </p:nvSpPr>
            <p:spPr>
              <a:xfrm>
                <a:off x="2131828" y="3456815"/>
                <a:ext cx="2175886" cy="711302"/>
              </a:xfrm>
              <a:prstGeom prst="rect">
                <a:avLst/>
              </a:prstGeom>
              <a:noFill/>
            </p:spPr>
            <p:txBody>
              <a:bodyPr wrap="square" rtlCol="0">
                <a:spAutoFit/>
              </a:bodyPr>
              <a:lstStyle/>
              <a:p>
                <a:pPr algn="ctr">
                  <a:defRPr/>
                </a:pPr>
                <a:r>
                  <a:rPr lang="en-US" sz="2000" dirty="0" err="1">
                    <a:latin typeface="Calibri" panose="020F0502020204030204" pitchFamily="34" charset="0"/>
                    <a:cs typeface="Calibri" panose="020F0502020204030204" pitchFamily="34" charset="0"/>
                  </a:rPr>
                  <a:t>Số</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giờ</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và</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số</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ngày</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làm</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việc</a:t>
                </a:r>
                <a:endParaRPr lang="en-US" sz="2000" dirty="0">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5AC5308F-6F37-D349-AAE4-7E287E0385BB}"/>
                  </a:ext>
                </a:extLst>
              </p:cNvPr>
              <p:cNvSpPr txBox="1"/>
              <p:nvPr/>
            </p:nvSpPr>
            <p:spPr>
              <a:xfrm>
                <a:off x="2126716" y="4368019"/>
                <a:ext cx="2175886" cy="711302"/>
              </a:xfrm>
              <a:prstGeom prst="rect">
                <a:avLst/>
              </a:prstGeom>
              <a:noFill/>
            </p:spPr>
            <p:txBody>
              <a:bodyPr wrap="square" rtlCol="0">
                <a:spAutoFit/>
              </a:bodyPr>
              <a:lstStyle/>
              <a:p>
                <a:pPr algn="ctr">
                  <a:defRPr/>
                </a:pPr>
                <a:r>
                  <a:rPr lang="en-US" sz="2000" dirty="0" err="1">
                    <a:latin typeface="Calibri" panose="020F0502020204030204" pitchFamily="34" charset="0"/>
                    <a:cs typeface="Calibri" panose="020F0502020204030204" pitchFamily="34" charset="0"/>
                  </a:rPr>
                  <a:t>Cách</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bạn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theo</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dõi</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khi</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nào</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họ</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làm</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việc</a:t>
                </a:r>
                <a:endParaRPr lang="en-US" sz="2000" dirty="0">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E69652DF-67D7-F54B-A022-7713A5D584EE}"/>
                  </a:ext>
                </a:extLst>
              </p:cNvPr>
              <p:cNvSpPr txBox="1"/>
              <p:nvPr/>
            </p:nvSpPr>
            <p:spPr>
              <a:xfrm>
                <a:off x="5738472" y="2603014"/>
                <a:ext cx="2175886" cy="711302"/>
              </a:xfrm>
              <a:prstGeom prst="rect">
                <a:avLst/>
              </a:prstGeom>
              <a:noFill/>
            </p:spPr>
            <p:txBody>
              <a:bodyPr wrap="square" rtlCol="0">
                <a:spAutoFit/>
              </a:bodyPr>
              <a:lstStyle/>
              <a:p>
                <a:pPr algn="ctr">
                  <a:defRPr/>
                </a:pPr>
                <a:r>
                  <a:rPr lang="en-US" sz="2000" dirty="0" err="1">
                    <a:latin typeface="Calibri" panose="020F0502020204030204" pitchFamily="34" charset="0"/>
                    <a:cs typeface="Calibri" panose="020F0502020204030204" pitchFamily="34" charset="0"/>
                  </a:rPr>
                  <a:t>Ngày</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bắt</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đầu</a:t>
                </a:r>
                <a:r>
                  <a:rPr lang="en-US" sz="2000" dirty="0">
                    <a:latin typeface="Calibri" panose="020F0502020204030204" pitchFamily="34" charset="0"/>
                    <a:cs typeface="Calibri" panose="020F0502020204030204" pitchFamily="34" charset="0"/>
                  </a:rPr>
                  <a:t>/</a:t>
                </a:r>
              </a:p>
              <a:p>
                <a:pPr algn="ctr">
                  <a:defRPr/>
                </a:pPr>
                <a:r>
                  <a:rPr lang="en-US" sz="2000" dirty="0" err="1">
                    <a:latin typeface="Calibri" panose="020F0502020204030204" pitchFamily="34" charset="0"/>
                    <a:cs typeface="Calibri" panose="020F0502020204030204" pitchFamily="34" charset="0"/>
                  </a:rPr>
                  <a:t>kết</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thúc</a:t>
                </a:r>
                <a:endParaRPr lang="en-US" sz="2000" dirty="0">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71E17CA4-D0EF-1A4B-ACAB-0481E3E58EE6}"/>
                  </a:ext>
                </a:extLst>
              </p:cNvPr>
              <p:cNvSpPr txBox="1"/>
              <p:nvPr/>
            </p:nvSpPr>
            <p:spPr>
              <a:xfrm>
                <a:off x="5663386" y="3649402"/>
                <a:ext cx="2175886" cy="400110"/>
              </a:xfrm>
              <a:prstGeom prst="rect">
                <a:avLst/>
              </a:prstGeom>
              <a:noFill/>
            </p:spPr>
            <p:txBody>
              <a:bodyPr wrap="square" rtlCol="0">
                <a:spAutoFit/>
              </a:bodyPr>
              <a:lstStyle/>
              <a:p>
                <a:pPr algn="ctr">
                  <a:defRPr/>
                </a:pPr>
                <a:r>
                  <a:rPr lang="en-US" sz="2000" dirty="0" err="1">
                    <a:latin typeface="Calibri" panose="020F0502020204030204" pitchFamily="34" charset="0"/>
                    <a:cs typeface="Calibri" panose="020F0502020204030204" pitchFamily="34" charset="0"/>
                  </a:rPr>
                  <a:t>Mức</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lương</a:t>
                </a:r>
                <a:endParaRPr lang="en-US" sz="2000" dirty="0">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6795535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63996B-0899-8441-9E20-D24C17CCD279}"/>
              </a:ext>
            </a:extLst>
          </p:cNvPr>
          <p:cNvSpPr/>
          <p:nvPr/>
        </p:nvSpPr>
        <p:spPr>
          <a:xfrm>
            <a:off x="-42435" y="1061460"/>
            <a:ext cx="6131564" cy="5935688"/>
          </a:xfrm>
          <a:prstGeom prst="rect">
            <a:avLst/>
          </a:prstGeom>
          <a:solidFill>
            <a:schemeClr val="bg1">
              <a:lumMod val="8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en-US" sz="2800" dirty="0">
                <a:latin typeface="Arial" panose="020B0604020202020204" pitchFamily="34" charset="0"/>
                <a:cs typeface="Arial" panose="020B0604020202020204" pitchFamily="34" charset="0"/>
              </a:rPr>
              <a:t>VAI TRÒ VÀ TRÁCH NHIỆM</a:t>
            </a:r>
          </a:p>
        </p:txBody>
      </p:sp>
      <p:sp>
        <p:nvSpPr>
          <p:cNvPr id="7" name="TextBox 6">
            <a:extLst>
              <a:ext uri="{FF2B5EF4-FFF2-40B4-BE49-F238E27FC236}">
                <a16:creationId xmlns:a16="http://schemas.microsoft.com/office/drawing/2014/main" id="{C8153160-F310-5D4D-A1DD-28A1A99CE5B9}"/>
              </a:ext>
            </a:extLst>
          </p:cNvPr>
          <p:cNvSpPr txBox="1"/>
          <p:nvPr/>
        </p:nvSpPr>
        <p:spPr>
          <a:xfrm>
            <a:off x="110210" y="595179"/>
            <a:ext cx="7353783" cy="466281"/>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dirty="0">
                <a:solidFill>
                  <a:schemeClr val="bg2">
                    <a:lumMod val="10000"/>
                  </a:schemeClr>
                </a:solidFill>
                <a:latin typeface="Calibri" panose="020F0502020204030204" pitchFamily="34" charset="0"/>
                <a:ea typeface="+mj-ea"/>
                <a:cs typeface="Calibri" panose="020F0502020204030204" pitchFamily="34" charset="0"/>
                <a:hlinkClick r:id="rId3" action="ppaction://hlinkfile"/>
              </a:rPr>
              <a:t>* VÍ DỤ VỀ JASON &amp; SOFIA</a:t>
            </a:r>
            <a:endParaRPr lang="en-US" sz="2700" b="1" kern="1200" dirty="0">
              <a:solidFill>
                <a:schemeClr val="bg2">
                  <a:lumMod val="10000"/>
                </a:schemeClr>
              </a:solidFill>
              <a:latin typeface="Calibri" panose="020F0502020204030204" pitchFamily="34" charset="0"/>
              <a:ea typeface="+mj-ea"/>
              <a:cs typeface="Calibri" panose="020F0502020204030204" pitchFamily="34" charset="0"/>
            </a:endParaRPr>
          </a:p>
        </p:txBody>
      </p:sp>
      <p:pic>
        <p:nvPicPr>
          <p:cNvPr id="10" name="Picture 9" descr="Proceso administrativo: Imagenes de cabecera">
            <a:extLst>
              <a:ext uri="{FF2B5EF4-FFF2-40B4-BE49-F238E27FC236}">
                <a16:creationId xmlns:a16="http://schemas.microsoft.com/office/drawing/2014/main" id="{2BE76552-FB13-6647-9790-1F80E197C51A}"/>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6677556" y="2185987"/>
            <a:ext cx="1104172" cy="104489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3" name="Picture 12">
            <a:extLst>
              <a:ext uri="{FF2B5EF4-FFF2-40B4-BE49-F238E27FC236}">
                <a16:creationId xmlns:a16="http://schemas.microsoft.com/office/drawing/2014/main" id="{FC9F705F-4D2B-1B4D-8240-D976CEE24D60}"/>
              </a:ext>
            </a:extLst>
          </p:cNvPr>
          <p:cNvPicPr>
            <a:picLocks noChangeAspect="1"/>
          </p:cNvPicPr>
          <p:nvPr/>
        </p:nvPicPr>
        <p:blipFill>
          <a:blip r:embed="rId5">
            <a:alphaModFix amt="39000"/>
          </a:blip>
          <a:stretch>
            <a:fillRect/>
          </a:stretch>
        </p:blipFill>
        <p:spPr>
          <a:xfrm>
            <a:off x="6870033" y="3577288"/>
            <a:ext cx="1517195" cy="169374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Picture 13">
            <a:extLst>
              <a:ext uri="{FF2B5EF4-FFF2-40B4-BE49-F238E27FC236}">
                <a16:creationId xmlns:a16="http://schemas.microsoft.com/office/drawing/2014/main" id="{EB3DC087-FC35-4047-B853-5C0222EE0EC9}"/>
              </a:ext>
            </a:extLst>
          </p:cNvPr>
          <p:cNvPicPr>
            <a:picLocks noChangeAspect="1"/>
          </p:cNvPicPr>
          <p:nvPr/>
        </p:nvPicPr>
        <p:blipFill>
          <a:blip r:embed="rId6">
            <a:alphaModFix amt="51000"/>
          </a:blip>
          <a:stretch>
            <a:fillRect/>
          </a:stretch>
        </p:blipFill>
        <p:spPr>
          <a:xfrm>
            <a:off x="8549679" y="4307960"/>
            <a:ext cx="1707730" cy="184171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5" name="Oval 14"/>
          <p:cNvSpPr/>
          <p:nvPr/>
        </p:nvSpPr>
        <p:spPr>
          <a:xfrm>
            <a:off x="8331494" y="2368101"/>
            <a:ext cx="1465034" cy="1465006"/>
          </a:xfrm>
          <a:prstGeom prst="ellipse">
            <a:avLst/>
          </a:prstGeom>
          <a:blipFill dpi="0" rotWithShape="1">
            <a:blip r:embed="rId7"/>
            <a:srcRect/>
            <a:stretch>
              <a:fillRect/>
            </a:stretch>
          </a:blipFill>
          <a:ln w="57150">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descr="adobe illustrator - How do I replicate the Apple Family Sharing Icon - Graphic Design Stack Exchange"/>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088475" y="3332020"/>
            <a:ext cx="1001032" cy="106512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7" name="Picture 16" descr="adobe illustrator - How do I replicate the Apple Family Sharing Icon - Graphic Design Stack Exchange"/>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09029" y="2304140"/>
            <a:ext cx="1299073" cy="138224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8" name="Picture 17">
            <a:extLst>
              <a:ext uri="{FF2B5EF4-FFF2-40B4-BE49-F238E27FC236}">
                <a16:creationId xmlns:a16="http://schemas.microsoft.com/office/drawing/2014/main" id="{EB3DC087-FC35-4047-B853-5C0222EE0EC9}"/>
              </a:ext>
            </a:extLst>
          </p:cNvPr>
          <p:cNvPicPr>
            <a:picLocks noChangeAspect="1"/>
          </p:cNvPicPr>
          <p:nvPr/>
        </p:nvPicPr>
        <p:blipFill>
          <a:blip r:embed="rId6">
            <a:alphaModFix amt="51000"/>
          </a:blip>
          <a:stretch>
            <a:fillRect/>
          </a:stretch>
        </p:blipFill>
        <p:spPr>
          <a:xfrm>
            <a:off x="614633" y="2081308"/>
            <a:ext cx="1707730" cy="1841711"/>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0" name="Picture 19"/>
          <p:cNvPicPr>
            <a:picLocks noChangeAspect="1"/>
          </p:cNvPicPr>
          <p:nvPr/>
        </p:nvPicPr>
        <p:blipFill rotWithShape="1">
          <a:blip r:embed="rId10"/>
          <a:srcRect l="53809" t="24191" r="27699" b="45841"/>
          <a:stretch/>
        </p:blipFill>
        <p:spPr>
          <a:xfrm>
            <a:off x="1978687" y="3840040"/>
            <a:ext cx="1316056" cy="138877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9" name="TextBox 8">
            <a:extLst>
              <a:ext uri="{FF2B5EF4-FFF2-40B4-BE49-F238E27FC236}">
                <a16:creationId xmlns:a16="http://schemas.microsoft.com/office/drawing/2014/main" id="{DC381D81-C176-EE4F-B615-2DB4E3D294B9}"/>
              </a:ext>
            </a:extLst>
          </p:cNvPr>
          <p:cNvSpPr txBox="1"/>
          <p:nvPr/>
        </p:nvSpPr>
        <p:spPr>
          <a:xfrm>
            <a:off x="5777404" y="1374484"/>
            <a:ext cx="6646823" cy="535531"/>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3200" b="1" kern="1200" dirty="0" err="1">
                <a:solidFill>
                  <a:schemeClr val="accent5">
                    <a:lumMod val="50000"/>
                  </a:schemeClr>
                </a:solidFill>
                <a:latin typeface="Calibri" panose="020F0502020204030204" pitchFamily="34" charset="0"/>
                <a:ea typeface="+mj-ea"/>
                <a:cs typeface="Calibri" panose="020F0502020204030204" pitchFamily="34" charset="0"/>
              </a:rPr>
              <a:t>Chương</a:t>
            </a:r>
            <a:r>
              <a:rPr lang="en-US" sz="3200" b="1" kern="1200" dirty="0">
                <a:solidFill>
                  <a:schemeClr val="accent5">
                    <a:lumMod val="50000"/>
                  </a:schemeClr>
                </a:solidFill>
                <a:latin typeface="Calibri" panose="020F0502020204030204" pitchFamily="34" charset="0"/>
                <a:ea typeface="+mj-ea"/>
                <a:cs typeface="Calibri" panose="020F0502020204030204" pitchFamily="34" charset="0"/>
              </a:rPr>
              <a:t> </a:t>
            </a:r>
            <a:r>
              <a:rPr lang="en-US" sz="3200" b="1" kern="1200" dirty="0" err="1">
                <a:solidFill>
                  <a:schemeClr val="accent5">
                    <a:lumMod val="50000"/>
                  </a:schemeClr>
                </a:solidFill>
                <a:latin typeface="Calibri" panose="020F0502020204030204" pitchFamily="34" charset="0"/>
                <a:ea typeface="+mj-ea"/>
                <a:cs typeface="Calibri" panose="020F0502020204030204" pitchFamily="34" charset="0"/>
              </a:rPr>
              <a:t>trình</a:t>
            </a:r>
            <a:r>
              <a:rPr lang="en-US" sz="3200" b="1" kern="1200" dirty="0">
                <a:solidFill>
                  <a:schemeClr val="accent5">
                    <a:lumMod val="50000"/>
                  </a:schemeClr>
                </a:solidFill>
                <a:latin typeface="Calibri" panose="020F0502020204030204" pitchFamily="34" charset="0"/>
                <a:ea typeface="+mj-ea"/>
                <a:cs typeface="Calibri" panose="020F0502020204030204" pitchFamily="34" charset="0"/>
              </a:rPr>
              <a:t> </a:t>
            </a:r>
            <a:r>
              <a:rPr lang="en-US" sz="3200" b="1" kern="1200" dirty="0" err="1">
                <a:solidFill>
                  <a:schemeClr val="accent5">
                    <a:lumMod val="50000"/>
                  </a:schemeClr>
                </a:solidFill>
                <a:latin typeface="Calibri" panose="020F0502020204030204" pitchFamily="34" charset="0"/>
                <a:ea typeface="+mj-ea"/>
                <a:cs typeface="Calibri" panose="020F0502020204030204" pitchFamily="34" charset="0"/>
              </a:rPr>
              <a:t>Quyền</a:t>
            </a:r>
            <a:r>
              <a:rPr lang="en-US" sz="3200" b="1" kern="1200" dirty="0">
                <a:solidFill>
                  <a:schemeClr val="accent5">
                    <a:lumMod val="50000"/>
                  </a:schemeClr>
                </a:solidFill>
                <a:latin typeface="Calibri" panose="020F0502020204030204" pitchFamily="34" charset="0"/>
                <a:ea typeface="+mj-ea"/>
                <a:cs typeface="Calibri" panose="020F0502020204030204" pitchFamily="34" charset="0"/>
              </a:rPr>
              <a:t> </a:t>
            </a:r>
            <a:r>
              <a:rPr lang="en-US" sz="3200" b="1" kern="1200" dirty="0" err="1">
                <a:solidFill>
                  <a:schemeClr val="accent5">
                    <a:lumMod val="50000"/>
                  </a:schemeClr>
                </a:solidFill>
                <a:latin typeface="Calibri" panose="020F0502020204030204" pitchFamily="34" charset="0"/>
                <a:ea typeface="+mj-ea"/>
                <a:cs typeface="Calibri" panose="020F0502020204030204" pitchFamily="34" charset="0"/>
              </a:rPr>
              <a:t>Tự</a:t>
            </a:r>
            <a:r>
              <a:rPr lang="en-US" sz="3200" b="1" kern="1200" dirty="0">
                <a:solidFill>
                  <a:schemeClr val="accent5">
                    <a:lumMod val="50000"/>
                  </a:schemeClr>
                </a:solidFill>
                <a:latin typeface="Calibri" panose="020F0502020204030204" pitchFamily="34" charset="0"/>
                <a:ea typeface="+mj-ea"/>
                <a:cs typeface="Calibri" panose="020F0502020204030204" pitchFamily="34" charset="0"/>
              </a:rPr>
              <a:t> </a:t>
            </a:r>
            <a:r>
              <a:rPr lang="en-US" sz="3200" b="1" kern="1200" dirty="0" err="1">
                <a:solidFill>
                  <a:schemeClr val="accent5">
                    <a:lumMod val="50000"/>
                  </a:schemeClr>
                </a:solidFill>
                <a:latin typeface="Calibri" panose="020F0502020204030204" pitchFamily="34" charset="0"/>
                <a:ea typeface="+mj-ea"/>
                <a:cs typeface="Calibri" panose="020F0502020204030204" pitchFamily="34" charset="0"/>
              </a:rPr>
              <a:t>quyết</a:t>
            </a:r>
            <a:endParaRPr lang="en-US" sz="500" b="1" kern="1200" dirty="0">
              <a:solidFill>
                <a:schemeClr val="accent5">
                  <a:lumMod val="50000"/>
                </a:schemeClr>
              </a:solidFill>
              <a:latin typeface="Calibri" panose="020F0502020204030204" pitchFamily="34" charset="0"/>
              <a:ea typeface="+mj-ea"/>
              <a:cs typeface="Calibri" panose="020F0502020204030204" pitchFamily="34" charset="0"/>
            </a:endParaRPr>
          </a:p>
        </p:txBody>
      </p:sp>
      <p:pic>
        <p:nvPicPr>
          <p:cNvPr id="24" name="Picture 23" descr="Proceso administrativo: Imagenes de cabecera">
            <a:extLst>
              <a:ext uri="{FF2B5EF4-FFF2-40B4-BE49-F238E27FC236}">
                <a16:creationId xmlns:a16="http://schemas.microsoft.com/office/drawing/2014/main" id="{90965D16-30E4-9C4C-8098-3CFEAE4BD27C}"/>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3739375" y="3874695"/>
            <a:ext cx="1104172" cy="104489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5" name="Picture 24">
            <a:extLst>
              <a:ext uri="{FF2B5EF4-FFF2-40B4-BE49-F238E27FC236}">
                <a16:creationId xmlns:a16="http://schemas.microsoft.com/office/drawing/2014/main" id="{CECA7A65-8161-0946-9F23-C66A3BF0B52E}"/>
              </a:ext>
            </a:extLst>
          </p:cNvPr>
          <p:cNvPicPr>
            <a:picLocks noChangeAspect="1"/>
          </p:cNvPicPr>
          <p:nvPr/>
        </p:nvPicPr>
        <p:blipFill rotWithShape="1">
          <a:blip r:embed="rId10"/>
          <a:srcRect l="53809" t="24191" r="27699" b="45841"/>
          <a:stretch/>
        </p:blipFill>
        <p:spPr>
          <a:xfrm>
            <a:off x="10556445" y="4534428"/>
            <a:ext cx="1316056" cy="138877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6" name="TextBox 25">
            <a:extLst>
              <a:ext uri="{FF2B5EF4-FFF2-40B4-BE49-F238E27FC236}">
                <a16:creationId xmlns:a16="http://schemas.microsoft.com/office/drawing/2014/main" id="{E644A9AB-98E0-D645-825A-4B6EFAD43DB1}"/>
              </a:ext>
            </a:extLst>
          </p:cNvPr>
          <p:cNvSpPr txBox="1"/>
          <p:nvPr/>
        </p:nvSpPr>
        <p:spPr>
          <a:xfrm>
            <a:off x="3739375" y="5500380"/>
            <a:ext cx="4686300" cy="1685077"/>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11500" kern="1200" dirty="0">
                <a:solidFill>
                  <a:schemeClr val="accent5">
                    <a:lumMod val="50000"/>
                  </a:schemeClr>
                </a:solidFill>
                <a:latin typeface="Berlin Sans FB Demi" panose="020E0802020502020306" pitchFamily="34" charset="0"/>
                <a:ea typeface="+mj-ea"/>
                <a:cs typeface="+mj-cs"/>
              </a:rPr>
              <a:t> </a:t>
            </a:r>
            <a:r>
              <a:rPr lang="en-US" sz="2000" kern="1200" dirty="0">
                <a:solidFill>
                  <a:schemeClr val="accent5">
                    <a:lumMod val="50000"/>
                  </a:schemeClr>
                </a:solidFill>
                <a:latin typeface="Century Gothic" panose="020B0502020202020204" pitchFamily="34" charset="0"/>
                <a:ea typeface="+mj-ea"/>
                <a:cs typeface="+mj-cs"/>
              </a:rPr>
              <a:t> </a:t>
            </a:r>
          </a:p>
        </p:txBody>
      </p:sp>
      <p:sp>
        <p:nvSpPr>
          <p:cNvPr id="3" name="TextBox 2">
            <a:extLst>
              <a:ext uri="{FF2B5EF4-FFF2-40B4-BE49-F238E27FC236}">
                <a16:creationId xmlns:a16="http://schemas.microsoft.com/office/drawing/2014/main" id="{EDDE0DD6-81C3-744A-9A63-0CAC2EE888AC}"/>
              </a:ext>
            </a:extLst>
          </p:cNvPr>
          <p:cNvSpPr txBox="1"/>
          <p:nvPr/>
        </p:nvSpPr>
        <p:spPr>
          <a:xfrm>
            <a:off x="614633" y="1292087"/>
            <a:ext cx="4672984" cy="535531"/>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3200" b="1" kern="1200" dirty="0" err="1">
                <a:solidFill>
                  <a:schemeClr val="accent5">
                    <a:lumMod val="50000"/>
                  </a:schemeClr>
                </a:solidFill>
                <a:latin typeface="Calibri" panose="020F0502020204030204" pitchFamily="34" charset="0"/>
                <a:ea typeface="+mj-ea"/>
                <a:cs typeface="Calibri" panose="020F0502020204030204" pitchFamily="34" charset="0"/>
              </a:rPr>
              <a:t>Dịch</a:t>
            </a:r>
            <a:r>
              <a:rPr lang="en-US" sz="3200" b="1" kern="1200" dirty="0">
                <a:solidFill>
                  <a:schemeClr val="accent5">
                    <a:lumMod val="50000"/>
                  </a:schemeClr>
                </a:solidFill>
                <a:latin typeface="Calibri" panose="020F0502020204030204" pitchFamily="34" charset="0"/>
                <a:ea typeface="+mj-ea"/>
                <a:cs typeface="Calibri" panose="020F0502020204030204" pitchFamily="34" charset="0"/>
              </a:rPr>
              <a:t> </a:t>
            </a:r>
            <a:r>
              <a:rPr lang="en-US" sz="3200" b="1" kern="1200" dirty="0" err="1">
                <a:solidFill>
                  <a:schemeClr val="accent5">
                    <a:lumMod val="50000"/>
                  </a:schemeClr>
                </a:solidFill>
                <a:latin typeface="Calibri" panose="020F0502020204030204" pitchFamily="34" charset="0"/>
                <a:ea typeface="+mj-ea"/>
                <a:cs typeface="Calibri" panose="020F0502020204030204" pitchFamily="34" charset="0"/>
              </a:rPr>
              <a:t>vụ</a:t>
            </a:r>
            <a:r>
              <a:rPr lang="en-US" sz="3200" b="1" kern="1200" dirty="0">
                <a:solidFill>
                  <a:schemeClr val="accent5">
                    <a:lumMod val="50000"/>
                  </a:schemeClr>
                </a:solidFill>
                <a:latin typeface="Calibri" panose="020F0502020204030204" pitchFamily="34" charset="0"/>
                <a:ea typeface="+mj-ea"/>
                <a:cs typeface="Calibri" panose="020F0502020204030204" pitchFamily="34" charset="0"/>
              </a:rPr>
              <a:t> </a:t>
            </a:r>
            <a:r>
              <a:rPr lang="en-US" sz="3200" b="1" kern="1200" dirty="0" err="1">
                <a:solidFill>
                  <a:schemeClr val="accent5">
                    <a:lumMod val="50000"/>
                  </a:schemeClr>
                </a:solidFill>
                <a:latin typeface="Calibri" panose="020F0502020204030204" pitchFamily="34" charset="0"/>
                <a:ea typeface="+mj-ea"/>
                <a:cs typeface="Calibri" panose="020F0502020204030204" pitchFamily="34" charset="0"/>
              </a:rPr>
              <a:t>Truyền</a:t>
            </a:r>
            <a:r>
              <a:rPr lang="en-US" sz="3200" b="1" kern="1200" dirty="0">
                <a:solidFill>
                  <a:schemeClr val="accent5">
                    <a:lumMod val="50000"/>
                  </a:schemeClr>
                </a:solidFill>
                <a:latin typeface="Calibri" panose="020F0502020204030204" pitchFamily="34" charset="0"/>
                <a:ea typeface="+mj-ea"/>
                <a:cs typeface="Calibri" panose="020F0502020204030204" pitchFamily="34" charset="0"/>
              </a:rPr>
              <a:t> </a:t>
            </a:r>
            <a:r>
              <a:rPr lang="en-US" sz="3200" b="1" dirty="0" err="1">
                <a:solidFill>
                  <a:schemeClr val="accent5">
                    <a:lumMod val="50000"/>
                  </a:schemeClr>
                </a:solidFill>
                <a:latin typeface="Calibri" panose="020F0502020204030204" pitchFamily="34" charset="0"/>
                <a:ea typeface="+mj-ea"/>
                <a:cs typeface="Calibri" panose="020F0502020204030204" pitchFamily="34" charset="0"/>
              </a:rPr>
              <a:t>thống</a:t>
            </a:r>
            <a:endParaRPr lang="en-US" sz="3200" b="1" kern="1200" dirty="0">
              <a:solidFill>
                <a:schemeClr val="accent5">
                  <a:lumMod val="50000"/>
                </a:schemeClr>
              </a:solidFill>
              <a:latin typeface="Calibri" panose="020F0502020204030204" pitchFamily="34" charset="0"/>
              <a:ea typeface="+mj-ea"/>
              <a:cs typeface="Calibri" panose="020F0502020204030204" pitchFamily="34" charset="0"/>
            </a:endParaRPr>
          </a:p>
        </p:txBody>
      </p:sp>
    </p:spTree>
    <p:extLst>
      <p:ext uri="{BB962C8B-B14F-4D97-AF65-F5344CB8AC3E}">
        <p14:creationId xmlns:p14="http://schemas.microsoft.com/office/powerpoint/2010/main" val="30236026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0"/>
            <a:lum/>
          </a:blip>
          <a:srcRect/>
          <a:stretch>
            <a:fillRect t="15000" b="-50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8153160-F310-5D4D-A1DD-28A1A99CE5B9}"/>
              </a:ext>
            </a:extLst>
          </p:cNvPr>
          <p:cNvSpPr txBox="1"/>
          <p:nvPr/>
        </p:nvSpPr>
        <p:spPr>
          <a:xfrm>
            <a:off x="110210" y="595179"/>
            <a:ext cx="7353783" cy="466281"/>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kern="1200" dirty="0">
                <a:solidFill>
                  <a:schemeClr val="bg2">
                    <a:lumMod val="10000"/>
                  </a:schemeClr>
                </a:solidFill>
                <a:latin typeface="Calibri" panose="020F0502020204030204" pitchFamily="34" charset="0"/>
                <a:ea typeface="+mj-ea"/>
                <a:cs typeface="Calibri" panose="020F0502020204030204" pitchFamily="34" charset="0"/>
              </a:rPr>
              <a:t>NHẮC LẠI</a:t>
            </a:r>
          </a:p>
        </p:txBody>
      </p:sp>
      <p:sp>
        <p:nvSpPr>
          <p:cNvPr id="12"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en-US" sz="2800" dirty="0">
                <a:latin typeface="Arial" panose="020B0604020202020204" pitchFamily="34" charset="0"/>
                <a:cs typeface="Arial" panose="020B0604020202020204" pitchFamily="34" charset="0"/>
              </a:rPr>
              <a:t>VAI TRÒ VÀ TRÁCH NHIỆM</a:t>
            </a:r>
          </a:p>
        </p:txBody>
      </p:sp>
      <p:grpSp>
        <p:nvGrpSpPr>
          <p:cNvPr id="4" name="Group 3">
            <a:extLst>
              <a:ext uri="{FF2B5EF4-FFF2-40B4-BE49-F238E27FC236}">
                <a16:creationId xmlns:a16="http://schemas.microsoft.com/office/drawing/2014/main" id="{8EF42D10-8E46-7A4A-8666-9F6393A35E06}"/>
              </a:ext>
            </a:extLst>
          </p:cNvPr>
          <p:cNvGrpSpPr/>
          <p:nvPr/>
        </p:nvGrpSpPr>
        <p:grpSpPr>
          <a:xfrm>
            <a:off x="455752" y="1379325"/>
            <a:ext cx="11052312" cy="5170211"/>
            <a:chOff x="435874" y="1329980"/>
            <a:chExt cx="11052312" cy="5170211"/>
          </a:xfrm>
        </p:grpSpPr>
        <p:grpSp>
          <p:nvGrpSpPr>
            <p:cNvPr id="7" name="Group 6">
              <a:extLst>
                <a:ext uri="{FF2B5EF4-FFF2-40B4-BE49-F238E27FC236}">
                  <a16:creationId xmlns:a16="http://schemas.microsoft.com/office/drawing/2014/main" id="{1070B244-D4CB-6E41-AAC0-86D4A617D865}"/>
                </a:ext>
              </a:extLst>
            </p:cNvPr>
            <p:cNvGrpSpPr/>
            <p:nvPr/>
          </p:nvGrpSpPr>
          <p:grpSpPr>
            <a:xfrm>
              <a:off x="2263679" y="1329980"/>
              <a:ext cx="7793726" cy="5170211"/>
              <a:chOff x="1689633" y="3966472"/>
              <a:chExt cx="3579183" cy="4129226"/>
            </a:xfrm>
          </p:grpSpPr>
          <p:sp>
            <p:nvSpPr>
              <p:cNvPr id="10" name="Rectangle 9">
                <a:extLst>
                  <a:ext uri="{FF2B5EF4-FFF2-40B4-BE49-F238E27FC236}">
                    <a16:creationId xmlns:a16="http://schemas.microsoft.com/office/drawing/2014/main" id="{E15359B1-02A9-284B-A70B-3F8AB74C6879}"/>
                  </a:ext>
                </a:extLst>
              </p:cNvPr>
              <p:cNvSpPr/>
              <p:nvPr/>
            </p:nvSpPr>
            <p:spPr>
              <a:xfrm>
                <a:off x="1689633" y="3966472"/>
                <a:ext cx="3579183" cy="4129226"/>
              </a:xfrm>
              <a:prstGeom prst="rect">
                <a:avLst/>
              </a:prstGeom>
              <a:solidFill>
                <a:schemeClr val="tx1">
                  <a:lumMod val="75000"/>
                  <a:lumOff val="25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6BA58D2C-A69D-E740-BC11-13CDAC7AC1EE}"/>
                  </a:ext>
                </a:extLst>
              </p:cNvPr>
              <p:cNvSpPr/>
              <p:nvPr/>
            </p:nvSpPr>
            <p:spPr>
              <a:xfrm>
                <a:off x="1755232" y="4049357"/>
                <a:ext cx="3464387" cy="3877631"/>
              </a:xfrm>
              <a:prstGeom prst="rect">
                <a:avLst/>
              </a:prstGeom>
              <a:solidFill>
                <a:schemeClr val="bg1">
                  <a:alpha val="6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Rectangle 12">
              <a:extLst>
                <a:ext uri="{FF2B5EF4-FFF2-40B4-BE49-F238E27FC236}">
                  <a16:creationId xmlns:a16="http://schemas.microsoft.com/office/drawing/2014/main" id="{B5CFF8F1-5862-DD4D-A8D0-C12E0E4E404F}"/>
                </a:ext>
              </a:extLst>
            </p:cNvPr>
            <p:cNvSpPr/>
            <p:nvPr/>
          </p:nvSpPr>
          <p:spPr>
            <a:xfrm>
              <a:off x="435874" y="1665978"/>
              <a:ext cx="11052312" cy="523220"/>
            </a:xfrm>
            <a:prstGeom prst="rect">
              <a:avLst/>
            </a:prstGeom>
          </p:spPr>
          <p:txBody>
            <a:bodyPr wrap="square">
              <a:spAutoFit/>
            </a:bodyPr>
            <a:lstStyle/>
            <a:p>
              <a:pPr lvl="1" algn="ctr"/>
              <a:r>
                <a:rPr lang="en-US" sz="2800" b="1" dirty="0">
                  <a:solidFill>
                    <a:schemeClr val="bg2">
                      <a:lumMod val="10000"/>
                    </a:schemeClr>
                  </a:solidFill>
                  <a:latin typeface="Calibri" panose="020F0502020204030204" pitchFamily="34" charset="0"/>
                  <a:cs typeface="Calibri" panose="020F0502020204030204" pitchFamily="34" charset="0"/>
                </a:rPr>
                <a:t>NHẮC LẠI VỀ VAI TRÒ VÀ TRÁCH NHIỆM</a:t>
              </a:r>
            </a:p>
          </p:txBody>
        </p:sp>
        <p:sp>
          <p:nvSpPr>
            <p:cNvPr id="2" name="Rectangle 1">
              <a:extLst>
                <a:ext uri="{FF2B5EF4-FFF2-40B4-BE49-F238E27FC236}">
                  <a16:creationId xmlns:a16="http://schemas.microsoft.com/office/drawing/2014/main" id="{E2825C59-9AD2-EC49-AABE-70F84AF5DFAD}"/>
                </a:ext>
              </a:extLst>
            </p:cNvPr>
            <p:cNvSpPr/>
            <p:nvPr/>
          </p:nvSpPr>
          <p:spPr>
            <a:xfrm>
              <a:off x="2263681" y="2411794"/>
              <a:ext cx="7280166" cy="3477875"/>
            </a:xfrm>
            <a:prstGeom prst="rect">
              <a:avLst/>
            </a:prstGeom>
          </p:spPr>
          <p:txBody>
            <a:bodyPr wrap="square">
              <a:spAutoFit/>
            </a:bodyPr>
            <a:lstStyle/>
            <a:p>
              <a:pPr marL="914400" lvl="1" indent="-457200">
                <a:buFont typeface="Wingdings" pitchFamily="2" charset="2"/>
                <a:buChar char="ü"/>
              </a:pPr>
              <a:r>
                <a:rPr lang="en-US" sz="2000" dirty="0" err="1">
                  <a:latin typeface="Calibri" panose="020F0502020204030204" pitchFamily="34" charset="0"/>
                  <a:cs typeface="Calibri" panose="020F0502020204030204" pitchFamily="34" charset="0"/>
                </a:rPr>
                <a:t>Vai</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trò</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và</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trách</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nhiệm</a:t>
              </a:r>
              <a:r>
                <a:rPr lang="en-US" sz="2000" dirty="0">
                  <a:latin typeface="Calibri" panose="020F0502020204030204" pitchFamily="34" charset="0"/>
                  <a:cs typeface="Calibri" panose="020F0502020204030204" pitchFamily="34" charset="0"/>
                </a:rPr>
                <a:t> CỦA BẠN</a:t>
              </a:r>
            </a:p>
            <a:p>
              <a:pPr lvl="1"/>
              <a:endParaRPr lang="en-US" sz="2000" dirty="0">
                <a:latin typeface="Calibri" panose="020F0502020204030204" pitchFamily="34" charset="0"/>
                <a:cs typeface="Calibri" panose="020F0502020204030204" pitchFamily="34" charset="0"/>
              </a:endParaRPr>
            </a:p>
            <a:p>
              <a:pPr marL="914400" lvl="1" indent="-457200">
                <a:buFont typeface="Wingdings" pitchFamily="2" charset="2"/>
                <a:buChar char="ü"/>
              </a:pPr>
              <a:r>
                <a:rPr lang="en-US" sz="2000" dirty="0" err="1">
                  <a:latin typeface="Calibri" panose="020F0502020204030204" pitchFamily="34" charset="0"/>
                  <a:cs typeface="Calibri" panose="020F0502020204030204" pitchFamily="34" charset="0"/>
                </a:rPr>
                <a:t>Những</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người</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bạn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chọn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từ</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cuộc</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sống</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của</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bạn</a:t>
              </a:r>
              <a:endParaRPr lang="en-US" sz="2000" dirty="0">
                <a:latin typeface="Calibri" panose="020F0502020204030204" pitchFamily="34" charset="0"/>
                <a:cs typeface="Calibri" panose="020F0502020204030204" pitchFamily="34" charset="0"/>
              </a:endParaRPr>
            </a:p>
            <a:p>
              <a:pPr lvl="1"/>
              <a:endParaRPr lang="en-US" sz="2000" dirty="0">
                <a:latin typeface="Calibri" panose="020F0502020204030204" pitchFamily="34" charset="0"/>
                <a:cs typeface="Calibri" panose="020F0502020204030204" pitchFamily="34" charset="0"/>
              </a:endParaRPr>
            </a:p>
            <a:p>
              <a:pPr marL="914400" lvl="1" indent="-457200">
                <a:buFont typeface="Wingdings" pitchFamily="2" charset="2"/>
                <a:buChar char="ü"/>
              </a:pPr>
              <a:r>
                <a:rPr lang="en-US" sz="2000" dirty="0" err="1">
                  <a:latin typeface="Calibri" panose="020F0502020204030204" pitchFamily="34" charset="0"/>
                  <a:cs typeface="Calibri" panose="020F0502020204030204" pitchFamily="34" charset="0"/>
                </a:rPr>
                <a:t>Điều</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phối</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viên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dịch</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vụ</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tại</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trung</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tâm</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vùng</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của</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bạn</a:t>
              </a:r>
              <a:endParaRPr lang="en-US" sz="2000" dirty="0">
                <a:latin typeface="Calibri" panose="020F0502020204030204" pitchFamily="34" charset="0"/>
                <a:cs typeface="Calibri" panose="020F0502020204030204" pitchFamily="34" charset="0"/>
              </a:endParaRPr>
            </a:p>
            <a:p>
              <a:pPr lvl="1"/>
              <a:endParaRPr lang="en-US" sz="2000" dirty="0">
                <a:latin typeface="Calibri" panose="020F0502020204030204" pitchFamily="34" charset="0"/>
                <a:cs typeface="Calibri" panose="020F0502020204030204" pitchFamily="34" charset="0"/>
              </a:endParaRPr>
            </a:p>
            <a:p>
              <a:pPr marL="914400" lvl="1" indent="-457200">
                <a:buFont typeface="Wingdings" pitchFamily="2" charset="2"/>
                <a:buChar char="ü"/>
              </a:pPr>
              <a:r>
                <a:rPr lang="en-US" sz="2000" dirty="0" err="1">
                  <a:latin typeface="Calibri" panose="020F0502020204030204" pitchFamily="34" charset="0"/>
                  <a:cs typeface="Calibri" panose="020F0502020204030204" pitchFamily="34" charset="0"/>
                </a:rPr>
                <a:t>Cố</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vấn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riêng</a:t>
              </a:r>
              <a:endParaRPr lang="en-US" sz="2000" dirty="0">
                <a:latin typeface="Calibri" panose="020F0502020204030204" pitchFamily="34" charset="0"/>
                <a:cs typeface="Calibri" panose="020F0502020204030204" pitchFamily="34" charset="0"/>
              </a:endParaRPr>
            </a:p>
            <a:p>
              <a:pPr lvl="1"/>
              <a:endParaRPr lang="en-US" sz="2000" dirty="0">
                <a:latin typeface="Calibri" panose="020F0502020204030204" pitchFamily="34" charset="0"/>
                <a:cs typeface="Calibri" panose="020F0502020204030204" pitchFamily="34" charset="0"/>
              </a:endParaRPr>
            </a:p>
            <a:p>
              <a:pPr marL="914400" lvl="1" indent="-457200">
                <a:buFont typeface="Wingdings" pitchFamily="2" charset="2"/>
                <a:buChar char="ü"/>
              </a:pPr>
              <a:r>
                <a:rPr lang="en-US" sz="2000" dirty="0" err="1">
                  <a:latin typeface="Calibri" panose="020F0502020204030204" pitchFamily="34" charset="0"/>
                  <a:cs typeface="Calibri" panose="020F0502020204030204" pitchFamily="34" charset="0"/>
                </a:rPr>
                <a:t>Nhà</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cung</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cấp</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dịch</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vụ</a:t>
              </a:r>
              <a:endParaRPr lang="en-US" sz="2000" dirty="0">
                <a:latin typeface="Calibri" panose="020F0502020204030204" pitchFamily="34" charset="0"/>
                <a:cs typeface="Calibri" panose="020F0502020204030204" pitchFamily="34" charset="0"/>
              </a:endParaRPr>
            </a:p>
            <a:p>
              <a:pPr marL="914400" lvl="1" indent="-457200">
                <a:buFont typeface="Wingdings" pitchFamily="2" charset="2"/>
                <a:buChar char="ü"/>
              </a:pPr>
              <a:endParaRPr lang="en-US" sz="2000" dirty="0">
                <a:latin typeface="Calibri" panose="020F0502020204030204" pitchFamily="34" charset="0"/>
                <a:cs typeface="Calibri" panose="020F0502020204030204" pitchFamily="34" charset="0"/>
              </a:endParaRPr>
            </a:p>
            <a:p>
              <a:pPr marL="914400" lvl="1" indent="-457200">
                <a:buFont typeface="Wingdings" pitchFamily="2" charset="2"/>
                <a:buChar char="ü"/>
              </a:pPr>
              <a:r>
                <a:rPr lang="en-US" sz="2000" dirty="0" err="1">
                  <a:latin typeface="Calibri" panose="020F0502020204030204" pitchFamily="34" charset="0"/>
                  <a:cs typeface="Calibri" panose="020F0502020204030204" pitchFamily="34" charset="0"/>
                </a:rPr>
                <a:t>Dịch</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vụ</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quản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lý</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tài</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chính</a:t>
              </a:r>
              <a:r>
                <a:rPr lang="en-US" sz="2000" dirty="0">
                  <a:latin typeface="Calibri" panose="020F0502020204030204" pitchFamily="34" charset="0"/>
                  <a:cs typeface="Calibri" panose="020F0502020204030204" pitchFamily="34" charset="0"/>
                </a:rPr>
                <a:t> (FMS)</a:t>
              </a:r>
            </a:p>
          </p:txBody>
        </p:sp>
      </p:grpSp>
    </p:spTree>
    <p:extLst>
      <p:ext uri="{BB962C8B-B14F-4D97-AF65-F5344CB8AC3E}">
        <p14:creationId xmlns:p14="http://schemas.microsoft.com/office/powerpoint/2010/main" val="38299527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49442" y="994167"/>
            <a:ext cx="5899998" cy="1460500"/>
          </a:xfrm>
        </p:spPr>
        <p:txBody>
          <a:bodyPr>
            <a:noAutofit/>
          </a:bodyPr>
          <a:lstStyle/>
          <a:p>
            <a:r>
              <a:rPr lang="en-US" dirty="0">
                <a:latin typeface="Calibri" panose="020F0502020204030204" pitchFamily="34" charset="0"/>
                <a:cs typeface="Calibri" panose="020F0502020204030204" pitchFamily="34" charset="0"/>
              </a:rPr>
              <a:t>LẬP KẾ HOẠCH</a:t>
            </a:r>
          </a:p>
        </p:txBody>
      </p:sp>
      <p:grpSp>
        <p:nvGrpSpPr>
          <p:cNvPr id="9" name="Group 8">
            <a:extLst>
              <a:ext uri="{FF2B5EF4-FFF2-40B4-BE49-F238E27FC236}">
                <a16:creationId xmlns:a16="http://schemas.microsoft.com/office/drawing/2014/main" id="{DA2DBE59-EB23-064E-85E6-1619FE741698}"/>
              </a:ext>
            </a:extLst>
          </p:cNvPr>
          <p:cNvGrpSpPr/>
          <p:nvPr/>
        </p:nvGrpSpPr>
        <p:grpSpPr>
          <a:xfrm>
            <a:off x="6949440" y="2454667"/>
            <a:ext cx="3579183" cy="4646092"/>
            <a:chOff x="7316332" y="2967282"/>
            <a:chExt cx="3579183" cy="4646092"/>
          </a:xfrm>
        </p:grpSpPr>
        <p:grpSp>
          <p:nvGrpSpPr>
            <p:cNvPr id="10" name="Group 9">
              <a:extLst>
                <a:ext uri="{FF2B5EF4-FFF2-40B4-BE49-F238E27FC236}">
                  <a16:creationId xmlns:a16="http://schemas.microsoft.com/office/drawing/2014/main" id="{D3EDC601-C722-5F47-AFAF-31CF2B7DD951}"/>
                </a:ext>
              </a:extLst>
            </p:cNvPr>
            <p:cNvGrpSpPr/>
            <p:nvPr/>
          </p:nvGrpSpPr>
          <p:grpSpPr>
            <a:xfrm>
              <a:off x="7316332" y="2967282"/>
              <a:ext cx="3579183" cy="4646092"/>
              <a:chOff x="1763121" y="3966472"/>
              <a:chExt cx="3579183" cy="4148786"/>
            </a:xfrm>
          </p:grpSpPr>
          <p:sp>
            <p:nvSpPr>
              <p:cNvPr id="13" name="Rectangle 12">
                <a:extLst>
                  <a:ext uri="{FF2B5EF4-FFF2-40B4-BE49-F238E27FC236}">
                    <a16:creationId xmlns:a16="http://schemas.microsoft.com/office/drawing/2014/main" id="{ED0A372D-28CD-304E-B40E-CA2FF67FCE9D}"/>
                  </a:ext>
                </a:extLst>
              </p:cNvPr>
              <p:cNvSpPr/>
              <p:nvPr/>
            </p:nvSpPr>
            <p:spPr>
              <a:xfrm>
                <a:off x="1763121" y="3966472"/>
                <a:ext cx="3579183" cy="4148786"/>
              </a:xfrm>
              <a:prstGeom prst="rect">
                <a:avLst/>
              </a:prstGeom>
              <a:solidFill>
                <a:schemeClr val="tx1">
                  <a:lumMod val="75000"/>
                  <a:lumOff val="2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696FD4E4-5AB9-F147-A2AE-D526242FCDE6}"/>
                  </a:ext>
                </a:extLst>
              </p:cNvPr>
              <p:cNvSpPr/>
              <p:nvPr/>
            </p:nvSpPr>
            <p:spPr>
              <a:xfrm>
                <a:off x="1907063" y="4049357"/>
                <a:ext cx="3291298" cy="3845895"/>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 name="TextBox 10">
              <a:extLst>
                <a:ext uri="{FF2B5EF4-FFF2-40B4-BE49-F238E27FC236}">
                  <a16:creationId xmlns:a16="http://schemas.microsoft.com/office/drawing/2014/main" id="{26B7E1CF-995D-9F48-BF93-1AB256D427EF}"/>
                </a:ext>
              </a:extLst>
            </p:cNvPr>
            <p:cNvSpPr txBox="1"/>
            <p:nvPr/>
          </p:nvSpPr>
          <p:spPr>
            <a:xfrm>
              <a:off x="7551338" y="4838955"/>
              <a:ext cx="3250567" cy="2114425"/>
            </a:xfrm>
            <a:prstGeom prst="rect">
              <a:avLst/>
            </a:prstGeom>
            <a:noFill/>
          </p:spPr>
          <p:txBody>
            <a:bodyPr wrap="square" rtlCol="0">
              <a:spAutoFit/>
            </a:bodyPr>
            <a:lstStyle/>
            <a:p>
              <a:pPr>
                <a:lnSpc>
                  <a:spcPct val="90000"/>
                </a:lnSpc>
                <a:spcBef>
                  <a:spcPct val="0"/>
                </a:spcBef>
              </a:pPr>
              <a:r>
                <a:rPr lang="en-US" b="1" dirty="0">
                  <a:solidFill>
                    <a:schemeClr val="accent5">
                      <a:lumMod val="50000"/>
                    </a:schemeClr>
                  </a:solidFill>
                  <a:latin typeface="Calibri" panose="020F0502020204030204" pitchFamily="34" charset="0"/>
                  <a:ea typeface="+mj-ea"/>
                  <a:cs typeface="Calibri" panose="020F0502020204030204" pitchFamily="34" charset="0"/>
                </a:rPr>
                <a:t>VAI TRÒ VÀ TRÁCH NHIỆM</a:t>
              </a:r>
            </a:p>
            <a:p>
              <a:pPr marL="342900" indent="-342900">
                <a:lnSpc>
                  <a:spcPct val="90000"/>
                </a:lnSpc>
                <a:spcBef>
                  <a:spcPct val="0"/>
                </a:spcBef>
                <a:buFont typeface="Wingdings" panose="05000000000000000000" pitchFamily="2" charset="2"/>
                <a:buChar char="ü"/>
              </a:pPr>
              <a:r>
                <a:rPr lang="en-US" dirty="0" err="1">
                  <a:solidFill>
                    <a:schemeClr val="accent5">
                      <a:lumMod val="50000"/>
                    </a:schemeClr>
                  </a:solidFill>
                  <a:latin typeface="Calibri" panose="020F0502020204030204" pitchFamily="34" charset="0"/>
                  <a:ea typeface="+mj-ea"/>
                  <a:cs typeface="Calibri" panose="020F0502020204030204" pitchFamily="34" charset="0"/>
                </a:rPr>
                <a:t>Bạn</a:t>
              </a:r>
              <a:r>
                <a:rPr lang="en-US" dirty="0">
                  <a:solidFill>
                    <a:schemeClr val="accent5">
                      <a:lumMod val="50000"/>
                    </a:schemeClr>
                  </a:solidFill>
                  <a:latin typeface="Calibri" panose="020F0502020204030204" pitchFamily="34" charset="0"/>
                  <a:ea typeface="+mj-ea"/>
                  <a:cs typeface="Calibri" panose="020F0502020204030204" pitchFamily="34" charset="0"/>
                </a:rPr>
                <a:t> </a:t>
              </a:r>
            </a:p>
            <a:p>
              <a:pPr marL="342900" indent="-342900">
                <a:lnSpc>
                  <a:spcPct val="90000"/>
                </a:lnSpc>
                <a:spcBef>
                  <a:spcPct val="0"/>
                </a:spcBef>
                <a:buFont typeface="Wingdings" panose="05000000000000000000" pitchFamily="2" charset="2"/>
                <a:buChar char="ü"/>
              </a:pPr>
              <a:r>
                <a:rPr lang="en-US" dirty="0" err="1">
                  <a:solidFill>
                    <a:schemeClr val="accent5">
                      <a:lumMod val="50000"/>
                    </a:schemeClr>
                  </a:solidFill>
                  <a:latin typeface="Calibri" panose="020F0502020204030204" pitchFamily="34" charset="0"/>
                  <a:ea typeface="+mj-ea"/>
                  <a:cs typeface="Calibri" panose="020F0502020204030204" pitchFamily="34" charset="0"/>
                </a:rPr>
                <a:t>Gia</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đình</a:t>
              </a:r>
              <a:r>
                <a:rPr lang="en-US" dirty="0">
                  <a:solidFill>
                    <a:schemeClr val="accent5">
                      <a:lumMod val="50000"/>
                    </a:schemeClr>
                  </a:solidFill>
                  <a:latin typeface="Calibri" panose="020F0502020204030204" pitchFamily="34" charset="0"/>
                  <a:ea typeface="+mj-ea"/>
                  <a:cs typeface="Calibri" panose="020F0502020204030204" pitchFamily="34" charset="0"/>
                </a:rPr>
                <a:t>/</a:t>
              </a:r>
              <a:r>
                <a:rPr lang="en-US" dirty="0" err="1">
                  <a:solidFill>
                    <a:schemeClr val="accent5">
                      <a:lumMod val="50000"/>
                    </a:schemeClr>
                  </a:solidFill>
                  <a:latin typeface="Calibri" panose="020F0502020204030204" pitchFamily="34" charset="0"/>
                  <a:ea typeface="+mj-ea"/>
                  <a:cs typeface="Calibri" panose="020F0502020204030204" pitchFamily="34" charset="0"/>
                </a:rPr>
                <a:t>Nhóm</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Hỗ</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trợ</a:t>
              </a:r>
              <a:endParaRPr lang="en-US" dirty="0">
                <a:solidFill>
                  <a:schemeClr val="accent5">
                    <a:lumMod val="50000"/>
                  </a:schemeClr>
                </a:solidFill>
                <a:latin typeface="Calibri" panose="020F0502020204030204" pitchFamily="34" charset="0"/>
                <a:ea typeface="+mj-ea"/>
                <a:cs typeface="Calibri" panose="020F0502020204030204" pitchFamily="34" charset="0"/>
              </a:endParaRPr>
            </a:p>
            <a:p>
              <a:pPr marL="342900" indent="-342900">
                <a:lnSpc>
                  <a:spcPct val="90000"/>
                </a:lnSpc>
                <a:spcBef>
                  <a:spcPct val="0"/>
                </a:spcBef>
                <a:buFont typeface="Wingdings" panose="05000000000000000000" pitchFamily="2" charset="2"/>
                <a:buChar char="ü"/>
              </a:pPr>
              <a:r>
                <a:rPr lang="en-US" dirty="0" err="1">
                  <a:solidFill>
                    <a:schemeClr val="accent5">
                      <a:lumMod val="50000"/>
                    </a:schemeClr>
                  </a:solidFill>
                  <a:latin typeface="Calibri" panose="020F0502020204030204" pitchFamily="34" charset="0"/>
                  <a:ea typeface="+mj-ea"/>
                  <a:cs typeface="Calibri" panose="020F0502020204030204" pitchFamily="34" charset="0"/>
                </a:rPr>
                <a:t>Điều</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phối</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viên</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Dịch</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vụ</a:t>
              </a:r>
              <a:endParaRPr lang="en-US" dirty="0">
                <a:solidFill>
                  <a:schemeClr val="accent5">
                    <a:lumMod val="50000"/>
                  </a:schemeClr>
                </a:solidFill>
                <a:latin typeface="Calibri" panose="020F0502020204030204" pitchFamily="34" charset="0"/>
                <a:ea typeface="+mj-ea"/>
                <a:cs typeface="Calibri" panose="020F0502020204030204" pitchFamily="34" charset="0"/>
              </a:endParaRPr>
            </a:p>
            <a:p>
              <a:pPr marL="342900" indent="-342900">
                <a:lnSpc>
                  <a:spcPct val="90000"/>
                </a:lnSpc>
                <a:spcBef>
                  <a:spcPct val="0"/>
                </a:spcBef>
                <a:buFont typeface="Wingdings" panose="05000000000000000000" pitchFamily="2" charset="2"/>
                <a:buChar char="ü"/>
              </a:pPr>
              <a:r>
                <a:rPr lang="en-US" dirty="0" err="1">
                  <a:solidFill>
                    <a:schemeClr val="accent5">
                      <a:lumMod val="50000"/>
                    </a:schemeClr>
                  </a:solidFill>
                  <a:latin typeface="Calibri" panose="020F0502020204030204" pitchFamily="34" charset="0"/>
                  <a:ea typeface="+mj-ea"/>
                  <a:cs typeface="Calibri" panose="020F0502020204030204" pitchFamily="34" charset="0"/>
                </a:rPr>
                <a:t>Dịch</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vụ</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Quản</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lý</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Tài</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chính</a:t>
              </a:r>
              <a:endParaRPr lang="en-US" dirty="0">
                <a:solidFill>
                  <a:schemeClr val="accent5">
                    <a:lumMod val="50000"/>
                  </a:schemeClr>
                </a:solidFill>
                <a:latin typeface="Calibri" panose="020F0502020204030204" pitchFamily="34" charset="0"/>
                <a:ea typeface="+mj-ea"/>
                <a:cs typeface="Calibri" panose="020F0502020204030204" pitchFamily="34" charset="0"/>
              </a:endParaRPr>
            </a:p>
            <a:p>
              <a:pPr marL="342900" indent="-342900">
                <a:lnSpc>
                  <a:spcPct val="90000"/>
                </a:lnSpc>
                <a:spcBef>
                  <a:spcPct val="0"/>
                </a:spcBef>
                <a:buFont typeface="Wingdings" panose="05000000000000000000" pitchFamily="2" charset="2"/>
                <a:buChar char="ü"/>
              </a:pPr>
              <a:r>
                <a:rPr lang="en-US" dirty="0" err="1">
                  <a:solidFill>
                    <a:schemeClr val="accent5">
                      <a:lumMod val="50000"/>
                    </a:schemeClr>
                  </a:solidFill>
                  <a:latin typeface="Calibri" panose="020F0502020204030204" pitchFamily="34" charset="0"/>
                  <a:ea typeface="+mj-ea"/>
                  <a:cs typeface="Calibri" panose="020F0502020204030204" pitchFamily="34" charset="0"/>
                </a:rPr>
                <a:t>Nhà</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cung</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cấp</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Dịch</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vụ</a:t>
              </a:r>
              <a:endParaRPr lang="en-US" dirty="0">
                <a:solidFill>
                  <a:schemeClr val="accent5">
                    <a:lumMod val="50000"/>
                  </a:schemeClr>
                </a:solidFill>
                <a:latin typeface="Calibri" panose="020F0502020204030204" pitchFamily="34" charset="0"/>
                <a:ea typeface="+mj-ea"/>
                <a:cs typeface="Calibri" panose="020F0502020204030204" pitchFamily="34" charset="0"/>
              </a:endParaRPr>
            </a:p>
            <a:p>
              <a:pPr marL="342900" indent="-342900">
                <a:lnSpc>
                  <a:spcPct val="90000"/>
                </a:lnSpc>
                <a:spcBef>
                  <a:spcPct val="0"/>
                </a:spcBef>
                <a:buFont typeface="Wingdings" panose="05000000000000000000" pitchFamily="2" charset="2"/>
                <a:buChar char="ü"/>
              </a:pPr>
              <a:r>
                <a:rPr lang="en-US" dirty="0" err="1">
                  <a:solidFill>
                    <a:schemeClr val="accent5">
                      <a:lumMod val="50000"/>
                    </a:schemeClr>
                  </a:solidFill>
                  <a:latin typeface="Calibri" panose="020F0502020204030204" pitchFamily="34" charset="0"/>
                  <a:ea typeface="+mj-ea"/>
                  <a:cs typeface="Calibri" panose="020F0502020204030204" pitchFamily="34" charset="0"/>
                </a:rPr>
                <a:t>Cố</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vấn</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Riêng</a:t>
              </a:r>
              <a:endParaRPr lang="en-US" dirty="0">
                <a:solidFill>
                  <a:schemeClr val="accent5">
                    <a:lumMod val="50000"/>
                  </a:schemeClr>
                </a:solidFill>
                <a:latin typeface="Calibri" panose="020F0502020204030204" pitchFamily="34" charset="0"/>
                <a:ea typeface="+mj-ea"/>
                <a:cs typeface="Calibri" panose="020F0502020204030204" pitchFamily="34" charset="0"/>
              </a:endParaRPr>
            </a:p>
            <a:p>
              <a:pPr marL="342900" indent="-342900">
                <a:lnSpc>
                  <a:spcPct val="90000"/>
                </a:lnSpc>
                <a:spcBef>
                  <a:spcPct val="0"/>
                </a:spcBef>
                <a:buFont typeface="Arial" panose="020B0604020202020204" pitchFamily="34" charset="0"/>
                <a:buChar char="•"/>
              </a:pPr>
              <a:endParaRPr lang="en-US" sz="2000" dirty="0">
                <a:solidFill>
                  <a:schemeClr val="bg1"/>
                </a:solidFill>
                <a:latin typeface="Century Gothic" panose="020B0502020202020204" pitchFamily="34" charset="0"/>
                <a:ea typeface="+mj-ea"/>
                <a:cs typeface="+mj-cs"/>
              </a:endParaRPr>
            </a:p>
          </p:txBody>
        </p:sp>
        <p:sp>
          <p:nvSpPr>
            <p:cNvPr id="12" name="TextBox 11">
              <a:extLst>
                <a:ext uri="{FF2B5EF4-FFF2-40B4-BE49-F238E27FC236}">
                  <a16:creationId xmlns:a16="http://schemas.microsoft.com/office/drawing/2014/main" id="{558A179E-A699-2245-920E-C80A0126BF0E}"/>
                </a:ext>
              </a:extLst>
            </p:cNvPr>
            <p:cNvSpPr txBox="1"/>
            <p:nvPr/>
          </p:nvSpPr>
          <p:spPr>
            <a:xfrm>
              <a:off x="7551338" y="3173079"/>
              <a:ext cx="3109170" cy="1837426"/>
            </a:xfrm>
            <a:prstGeom prst="rect">
              <a:avLst/>
            </a:prstGeom>
            <a:noFill/>
          </p:spPr>
          <p:txBody>
            <a:bodyPr wrap="square" rtlCol="0">
              <a:spAutoFit/>
            </a:bodyPr>
            <a:lstStyle/>
            <a:p>
              <a:r>
                <a:rPr lang="en-US" b="1" dirty="0">
                  <a:solidFill>
                    <a:schemeClr val="accent5">
                      <a:lumMod val="50000"/>
                    </a:schemeClr>
                  </a:solidFill>
                  <a:latin typeface="Calibri" panose="020F0502020204030204" pitchFamily="34" charset="0"/>
                  <a:cs typeface="Calibri" panose="020F0502020204030204" pitchFamily="34" charset="0"/>
                </a:rPr>
                <a:t>5 NGUYÊN TẮC</a:t>
              </a:r>
            </a:p>
            <a:p>
              <a:pPr marL="342900" indent="-342900">
                <a:lnSpc>
                  <a:spcPct val="90000"/>
                </a:lnSpc>
                <a:spcBef>
                  <a:spcPct val="0"/>
                </a:spcBef>
                <a:buFont typeface="Wingdings" panose="05000000000000000000" pitchFamily="2" charset="2"/>
                <a:buChar char="ü"/>
              </a:pPr>
              <a:r>
                <a:rPr lang="en-US" dirty="0" err="1">
                  <a:solidFill>
                    <a:schemeClr val="accent5">
                      <a:lumMod val="50000"/>
                    </a:schemeClr>
                  </a:solidFill>
                  <a:latin typeface="Calibri" panose="020F0502020204030204" pitchFamily="34" charset="0"/>
                  <a:ea typeface="+mj-ea"/>
                  <a:cs typeface="Calibri" panose="020F0502020204030204" pitchFamily="34" charset="0"/>
                </a:rPr>
                <a:t>Tự</a:t>
              </a:r>
              <a:r>
                <a:rPr lang="en-US" dirty="0">
                  <a:solidFill>
                    <a:schemeClr val="accent5">
                      <a:lumMod val="50000"/>
                    </a:schemeClr>
                  </a:solidFill>
                  <a:latin typeface="Calibri" panose="020F0502020204030204" pitchFamily="34" charset="0"/>
                  <a:ea typeface="+mj-ea"/>
                  <a:cs typeface="Calibri" panose="020F0502020204030204" pitchFamily="34" charset="0"/>
                </a:rPr>
                <a:t> do</a:t>
              </a:r>
            </a:p>
            <a:p>
              <a:pPr marL="342900" indent="-342900">
                <a:lnSpc>
                  <a:spcPct val="90000"/>
                </a:lnSpc>
                <a:spcBef>
                  <a:spcPct val="0"/>
                </a:spcBef>
                <a:buFont typeface="Wingdings" panose="05000000000000000000" pitchFamily="2" charset="2"/>
                <a:buChar char="ü"/>
              </a:pPr>
              <a:r>
                <a:rPr lang="en-US" dirty="0" err="1">
                  <a:solidFill>
                    <a:schemeClr val="accent5">
                      <a:lumMod val="50000"/>
                    </a:schemeClr>
                  </a:solidFill>
                  <a:latin typeface="Calibri" panose="020F0502020204030204" pitchFamily="34" charset="0"/>
                  <a:ea typeface="+mj-ea"/>
                  <a:cs typeface="Calibri" panose="020F0502020204030204" pitchFamily="34" charset="0"/>
                </a:rPr>
                <a:t>Thẩm</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quyền</a:t>
              </a:r>
              <a:endParaRPr lang="en-US" dirty="0">
                <a:solidFill>
                  <a:schemeClr val="accent5">
                    <a:lumMod val="50000"/>
                  </a:schemeClr>
                </a:solidFill>
                <a:latin typeface="Calibri" panose="020F0502020204030204" pitchFamily="34" charset="0"/>
                <a:ea typeface="+mj-ea"/>
                <a:cs typeface="Calibri" panose="020F0502020204030204" pitchFamily="34" charset="0"/>
              </a:endParaRPr>
            </a:p>
            <a:p>
              <a:pPr marL="342900" indent="-342900">
                <a:lnSpc>
                  <a:spcPct val="90000"/>
                </a:lnSpc>
                <a:spcBef>
                  <a:spcPct val="0"/>
                </a:spcBef>
                <a:buFont typeface="Wingdings" panose="05000000000000000000" pitchFamily="2" charset="2"/>
                <a:buChar char="ü"/>
              </a:pPr>
              <a:r>
                <a:rPr lang="en-US" dirty="0" err="1">
                  <a:solidFill>
                    <a:schemeClr val="accent5">
                      <a:lumMod val="50000"/>
                    </a:schemeClr>
                  </a:solidFill>
                  <a:latin typeface="Calibri" panose="020F0502020204030204" pitchFamily="34" charset="0"/>
                  <a:ea typeface="+mj-ea"/>
                  <a:cs typeface="Calibri" panose="020F0502020204030204" pitchFamily="34" charset="0"/>
                </a:rPr>
                <a:t>Sự</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hỗ</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trợ</a:t>
              </a:r>
              <a:r>
                <a:rPr lang="en-US" dirty="0">
                  <a:solidFill>
                    <a:schemeClr val="accent5">
                      <a:lumMod val="50000"/>
                    </a:schemeClr>
                  </a:solidFill>
                  <a:latin typeface="Calibri" panose="020F0502020204030204" pitchFamily="34" charset="0"/>
                  <a:ea typeface="+mj-ea"/>
                  <a:cs typeface="Calibri" panose="020F0502020204030204" pitchFamily="34" charset="0"/>
                </a:rPr>
                <a:t> </a:t>
              </a:r>
            </a:p>
            <a:p>
              <a:pPr marL="342900" indent="-342900">
                <a:lnSpc>
                  <a:spcPct val="90000"/>
                </a:lnSpc>
                <a:spcBef>
                  <a:spcPct val="0"/>
                </a:spcBef>
                <a:buFont typeface="Wingdings" panose="05000000000000000000" pitchFamily="2" charset="2"/>
                <a:buChar char="ü"/>
              </a:pPr>
              <a:r>
                <a:rPr lang="en-US" dirty="0" err="1">
                  <a:solidFill>
                    <a:schemeClr val="accent5">
                      <a:lumMod val="50000"/>
                    </a:schemeClr>
                  </a:solidFill>
                  <a:latin typeface="Calibri" panose="020F0502020204030204" pitchFamily="34" charset="0"/>
                  <a:ea typeface="+mj-ea"/>
                  <a:cs typeface="Calibri" panose="020F0502020204030204" pitchFamily="34" charset="0"/>
                </a:rPr>
                <a:t>Trách</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nhiệm</a:t>
              </a:r>
              <a:endParaRPr lang="en-US" dirty="0">
                <a:solidFill>
                  <a:schemeClr val="accent5">
                    <a:lumMod val="50000"/>
                  </a:schemeClr>
                </a:solidFill>
                <a:latin typeface="Calibri" panose="020F0502020204030204" pitchFamily="34" charset="0"/>
                <a:ea typeface="+mj-ea"/>
                <a:cs typeface="Calibri" panose="020F0502020204030204" pitchFamily="34" charset="0"/>
              </a:endParaRPr>
            </a:p>
            <a:p>
              <a:pPr marL="342900" indent="-342900">
                <a:lnSpc>
                  <a:spcPct val="90000"/>
                </a:lnSpc>
                <a:spcBef>
                  <a:spcPct val="0"/>
                </a:spcBef>
                <a:buFont typeface="Wingdings" panose="05000000000000000000" pitchFamily="2" charset="2"/>
                <a:buChar char="ü"/>
              </a:pPr>
              <a:r>
                <a:rPr lang="en-US" dirty="0" err="1">
                  <a:solidFill>
                    <a:schemeClr val="accent5">
                      <a:lumMod val="50000"/>
                    </a:schemeClr>
                  </a:solidFill>
                  <a:latin typeface="Calibri" panose="020F0502020204030204" pitchFamily="34" charset="0"/>
                  <a:ea typeface="+mj-ea"/>
                  <a:cs typeface="Calibri" panose="020F0502020204030204" pitchFamily="34" charset="0"/>
                </a:rPr>
                <a:t>Sự</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thừa</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nhận</a:t>
              </a:r>
              <a:endParaRPr lang="en-US" dirty="0">
                <a:solidFill>
                  <a:schemeClr val="accent5">
                    <a:lumMod val="50000"/>
                  </a:schemeClr>
                </a:solidFill>
                <a:latin typeface="Calibri" panose="020F0502020204030204" pitchFamily="34" charset="0"/>
                <a:ea typeface="+mj-ea"/>
                <a:cs typeface="Calibri" panose="020F0502020204030204" pitchFamily="34" charset="0"/>
              </a:endParaRPr>
            </a:p>
            <a:p>
              <a:pPr algn="l" defTabSz="914400" rtl="0" eaLnBrk="1" latinLnBrk="0" hangingPunct="1">
                <a:lnSpc>
                  <a:spcPct val="90000"/>
                </a:lnSpc>
                <a:spcBef>
                  <a:spcPct val="0"/>
                </a:spcBef>
                <a:buNone/>
              </a:pPr>
              <a:endParaRPr lang="en-US" sz="1600" dirty="0">
                <a:solidFill>
                  <a:schemeClr val="accent5">
                    <a:lumMod val="50000"/>
                  </a:schemeClr>
                </a:solidFill>
                <a:latin typeface="Century Gothic" panose="020B0502020202020204" pitchFamily="34" charset="0"/>
                <a:ea typeface="+mj-ea"/>
                <a:cs typeface="+mj-cs"/>
              </a:endParaRPr>
            </a:p>
          </p:txBody>
        </p:sp>
      </p:grpSp>
    </p:spTree>
    <p:extLst>
      <p:ext uri="{BB962C8B-B14F-4D97-AF65-F5344CB8AC3E}">
        <p14:creationId xmlns:p14="http://schemas.microsoft.com/office/powerpoint/2010/main" val="14442958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t="-9000" b="-9000"/>
          </a:stretch>
        </a:blipFill>
        <a:effectLst/>
      </p:bgPr>
    </p:bg>
    <p:spTree>
      <p:nvGrpSpPr>
        <p:cNvPr id="1" name=""/>
        <p:cNvGrpSpPr/>
        <p:nvPr/>
      </p:nvGrpSpPr>
      <p:grpSpPr>
        <a:xfrm>
          <a:off x="0" y="0"/>
          <a:ext cx="0" cy="0"/>
          <a:chOff x="0" y="0"/>
          <a:chExt cx="0" cy="0"/>
        </a:xfrm>
      </p:grpSpPr>
      <p:sp>
        <p:nvSpPr>
          <p:cNvPr id="16" name="Isosceles Triangle 15"/>
          <p:cNvSpPr/>
          <p:nvPr/>
        </p:nvSpPr>
        <p:spPr>
          <a:xfrm rot="9220213">
            <a:off x="-403060" y="4092337"/>
            <a:ext cx="15108068" cy="6918578"/>
          </a:xfrm>
          <a:prstGeom prst="triangle">
            <a:avLst>
              <a:gd name="adj" fmla="val 22555"/>
            </a:avLst>
          </a:prstGeom>
          <a:solidFill>
            <a:schemeClr val="bg1">
              <a:lumMod val="6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2166730" y="1774135"/>
            <a:ext cx="7952760" cy="4578533"/>
          </a:xfrm>
          <a:prstGeom prst="rect">
            <a:avLst/>
          </a:prstGeom>
          <a:solidFill>
            <a:schemeClr val="bg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4282226" y="2262113"/>
            <a:ext cx="3721768" cy="590931"/>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3600" b="1" kern="1200" dirty="0">
                <a:latin typeface="Century Gothic" panose="020B0502020202020204" pitchFamily="34" charset="0"/>
                <a:ea typeface="+mj-ea"/>
                <a:cs typeface="+mj-cs"/>
              </a:rPr>
              <a:t>LẬP KẾ HOẠCH</a:t>
            </a:r>
          </a:p>
        </p:txBody>
      </p:sp>
      <p:sp>
        <p:nvSpPr>
          <p:cNvPr id="15" name="TextBox 14"/>
          <p:cNvSpPr txBox="1"/>
          <p:nvPr/>
        </p:nvSpPr>
        <p:spPr>
          <a:xfrm>
            <a:off x="2455568" y="3357168"/>
            <a:ext cx="7375084" cy="2862322"/>
          </a:xfrm>
          <a:prstGeom prst="rect">
            <a:avLst/>
          </a:prstGeom>
          <a:noFill/>
        </p:spPr>
        <p:txBody>
          <a:bodyPr wrap="square" rtlCol="0">
            <a:spAutoFit/>
          </a:bodyPr>
          <a:lstStyle/>
          <a:p>
            <a:pPr marL="342900" indent="-342900">
              <a:lnSpc>
                <a:spcPct val="90000"/>
              </a:lnSpc>
              <a:spcBef>
                <a:spcPct val="0"/>
              </a:spcBef>
              <a:buFont typeface="Wingdings" panose="05000000000000000000" pitchFamily="2" charset="2"/>
              <a:buChar char="ü"/>
            </a:pPr>
            <a:r>
              <a:rPr lang="en-US" sz="2000" dirty="0">
                <a:solidFill>
                  <a:schemeClr val="tx2">
                    <a:lumMod val="50000"/>
                  </a:schemeClr>
                </a:solidFill>
                <a:latin typeface="Arial" panose="020B0604020202020204" pitchFamily="34" charset="0"/>
                <a:ea typeface="+mj-ea"/>
                <a:cs typeface="Arial" panose="020B0604020202020204" pitchFamily="34" charset="0"/>
              </a:rPr>
              <a:t>LẬP KẾ HOẠCH TẬP TRUNG VÀO CON NGƯỜI VÀ QUYỀN TỰ QUYẾT</a:t>
            </a:r>
          </a:p>
          <a:p>
            <a:pPr marL="342900" indent="-342900">
              <a:lnSpc>
                <a:spcPct val="90000"/>
              </a:lnSpc>
              <a:spcBef>
                <a:spcPct val="0"/>
              </a:spcBef>
              <a:buFont typeface="Wingdings" panose="05000000000000000000" pitchFamily="2" charset="2"/>
              <a:buChar char="ü"/>
            </a:pPr>
            <a:endParaRPr lang="en-US" sz="2000" dirty="0">
              <a:solidFill>
                <a:schemeClr val="tx2">
                  <a:lumMod val="50000"/>
                </a:schemeClr>
              </a:solidFill>
              <a:latin typeface="Arial" panose="020B0604020202020204" pitchFamily="34" charset="0"/>
              <a:ea typeface="+mj-ea"/>
              <a:cs typeface="Arial" panose="020B0604020202020204" pitchFamily="34" charset="0"/>
            </a:endParaRPr>
          </a:p>
          <a:p>
            <a:pPr marL="342900" indent="-342900">
              <a:lnSpc>
                <a:spcPct val="90000"/>
              </a:lnSpc>
              <a:spcBef>
                <a:spcPct val="0"/>
              </a:spcBef>
              <a:buFont typeface="Wingdings" panose="05000000000000000000" pitchFamily="2" charset="2"/>
              <a:buChar char="ü"/>
            </a:pPr>
            <a:r>
              <a:rPr lang="en-US" sz="2000" dirty="0">
                <a:solidFill>
                  <a:schemeClr val="tx2">
                    <a:lumMod val="50000"/>
                  </a:schemeClr>
                </a:solidFill>
                <a:latin typeface="Arial" panose="020B0604020202020204" pitchFamily="34" charset="0"/>
                <a:ea typeface="+mj-ea"/>
                <a:cs typeface="Arial" panose="020B0604020202020204" pitchFamily="34" charset="0"/>
              </a:rPr>
              <a:t>KẾ HOẠCH CHƯƠNG TRÌNH CÁ NHÂN (IPP) </a:t>
            </a:r>
            <a:r>
              <a:rPr lang="en-US" sz="2000" dirty="0">
                <a:solidFill>
                  <a:schemeClr val="tx2">
                    <a:lumMod val="50000"/>
                  </a:schemeClr>
                </a:solidFill>
                <a:latin typeface="Arial" panose="020B0604020202020204" pitchFamily="34" charset="0"/>
                <a:cs typeface="Arial" panose="020B0604020202020204" pitchFamily="34" charset="0"/>
              </a:rPr>
              <a:t>VÀ QUYỀN TỰ QUYẾT</a:t>
            </a:r>
          </a:p>
          <a:p>
            <a:pPr marL="342900" indent="-342900">
              <a:lnSpc>
                <a:spcPct val="90000"/>
              </a:lnSpc>
              <a:spcBef>
                <a:spcPct val="0"/>
              </a:spcBef>
              <a:buFont typeface="Wingdings" panose="05000000000000000000" pitchFamily="2" charset="2"/>
              <a:buChar char="ü"/>
            </a:pPr>
            <a:endParaRPr lang="en-US" sz="2000" dirty="0">
              <a:solidFill>
                <a:schemeClr val="tx2">
                  <a:lumMod val="50000"/>
                </a:schemeClr>
              </a:solidFill>
              <a:latin typeface="Arial" panose="020B0604020202020204" pitchFamily="34" charset="0"/>
              <a:ea typeface="+mj-ea"/>
              <a:cs typeface="Arial" panose="020B0604020202020204" pitchFamily="34" charset="0"/>
            </a:endParaRPr>
          </a:p>
          <a:p>
            <a:pPr marL="342900" indent="-342900">
              <a:lnSpc>
                <a:spcPct val="90000"/>
              </a:lnSpc>
              <a:spcBef>
                <a:spcPct val="0"/>
              </a:spcBef>
              <a:buFont typeface="Wingdings" panose="05000000000000000000" pitchFamily="2" charset="2"/>
              <a:buChar char="ü"/>
            </a:pPr>
            <a:r>
              <a:rPr lang="en-US" sz="2000" dirty="0">
                <a:solidFill>
                  <a:schemeClr val="tx2">
                    <a:lumMod val="50000"/>
                  </a:schemeClr>
                </a:solidFill>
                <a:latin typeface="Arial" panose="020B0604020202020204" pitchFamily="34" charset="0"/>
                <a:ea typeface="+mj-ea"/>
                <a:cs typeface="Arial" panose="020B0604020202020204" pitchFamily="34" charset="0"/>
              </a:rPr>
              <a:t>YÊU CẦU CỦA VIỆC LẬP KẾ HOẠCH CHO CÁC DỊCH VỤ </a:t>
            </a:r>
          </a:p>
          <a:p>
            <a:pPr marL="800100" lvl="1" indent="-342900">
              <a:lnSpc>
                <a:spcPct val="90000"/>
              </a:lnSpc>
              <a:spcBef>
                <a:spcPct val="0"/>
              </a:spcBef>
              <a:buFont typeface="Wingdings" panose="05000000000000000000" pitchFamily="2" charset="2"/>
              <a:buChar char="ü"/>
            </a:pPr>
            <a:r>
              <a:rPr lang="en-US" sz="2000" dirty="0">
                <a:solidFill>
                  <a:schemeClr val="tx2">
                    <a:lumMod val="50000"/>
                  </a:schemeClr>
                </a:solidFill>
                <a:latin typeface="Arial" panose="020B0604020202020204" pitchFamily="34" charset="0"/>
                <a:ea typeface="+mj-ea"/>
                <a:cs typeface="Arial" panose="020B0604020202020204" pitchFamily="34" charset="0"/>
              </a:rPr>
              <a:t>NGUỒN LỰC CHUNG</a:t>
            </a:r>
          </a:p>
          <a:p>
            <a:pPr marL="800100" lvl="1" indent="-342900">
              <a:lnSpc>
                <a:spcPct val="90000"/>
              </a:lnSpc>
              <a:spcBef>
                <a:spcPct val="0"/>
              </a:spcBef>
              <a:buFont typeface="Wingdings" panose="05000000000000000000" pitchFamily="2" charset="2"/>
              <a:buChar char="ü"/>
            </a:pPr>
            <a:r>
              <a:rPr lang="en-US" sz="2000" dirty="0">
                <a:solidFill>
                  <a:schemeClr val="tx2">
                    <a:lumMod val="50000"/>
                  </a:schemeClr>
                </a:solidFill>
                <a:latin typeface="Arial" panose="020B0604020202020204" pitchFamily="34" charset="0"/>
                <a:ea typeface="+mj-ea"/>
                <a:cs typeface="Arial" panose="020B0604020202020204" pitchFamily="34" charset="0"/>
              </a:rPr>
              <a:t>QUY ĐỊNH CUỐI CÙNG</a:t>
            </a:r>
          </a:p>
          <a:p>
            <a:pPr algn="ctr" defTabSz="914400" rtl="0" eaLnBrk="1" latinLnBrk="0" hangingPunct="1">
              <a:lnSpc>
                <a:spcPct val="90000"/>
              </a:lnSpc>
              <a:spcBef>
                <a:spcPct val="0"/>
              </a:spcBef>
            </a:pPr>
            <a:endParaRPr lang="en-US" sz="2000" dirty="0">
              <a:solidFill>
                <a:schemeClr val="bg1">
                  <a:lumMod val="50000"/>
                </a:schemeClr>
              </a:solidFill>
              <a:latin typeface="Century Gothic" panose="020B0502020202020204" pitchFamily="34" charset="0"/>
              <a:ea typeface="+mj-ea"/>
              <a:cs typeface="+mj-cs"/>
            </a:endParaRPr>
          </a:p>
        </p:txBody>
      </p:sp>
      <p:sp>
        <p:nvSpPr>
          <p:cNvPr id="11" name="Text Placeholder 1">
            <a:extLst>
              <a:ext uri="{FF2B5EF4-FFF2-40B4-BE49-F238E27FC236}">
                <a16:creationId xmlns:a16="http://schemas.microsoft.com/office/drawing/2014/main" id="{863255E0-38C4-1F48-93AD-B561EADF32F2}"/>
              </a:ext>
            </a:extLst>
          </p:cNvPr>
          <p:cNvSpPr>
            <a:spLocks noGrp="1"/>
          </p:cNvSpPr>
          <p:nvPr>
            <p:ph type="body" sz="quarter" idx="13"/>
          </p:nvPr>
        </p:nvSpPr>
        <p:spPr>
          <a:xfrm>
            <a:off x="105673" y="100837"/>
            <a:ext cx="6847181" cy="862561"/>
          </a:xfrm>
        </p:spPr>
        <p:txBody>
          <a:bodyPr/>
          <a:lstStyle/>
          <a:p>
            <a:r>
              <a:rPr lang="en-US" sz="2800" dirty="0">
                <a:latin typeface="Calibri" panose="020F0502020204030204" pitchFamily="34" charset="0"/>
                <a:cs typeface="Calibri" panose="020F0502020204030204" pitchFamily="34" charset="0"/>
              </a:rPr>
              <a:t>LẬP KẾ HOẠCH</a:t>
            </a:r>
          </a:p>
        </p:txBody>
      </p:sp>
      <p:sp>
        <p:nvSpPr>
          <p:cNvPr id="12" name="TextBox 11">
            <a:extLst>
              <a:ext uri="{FF2B5EF4-FFF2-40B4-BE49-F238E27FC236}">
                <a16:creationId xmlns:a16="http://schemas.microsoft.com/office/drawing/2014/main" id="{F651A8D1-99B1-4845-B85F-CCE909696BC9}"/>
              </a:ext>
            </a:extLst>
          </p:cNvPr>
          <p:cNvSpPr txBox="1"/>
          <p:nvPr/>
        </p:nvSpPr>
        <p:spPr>
          <a:xfrm>
            <a:off x="105673" y="592350"/>
            <a:ext cx="3529264" cy="480131"/>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dirty="0">
                <a:solidFill>
                  <a:schemeClr val="bg2">
                    <a:lumMod val="10000"/>
                  </a:schemeClr>
                </a:solidFill>
                <a:latin typeface="Century Gothic" panose="020B0502020202020204" pitchFamily="34" charset="0"/>
                <a:ea typeface="+mj-ea"/>
                <a:cs typeface="+mj-cs"/>
              </a:rPr>
              <a:t>TỔNG QUAN</a:t>
            </a:r>
            <a:endParaRPr lang="en-US" sz="2700" b="1" kern="1200" dirty="0">
              <a:solidFill>
                <a:schemeClr val="bg2">
                  <a:lumMod val="10000"/>
                </a:schemeClr>
              </a:solidFill>
              <a:latin typeface="Century Gothic" panose="020B0502020202020204" pitchFamily="34" charset="0"/>
              <a:ea typeface="+mj-ea"/>
              <a:cs typeface="+mj-cs"/>
            </a:endParaRPr>
          </a:p>
        </p:txBody>
      </p:sp>
    </p:spTree>
    <p:extLst>
      <p:ext uri="{BB962C8B-B14F-4D97-AF65-F5344CB8AC3E}">
        <p14:creationId xmlns:p14="http://schemas.microsoft.com/office/powerpoint/2010/main" val="6836036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1000"/>
            <a:lum/>
          </a:blip>
          <a:srcRect/>
          <a:stretch>
            <a:fillRect t="-14000" b="-1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91771" y="2202820"/>
            <a:ext cx="9652000" cy="1679907"/>
          </a:xfrm>
        </p:spPr>
        <p:txBody>
          <a:bodyPr>
            <a:normAutofit fontScale="90000"/>
          </a:bodyPr>
          <a:lstStyle/>
          <a:p>
            <a:r>
              <a:rPr lang="en-US" dirty="0" err="1">
                <a:latin typeface="Calibri" panose="020F0502020204030204" pitchFamily="34" charset="0"/>
                <a:cs typeface="Calibri" panose="020F0502020204030204" pitchFamily="34" charset="0"/>
              </a:rPr>
              <a:t>Buổi</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Định</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hướng</a:t>
            </a:r>
            <a:r>
              <a:rPr lang="en-US" dirty="0">
                <a:latin typeface="Calibri" panose="020F0502020204030204" pitchFamily="34" charset="0"/>
                <a:cs typeface="Calibri" panose="020F0502020204030204" pitchFamily="34" charset="0"/>
              </a:rPr>
              <a:t> </a:t>
            </a:r>
            <a:br>
              <a:rPr lang="en-US" dirty="0">
                <a:latin typeface="Calibri" panose="020F0502020204030204" pitchFamily="34" charset="0"/>
                <a:cs typeface="Calibri" panose="020F0502020204030204" pitchFamily="34" charset="0"/>
              </a:rPr>
            </a:br>
            <a:r>
              <a:rPr lang="en-US" dirty="0" err="1">
                <a:latin typeface="Calibri" panose="020F0502020204030204" pitchFamily="34" charset="0"/>
                <a:cs typeface="Calibri" panose="020F0502020204030204" pitchFamily="34" charset="0"/>
              </a:rPr>
              <a:t>Chương</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trình</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Quyền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Tự</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quyết</a:t>
            </a:r>
            <a:br>
              <a:rPr lang="en-US" dirty="0">
                <a:latin typeface="Century Gothic" panose="020B0502020202020204" pitchFamily="34" charset="0"/>
              </a:rPr>
            </a:br>
            <a:r>
              <a:rPr lang="en-US" dirty="0">
                <a:latin typeface="Century Gothic" panose="020B0502020202020204" pitchFamily="34" charset="0"/>
              </a:rPr>
              <a:t> </a:t>
            </a:r>
          </a:p>
        </p:txBody>
      </p:sp>
      <p:sp>
        <p:nvSpPr>
          <p:cNvPr id="3" name="Subtitle 2"/>
          <p:cNvSpPr>
            <a:spLocks noGrp="1"/>
          </p:cNvSpPr>
          <p:nvPr>
            <p:ph type="subTitle" idx="1"/>
          </p:nvPr>
        </p:nvSpPr>
        <p:spPr>
          <a:xfrm>
            <a:off x="1524000" y="4535905"/>
            <a:ext cx="9144000" cy="366823"/>
          </a:xfrm>
        </p:spPr>
        <p:txBody>
          <a:bodyPr>
            <a:normAutofit fontScale="92500" lnSpcReduction="10000"/>
          </a:bodyPr>
          <a:lstStyle/>
          <a:p>
            <a:r>
              <a:rPr lang="en-US" dirty="0">
                <a:latin typeface="Calibri" panose="020F0502020204030204" pitchFamily="34" charset="0"/>
                <a:cs typeface="Calibri" panose="020F0502020204030204" pitchFamily="34" charset="0"/>
              </a:rPr>
              <a:t>TÊN NGƯỜI THUYẾT TRÌNH</a:t>
            </a:r>
          </a:p>
        </p:txBody>
      </p:sp>
      <p:sp>
        <p:nvSpPr>
          <p:cNvPr id="4" name="Rectangle 3"/>
          <p:cNvSpPr/>
          <p:nvPr/>
        </p:nvSpPr>
        <p:spPr>
          <a:xfrm>
            <a:off x="3860800" y="1524000"/>
            <a:ext cx="4653280" cy="48768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cs typeface="Arial" panose="020B0604020202020204" pitchFamily="34" charset="0"/>
              </a:rPr>
              <a:t>CHÀO MỪNG ĐẾN VỚI</a:t>
            </a:r>
          </a:p>
          <a:p>
            <a:pPr algn="ctr"/>
            <a:endParaRPr lang="en-US" dirty="0">
              <a:solidFill>
                <a:schemeClr val="tx1"/>
              </a:solidFill>
            </a:endParaRPr>
          </a:p>
        </p:txBody>
      </p:sp>
    </p:spTree>
    <p:extLst>
      <p:ext uri="{BB962C8B-B14F-4D97-AF65-F5344CB8AC3E}">
        <p14:creationId xmlns:p14="http://schemas.microsoft.com/office/powerpoint/2010/main" val="31148515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CE84DDCA-6187-9B4E-86CA-83D6E2AD5787}"/>
              </a:ext>
            </a:extLst>
          </p:cNvPr>
          <p:cNvSpPr>
            <a:spLocks noGrp="1"/>
          </p:cNvSpPr>
          <p:nvPr>
            <p:ph type="body" sz="quarter" idx="13"/>
          </p:nvPr>
        </p:nvSpPr>
        <p:spPr>
          <a:xfrm>
            <a:off x="133123" y="45013"/>
            <a:ext cx="6847181" cy="784146"/>
          </a:xfrm>
        </p:spPr>
        <p:txBody>
          <a:bodyPr/>
          <a:lstStyle/>
          <a:p>
            <a:r>
              <a:rPr lang="en-US" sz="2800" dirty="0">
                <a:latin typeface="Calibri" panose="020F0502020204030204" pitchFamily="34" charset="0"/>
                <a:cs typeface="Calibri" panose="020F0502020204030204" pitchFamily="34" charset="0"/>
              </a:rPr>
              <a:t>LẬP KẾ HOẠCH</a:t>
            </a:r>
          </a:p>
        </p:txBody>
      </p:sp>
      <p:sp>
        <p:nvSpPr>
          <p:cNvPr id="5" name="TextBox 4">
            <a:extLst>
              <a:ext uri="{FF2B5EF4-FFF2-40B4-BE49-F238E27FC236}">
                <a16:creationId xmlns:a16="http://schemas.microsoft.com/office/drawing/2014/main" id="{5D4FFC79-5BEB-3244-A84F-3E90F5C61842}"/>
              </a:ext>
            </a:extLst>
          </p:cNvPr>
          <p:cNvSpPr txBox="1"/>
          <p:nvPr/>
        </p:nvSpPr>
        <p:spPr>
          <a:xfrm>
            <a:off x="133122" y="605485"/>
            <a:ext cx="11190197" cy="466281"/>
          </a:xfrm>
          <a:prstGeom prst="rect">
            <a:avLst/>
          </a:prstGeom>
          <a:noFill/>
        </p:spPr>
        <p:txBody>
          <a:bodyPr wrap="square" rtlCol="0">
            <a:spAutoFit/>
          </a:bodyPr>
          <a:lstStyle/>
          <a:p>
            <a:pPr>
              <a:lnSpc>
                <a:spcPct val="90000"/>
              </a:lnSpc>
              <a:spcBef>
                <a:spcPct val="0"/>
              </a:spcBef>
            </a:pPr>
            <a:r>
              <a:rPr lang="vi-VN" sz="2700" b="1" dirty="0">
                <a:solidFill>
                  <a:schemeClr val="bg2">
                    <a:lumMod val="10000"/>
                  </a:schemeClr>
                </a:solidFill>
                <a:latin typeface="Calibri" panose="020F0502020204030204" pitchFamily="34" charset="0"/>
                <a:ea typeface="+mj-ea"/>
                <a:cs typeface="Calibri" panose="020F0502020204030204" pitchFamily="34" charset="0"/>
              </a:rPr>
              <a:t>LẬP KẾ HOẠCH TẬP TRUNG VÀO CON NGƯỜI VÀ QUYỀN TỰ QUYẾT</a:t>
            </a:r>
          </a:p>
        </p:txBody>
      </p:sp>
      <p:sp>
        <p:nvSpPr>
          <p:cNvPr id="9" name="Oval 8"/>
          <p:cNvSpPr/>
          <p:nvPr/>
        </p:nvSpPr>
        <p:spPr>
          <a:xfrm>
            <a:off x="357626" y="4649678"/>
            <a:ext cx="5037523" cy="2162821"/>
          </a:xfrm>
          <a:prstGeom prst="ellipse">
            <a:avLst/>
          </a:prstGeom>
          <a:solidFill>
            <a:schemeClr val="bg1"/>
          </a:solidFill>
          <a:ln w="381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US" sz="2400" dirty="0" err="1">
                <a:solidFill>
                  <a:schemeClr val="tx1"/>
                </a:solidFill>
              </a:rPr>
              <a:t>Lấy</a:t>
            </a:r>
            <a:r>
              <a:rPr lang="en-US" sz="2400" dirty="0">
                <a:solidFill>
                  <a:schemeClr val="tx1"/>
                </a:solidFill>
              </a:rPr>
              <a:t> </a:t>
            </a:r>
            <a:r>
              <a:rPr lang="en-US" sz="2400" dirty="0" err="1">
                <a:solidFill>
                  <a:schemeClr val="tx1"/>
                </a:solidFill>
              </a:rPr>
              <a:t>bạn</a:t>
            </a:r>
            <a:r>
              <a:rPr lang="en-US" sz="2400" dirty="0">
                <a:solidFill>
                  <a:schemeClr val="tx1"/>
                </a:solidFill>
              </a:rPr>
              <a:t> </a:t>
            </a:r>
            <a:r>
              <a:rPr lang="en-US" sz="2400" dirty="0" err="1">
                <a:solidFill>
                  <a:schemeClr val="tx1"/>
                </a:solidFill>
              </a:rPr>
              <a:t>làm</a:t>
            </a:r>
            <a:r>
              <a:rPr lang="en-US" sz="2400" dirty="0">
                <a:solidFill>
                  <a:schemeClr val="tx1"/>
                </a:solidFill>
              </a:rPr>
              <a:t> </a:t>
            </a:r>
            <a:r>
              <a:rPr lang="en-US" sz="2400" dirty="0" err="1">
                <a:solidFill>
                  <a:schemeClr val="tx1"/>
                </a:solidFill>
              </a:rPr>
              <a:t>trung</a:t>
            </a:r>
            <a:r>
              <a:rPr lang="en-US" sz="2400" dirty="0">
                <a:solidFill>
                  <a:schemeClr val="tx1"/>
                </a:solidFill>
              </a:rPr>
              <a:t> </a:t>
            </a:r>
            <a:r>
              <a:rPr lang="en-US" sz="2400" dirty="0" err="1">
                <a:solidFill>
                  <a:schemeClr val="tx1"/>
                </a:solidFill>
              </a:rPr>
              <a:t>tâm</a:t>
            </a:r>
            <a:r>
              <a:rPr lang="en-US" sz="2400" dirty="0">
                <a:solidFill>
                  <a:schemeClr val="tx1"/>
                </a:solidFill>
              </a:rPr>
              <a:t> </a:t>
            </a:r>
            <a:r>
              <a:rPr lang="en-US" sz="2400" dirty="0" err="1">
                <a:solidFill>
                  <a:schemeClr val="tx1"/>
                </a:solidFill>
              </a:rPr>
              <a:t>của</a:t>
            </a:r>
            <a:r>
              <a:rPr lang="en-US" sz="2400" dirty="0">
                <a:solidFill>
                  <a:schemeClr val="tx1"/>
                </a:solidFill>
              </a:rPr>
              <a:t> </a:t>
            </a:r>
            <a:r>
              <a:rPr lang="en-US" sz="2400" dirty="0" err="1">
                <a:solidFill>
                  <a:schemeClr val="tx1"/>
                </a:solidFill>
              </a:rPr>
              <a:t>quá</a:t>
            </a:r>
            <a:r>
              <a:rPr lang="en-US" sz="2400" dirty="0">
                <a:solidFill>
                  <a:schemeClr val="tx1"/>
                </a:solidFill>
              </a:rPr>
              <a:t> </a:t>
            </a:r>
            <a:r>
              <a:rPr lang="en-US" sz="2400" dirty="0" err="1">
                <a:solidFill>
                  <a:schemeClr val="tx1"/>
                </a:solidFill>
              </a:rPr>
              <a:t>trình</a:t>
            </a:r>
            <a:r>
              <a:rPr lang="en-US" sz="2400" dirty="0">
                <a:solidFill>
                  <a:schemeClr val="tx1"/>
                </a:solidFill>
              </a:rPr>
              <a:t> </a:t>
            </a:r>
            <a:r>
              <a:rPr lang="en-US" sz="2400" dirty="0" err="1">
                <a:solidFill>
                  <a:schemeClr val="tx1"/>
                </a:solidFill>
              </a:rPr>
              <a:t>lập</a:t>
            </a:r>
            <a:r>
              <a:rPr lang="en-US" sz="2400" dirty="0">
                <a:solidFill>
                  <a:schemeClr val="tx1"/>
                </a:solidFill>
              </a:rPr>
              <a:t> </a:t>
            </a:r>
            <a:r>
              <a:rPr lang="en-US" sz="2400" dirty="0" err="1">
                <a:solidFill>
                  <a:schemeClr val="tx1"/>
                </a:solidFill>
              </a:rPr>
              <a:t>kế</a:t>
            </a:r>
            <a:r>
              <a:rPr lang="en-US" sz="2400" dirty="0">
                <a:solidFill>
                  <a:schemeClr val="tx1"/>
                </a:solidFill>
              </a:rPr>
              <a:t> </a:t>
            </a:r>
            <a:r>
              <a:rPr lang="en-US" sz="2400" dirty="0" err="1">
                <a:solidFill>
                  <a:schemeClr val="tx1"/>
                </a:solidFill>
              </a:rPr>
              <a:t>hoạch</a:t>
            </a:r>
            <a:r>
              <a:rPr lang="en-US" sz="2400" dirty="0">
                <a:solidFill>
                  <a:schemeClr val="tx1"/>
                </a:solidFill>
              </a:rPr>
              <a:t>, qua </a:t>
            </a:r>
            <a:r>
              <a:rPr lang="en-US" sz="2400" dirty="0" err="1">
                <a:solidFill>
                  <a:schemeClr val="tx1"/>
                </a:solidFill>
              </a:rPr>
              <a:t>quá</a:t>
            </a:r>
            <a:r>
              <a:rPr lang="en-US" sz="2400" dirty="0">
                <a:solidFill>
                  <a:schemeClr val="tx1"/>
                </a:solidFill>
              </a:rPr>
              <a:t> </a:t>
            </a:r>
            <a:r>
              <a:rPr lang="en-US" sz="2400" dirty="0" err="1">
                <a:solidFill>
                  <a:schemeClr val="tx1"/>
                </a:solidFill>
              </a:rPr>
              <a:t>trình</a:t>
            </a:r>
            <a:r>
              <a:rPr lang="en-US" sz="2400" dirty="0">
                <a:solidFill>
                  <a:schemeClr val="tx1"/>
                </a:solidFill>
              </a:rPr>
              <a:t> </a:t>
            </a:r>
            <a:r>
              <a:rPr lang="en-US" sz="2400" dirty="0" err="1">
                <a:solidFill>
                  <a:schemeClr val="tx1"/>
                </a:solidFill>
              </a:rPr>
              <a:t>tập</a:t>
            </a:r>
            <a:r>
              <a:rPr lang="en-US" sz="2400" dirty="0">
                <a:solidFill>
                  <a:schemeClr val="tx1"/>
                </a:solidFill>
              </a:rPr>
              <a:t> </a:t>
            </a:r>
            <a:r>
              <a:rPr lang="en-US" sz="2400" dirty="0" err="1">
                <a:solidFill>
                  <a:schemeClr val="tx1"/>
                </a:solidFill>
              </a:rPr>
              <a:t>trung</a:t>
            </a:r>
            <a:r>
              <a:rPr lang="en-US" sz="2400" dirty="0">
                <a:solidFill>
                  <a:schemeClr val="tx1"/>
                </a:solidFill>
              </a:rPr>
              <a:t> </a:t>
            </a:r>
            <a:r>
              <a:rPr lang="en-US" sz="2400" dirty="0" err="1">
                <a:solidFill>
                  <a:schemeClr val="tx1"/>
                </a:solidFill>
              </a:rPr>
              <a:t>vào</a:t>
            </a:r>
            <a:r>
              <a:rPr lang="en-US" sz="2400" dirty="0">
                <a:solidFill>
                  <a:schemeClr val="tx1"/>
                </a:solidFill>
              </a:rPr>
              <a:t> con </a:t>
            </a:r>
            <a:r>
              <a:rPr lang="en-US" sz="2400" dirty="0" err="1">
                <a:solidFill>
                  <a:schemeClr val="tx1"/>
                </a:solidFill>
              </a:rPr>
              <a:t>người</a:t>
            </a:r>
            <a:r>
              <a:rPr lang="en-US" sz="2400" dirty="0">
                <a:solidFill>
                  <a:schemeClr val="tx1"/>
                </a:solidFill>
              </a:rPr>
              <a:t>  </a:t>
            </a:r>
            <a:r>
              <a:rPr lang="en-US" sz="2400" b="1" u="sng" dirty="0">
                <a:solidFill>
                  <a:schemeClr val="tx1"/>
                </a:solidFill>
              </a:rPr>
              <a:t>BẠN</a:t>
            </a:r>
            <a:r>
              <a:rPr lang="en-US" sz="2400" dirty="0">
                <a:solidFill>
                  <a:schemeClr val="tx1"/>
                </a:solidFill>
              </a:rPr>
              <a:t> </a:t>
            </a:r>
            <a:r>
              <a:rPr lang="en-US" sz="2400" b="1" dirty="0" err="1">
                <a:solidFill>
                  <a:schemeClr val="tx1"/>
                </a:solidFill>
              </a:rPr>
              <a:t>sẽ</a:t>
            </a:r>
            <a:r>
              <a:rPr lang="en-US" sz="2400" dirty="0">
                <a:solidFill>
                  <a:schemeClr val="tx1"/>
                </a:solidFill>
              </a:rPr>
              <a:t>:</a:t>
            </a:r>
          </a:p>
        </p:txBody>
      </p:sp>
      <p:pic>
        <p:nvPicPr>
          <p:cNvPr id="12" name="Picture 11">
            <a:extLst>
              <a:ext uri="{FF2B5EF4-FFF2-40B4-BE49-F238E27FC236}">
                <a16:creationId xmlns:a16="http://schemas.microsoft.com/office/drawing/2014/main" id="{B10B3332-922D-3C49-8CCD-3D4F8938523C}"/>
              </a:ext>
            </a:extLst>
          </p:cNvPr>
          <p:cNvPicPr>
            <a:picLocks noChangeAspect="1"/>
          </p:cNvPicPr>
          <p:nvPr/>
        </p:nvPicPr>
        <p:blipFill>
          <a:blip r:embed="rId3"/>
          <a:stretch>
            <a:fillRect/>
          </a:stretch>
        </p:blipFill>
        <p:spPr>
          <a:xfrm>
            <a:off x="1785273" y="2419378"/>
            <a:ext cx="2111679" cy="2103334"/>
          </a:xfrm>
          <a:prstGeom prst="ellipse">
            <a:avLst/>
          </a:prstGeom>
          <a:solidFill>
            <a:schemeClr val="bg1">
              <a:lumMod val="95000"/>
            </a:schemeClr>
          </a:solidFill>
          <a:ln w="63500" cap="rnd">
            <a:solidFill>
              <a:schemeClr val="tx1">
                <a:lumMod val="95000"/>
                <a:lumOff val="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41" name="Group 40"/>
          <p:cNvGrpSpPr/>
          <p:nvPr/>
        </p:nvGrpSpPr>
        <p:grpSpPr>
          <a:xfrm>
            <a:off x="405759" y="1227840"/>
            <a:ext cx="4941255" cy="7033103"/>
            <a:chOff x="110210" y="2770589"/>
            <a:chExt cx="4941255" cy="7033103"/>
          </a:xfrm>
        </p:grpSpPr>
        <p:sp>
          <p:nvSpPr>
            <p:cNvPr id="40" name="Block Arc 39"/>
            <p:cNvSpPr/>
            <p:nvPr/>
          </p:nvSpPr>
          <p:spPr>
            <a:xfrm rot="189805">
              <a:off x="284546" y="3158370"/>
              <a:ext cx="4522037" cy="6645322"/>
            </a:xfrm>
            <a:prstGeom prst="blockArc">
              <a:avLst>
                <a:gd name="adj1" fmla="val 12093565"/>
                <a:gd name="adj2" fmla="val 19940133"/>
                <a:gd name="adj3" fmla="val 582"/>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13" name="Picture 12" descr="Target 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6441" y="3185410"/>
              <a:ext cx="1044895" cy="1044895"/>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Picture 13" descr="Is there an abbreviation for &quot;skill&quot;? - English Language Learners Stack Exchang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210" y="4463445"/>
              <a:ext cx="1101403" cy="1044895"/>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6" name="Picture 15" descr="Bailey: februar 20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55502">
              <a:off x="3947293" y="4503001"/>
              <a:ext cx="1104172" cy="1042690"/>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7" name="Picture 16" descr="Proceso administrativo: Imagenes de cabecera">
              <a:extLst>
                <a:ext uri="{FF2B5EF4-FFF2-40B4-BE49-F238E27FC236}">
                  <a16:creationId xmlns:a16="http://schemas.microsoft.com/office/drawing/2014/main" id="{2BE76552-FB13-6647-9790-1F80E197C51A}"/>
                </a:ext>
              </a:extLst>
            </p:cNvPr>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3261165" y="3139233"/>
              <a:ext cx="1104172" cy="104489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27" name="Group 26"/>
            <p:cNvGrpSpPr/>
            <p:nvPr/>
          </p:nvGrpSpPr>
          <p:grpSpPr>
            <a:xfrm>
              <a:off x="1897052" y="2770589"/>
              <a:ext cx="1148396" cy="1064572"/>
              <a:chOff x="1379880" y="1004325"/>
              <a:chExt cx="2041396" cy="1951809"/>
            </a:xfrm>
          </p:grpSpPr>
          <p:sp>
            <p:nvSpPr>
              <p:cNvPr id="26" name="Oval 25"/>
              <p:cNvSpPr/>
              <p:nvPr/>
            </p:nvSpPr>
            <p:spPr>
              <a:xfrm>
                <a:off x="1379880" y="1004325"/>
                <a:ext cx="2041396" cy="1951809"/>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Cloud Callout 21"/>
              <p:cNvSpPr/>
              <p:nvPr/>
            </p:nvSpPr>
            <p:spPr>
              <a:xfrm>
                <a:off x="2148420" y="1664767"/>
                <a:ext cx="1039490" cy="736413"/>
              </a:xfrm>
              <a:prstGeom prst="cloudCallout">
                <a:avLst>
                  <a:gd name="adj1" fmla="val -55965"/>
                  <a:gd name="adj2" fmla="val 83691"/>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5-Point Star 22"/>
              <p:cNvSpPr/>
              <p:nvPr/>
            </p:nvSpPr>
            <p:spPr>
              <a:xfrm>
                <a:off x="1676400" y="1664767"/>
                <a:ext cx="472020" cy="525356"/>
              </a:xfrm>
              <a:prstGeom prst="star5">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5-Point Star 23"/>
              <p:cNvSpPr/>
              <p:nvPr/>
            </p:nvSpPr>
            <p:spPr>
              <a:xfrm flipV="1">
                <a:off x="1828800" y="1174461"/>
                <a:ext cx="791640" cy="642706"/>
              </a:xfrm>
              <a:prstGeom prst="star5">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5-Point Star 24"/>
              <p:cNvSpPr/>
              <p:nvPr/>
            </p:nvSpPr>
            <p:spPr>
              <a:xfrm>
                <a:off x="2772840" y="1286914"/>
                <a:ext cx="286600" cy="239348"/>
              </a:xfrm>
              <a:prstGeom prst="star5">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42" name="Parallelogram 41"/>
          <p:cNvSpPr/>
          <p:nvPr/>
        </p:nvSpPr>
        <p:spPr>
          <a:xfrm>
            <a:off x="6575919" y="4217349"/>
            <a:ext cx="5571020" cy="1093102"/>
          </a:xfrm>
          <a:prstGeom prst="parallelogram">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dirty="0" err="1">
                <a:latin typeface="Calibri" panose="020F0502020204030204" pitchFamily="34" charset="0"/>
                <a:cs typeface="Calibri" panose="020F0502020204030204" pitchFamily="34" charset="0"/>
              </a:rPr>
              <a:t>Xác</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định</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và</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đặt</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ra</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mục</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tiêu</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cho</a:t>
            </a:r>
            <a:endParaRPr lang="en-US" sz="2000" dirty="0">
              <a:latin typeface="Calibri" panose="020F0502020204030204" pitchFamily="34" charset="0"/>
              <a:cs typeface="Calibri" panose="020F0502020204030204" pitchFamily="34" charset="0"/>
            </a:endParaRPr>
          </a:p>
          <a:p>
            <a:pPr algn="ct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cuộc</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sống</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của</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bạn</a:t>
            </a:r>
            <a:r>
              <a:rPr lang="en-US" sz="2000" dirty="0">
                <a:latin typeface="Calibri" panose="020F0502020204030204" pitchFamily="34" charset="0"/>
                <a:cs typeface="Calibri" panose="020F0502020204030204" pitchFamily="34" charset="0"/>
              </a:rPr>
              <a:t>.</a:t>
            </a:r>
          </a:p>
        </p:txBody>
      </p:sp>
      <p:sp>
        <p:nvSpPr>
          <p:cNvPr id="43" name="Parallelogram 42"/>
          <p:cNvSpPr/>
          <p:nvPr/>
        </p:nvSpPr>
        <p:spPr>
          <a:xfrm>
            <a:off x="6514121" y="2840660"/>
            <a:ext cx="5571020" cy="1077758"/>
          </a:xfrm>
          <a:prstGeom prst="parallelogram">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1" algn="ctr"/>
            <a:r>
              <a:rPr lang="en-US" sz="2000" dirty="0" err="1">
                <a:latin typeface="Calibri" panose="020F0502020204030204" pitchFamily="34" charset="0"/>
                <a:cs typeface="Calibri" panose="020F0502020204030204" pitchFamily="34" charset="0"/>
              </a:rPr>
              <a:t>Xác</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định</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điều</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bạn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thích</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và</a:t>
            </a:r>
            <a:endParaRPr lang="en-US" sz="2000" dirty="0">
              <a:latin typeface="Calibri" panose="020F0502020204030204" pitchFamily="34" charset="0"/>
              <a:cs typeface="Calibri" panose="020F0502020204030204" pitchFamily="34" charset="0"/>
            </a:endParaRPr>
          </a:p>
          <a:p>
            <a:pPr lvl="1" algn="ct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điều</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bạn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giỏi</a:t>
            </a:r>
            <a:r>
              <a:rPr lang="en-US" sz="2000" dirty="0">
                <a:latin typeface="Calibri" panose="020F0502020204030204" pitchFamily="34" charset="0"/>
                <a:cs typeface="Calibri" panose="020F0502020204030204" pitchFamily="34" charset="0"/>
              </a:rPr>
              <a:t>. </a:t>
            </a:r>
          </a:p>
        </p:txBody>
      </p:sp>
      <p:sp>
        <p:nvSpPr>
          <p:cNvPr id="44" name="Parallelogram 43"/>
          <p:cNvSpPr/>
          <p:nvPr/>
        </p:nvSpPr>
        <p:spPr>
          <a:xfrm>
            <a:off x="6514121" y="5588072"/>
            <a:ext cx="5571020" cy="1077758"/>
          </a:xfrm>
          <a:prstGeom prst="parallelogram">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dirty="0" err="1">
                <a:latin typeface="Calibri" panose="020F0502020204030204" pitchFamily="34" charset="0"/>
                <a:cs typeface="Calibri" panose="020F0502020204030204" pitchFamily="34" charset="0"/>
              </a:rPr>
              <a:t>Lựa</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chọn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người</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sẽ</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cung</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cấp</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dịch</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vụ</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và</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sự</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hỗ</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trợ</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giúp</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bạn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đạt</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được</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mục</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tiêu</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của</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bạn</a:t>
            </a:r>
            <a:r>
              <a:rPr lang="en-US" sz="2000" dirty="0">
                <a:latin typeface="Calibri" panose="020F0502020204030204" pitchFamily="34" charset="0"/>
                <a:cs typeface="Calibri" panose="020F0502020204030204" pitchFamily="34" charset="0"/>
              </a:rPr>
              <a:t>.</a:t>
            </a:r>
          </a:p>
          <a:p>
            <a:pPr algn="ctr"/>
            <a:endParaRPr lang="en-US" sz="2000" dirty="0">
              <a:latin typeface="Century Gothic" panose="020B0502020202020204" pitchFamily="34" charset="0"/>
            </a:endParaRPr>
          </a:p>
        </p:txBody>
      </p:sp>
      <p:sp>
        <p:nvSpPr>
          <p:cNvPr id="45" name="Parallelogram 44"/>
          <p:cNvSpPr/>
          <p:nvPr/>
        </p:nvSpPr>
        <p:spPr>
          <a:xfrm>
            <a:off x="6587726" y="1429593"/>
            <a:ext cx="5571020" cy="1077758"/>
          </a:xfrm>
          <a:prstGeom prst="parallelogram">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1" algn="ctr"/>
            <a:r>
              <a:rPr lang="en-US" sz="2000" dirty="0" err="1">
                <a:latin typeface="Calibri" panose="020F0502020204030204" pitchFamily="34" charset="0"/>
                <a:cs typeface="Calibri" panose="020F0502020204030204" pitchFamily="34" charset="0"/>
              </a:rPr>
              <a:t>Xác</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định</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hy</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vọng</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và</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ước</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mơ</a:t>
            </a:r>
            <a:endParaRPr lang="en-US" sz="2000" dirty="0">
              <a:latin typeface="Calibri" panose="020F0502020204030204" pitchFamily="34" charset="0"/>
              <a:cs typeface="Calibri" panose="020F0502020204030204" pitchFamily="34" charset="0"/>
            </a:endParaRPr>
          </a:p>
          <a:p>
            <a:pPr lvl="1" algn="ct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của</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bạn</a:t>
            </a:r>
            <a:r>
              <a:rPr lang="en-US" sz="2000" dirty="0">
                <a:latin typeface="Calibri" panose="020F0502020204030204" pitchFamily="34" charset="0"/>
                <a:cs typeface="Calibri" panose="020F0502020204030204" pitchFamily="34" charset="0"/>
              </a:rPr>
              <a:t>. </a:t>
            </a:r>
          </a:p>
          <a:p>
            <a:pPr algn="ctr"/>
            <a:endParaRPr lang="en-US" sz="2000" dirty="0">
              <a:latin typeface="Century Gothic" panose="020B0502020202020204" pitchFamily="34" charset="0"/>
            </a:endParaRPr>
          </a:p>
          <a:p>
            <a:pPr algn="ctr"/>
            <a:endParaRPr lang="en-US" sz="2000" dirty="0">
              <a:latin typeface="Century Gothic" panose="020B0502020202020204" pitchFamily="34" charset="0"/>
            </a:endParaRPr>
          </a:p>
        </p:txBody>
      </p:sp>
      <p:sp>
        <p:nvSpPr>
          <p:cNvPr id="47" name="Parallelogram 46"/>
          <p:cNvSpPr/>
          <p:nvPr/>
        </p:nvSpPr>
        <p:spPr>
          <a:xfrm>
            <a:off x="6479191" y="1422061"/>
            <a:ext cx="1111571" cy="1102479"/>
          </a:xfrm>
          <a:prstGeom prst="parallelogram">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4000" dirty="0">
                <a:latin typeface="Century Gothic" panose="020B0502020202020204" pitchFamily="34" charset="0"/>
              </a:rPr>
              <a:t>1</a:t>
            </a:r>
          </a:p>
        </p:txBody>
      </p:sp>
      <p:sp>
        <p:nvSpPr>
          <p:cNvPr id="48" name="Parallelogram 47"/>
          <p:cNvSpPr/>
          <p:nvPr/>
        </p:nvSpPr>
        <p:spPr>
          <a:xfrm>
            <a:off x="6291075" y="2845749"/>
            <a:ext cx="1111571" cy="1077759"/>
          </a:xfrm>
          <a:prstGeom prst="parallelogram">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4400" dirty="0">
                <a:latin typeface="Century Gothic" panose="020B0502020202020204" pitchFamily="34" charset="0"/>
              </a:rPr>
              <a:t>2</a:t>
            </a:r>
            <a:endParaRPr lang="en-US" dirty="0">
              <a:latin typeface="Century Gothic" panose="020B0502020202020204" pitchFamily="34" charset="0"/>
            </a:endParaRPr>
          </a:p>
        </p:txBody>
      </p:sp>
      <p:sp>
        <p:nvSpPr>
          <p:cNvPr id="49" name="Parallelogram 48"/>
          <p:cNvSpPr/>
          <p:nvPr/>
        </p:nvSpPr>
        <p:spPr>
          <a:xfrm>
            <a:off x="6031941" y="4205513"/>
            <a:ext cx="1111571" cy="1104938"/>
          </a:xfrm>
          <a:prstGeom prst="parallelogram">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4400" dirty="0">
                <a:latin typeface="Century Gothic" panose="020B0502020202020204" pitchFamily="34" charset="0"/>
              </a:rPr>
              <a:t>3</a:t>
            </a:r>
          </a:p>
        </p:txBody>
      </p:sp>
      <p:sp>
        <p:nvSpPr>
          <p:cNvPr id="50" name="Parallelogram 49"/>
          <p:cNvSpPr/>
          <p:nvPr/>
        </p:nvSpPr>
        <p:spPr>
          <a:xfrm>
            <a:off x="5735290" y="5588072"/>
            <a:ext cx="1111571" cy="1077759"/>
          </a:xfrm>
          <a:prstGeom prst="parallelogram">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4400" dirty="0">
                <a:latin typeface="Century Gothic" panose="020B0502020202020204" pitchFamily="34" charset="0"/>
              </a:rPr>
              <a:t>4</a:t>
            </a:r>
          </a:p>
        </p:txBody>
      </p:sp>
    </p:spTree>
    <p:extLst>
      <p:ext uri="{BB962C8B-B14F-4D97-AF65-F5344CB8AC3E}">
        <p14:creationId xmlns:p14="http://schemas.microsoft.com/office/powerpoint/2010/main" val="16686302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CE84DDCA-6187-9B4E-86CA-83D6E2AD5787}"/>
              </a:ext>
            </a:extLst>
          </p:cNvPr>
          <p:cNvSpPr>
            <a:spLocks noGrp="1"/>
          </p:cNvSpPr>
          <p:nvPr>
            <p:ph type="body" sz="quarter" idx="13"/>
          </p:nvPr>
        </p:nvSpPr>
        <p:spPr>
          <a:xfrm>
            <a:off x="110210" y="44174"/>
            <a:ext cx="6847181" cy="784146"/>
          </a:xfrm>
        </p:spPr>
        <p:txBody>
          <a:bodyPr/>
          <a:lstStyle/>
          <a:p>
            <a:r>
              <a:rPr lang="en-US" sz="2800" dirty="0">
                <a:latin typeface="Calibri" panose="020F0502020204030204" pitchFamily="34" charset="0"/>
                <a:cs typeface="Calibri" panose="020F0502020204030204" pitchFamily="34" charset="0"/>
              </a:rPr>
              <a:t>LẬP KẾ HOẠCH</a:t>
            </a:r>
          </a:p>
        </p:txBody>
      </p:sp>
      <p:sp>
        <p:nvSpPr>
          <p:cNvPr id="5" name="TextBox 4">
            <a:extLst>
              <a:ext uri="{FF2B5EF4-FFF2-40B4-BE49-F238E27FC236}">
                <a16:creationId xmlns:a16="http://schemas.microsoft.com/office/drawing/2014/main" id="{5D4FFC79-5BEB-3244-A84F-3E90F5C61842}"/>
              </a:ext>
            </a:extLst>
          </p:cNvPr>
          <p:cNvSpPr txBox="1"/>
          <p:nvPr/>
        </p:nvSpPr>
        <p:spPr>
          <a:xfrm>
            <a:off x="110210" y="595179"/>
            <a:ext cx="10772649" cy="466281"/>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kern="1200" dirty="0">
                <a:solidFill>
                  <a:schemeClr val="bg2">
                    <a:lumMod val="10000"/>
                  </a:schemeClr>
                </a:solidFill>
                <a:latin typeface="Calibri" panose="020F0502020204030204" pitchFamily="34" charset="0"/>
                <a:ea typeface="+mj-ea"/>
                <a:cs typeface="Calibri" panose="020F0502020204030204" pitchFamily="34" charset="0"/>
              </a:rPr>
              <a:t>LẬP KẾ HOẠCH TẬP TRUNG VÀO CON NGƯỜI VÀ QUYỀN TỰ QUYẾT</a:t>
            </a:r>
          </a:p>
        </p:txBody>
      </p:sp>
      <p:pic>
        <p:nvPicPr>
          <p:cNvPr id="12" name="Picture 11">
            <a:extLst>
              <a:ext uri="{FF2B5EF4-FFF2-40B4-BE49-F238E27FC236}">
                <a16:creationId xmlns:a16="http://schemas.microsoft.com/office/drawing/2014/main" id="{B10B3332-922D-3C49-8CCD-3D4F8938523C}"/>
              </a:ext>
            </a:extLst>
          </p:cNvPr>
          <p:cNvPicPr>
            <a:picLocks noChangeAspect="1"/>
          </p:cNvPicPr>
          <p:nvPr/>
        </p:nvPicPr>
        <p:blipFill>
          <a:blip r:embed="rId3"/>
          <a:stretch>
            <a:fillRect/>
          </a:stretch>
        </p:blipFill>
        <p:spPr>
          <a:xfrm>
            <a:off x="423468" y="2052256"/>
            <a:ext cx="3581444" cy="3567291"/>
          </a:xfrm>
          <a:prstGeom prst="ellipse">
            <a:avLst/>
          </a:prstGeom>
          <a:solidFill>
            <a:schemeClr val="bg1">
              <a:lumMod val="95000"/>
            </a:schemeClr>
          </a:solidFill>
          <a:ln w="63500" cap="rnd">
            <a:solidFill>
              <a:schemeClr val="tx1">
                <a:lumMod val="95000"/>
                <a:lumOff val="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8" name="Picture 27">
            <a:extLst>
              <a:ext uri="{FF2B5EF4-FFF2-40B4-BE49-F238E27FC236}">
                <a16:creationId xmlns:a16="http://schemas.microsoft.com/office/drawing/2014/main" id="{D84352AD-934C-DC42-A881-D462A4D2EFA9}"/>
              </a:ext>
            </a:extLst>
          </p:cNvPr>
          <p:cNvPicPr>
            <a:picLocks noChangeAspect="1"/>
          </p:cNvPicPr>
          <p:nvPr/>
        </p:nvPicPr>
        <p:blipFill>
          <a:blip r:embed="rId4"/>
          <a:stretch>
            <a:fillRect/>
          </a:stretch>
        </p:blipFill>
        <p:spPr>
          <a:xfrm>
            <a:off x="8011491" y="2108444"/>
            <a:ext cx="3561170" cy="345491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Rectangle 5"/>
          <p:cNvSpPr/>
          <p:nvPr/>
        </p:nvSpPr>
        <p:spPr>
          <a:xfrm>
            <a:off x="4004912" y="1537077"/>
            <a:ext cx="4006579" cy="3693319"/>
          </a:xfrm>
          <a:prstGeom prst="rect">
            <a:avLst/>
          </a:prstGeom>
        </p:spPr>
        <p:txBody>
          <a:bodyPr wrap="square">
            <a:spAutoFit/>
          </a:bodyPr>
          <a:lstStyle/>
          <a:p>
            <a:pPr algn="ctr"/>
            <a:r>
              <a:rPr lang="en-US" b="1" dirty="0">
                <a:latin typeface="Century Gothic" panose="020B0502020202020204" pitchFamily="34" charset="0"/>
              </a:rPr>
              <a:t> </a:t>
            </a:r>
          </a:p>
          <a:p>
            <a:pPr algn="ctr"/>
            <a:r>
              <a:rPr lang="en-US" sz="3600" b="1" u="sng" dirty="0" err="1">
                <a:latin typeface="Calibri" panose="020F0502020204030204" pitchFamily="34" charset="0"/>
                <a:cs typeface="Calibri" panose="020F0502020204030204" pitchFamily="34" charset="0"/>
              </a:rPr>
              <a:t>Bắt</a:t>
            </a:r>
            <a:r>
              <a:rPr lang="en-US" sz="3600" b="1" u="sng" dirty="0">
                <a:latin typeface="Calibri" panose="020F0502020204030204" pitchFamily="34" charset="0"/>
                <a:cs typeface="Calibri" panose="020F0502020204030204" pitchFamily="34" charset="0"/>
              </a:rPr>
              <a:t> </a:t>
            </a:r>
            <a:r>
              <a:rPr lang="en-US" sz="3600" b="1" u="sng" dirty="0" err="1">
                <a:latin typeface="Calibri" panose="020F0502020204030204" pitchFamily="34" charset="0"/>
                <a:cs typeface="Calibri" panose="020F0502020204030204" pitchFamily="34" charset="0"/>
              </a:rPr>
              <a:t>đầu</a:t>
            </a:r>
            <a:r>
              <a:rPr lang="en-US" sz="3600" b="1" u="sng" dirty="0">
                <a:latin typeface="Calibri" panose="020F0502020204030204" pitchFamily="34" charset="0"/>
                <a:cs typeface="Calibri" panose="020F0502020204030204" pitchFamily="34" charset="0"/>
              </a:rPr>
              <a:t> </a:t>
            </a:r>
            <a:r>
              <a:rPr lang="en-US" sz="3600" b="1" u="sng" dirty="0" err="1">
                <a:latin typeface="Calibri" panose="020F0502020204030204" pitchFamily="34" charset="0"/>
                <a:cs typeface="Calibri" panose="020F0502020204030204" pitchFamily="34" charset="0"/>
              </a:rPr>
              <a:t>từ</a:t>
            </a:r>
            <a:r>
              <a:rPr lang="en-US" sz="3600" b="1" u="sng" dirty="0">
                <a:latin typeface="Calibri" panose="020F0502020204030204" pitchFamily="34" charset="0"/>
                <a:cs typeface="Calibri" panose="020F0502020204030204" pitchFamily="34" charset="0"/>
              </a:rPr>
              <a:t> </a:t>
            </a:r>
            <a:r>
              <a:rPr lang="en-US" sz="3600" b="1" u="sng" dirty="0" err="1">
                <a:latin typeface="Calibri" panose="020F0502020204030204" pitchFamily="34" charset="0"/>
                <a:cs typeface="Calibri" panose="020F0502020204030204" pitchFamily="34" charset="0"/>
              </a:rPr>
              <a:t>đâu</a:t>
            </a:r>
            <a:r>
              <a:rPr lang="en-US" sz="3600" b="1" u="sng" dirty="0">
                <a:latin typeface="Century Gothic" panose="020B0502020202020204" pitchFamily="34" charset="0"/>
              </a:rPr>
              <a:t>?</a:t>
            </a:r>
          </a:p>
          <a:p>
            <a:endParaRPr lang="en-US" sz="3600" b="1" dirty="0">
              <a:latin typeface="Century Gothic" panose="020B0502020202020204" pitchFamily="34" charset="0"/>
            </a:endParaRPr>
          </a:p>
          <a:p>
            <a:pPr algn="ctr"/>
            <a:r>
              <a:rPr lang="en-US" sz="3600" b="1" dirty="0">
                <a:latin typeface="Calibri" panose="020F0502020204030204" pitchFamily="34" charset="0"/>
                <a:cs typeface="Calibri" panose="020F0502020204030204" pitchFamily="34" charset="0"/>
                <a:hlinkClick r:id="rId5" action="ppaction://hlinkfile"/>
              </a:rPr>
              <a:t>*</a:t>
            </a:r>
            <a:r>
              <a:rPr lang="en-US" sz="3600" b="1" dirty="0" err="1">
                <a:latin typeface="Calibri" panose="020F0502020204030204" pitchFamily="34" charset="0"/>
                <a:cs typeface="Calibri" panose="020F0502020204030204" pitchFamily="34" charset="0"/>
                <a:hlinkClick r:id="rId5" action="ppaction://hlinkfile"/>
              </a:rPr>
              <a:t>Tìm</a:t>
            </a:r>
            <a:r>
              <a:rPr lang="en-US" sz="3600" b="1" dirty="0">
                <a:latin typeface="Calibri" panose="020F0502020204030204" pitchFamily="34" charset="0"/>
                <a:cs typeface="Calibri" panose="020F0502020204030204" pitchFamily="34" charset="0"/>
                <a:hlinkClick r:id="rId5" action="ppaction://hlinkfile"/>
              </a:rPr>
              <a:t> </a:t>
            </a:r>
            <a:r>
              <a:rPr lang="en-US" sz="3600" b="1" dirty="0" err="1">
                <a:latin typeface="Calibri" panose="020F0502020204030204" pitchFamily="34" charset="0"/>
                <a:cs typeface="Calibri" panose="020F0502020204030204" pitchFamily="34" charset="0"/>
                <a:hlinkClick r:id="rId5" action="ppaction://hlinkfile"/>
              </a:rPr>
              <a:t>Thông</a:t>
            </a:r>
            <a:r>
              <a:rPr lang="en-US" sz="3600" b="1" dirty="0">
                <a:latin typeface="Calibri" panose="020F0502020204030204" pitchFamily="34" charset="0"/>
                <a:cs typeface="Calibri" panose="020F0502020204030204" pitchFamily="34" charset="0"/>
                <a:hlinkClick r:id="rId5" action="ppaction://hlinkfile"/>
              </a:rPr>
              <a:t> tin</a:t>
            </a:r>
            <a:endParaRPr lang="en-US" sz="3600" b="1" dirty="0">
              <a:latin typeface="Calibri" panose="020F0502020204030204" pitchFamily="34" charset="0"/>
              <a:cs typeface="Calibri" panose="020F0502020204030204" pitchFamily="34" charset="0"/>
            </a:endParaRPr>
          </a:p>
          <a:p>
            <a:pPr algn="ctr"/>
            <a:endParaRPr lang="en-US" sz="3600" b="1" dirty="0">
              <a:latin typeface="Century Gothic" panose="020B0502020202020204" pitchFamily="34" charset="0"/>
            </a:endParaRPr>
          </a:p>
          <a:p>
            <a:pPr algn="ctr"/>
            <a:r>
              <a:rPr lang="en-US" sz="3600" b="1" dirty="0" err="1">
                <a:latin typeface="Calibri" panose="020F0502020204030204" pitchFamily="34" charset="0"/>
                <a:cs typeface="Calibri" panose="020F0502020204030204" pitchFamily="34" charset="0"/>
              </a:rPr>
              <a:t>Nhận</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hỗ</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trợ</a:t>
            </a:r>
            <a:endParaRPr lang="en-US" sz="3600" b="1" dirty="0">
              <a:latin typeface="Calibri" panose="020F0502020204030204" pitchFamily="34" charset="0"/>
              <a:cs typeface="Calibri" panose="020F0502020204030204" pitchFamily="34" charset="0"/>
            </a:endParaRPr>
          </a:p>
          <a:p>
            <a:pPr algn="ctr"/>
            <a:endParaRPr lang="en-US" sz="3600" b="1" dirty="0">
              <a:latin typeface="Century Gothic" panose="020B0502020202020204" pitchFamily="34" charset="0"/>
            </a:endParaRPr>
          </a:p>
        </p:txBody>
      </p:sp>
    </p:spTree>
    <p:extLst>
      <p:ext uri="{BB962C8B-B14F-4D97-AF65-F5344CB8AC3E}">
        <p14:creationId xmlns:p14="http://schemas.microsoft.com/office/powerpoint/2010/main" val="38515071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63996B-0899-8441-9E20-D24C17CCD279}"/>
              </a:ext>
            </a:extLst>
          </p:cNvPr>
          <p:cNvSpPr/>
          <p:nvPr/>
        </p:nvSpPr>
        <p:spPr>
          <a:xfrm>
            <a:off x="-42435" y="1061460"/>
            <a:ext cx="6131564" cy="5935688"/>
          </a:xfrm>
          <a:prstGeom prst="rect">
            <a:avLst/>
          </a:prstGeom>
          <a:solidFill>
            <a:schemeClr val="bg1">
              <a:lumMod val="8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en-US" sz="2800" dirty="0">
                <a:latin typeface="Calibri" panose="020F0502020204030204" pitchFamily="34" charset="0"/>
                <a:cs typeface="Calibri" panose="020F0502020204030204" pitchFamily="34" charset="0"/>
              </a:rPr>
              <a:t>LẬP KẾ HOẠCH</a:t>
            </a:r>
          </a:p>
        </p:txBody>
      </p:sp>
      <p:sp>
        <p:nvSpPr>
          <p:cNvPr id="7" name="TextBox 6">
            <a:extLst>
              <a:ext uri="{FF2B5EF4-FFF2-40B4-BE49-F238E27FC236}">
                <a16:creationId xmlns:a16="http://schemas.microsoft.com/office/drawing/2014/main" id="{C8153160-F310-5D4D-A1DD-28A1A99CE5B9}"/>
              </a:ext>
            </a:extLst>
          </p:cNvPr>
          <p:cNvSpPr txBox="1"/>
          <p:nvPr/>
        </p:nvSpPr>
        <p:spPr>
          <a:xfrm>
            <a:off x="110210" y="595179"/>
            <a:ext cx="7353783" cy="476669"/>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dirty="0">
                <a:solidFill>
                  <a:schemeClr val="bg2">
                    <a:lumMod val="10000"/>
                  </a:schemeClr>
                </a:solidFill>
                <a:latin typeface="Calibri" panose="020F0502020204030204" pitchFamily="34" charset="0"/>
                <a:ea typeface="+mj-ea"/>
                <a:cs typeface="Calibri" panose="020F0502020204030204" pitchFamily="34" charset="0"/>
                <a:hlinkClick r:id="rId3" action="ppaction://hlinkfile"/>
              </a:rPr>
              <a:t>*VÍ DỤ VỀ JASON &amp; SOFIA</a:t>
            </a:r>
            <a:endParaRPr lang="en-US" sz="2700" b="1" kern="1200" dirty="0">
              <a:solidFill>
                <a:schemeClr val="bg2">
                  <a:lumMod val="10000"/>
                </a:schemeClr>
              </a:solidFill>
              <a:latin typeface="Calibri" panose="020F0502020204030204" pitchFamily="34" charset="0"/>
              <a:ea typeface="+mj-ea"/>
              <a:cs typeface="Calibri" panose="020F0502020204030204" pitchFamily="34" charset="0"/>
            </a:endParaRPr>
          </a:p>
        </p:txBody>
      </p:sp>
      <p:pic>
        <p:nvPicPr>
          <p:cNvPr id="13" name="Picture 12">
            <a:extLst>
              <a:ext uri="{FF2B5EF4-FFF2-40B4-BE49-F238E27FC236}">
                <a16:creationId xmlns:a16="http://schemas.microsoft.com/office/drawing/2014/main" id="{FC9F705F-4D2B-1B4D-8240-D976CEE24D60}"/>
              </a:ext>
            </a:extLst>
          </p:cNvPr>
          <p:cNvPicPr>
            <a:picLocks noChangeAspect="1"/>
          </p:cNvPicPr>
          <p:nvPr/>
        </p:nvPicPr>
        <p:blipFill>
          <a:blip r:embed="rId4">
            <a:alphaModFix amt="39000"/>
          </a:blip>
          <a:stretch>
            <a:fillRect/>
          </a:stretch>
        </p:blipFill>
        <p:spPr>
          <a:xfrm>
            <a:off x="9333090" y="4892153"/>
            <a:ext cx="1742274" cy="169374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5" name="Oval 14"/>
          <p:cNvSpPr/>
          <p:nvPr/>
        </p:nvSpPr>
        <p:spPr>
          <a:xfrm>
            <a:off x="9893875" y="2344870"/>
            <a:ext cx="1465034" cy="1465006"/>
          </a:xfrm>
          <a:prstGeom prst="ellipse">
            <a:avLst/>
          </a:prstGeom>
          <a:blipFill dpi="0" rotWithShape="1">
            <a:blip r:embed="rId5"/>
            <a:srcRect/>
            <a:stretch>
              <a:fillRect/>
            </a:stretch>
          </a:blipFill>
          <a:ln w="57150">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descr="adobe illustrator - How do I replicate the Apple Family Sharing Icon - Graphic Design Stack Exchange"/>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3817" y="3596458"/>
            <a:ext cx="1299073" cy="138224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8" name="Picture 17">
            <a:extLst>
              <a:ext uri="{FF2B5EF4-FFF2-40B4-BE49-F238E27FC236}">
                <a16:creationId xmlns:a16="http://schemas.microsoft.com/office/drawing/2014/main" id="{EB3DC087-FC35-4047-B853-5C0222EE0EC9}"/>
              </a:ext>
            </a:extLst>
          </p:cNvPr>
          <p:cNvPicPr>
            <a:picLocks noChangeAspect="1"/>
          </p:cNvPicPr>
          <p:nvPr/>
        </p:nvPicPr>
        <p:blipFill>
          <a:blip r:embed="rId7">
            <a:alphaModFix amt="51000"/>
          </a:blip>
          <a:stretch>
            <a:fillRect/>
          </a:stretch>
        </p:blipFill>
        <p:spPr>
          <a:xfrm>
            <a:off x="4239709" y="2344870"/>
            <a:ext cx="3685632" cy="3771710"/>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0" name="Picture 19"/>
          <p:cNvPicPr>
            <a:picLocks noChangeAspect="1"/>
          </p:cNvPicPr>
          <p:nvPr/>
        </p:nvPicPr>
        <p:blipFill rotWithShape="1">
          <a:blip r:embed="rId8"/>
          <a:srcRect l="53809" t="24191" r="27699" b="45841"/>
          <a:stretch/>
        </p:blipFill>
        <p:spPr>
          <a:xfrm>
            <a:off x="2729142" y="4967264"/>
            <a:ext cx="1316056" cy="138877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4" name="Picture 23" descr="Proceso administrativo: Imagenes de cabecera">
            <a:extLst>
              <a:ext uri="{FF2B5EF4-FFF2-40B4-BE49-F238E27FC236}">
                <a16:creationId xmlns:a16="http://schemas.microsoft.com/office/drawing/2014/main" id="{90965D16-30E4-9C4C-8098-3CFEAE4BD27C}"/>
              </a:ext>
            </a:extLst>
          </p:cNvPr>
          <p:cNvPicPr>
            <a:picLocks/>
          </p:cNvPicPr>
          <p:nvPr/>
        </p:nvPicPr>
        <p:blipFill>
          <a:blip r:embed="rId9" cstate="print">
            <a:extLst>
              <a:ext uri="{28A0092B-C50C-407E-A947-70E740481C1C}">
                <a14:useLocalDpi xmlns:a14="http://schemas.microsoft.com/office/drawing/2010/main" val="0"/>
              </a:ext>
            </a:extLst>
          </a:blip>
          <a:stretch>
            <a:fillRect/>
          </a:stretch>
        </p:blipFill>
        <p:spPr>
          <a:xfrm>
            <a:off x="2954821" y="1940079"/>
            <a:ext cx="1104172" cy="104489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6" name="TextBox 25">
            <a:extLst>
              <a:ext uri="{FF2B5EF4-FFF2-40B4-BE49-F238E27FC236}">
                <a16:creationId xmlns:a16="http://schemas.microsoft.com/office/drawing/2014/main" id="{E644A9AB-98E0-D645-825A-4B6EFAD43DB1}"/>
              </a:ext>
            </a:extLst>
          </p:cNvPr>
          <p:cNvSpPr txBox="1"/>
          <p:nvPr/>
        </p:nvSpPr>
        <p:spPr>
          <a:xfrm>
            <a:off x="3739375" y="5500380"/>
            <a:ext cx="4686300" cy="1685077"/>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11500" kern="1200" dirty="0">
                <a:solidFill>
                  <a:schemeClr val="accent5">
                    <a:lumMod val="50000"/>
                  </a:schemeClr>
                </a:solidFill>
                <a:latin typeface="Berlin Sans FB Demi" panose="020E0802020502020306" pitchFamily="34" charset="0"/>
                <a:ea typeface="+mj-ea"/>
                <a:cs typeface="+mj-cs"/>
              </a:rPr>
              <a:t> </a:t>
            </a:r>
            <a:r>
              <a:rPr lang="en-US" sz="2000" kern="1200" dirty="0">
                <a:solidFill>
                  <a:schemeClr val="accent5">
                    <a:lumMod val="50000"/>
                  </a:schemeClr>
                </a:solidFill>
                <a:latin typeface="Century Gothic" panose="020B0502020202020204" pitchFamily="34" charset="0"/>
                <a:ea typeface="+mj-ea"/>
                <a:cs typeface="+mj-cs"/>
              </a:rPr>
              <a:t> </a:t>
            </a:r>
          </a:p>
        </p:txBody>
      </p:sp>
      <p:pic>
        <p:nvPicPr>
          <p:cNvPr id="19" name="Picture 18" descr="Target 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0481650">
            <a:off x="7275766" y="1070390"/>
            <a:ext cx="1670468" cy="1689951"/>
          </a:xfrm>
          <a:prstGeom prst="rect">
            <a:avLst/>
          </a:prstGeom>
        </p:spPr>
      </p:pic>
      <p:pic>
        <p:nvPicPr>
          <p:cNvPr id="21" name="Picture 20" descr="CV Resume Free PSD Template | UICloud"/>
          <p:cNvPicPr>
            <a:picLocks noChangeAspect="1"/>
          </p:cNvPicPr>
          <p:nvPr/>
        </p:nvPicPr>
        <p:blipFill rotWithShape="1">
          <a:blip r:embed="rId11" cstate="print">
            <a:extLst>
              <a:ext uri="{28A0092B-C50C-407E-A947-70E740481C1C}">
                <a14:useLocalDpi xmlns:a14="http://schemas.microsoft.com/office/drawing/2010/main" val="0"/>
              </a:ext>
            </a:extLst>
          </a:blip>
          <a:srcRect l="7143" r="7143"/>
          <a:stretch/>
        </p:blipFill>
        <p:spPr>
          <a:xfrm>
            <a:off x="850512" y="1724129"/>
            <a:ext cx="1303164" cy="1170506"/>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2" name="Picture 21"/>
          <p:cNvPicPr>
            <a:picLocks noChangeAspect="1"/>
          </p:cNvPicPr>
          <p:nvPr/>
        </p:nvPicPr>
        <p:blipFill rotWithShape="1">
          <a:blip r:embed="rId12">
            <a:extLst>
              <a:ext uri="{28A0092B-C50C-407E-A947-70E740481C1C}">
                <a14:useLocalDpi xmlns:a14="http://schemas.microsoft.com/office/drawing/2010/main" val="0"/>
              </a:ext>
            </a:extLst>
          </a:blip>
          <a:srcRect l="-11029" t="-18579" r="-6618" b="-14755"/>
          <a:stretch/>
        </p:blipFill>
        <p:spPr>
          <a:xfrm>
            <a:off x="8237368" y="3182246"/>
            <a:ext cx="1095721" cy="1059428"/>
          </a:xfrm>
          <a:prstGeom prst="ellipse">
            <a:avLst/>
          </a:prstGeom>
          <a:solidFill>
            <a:schemeClr val="bg1">
              <a:lumMod val="95000"/>
            </a:schemeClr>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7072708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CE84DDCA-6187-9B4E-86CA-83D6E2AD5787}"/>
              </a:ext>
            </a:extLst>
          </p:cNvPr>
          <p:cNvSpPr>
            <a:spLocks noGrp="1"/>
          </p:cNvSpPr>
          <p:nvPr>
            <p:ph type="body" sz="quarter" idx="13"/>
          </p:nvPr>
        </p:nvSpPr>
        <p:spPr>
          <a:xfrm>
            <a:off x="110210" y="44174"/>
            <a:ext cx="6847181" cy="784146"/>
          </a:xfrm>
        </p:spPr>
        <p:txBody>
          <a:bodyPr/>
          <a:lstStyle/>
          <a:p>
            <a:r>
              <a:rPr lang="en-US" sz="2800" dirty="0">
                <a:latin typeface="+mn-lt"/>
                <a:cs typeface="Calibri" panose="020F0502020204030204" pitchFamily="34" charset="0"/>
              </a:rPr>
              <a:t>LẬP KẾ HOẠC</a:t>
            </a:r>
            <a:r>
              <a:rPr lang="en-US" sz="2800" dirty="0">
                <a:latin typeface="+mn-lt"/>
              </a:rPr>
              <a:t>H</a:t>
            </a:r>
          </a:p>
        </p:txBody>
      </p:sp>
      <p:sp>
        <p:nvSpPr>
          <p:cNvPr id="5" name="TextBox 4">
            <a:extLst>
              <a:ext uri="{FF2B5EF4-FFF2-40B4-BE49-F238E27FC236}">
                <a16:creationId xmlns:a16="http://schemas.microsoft.com/office/drawing/2014/main" id="{5D4FFC79-5BEB-3244-A84F-3E90F5C61842}"/>
              </a:ext>
            </a:extLst>
          </p:cNvPr>
          <p:cNvSpPr txBox="1"/>
          <p:nvPr/>
        </p:nvSpPr>
        <p:spPr>
          <a:xfrm>
            <a:off x="110210" y="595179"/>
            <a:ext cx="10862590" cy="466281"/>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kern="1200" dirty="0">
                <a:solidFill>
                  <a:schemeClr val="bg2">
                    <a:lumMod val="10000"/>
                  </a:schemeClr>
                </a:solidFill>
                <a:latin typeface="Calibri" panose="020F0502020204030204" pitchFamily="34" charset="0"/>
                <a:ea typeface="+mj-ea"/>
                <a:cs typeface="Calibri" panose="020F0502020204030204" pitchFamily="34" charset="0"/>
              </a:rPr>
              <a:t>KẾ HOẠCH CHƯƠNG TRÌNH CÁ NHÂN (IPP) VÀ QUYỀN TỰ QUYẾT</a:t>
            </a:r>
          </a:p>
        </p:txBody>
      </p:sp>
      <p:pic>
        <p:nvPicPr>
          <p:cNvPr id="3" name="Picture 2" descr="File:Circle-icons-document.svg - Wikimedia Common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92131" y="2219725"/>
            <a:ext cx="3307661" cy="330766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TextBox 5"/>
          <p:cNvSpPr txBox="1"/>
          <p:nvPr/>
        </p:nvSpPr>
        <p:spPr>
          <a:xfrm>
            <a:off x="9392310" y="3162591"/>
            <a:ext cx="2111112" cy="1421928"/>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9600" kern="1200" dirty="0">
                <a:solidFill>
                  <a:schemeClr val="accent5">
                    <a:lumMod val="50000"/>
                  </a:schemeClr>
                </a:solidFill>
                <a:latin typeface="Century Gothic" panose="020B0502020202020204" pitchFamily="34" charset="0"/>
                <a:ea typeface="+mj-ea"/>
                <a:cs typeface="+mj-cs"/>
              </a:rPr>
              <a:t>IPP</a:t>
            </a:r>
          </a:p>
        </p:txBody>
      </p:sp>
      <p:sp>
        <p:nvSpPr>
          <p:cNvPr id="11" name="Oval 10"/>
          <p:cNvSpPr>
            <a:spLocks noChangeAspect="1"/>
          </p:cNvSpPr>
          <p:nvPr/>
        </p:nvSpPr>
        <p:spPr>
          <a:xfrm>
            <a:off x="4247462" y="1958943"/>
            <a:ext cx="2177722" cy="2271289"/>
          </a:xfrm>
          <a:prstGeom prst="ellipse">
            <a:avLst/>
          </a:prstGeom>
          <a:blipFill dpi="0" rotWithShape="1">
            <a:blip r:embed="rId4">
              <a:alphaModFix amt="51000"/>
            </a:blip>
            <a:srcRect/>
            <a:stretch>
              <a:fillRect l="-7000" r="-10000" b="-51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1885708" y="1571264"/>
            <a:ext cx="2125309" cy="2162422"/>
          </a:xfrm>
          <a:prstGeom prst="ellipse">
            <a:avLst/>
          </a:prstGeom>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p:cNvSpPr/>
          <p:nvPr/>
        </p:nvSpPr>
        <p:spPr>
          <a:xfrm>
            <a:off x="5130815" y="4257790"/>
            <a:ext cx="2222085" cy="2162422"/>
          </a:xfrm>
          <a:prstGeom prst="ellipse">
            <a:avLst/>
          </a:prstGeom>
          <a:blipFill dpi="0" rotWithShape="1">
            <a:blip r:embed="rId5">
              <a:alphaModFix amt="60000"/>
            </a:blip>
            <a:srcRect/>
            <a:stretch>
              <a:fillRect l="-27000" t="-23000" r="-42000" b="-85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2546027" y="4081274"/>
            <a:ext cx="2262632" cy="2162422"/>
          </a:xfrm>
          <a:prstGeom prst="ellipse">
            <a:avLst/>
          </a:prstGeom>
          <a:blipFill dpi="0" rotWithShape="1">
            <a:blip r:embed="rId6">
              <a:alphaModFix amt="51000"/>
            </a:blip>
            <a:srcRect/>
            <a:stretch>
              <a:fillRect l="16000" t="-3000" r="19000" b="-83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Picture 31">
            <a:extLst>
              <a:ext uri="{FF2B5EF4-FFF2-40B4-BE49-F238E27FC236}">
                <a16:creationId xmlns:a16="http://schemas.microsoft.com/office/drawing/2014/main" id="{B10B3332-922D-3C49-8CCD-3D4F8938523C}"/>
              </a:ext>
            </a:extLst>
          </p:cNvPr>
          <p:cNvPicPr>
            <a:picLocks noChangeAspect="1"/>
          </p:cNvPicPr>
          <p:nvPr/>
        </p:nvPicPr>
        <p:blipFill>
          <a:blip r:embed="rId7">
            <a:extLst>
              <a:ext uri="{BEBA8EAE-BF5A-486C-A8C5-ECC9F3942E4B}">
                <a14:imgProps xmlns:a14="http://schemas.microsoft.com/office/drawing/2010/main">
                  <a14:imgLayer r:embed="rId8">
                    <a14:imgEffect>
                      <a14:saturation sat="133000"/>
                    </a14:imgEffect>
                  </a14:imgLayer>
                </a14:imgProps>
              </a:ext>
            </a:extLst>
          </a:blip>
          <a:stretch>
            <a:fillRect/>
          </a:stretch>
        </p:blipFill>
        <p:spPr>
          <a:xfrm>
            <a:off x="283453" y="3394444"/>
            <a:ext cx="2174933" cy="2166338"/>
          </a:xfrm>
          <a:prstGeom prst="ellipse">
            <a:avLst/>
          </a:prstGeom>
          <a:solidFill>
            <a:schemeClr val="bg1">
              <a:lumMod val="95000"/>
            </a:schemeClr>
          </a:solidFill>
          <a:ln w="63500" cap="rnd">
            <a:solidFill>
              <a:schemeClr val="tx1">
                <a:lumMod val="95000"/>
                <a:lumOff val="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4" name="Rectangle 33"/>
          <p:cNvSpPr/>
          <p:nvPr/>
        </p:nvSpPr>
        <p:spPr>
          <a:xfrm>
            <a:off x="450654" y="4115580"/>
            <a:ext cx="1877330" cy="1384995"/>
          </a:xfrm>
          <a:prstGeom prst="rect">
            <a:avLst/>
          </a:prstGeom>
        </p:spPr>
        <p:txBody>
          <a:bodyPr wrap="square">
            <a:spAutoFit/>
          </a:bodyPr>
          <a:lstStyle/>
          <a:p>
            <a:pPr algn="ctr"/>
            <a:r>
              <a:rPr lang="en-US" sz="2800" b="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Tập</a:t>
            </a:r>
            <a:r>
              <a:rPr lang="en-US" sz="28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800" b="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trung</a:t>
            </a:r>
            <a:r>
              <a:rPr lang="en-US" sz="28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800" b="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vào</a:t>
            </a:r>
            <a:r>
              <a:rPr lang="en-US" sz="28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con </a:t>
            </a:r>
            <a:r>
              <a:rPr lang="en-US" sz="2800" b="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người</a:t>
            </a:r>
            <a:endParaRPr lang="en-US" sz="28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35" name="Picture 34" descr="Target 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481650">
            <a:off x="2313356" y="1446304"/>
            <a:ext cx="1670468" cy="1689951"/>
          </a:xfrm>
          <a:prstGeom prst="rect">
            <a:avLst/>
          </a:prstGeom>
        </p:spPr>
      </p:pic>
      <p:sp>
        <p:nvSpPr>
          <p:cNvPr id="36" name="Rectangle 35"/>
          <p:cNvSpPr/>
          <p:nvPr/>
        </p:nvSpPr>
        <p:spPr>
          <a:xfrm>
            <a:off x="2230574" y="2563525"/>
            <a:ext cx="1550424" cy="954107"/>
          </a:xfrm>
          <a:prstGeom prst="rect">
            <a:avLst/>
          </a:prstGeom>
        </p:spPr>
        <p:txBody>
          <a:bodyPr wrap="none">
            <a:spAutoFit/>
          </a:bodyPr>
          <a:lstStyle/>
          <a:p>
            <a:pPr algn="ctr"/>
            <a:r>
              <a:rPr lang="en-US" sz="2800" b="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Xác</a:t>
            </a:r>
            <a:r>
              <a:rPr lang="en-US" sz="28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800" b="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định</a:t>
            </a:r>
            <a:r>
              <a:rPr lang="en-US" sz="28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a:p>
            <a:pPr algn="ctr"/>
            <a:r>
              <a:rPr lang="en-US" sz="2800" b="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mục</a:t>
            </a:r>
            <a:r>
              <a:rPr lang="en-US" sz="28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800" b="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tiêu</a:t>
            </a:r>
            <a:endParaRPr lang="en-US" sz="28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37" name="Rectangle 36"/>
          <p:cNvSpPr/>
          <p:nvPr/>
        </p:nvSpPr>
        <p:spPr>
          <a:xfrm>
            <a:off x="2823018" y="5050332"/>
            <a:ext cx="1776448" cy="954107"/>
          </a:xfrm>
          <a:prstGeom prst="rect">
            <a:avLst/>
          </a:prstGeom>
        </p:spPr>
        <p:txBody>
          <a:bodyPr wrap="none">
            <a:spAutoFit/>
          </a:bodyPr>
          <a:lstStyle/>
          <a:p>
            <a:pPr algn="ctr"/>
            <a:r>
              <a:rPr lang="en-US" sz="2800" b="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Xác</a:t>
            </a:r>
            <a:r>
              <a:rPr lang="en-US" sz="28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800" b="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định</a:t>
            </a:r>
            <a:endParaRPr lang="en-US" sz="28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lgn="ctr"/>
            <a:r>
              <a:rPr lang="en-US" sz="2800" b="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loại</a:t>
            </a:r>
            <a:r>
              <a:rPr lang="en-US" sz="28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800" b="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hỗ</a:t>
            </a:r>
            <a:r>
              <a:rPr lang="en-US" sz="28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800" b="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trợ</a:t>
            </a:r>
            <a:endParaRPr lang="en-US" sz="28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38" name="Rectangle 37"/>
          <p:cNvSpPr/>
          <p:nvPr/>
        </p:nvSpPr>
        <p:spPr>
          <a:xfrm>
            <a:off x="5267872" y="5162485"/>
            <a:ext cx="1947969" cy="954107"/>
          </a:xfrm>
          <a:prstGeom prst="rect">
            <a:avLst/>
          </a:prstGeom>
        </p:spPr>
        <p:txBody>
          <a:bodyPr wrap="none">
            <a:spAutoFit/>
          </a:bodyPr>
          <a:lstStyle/>
          <a:p>
            <a:pPr algn="ctr"/>
            <a:r>
              <a:rPr lang="en-US" sz="2800" b="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Xác</a:t>
            </a:r>
            <a:r>
              <a:rPr lang="en-US" sz="28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800" b="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định</a:t>
            </a:r>
            <a:endParaRPr lang="en-US" sz="28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lgn="ctr"/>
            <a:r>
              <a:rPr lang="en-US" sz="2800" b="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loại</a:t>
            </a:r>
            <a:r>
              <a:rPr lang="en-US" sz="28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800" b="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dịch</a:t>
            </a:r>
            <a:r>
              <a:rPr lang="en-US" sz="28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800" b="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vụ</a:t>
            </a:r>
            <a:endParaRPr lang="en-US" dirty="0">
              <a:latin typeface="Calibri" panose="020F0502020204030204" pitchFamily="34" charset="0"/>
              <a:cs typeface="Calibri" panose="020F0502020204030204" pitchFamily="34" charset="0"/>
            </a:endParaRPr>
          </a:p>
        </p:txBody>
      </p:sp>
      <p:sp>
        <p:nvSpPr>
          <p:cNvPr id="39" name="Rectangle 38"/>
          <p:cNvSpPr/>
          <p:nvPr/>
        </p:nvSpPr>
        <p:spPr>
          <a:xfrm>
            <a:off x="4349654" y="2695495"/>
            <a:ext cx="1973338" cy="1384995"/>
          </a:xfrm>
          <a:prstGeom prst="rect">
            <a:avLst/>
          </a:prstGeom>
        </p:spPr>
        <p:txBody>
          <a:bodyPr wrap="square">
            <a:spAutoFit/>
          </a:bodyPr>
          <a:lstStyle/>
          <a:p>
            <a:pPr algn="ctr"/>
            <a:r>
              <a:rPr lang="en-US" sz="2800" b="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Bao</a:t>
            </a:r>
            <a:r>
              <a:rPr lang="en-US" sz="28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800" b="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gồm</a:t>
            </a:r>
            <a:r>
              <a:rPr lang="en-US" sz="28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800" b="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kế</a:t>
            </a:r>
            <a:r>
              <a:rPr lang="en-US" sz="28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800" b="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hoạch</a:t>
            </a:r>
            <a:r>
              <a:rPr lang="en-US" sz="28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a:p>
            <a:pPr algn="ctr"/>
            <a:r>
              <a:rPr lang="en-US" sz="28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chi </a:t>
            </a:r>
            <a:r>
              <a:rPr lang="en-US" sz="2800" b="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tiêu</a:t>
            </a:r>
            <a:endParaRPr lang="en-US" sz="28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8" name="Right Arrow 7"/>
          <p:cNvSpPr/>
          <p:nvPr/>
        </p:nvSpPr>
        <p:spPr>
          <a:xfrm>
            <a:off x="6957391" y="3486062"/>
            <a:ext cx="1398295" cy="6295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92877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Pentagon 15"/>
          <p:cNvSpPr/>
          <p:nvPr/>
        </p:nvSpPr>
        <p:spPr>
          <a:xfrm>
            <a:off x="0" y="1061460"/>
            <a:ext cx="11106150" cy="5948940"/>
          </a:xfrm>
          <a:prstGeom prst="homePlate">
            <a:avLst/>
          </a:prstGeom>
          <a:solidFill>
            <a:schemeClr val="bg2">
              <a:lumMod val="9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Pentagon 21"/>
          <p:cNvSpPr/>
          <p:nvPr/>
        </p:nvSpPr>
        <p:spPr>
          <a:xfrm>
            <a:off x="7105590" y="4754847"/>
            <a:ext cx="5086410" cy="1467056"/>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Pentagon 20"/>
          <p:cNvSpPr/>
          <p:nvPr/>
        </p:nvSpPr>
        <p:spPr>
          <a:xfrm>
            <a:off x="881253" y="4732083"/>
            <a:ext cx="5086410" cy="1467056"/>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1">
            <a:extLst>
              <a:ext uri="{FF2B5EF4-FFF2-40B4-BE49-F238E27FC236}">
                <a16:creationId xmlns:a16="http://schemas.microsoft.com/office/drawing/2014/main" id="{CE84DDCA-6187-9B4E-86CA-83D6E2AD5787}"/>
              </a:ext>
            </a:extLst>
          </p:cNvPr>
          <p:cNvSpPr>
            <a:spLocks noGrp="1"/>
          </p:cNvSpPr>
          <p:nvPr>
            <p:ph type="body" sz="quarter" idx="13"/>
          </p:nvPr>
        </p:nvSpPr>
        <p:spPr>
          <a:xfrm>
            <a:off x="110210" y="44174"/>
            <a:ext cx="6847181" cy="784146"/>
          </a:xfrm>
        </p:spPr>
        <p:txBody>
          <a:bodyPr/>
          <a:lstStyle/>
          <a:p>
            <a:r>
              <a:rPr lang="en-US" sz="2800" dirty="0">
                <a:latin typeface="Calibri" panose="020F0502020204030204" pitchFamily="34" charset="0"/>
                <a:cs typeface="Calibri" panose="020F0502020204030204" pitchFamily="34" charset="0"/>
              </a:rPr>
              <a:t>LẬP KẾ HOẠCH</a:t>
            </a:r>
          </a:p>
        </p:txBody>
      </p:sp>
      <p:sp>
        <p:nvSpPr>
          <p:cNvPr id="2" name="Rectangle 1">
            <a:extLst>
              <a:ext uri="{FF2B5EF4-FFF2-40B4-BE49-F238E27FC236}">
                <a16:creationId xmlns:a16="http://schemas.microsoft.com/office/drawing/2014/main" id="{4359640A-5E46-8542-A625-A03718817659}"/>
              </a:ext>
            </a:extLst>
          </p:cNvPr>
          <p:cNvSpPr/>
          <p:nvPr/>
        </p:nvSpPr>
        <p:spPr>
          <a:xfrm>
            <a:off x="1259175" y="1327020"/>
            <a:ext cx="9846976" cy="461665"/>
          </a:xfrm>
          <a:prstGeom prst="rect">
            <a:avLst/>
          </a:prstGeom>
        </p:spPr>
        <p:txBody>
          <a:bodyPr wrap="square">
            <a:spAutoFit/>
          </a:bodyPr>
          <a:lstStyle/>
          <a:p>
            <a:r>
              <a:rPr lang="en-US" sz="24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Các</a:t>
            </a:r>
            <a:r>
              <a:rPr 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dịch</a:t>
            </a:r>
            <a:r>
              <a:rPr 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vụ</a:t>
            </a:r>
            <a:r>
              <a:rPr 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mà</a:t>
            </a:r>
            <a:r>
              <a:rPr 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bạn</a:t>
            </a:r>
            <a:r>
              <a:rPr 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thanh</a:t>
            </a:r>
            <a:r>
              <a:rPr 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toán</a:t>
            </a:r>
            <a:r>
              <a:rPr 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từ</a:t>
            </a:r>
            <a:r>
              <a:rPr 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kế</a:t>
            </a:r>
            <a:r>
              <a:rPr 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hoạch</a:t>
            </a:r>
            <a:r>
              <a:rPr 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chi </a:t>
            </a:r>
            <a:r>
              <a:rPr lang="en-US" sz="24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tiêu</a:t>
            </a:r>
            <a:r>
              <a:rPr 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của</a:t>
            </a:r>
            <a:r>
              <a:rPr 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bạn</a:t>
            </a:r>
            <a:r>
              <a:rPr 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b="1" u="sng"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PHẢI</a:t>
            </a:r>
            <a:r>
              <a:rPr 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7" name="TextBox 6">
            <a:extLst>
              <a:ext uri="{FF2B5EF4-FFF2-40B4-BE49-F238E27FC236}">
                <a16:creationId xmlns:a16="http://schemas.microsoft.com/office/drawing/2014/main" id="{DAAA48B7-3B7E-6245-9FB5-47132AD45A45}"/>
              </a:ext>
            </a:extLst>
          </p:cNvPr>
          <p:cNvSpPr txBox="1"/>
          <p:nvPr/>
        </p:nvSpPr>
        <p:spPr>
          <a:xfrm>
            <a:off x="110210" y="595179"/>
            <a:ext cx="10337656" cy="476669"/>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kern="1200" dirty="0">
                <a:solidFill>
                  <a:schemeClr val="bg2">
                    <a:lumMod val="10000"/>
                  </a:schemeClr>
                </a:solidFill>
                <a:latin typeface="Calibri" panose="020F0502020204030204" pitchFamily="34" charset="0"/>
                <a:ea typeface="+mj-ea"/>
                <a:cs typeface="Calibri" panose="020F0502020204030204" pitchFamily="34" charset="0"/>
              </a:rPr>
              <a:t>YÊU CẦU CỦA VIỆC LẬP KẾ HOẠCH CHO CÁC DỊCH VỤ</a:t>
            </a:r>
          </a:p>
        </p:txBody>
      </p:sp>
      <p:grpSp>
        <p:nvGrpSpPr>
          <p:cNvPr id="23" name="Group 22"/>
          <p:cNvGrpSpPr/>
          <p:nvPr/>
        </p:nvGrpSpPr>
        <p:grpSpPr>
          <a:xfrm>
            <a:off x="2243943" y="1880281"/>
            <a:ext cx="7434736" cy="2480732"/>
            <a:chOff x="2191712" y="1423426"/>
            <a:chExt cx="7434736" cy="2480732"/>
          </a:xfrm>
        </p:grpSpPr>
        <p:grpSp>
          <p:nvGrpSpPr>
            <p:cNvPr id="6" name="Group 5"/>
            <p:cNvGrpSpPr/>
            <p:nvPr/>
          </p:nvGrpSpPr>
          <p:grpSpPr>
            <a:xfrm>
              <a:off x="2498448" y="1423426"/>
              <a:ext cx="7128000" cy="1416184"/>
              <a:chOff x="4612998" y="1576141"/>
              <a:chExt cx="7128000" cy="1416184"/>
            </a:xfrm>
          </p:grpSpPr>
          <p:pic>
            <p:nvPicPr>
              <p:cNvPr id="5" name="Picture 4" descr="Team:INSA-Lyon/Achievements - 2016.igem.or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12998" y="1576141"/>
                <a:ext cx="1416184" cy="1416184"/>
              </a:xfrm>
              <a:prstGeom prst="rect">
                <a:avLst/>
              </a:prstGeom>
            </p:spPr>
          </p:pic>
          <p:pic>
            <p:nvPicPr>
              <p:cNvPr id="9" name="Picture 8" descr="Team:INSA-Lyon/Achievements - 2016.igem.or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0714" y="1576141"/>
                <a:ext cx="1416184" cy="1416184"/>
              </a:xfrm>
              <a:prstGeom prst="rect">
                <a:avLst/>
              </a:prstGeom>
            </p:spPr>
          </p:pic>
          <p:pic>
            <p:nvPicPr>
              <p:cNvPr id="10" name="Picture 9" descr="Team:INSA-Lyon/Achievements - 2016.igem.or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37764" y="1576141"/>
                <a:ext cx="1416184" cy="1416184"/>
              </a:xfrm>
              <a:prstGeom prst="rect">
                <a:avLst/>
              </a:prstGeom>
            </p:spPr>
          </p:pic>
          <p:pic>
            <p:nvPicPr>
              <p:cNvPr id="11" name="Picture 10" descr="Team:INSA-Lyon/Achievements - 2016.igem.or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24814" y="1576141"/>
                <a:ext cx="1416184" cy="1416184"/>
              </a:xfrm>
              <a:prstGeom prst="rect">
                <a:avLst/>
              </a:prstGeom>
            </p:spPr>
          </p:pic>
        </p:grpSp>
        <p:sp>
          <p:nvSpPr>
            <p:cNvPr id="12" name="TextBox 11"/>
            <p:cNvSpPr txBox="1"/>
            <p:nvPr/>
          </p:nvSpPr>
          <p:spPr>
            <a:xfrm>
              <a:off x="2191712" y="2703829"/>
              <a:ext cx="1466850" cy="1200329"/>
            </a:xfrm>
            <a:prstGeom prst="rect">
              <a:avLst/>
            </a:prstGeom>
            <a:noFill/>
          </p:spPr>
          <p:txBody>
            <a:bodyPr wrap="square" rtlCol="0">
              <a:spAutoFit/>
            </a:bodyPr>
            <a:lstStyle/>
            <a:p>
              <a:pPr algn="ctr"/>
              <a:r>
                <a:rPr lang="en-US" dirty="0">
                  <a:latin typeface="Century Gothic" panose="020B0502020202020204" pitchFamily="34" charset="0"/>
                  <a:hlinkClick r:id="rId4" action="ppaction://hlinkfile"/>
                </a:rPr>
                <a:t>*</a:t>
              </a:r>
              <a:r>
                <a:rPr lang="en-US" dirty="0">
                  <a:latin typeface="Century Gothic" panose="020B0502020202020204" pitchFamily="34" charset="0"/>
                </a:rPr>
                <a:t> </a:t>
              </a:r>
              <a:r>
                <a:rPr lang="en-US" dirty="0" err="1">
                  <a:latin typeface="Calibri" panose="020F0502020204030204" pitchFamily="34" charset="0"/>
                  <a:cs typeface="Calibri" panose="020F0502020204030204" pitchFamily="34" charset="0"/>
                </a:rPr>
                <a:t>Là</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dịch</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vụ</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được</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liên</a:t>
              </a:r>
              <a:r>
                <a:rPr lang="en-US" dirty="0">
                  <a:latin typeface="Calibri" panose="020F0502020204030204" pitchFamily="34" charset="0"/>
                  <a:cs typeface="Calibri" panose="020F0502020204030204" pitchFamily="34" charset="0"/>
                </a:rPr>
                <a:t> bang </a:t>
              </a:r>
              <a:r>
                <a:rPr lang="en-US" dirty="0" err="1">
                  <a:latin typeface="Calibri" panose="020F0502020204030204" pitchFamily="34" charset="0"/>
                  <a:cs typeface="Calibri" panose="020F0502020204030204" pitchFamily="34" charset="0"/>
                </a:rPr>
                <a:t>công</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nhận</a:t>
              </a:r>
              <a:endParaRPr lang="en-US" dirty="0">
                <a:latin typeface="Calibri" panose="020F0502020204030204" pitchFamily="34" charset="0"/>
                <a:cs typeface="Calibri" panose="020F0502020204030204" pitchFamily="34" charset="0"/>
              </a:endParaRPr>
            </a:p>
          </p:txBody>
        </p:sp>
        <p:sp>
          <p:nvSpPr>
            <p:cNvPr id="13" name="TextBox 12"/>
            <p:cNvSpPr txBox="1"/>
            <p:nvPr/>
          </p:nvSpPr>
          <p:spPr>
            <a:xfrm>
              <a:off x="4186532" y="2703829"/>
              <a:ext cx="1299398" cy="923330"/>
            </a:xfrm>
            <a:prstGeom prst="rect">
              <a:avLst/>
            </a:prstGeom>
            <a:noFill/>
          </p:spPr>
          <p:txBody>
            <a:bodyPr wrap="square" rtlCol="0">
              <a:spAutoFit/>
            </a:bodyPr>
            <a:lstStyle/>
            <a:p>
              <a:pPr algn="ctr"/>
              <a:r>
                <a:rPr lang="en-US" dirty="0" err="1">
                  <a:latin typeface="Calibri" panose="020F0502020204030204" pitchFamily="34" charset="0"/>
                  <a:cs typeface="Calibri" panose="020F0502020204030204" pitchFamily="34" charset="0"/>
                </a:rPr>
                <a:t>Nhà</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cung</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cấp</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phải</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đủ</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điều</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kiện</a:t>
              </a:r>
              <a:endParaRPr lang="en-US" dirty="0">
                <a:latin typeface="Calibri" panose="020F0502020204030204" pitchFamily="34" charset="0"/>
                <a:cs typeface="Calibri" panose="020F0502020204030204" pitchFamily="34" charset="0"/>
              </a:endParaRPr>
            </a:p>
          </p:txBody>
        </p:sp>
        <p:sp>
          <p:nvSpPr>
            <p:cNvPr id="14" name="TextBox 13"/>
            <p:cNvSpPr txBox="1"/>
            <p:nvPr/>
          </p:nvSpPr>
          <p:spPr>
            <a:xfrm>
              <a:off x="6122081" y="2703829"/>
              <a:ext cx="1299398" cy="923330"/>
            </a:xfrm>
            <a:prstGeom prst="rect">
              <a:avLst/>
            </a:prstGeom>
            <a:noFill/>
          </p:spPr>
          <p:txBody>
            <a:bodyPr wrap="square" rtlCol="0">
              <a:spAutoFit/>
            </a:bodyPr>
            <a:lstStyle/>
            <a:p>
              <a:pPr algn="ctr"/>
              <a:r>
                <a:rPr lang="en-US" dirty="0" err="1">
                  <a:latin typeface="Calibri" panose="020F0502020204030204" pitchFamily="34" charset="0"/>
                  <a:cs typeface="Calibri" panose="020F0502020204030204" pitchFamily="34" charset="0"/>
                </a:rPr>
                <a:t>Hỗ</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trợ</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lựa</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chọn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và</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tham</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gia</a:t>
              </a:r>
              <a:endParaRPr lang="en-US" dirty="0">
                <a:latin typeface="Calibri" panose="020F0502020204030204" pitchFamily="34" charset="0"/>
                <a:cs typeface="Calibri" panose="020F0502020204030204" pitchFamily="34" charset="0"/>
              </a:endParaRPr>
            </a:p>
          </p:txBody>
        </p:sp>
        <p:sp>
          <p:nvSpPr>
            <p:cNvPr id="15" name="TextBox 14"/>
            <p:cNvSpPr txBox="1"/>
            <p:nvPr/>
          </p:nvSpPr>
          <p:spPr>
            <a:xfrm>
              <a:off x="8020314" y="2703828"/>
              <a:ext cx="1299398" cy="1200329"/>
            </a:xfrm>
            <a:prstGeom prst="rect">
              <a:avLst/>
            </a:prstGeom>
            <a:noFill/>
          </p:spPr>
          <p:txBody>
            <a:bodyPr wrap="square" rtlCol="0">
              <a:spAutoFit/>
            </a:bodyPr>
            <a:lstStyle/>
            <a:p>
              <a:pPr algn="ctr"/>
              <a:r>
                <a:rPr lang="en-US" dirty="0" err="1">
                  <a:latin typeface="Calibri" panose="020F0502020204030204" pitchFamily="34" charset="0"/>
                  <a:cs typeface="Calibri" panose="020F0502020204030204" pitchFamily="34" charset="0"/>
                </a:rPr>
                <a:t>Có</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thể</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theo</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hợp</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đồng</a:t>
              </a:r>
              <a:r>
                <a:rPr lang="en-US" dirty="0">
                  <a:latin typeface="Calibri" panose="020F0502020204030204" pitchFamily="34" charset="0"/>
                  <a:cs typeface="Calibri" panose="020F0502020204030204" pitchFamily="34" charset="0"/>
                </a:rPr>
                <a:t> &amp; </a:t>
              </a:r>
              <a:r>
                <a:rPr lang="en-US" dirty="0" err="1">
                  <a:latin typeface="Calibri" panose="020F0502020204030204" pitchFamily="34" charset="0"/>
                  <a:cs typeface="Calibri" panose="020F0502020204030204" pitchFamily="34" charset="0"/>
                </a:rPr>
                <a:t>không</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theo</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hợp</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đồng</a:t>
              </a:r>
              <a:endParaRPr lang="en-US" dirty="0">
                <a:latin typeface="Calibri" panose="020F0502020204030204" pitchFamily="34" charset="0"/>
                <a:cs typeface="Calibri" panose="020F0502020204030204" pitchFamily="34" charset="0"/>
              </a:endParaRPr>
            </a:p>
          </p:txBody>
        </p:sp>
      </p:grpSp>
      <p:pic>
        <p:nvPicPr>
          <p:cNvPr id="18" name="Picture 17" descr="File:Number 2 in light blue rounded square.svg - Wikimedia Commons"/>
          <p:cNvPicPr>
            <a:picLocks noChangeAspect="1"/>
          </p:cNvPicPr>
          <p:nvPr/>
        </p:nvPicPr>
        <p:blipFill>
          <a:blip r:embed="rId5"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6133860" y="4700039"/>
            <a:ext cx="1531143" cy="153114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9" name="Picture 18" descr="Archivo:Number 1 in green rounded square.svg - Wikipedia, la enciclopedia libre"/>
          <p:cNvPicPr>
            <a:picLocks noChangeAspect="1"/>
          </p:cNvPicPr>
          <p:nvPr/>
        </p:nvPicPr>
        <p:blipFill>
          <a:blip r:embed="rId6"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221064" y="4709321"/>
            <a:ext cx="1473089" cy="151258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0" name="Rectangle 19"/>
          <p:cNvSpPr/>
          <p:nvPr/>
        </p:nvSpPr>
        <p:spPr>
          <a:xfrm>
            <a:off x="7597510" y="4957778"/>
            <a:ext cx="4480370" cy="1015663"/>
          </a:xfrm>
          <a:prstGeom prst="rect">
            <a:avLst/>
          </a:prstGeom>
        </p:spPr>
        <p:txBody>
          <a:bodyPr wrap="square">
            <a:spAutoFit/>
          </a:bodyPr>
          <a:lstStyle/>
          <a:p>
            <a:pPr algn="ctr">
              <a:lnSpc>
                <a:spcPct val="100000"/>
              </a:lnSpc>
              <a:spcBef>
                <a:spcPts val="0"/>
              </a:spcBef>
              <a:buNone/>
            </a:pPr>
            <a:r>
              <a:rPr lang="en-US" sz="2000" b="1" dirty="0">
                <a:latin typeface="Calibri" panose="020F0502020204030204" pitchFamily="34" charset="0"/>
                <a:cs typeface="Calibri" panose="020F0502020204030204" pitchFamily="34" charset="0"/>
              </a:rPr>
              <a:t>PHẢI </a:t>
            </a:r>
            <a:r>
              <a:rPr lang="en-US" sz="2000" b="1" dirty="0" err="1">
                <a:latin typeface="Calibri" panose="020F0502020204030204" pitchFamily="34" charset="0"/>
                <a:cs typeface="Calibri" panose="020F0502020204030204" pitchFamily="34" charset="0"/>
              </a:rPr>
              <a:t>được</a:t>
            </a:r>
            <a:r>
              <a:rPr lang="en-US" sz="2000" b="1" dirty="0">
                <a:latin typeface="Calibri" panose="020F0502020204030204" pitchFamily="34" charset="0"/>
                <a:cs typeface="Calibri" panose="020F0502020204030204" pitchFamily="34" charset="0"/>
              </a:rPr>
              <a:t> </a:t>
            </a:r>
            <a:r>
              <a:rPr lang="en-US" sz="2000" b="1" dirty="0" err="1">
                <a:latin typeface="Calibri" panose="020F0502020204030204" pitchFamily="34" charset="0"/>
                <a:cs typeface="Calibri" panose="020F0502020204030204" pitchFamily="34" charset="0"/>
              </a:rPr>
              <a:t>cung</a:t>
            </a:r>
            <a:r>
              <a:rPr lang="en-US" sz="2000" b="1" dirty="0">
                <a:latin typeface="Calibri" panose="020F0502020204030204" pitchFamily="34" charset="0"/>
                <a:cs typeface="Calibri" panose="020F0502020204030204" pitchFamily="34" charset="0"/>
              </a:rPr>
              <a:t> </a:t>
            </a:r>
            <a:r>
              <a:rPr lang="en-US" sz="2000" b="1" dirty="0" err="1">
                <a:latin typeface="Calibri" panose="020F0502020204030204" pitchFamily="34" charset="0"/>
                <a:cs typeface="Calibri" panose="020F0502020204030204" pitchFamily="34" charset="0"/>
              </a:rPr>
              <a:t>cấp</a:t>
            </a:r>
            <a:r>
              <a:rPr lang="en-US" sz="2000" b="1" dirty="0">
                <a:latin typeface="Calibri" panose="020F0502020204030204" pitchFamily="34" charset="0"/>
                <a:cs typeface="Calibri" panose="020F0502020204030204" pitchFamily="34" charset="0"/>
              </a:rPr>
              <a:t> </a:t>
            </a:r>
            <a:r>
              <a:rPr lang="en-US" sz="2000" b="1" dirty="0" err="1">
                <a:latin typeface="Calibri" panose="020F0502020204030204" pitchFamily="34" charset="0"/>
                <a:cs typeface="Calibri" panose="020F0502020204030204" pitchFamily="34" charset="0"/>
              </a:rPr>
              <a:t>tại</a:t>
            </a:r>
            <a:r>
              <a:rPr lang="en-US" sz="2000" b="1" dirty="0">
                <a:latin typeface="Calibri" panose="020F0502020204030204" pitchFamily="34" charset="0"/>
                <a:cs typeface="Calibri" panose="020F0502020204030204" pitchFamily="34" charset="0"/>
              </a:rPr>
              <a:t> </a:t>
            </a:r>
            <a:r>
              <a:rPr lang="en-US" sz="2000" b="1" dirty="0" err="1">
                <a:latin typeface="Calibri" panose="020F0502020204030204" pitchFamily="34" charset="0"/>
                <a:cs typeface="Calibri" panose="020F0502020204030204" pitchFamily="34" charset="0"/>
              </a:rPr>
              <a:t>nơi</a:t>
            </a:r>
            <a:r>
              <a:rPr lang="en-US" sz="2000" b="1" dirty="0">
                <a:latin typeface="Calibri" panose="020F0502020204030204" pitchFamily="34" charset="0"/>
                <a:cs typeface="Calibri" panose="020F0502020204030204" pitchFamily="34" charset="0"/>
              </a:rPr>
              <a:t> </a:t>
            </a:r>
            <a:r>
              <a:rPr lang="en-US" sz="2000" b="1" dirty="0" err="1">
                <a:latin typeface="Calibri" panose="020F0502020204030204" pitchFamily="34" charset="0"/>
                <a:cs typeface="Calibri" panose="020F0502020204030204" pitchFamily="34" charset="0"/>
              </a:rPr>
              <a:t>bạn</a:t>
            </a:r>
            <a:r>
              <a:rPr lang="en-US" sz="2000" b="1" dirty="0">
                <a:latin typeface="Calibri" panose="020F0502020204030204" pitchFamily="34" charset="0"/>
                <a:cs typeface="Calibri" panose="020F0502020204030204" pitchFamily="34" charset="0"/>
              </a:rPr>
              <a:t> </a:t>
            </a:r>
            <a:r>
              <a:rPr lang="en-US" sz="2000" b="1" dirty="0" err="1">
                <a:latin typeface="Calibri" panose="020F0502020204030204" pitchFamily="34" charset="0"/>
                <a:cs typeface="Calibri" panose="020F0502020204030204" pitchFamily="34" charset="0"/>
              </a:rPr>
              <a:t>được</a:t>
            </a:r>
            <a:r>
              <a:rPr lang="en-US" sz="2000" b="1" dirty="0">
                <a:latin typeface="Calibri" panose="020F0502020204030204" pitchFamily="34" charset="0"/>
                <a:cs typeface="Calibri" panose="020F0502020204030204" pitchFamily="34" charset="0"/>
              </a:rPr>
              <a:t> </a:t>
            </a:r>
            <a:r>
              <a:rPr lang="en-US" sz="2000" b="1" dirty="0" err="1">
                <a:latin typeface="Calibri" panose="020F0502020204030204" pitchFamily="34" charset="0"/>
                <a:cs typeface="Calibri" panose="020F0502020204030204" pitchFamily="34" charset="0"/>
              </a:rPr>
              <a:t>tham</a:t>
            </a:r>
            <a:r>
              <a:rPr lang="en-US" sz="2000" b="1" dirty="0">
                <a:latin typeface="Calibri" panose="020F0502020204030204" pitchFamily="34" charset="0"/>
                <a:cs typeface="Calibri" panose="020F0502020204030204" pitchFamily="34" charset="0"/>
              </a:rPr>
              <a:t> </a:t>
            </a:r>
            <a:r>
              <a:rPr lang="en-US" sz="2000" b="1" dirty="0" err="1">
                <a:latin typeface="Calibri" panose="020F0502020204030204" pitchFamily="34" charset="0"/>
                <a:cs typeface="Calibri" panose="020F0502020204030204" pitchFamily="34" charset="0"/>
              </a:rPr>
              <a:t>gia</a:t>
            </a:r>
            <a:r>
              <a:rPr lang="en-US" sz="2000" b="1" dirty="0">
                <a:latin typeface="Calibri" panose="020F0502020204030204" pitchFamily="34" charset="0"/>
                <a:cs typeface="Calibri" panose="020F0502020204030204" pitchFamily="34" charset="0"/>
              </a:rPr>
              <a:t> </a:t>
            </a:r>
            <a:r>
              <a:rPr lang="en-US" sz="2000" b="1" dirty="0" err="1">
                <a:latin typeface="Calibri" panose="020F0502020204030204" pitchFamily="34" charset="0"/>
                <a:cs typeface="Calibri" panose="020F0502020204030204" pitchFamily="34" charset="0"/>
              </a:rPr>
              <a:t>vào</a:t>
            </a:r>
            <a:r>
              <a:rPr lang="en-US" sz="2000" b="1" dirty="0">
                <a:latin typeface="Calibri" panose="020F0502020204030204" pitchFamily="34" charset="0"/>
                <a:cs typeface="Calibri" panose="020F0502020204030204" pitchFamily="34" charset="0"/>
              </a:rPr>
              <a:t> </a:t>
            </a:r>
            <a:r>
              <a:rPr lang="en-US" sz="2000" b="1" dirty="0" err="1">
                <a:latin typeface="Calibri" panose="020F0502020204030204" pitchFamily="34" charset="0"/>
                <a:cs typeface="Calibri" panose="020F0502020204030204" pitchFamily="34" charset="0"/>
              </a:rPr>
              <a:t>cộng</a:t>
            </a:r>
            <a:r>
              <a:rPr lang="en-US" sz="2000" b="1" dirty="0">
                <a:latin typeface="Calibri" panose="020F0502020204030204" pitchFamily="34" charset="0"/>
                <a:cs typeface="Calibri" panose="020F0502020204030204" pitchFamily="34" charset="0"/>
              </a:rPr>
              <a:t> </a:t>
            </a:r>
            <a:r>
              <a:rPr lang="en-US" sz="2000" b="1" dirty="0" err="1">
                <a:latin typeface="Calibri" panose="020F0502020204030204" pitchFamily="34" charset="0"/>
                <a:cs typeface="Calibri" panose="020F0502020204030204" pitchFamily="34" charset="0"/>
              </a:rPr>
              <a:t>đồng</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gọi</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là</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Quy</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tắc</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Cuối</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cùng</a:t>
            </a:r>
            <a:r>
              <a:rPr lang="en-US" sz="2000" dirty="0">
                <a:latin typeface="Calibri" panose="020F0502020204030204" pitchFamily="34" charset="0"/>
                <a:cs typeface="Calibri" panose="020F0502020204030204" pitchFamily="34" charset="0"/>
              </a:rPr>
              <a:t>”)</a:t>
            </a:r>
          </a:p>
        </p:txBody>
      </p:sp>
      <p:sp>
        <p:nvSpPr>
          <p:cNvPr id="8" name="TextBox 7">
            <a:extLst>
              <a:ext uri="{FF2B5EF4-FFF2-40B4-BE49-F238E27FC236}">
                <a16:creationId xmlns:a16="http://schemas.microsoft.com/office/drawing/2014/main" id="{5DB304AD-19BA-0542-813A-1F893931F635}"/>
              </a:ext>
            </a:extLst>
          </p:cNvPr>
          <p:cNvSpPr txBox="1"/>
          <p:nvPr/>
        </p:nvSpPr>
        <p:spPr>
          <a:xfrm>
            <a:off x="1658674" y="4818785"/>
            <a:ext cx="3731206" cy="1015663"/>
          </a:xfrm>
          <a:prstGeom prst="rect">
            <a:avLst/>
          </a:prstGeom>
          <a:noFill/>
        </p:spPr>
        <p:txBody>
          <a:bodyPr wrap="square" rtlCol="0">
            <a:spAutoFit/>
          </a:bodyPr>
          <a:lstStyle/>
          <a:p>
            <a:pPr algn="ctr"/>
            <a:r>
              <a:rPr lang="en-US" sz="2000" b="1" dirty="0">
                <a:latin typeface="Calibri" panose="020F0502020204030204" pitchFamily="34" charset="0"/>
                <a:cs typeface="Calibri" panose="020F0502020204030204" pitchFamily="34" charset="0"/>
              </a:rPr>
              <a:t>PHẢI </a:t>
            </a:r>
            <a:r>
              <a:rPr lang="en-US" sz="2000" b="1" dirty="0" err="1">
                <a:latin typeface="Calibri" panose="020F0502020204030204" pitchFamily="34" charset="0"/>
                <a:cs typeface="Calibri" panose="020F0502020204030204" pitchFamily="34" charset="0"/>
              </a:rPr>
              <a:t>cố</a:t>
            </a:r>
            <a:r>
              <a:rPr lang="en-US" sz="2000" b="1" dirty="0">
                <a:latin typeface="Calibri" panose="020F0502020204030204" pitchFamily="34" charset="0"/>
                <a:cs typeface="Calibri" panose="020F0502020204030204" pitchFamily="34" charset="0"/>
              </a:rPr>
              <a:t> </a:t>
            </a:r>
            <a:r>
              <a:rPr lang="en-US" sz="2000" b="1" dirty="0" err="1">
                <a:latin typeface="Calibri" panose="020F0502020204030204" pitchFamily="34" charset="0"/>
                <a:cs typeface="Calibri" panose="020F0502020204030204" pitchFamily="34" charset="0"/>
              </a:rPr>
              <a:t>gắng</a:t>
            </a:r>
            <a:r>
              <a:rPr lang="en-US" sz="2000" b="1" dirty="0">
                <a:latin typeface="Calibri" panose="020F0502020204030204" pitchFamily="34" charset="0"/>
                <a:cs typeface="Calibri" panose="020F0502020204030204" pitchFamily="34" charset="0"/>
              </a:rPr>
              <a:t> </a:t>
            </a:r>
            <a:r>
              <a:rPr lang="en-US" sz="2000" b="1" dirty="0" err="1">
                <a:latin typeface="Calibri" panose="020F0502020204030204" pitchFamily="34" charset="0"/>
                <a:cs typeface="Calibri" panose="020F0502020204030204" pitchFamily="34" charset="0"/>
              </a:rPr>
              <a:t>để</a:t>
            </a:r>
            <a:r>
              <a:rPr lang="en-US" sz="2000" b="1" dirty="0">
                <a:latin typeface="Calibri" panose="020F0502020204030204" pitchFamily="34" charset="0"/>
                <a:cs typeface="Calibri" panose="020F0502020204030204" pitchFamily="34" charset="0"/>
              </a:rPr>
              <a:t> </a:t>
            </a:r>
            <a:r>
              <a:rPr lang="en-US" sz="2000" b="1" dirty="0" err="1">
                <a:latin typeface="Calibri" panose="020F0502020204030204" pitchFamily="34" charset="0"/>
                <a:cs typeface="Calibri" panose="020F0502020204030204" pitchFamily="34" charset="0"/>
              </a:rPr>
              <a:t>các</a:t>
            </a:r>
            <a:r>
              <a:rPr lang="en-US" sz="2000" b="1" dirty="0">
                <a:latin typeface="Calibri" panose="020F0502020204030204" pitchFamily="34" charset="0"/>
                <a:cs typeface="Calibri" panose="020F0502020204030204" pitchFamily="34" charset="0"/>
              </a:rPr>
              <a:t> </a:t>
            </a:r>
            <a:r>
              <a:rPr lang="en-US" sz="2000" b="1" dirty="0" err="1">
                <a:latin typeface="Calibri" panose="020F0502020204030204" pitchFamily="34" charset="0"/>
                <a:cs typeface="Calibri" panose="020F0502020204030204" pitchFamily="34" charset="0"/>
              </a:rPr>
              <a:t>nguồn</a:t>
            </a:r>
            <a:r>
              <a:rPr lang="en-US" sz="2000" b="1" dirty="0">
                <a:latin typeface="Calibri" panose="020F0502020204030204" pitchFamily="34" charset="0"/>
                <a:cs typeface="Calibri" panose="020F0502020204030204" pitchFamily="34" charset="0"/>
              </a:rPr>
              <a:t> </a:t>
            </a:r>
            <a:r>
              <a:rPr lang="en-US" sz="2000" b="1" dirty="0" err="1">
                <a:latin typeface="Calibri" panose="020F0502020204030204" pitchFamily="34" charset="0"/>
                <a:cs typeface="Calibri" panose="020F0502020204030204" pitchFamily="34" charset="0"/>
              </a:rPr>
              <a:t>khác</a:t>
            </a:r>
            <a:r>
              <a:rPr lang="en-US" sz="2000" b="1" dirty="0">
                <a:latin typeface="Calibri" panose="020F0502020204030204" pitchFamily="34" charset="0"/>
                <a:cs typeface="Calibri" panose="020F0502020204030204" pitchFamily="34" charset="0"/>
              </a:rPr>
              <a:t> </a:t>
            </a:r>
            <a:r>
              <a:rPr lang="en-US" sz="2000" b="1" dirty="0" err="1">
                <a:latin typeface="Calibri" panose="020F0502020204030204" pitchFamily="34" charset="0"/>
                <a:cs typeface="Calibri" panose="020F0502020204030204" pitchFamily="34" charset="0"/>
              </a:rPr>
              <a:t>thanh</a:t>
            </a:r>
            <a:r>
              <a:rPr lang="en-US" sz="2000" b="1" dirty="0">
                <a:latin typeface="Calibri" panose="020F0502020204030204" pitchFamily="34" charset="0"/>
                <a:cs typeface="Calibri" panose="020F0502020204030204" pitchFamily="34" charset="0"/>
              </a:rPr>
              <a:t> </a:t>
            </a:r>
            <a:r>
              <a:rPr lang="en-US" sz="2000" b="1" dirty="0" err="1">
                <a:latin typeface="Calibri" panose="020F0502020204030204" pitchFamily="34" charset="0"/>
                <a:cs typeface="Calibri" panose="020F0502020204030204" pitchFamily="34" charset="0"/>
              </a:rPr>
              <a:t>toán</a:t>
            </a:r>
            <a:r>
              <a:rPr lang="en-US" sz="2000" b="1" dirty="0">
                <a:latin typeface="Calibri" panose="020F0502020204030204" pitchFamily="34" charset="0"/>
                <a:cs typeface="Calibri" panose="020F0502020204030204" pitchFamily="34" charset="0"/>
              </a:rPr>
              <a:t> </a:t>
            </a:r>
            <a:r>
              <a:rPr lang="en-US" sz="2000" b="1" dirty="0" err="1">
                <a:latin typeface="Calibri" panose="020F0502020204030204" pitchFamily="34" charset="0"/>
                <a:cs typeface="Calibri" panose="020F0502020204030204" pitchFamily="34" charset="0"/>
              </a:rPr>
              <a:t>trước</a:t>
            </a:r>
            <a:endParaRPr lang="en-US" sz="2000" b="1" dirty="0">
              <a:latin typeface="Calibri" panose="020F0502020204030204" pitchFamily="34" charset="0"/>
              <a:cs typeface="Calibri" panose="020F0502020204030204" pitchFamily="34" charset="0"/>
            </a:endParaRPr>
          </a:p>
          <a:p>
            <a:pPr algn="ctr"/>
            <a:r>
              <a:rPr lang="en-US" sz="2000" dirty="0">
                <a:latin typeface="Calibri" panose="020F0502020204030204" pitchFamily="34" charset="0"/>
                <a:cs typeface="Calibri" panose="020F0502020204030204" pitchFamily="34" charset="0"/>
              </a:rPr>
              <a:t>(</a:t>
            </a:r>
            <a:r>
              <a:rPr lang="en-US" sz="2000" dirty="0" err="1">
                <a:latin typeface="Calibri" panose="020F0502020204030204" pitchFamily="34" charset="0"/>
                <a:cs typeface="Calibri" panose="020F0502020204030204" pitchFamily="34" charset="0"/>
              </a:rPr>
              <a:t>gọi</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là</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Nguồn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lực</a:t>
            </a:r>
            <a:r>
              <a:rPr lang="en-US" sz="2000" dirty="0">
                <a:latin typeface="Calibri" panose="020F0502020204030204" pitchFamily="34" charset="0"/>
                <a:cs typeface="Calibri" panose="020F0502020204030204" pitchFamily="34" charset="0"/>
              </a:rPr>
              <a:t> Chung”)</a:t>
            </a:r>
          </a:p>
        </p:txBody>
      </p:sp>
    </p:spTree>
    <p:extLst>
      <p:ext uri="{BB962C8B-B14F-4D97-AF65-F5344CB8AC3E}">
        <p14:creationId xmlns:p14="http://schemas.microsoft.com/office/powerpoint/2010/main" val="16907734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CE84DDCA-6187-9B4E-86CA-83D6E2AD5787}"/>
              </a:ext>
            </a:extLst>
          </p:cNvPr>
          <p:cNvSpPr>
            <a:spLocks noGrp="1"/>
          </p:cNvSpPr>
          <p:nvPr>
            <p:ph type="body" sz="quarter" idx="13"/>
          </p:nvPr>
        </p:nvSpPr>
        <p:spPr>
          <a:xfrm>
            <a:off x="110210" y="44174"/>
            <a:ext cx="6847181" cy="784146"/>
          </a:xfrm>
        </p:spPr>
        <p:txBody>
          <a:bodyPr/>
          <a:lstStyle/>
          <a:p>
            <a:r>
              <a:rPr lang="en-US" sz="2800" dirty="0"/>
              <a:t>LẬP KẾ HOẠCH</a:t>
            </a:r>
          </a:p>
        </p:txBody>
      </p:sp>
      <p:sp>
        <p:nvSpPr>
          <p:cNvPr id="6" name="TextBox 5">
            <a:extLst>
              <a:ext uri="{FF2B5EF4-FFF2-40B4-BE49-F238E27FC236}">
                <a16:creationId xmlns:a16="http://schemas.microsoft.com/office/drawing/2014/main" id="{DB17C97D-B8C6-BE47-8E32-7601FB4362DA}"/>
              </a:ext>
            </a:extLst>
          </p:cNvPr>
          <p:cNvSpPr txBox="1"/>
          <p:nvPr/>
        </p:nvSpPr>
        <p:spPr>
          <a:xfrm>
            <a:off x="4322304" y="1146184"/>
            <a:ext cx="3771979" cy="476669"/>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2700" b="1" kern="1200" dirty="0" err="1">
                <a:solidFill>
                  <a:schemeClr val="bg2">
                    <a:lumMod val="10000"/>
                  </a:schemeClr>
                </a:solidFill>
                <a:latin typeface="Calibri" panose="020F0502020204030204" pitchFamily="34" charset="0"/>
                <a:ea typeface="+mj-ea"/>
                <a:cs typeface="Calibri" panose="020F0502020204030204" pitchFamily="34" charset="0"/>
              </a:rPr>
              <a:t>Nguồn</a:t>
            </a:r>
            <a:r>
              <a:rPr lang="en-US" sz="2700" b="1" kern="1200" dirty="0">
                <a:solidFill>
                  <a:schemeClr val="bg2">
                    <a:lumMod val="10000"/>
                  </a:schemeClr>
                </a:solidFill>
                <a:latin typeface="Calibri" panose="020F0502020204030204" pitchFamily="34" charset="0"/>
                <a:ea typeface="+mj-ea"/>
                <a:cs typeface="Calibri" panose="020F0502020204030204" pitchFamily="34" charset="0"/>
              </a:rPr>
              <a:t> </a:t>
            </a:r>
            <a:r>
              <a:rPr lang="en-US" sz="2700" b="1" kern="1200" dirty="0" err="1">
                <a:solidFill>
                  <a:schemeClr val="bg2">
                    <a:lumMod val="10000"/>
                  </a:schemeClr>
                </a:solidFill>
                <a:latin typeface="Calibri" panose="020F0502020204030204" pitchFamily="34" charset="0"/>
                <a:ea typeface="+mj-ea"/>
                <a:cs typeface="Calibri" panose="020F0502020204030204" pitchFamily="34" charset="0"/>
              </a:rPr>
              <a:t>lực</a:t>
            </a:r>
            <a:r>
              <a:rPr lang="en-US" sz="2700" b="1" kern="1200" dirty="0">
                <a:solidFill>
                  <a:schemeClr val="bg2">
                    <a:lumMod val="10000"/>
                  </a:schemeClr>
                </a:solidFill>
                <a:latin typeface="Calibri" panose="020F0502020204030204" pitchFamily="34" charset="0"/>
                <a:ea typeface="+mj-ea"/>
                <a:cs typeface="Calibri" panose="020F0502020204030204" pitchFamily="34" charset="0"/>
              </a:rPr>
              <a:t> Chung</a:t>
            </a:r>
          </a:p>
        </p:txBody>
      </p:sp>
      <p:sp>
        <p:nvSpPr>
          <p:cNvPr id="7" name="Rectangle 6"/>
          <p:cNvSpPr/>
          <p:nvPr/>
        </p:nvSpPr>
        <p:spPr>
          <a:xfrm>
            <a:off x="254833" y="1697189"/>
            <a:ext cx="3940605" cy="3232251"/>
          </a:xfrm>
          <a:prstGeom prst="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8094283" y="1697189"/>
            <a:ext cx="3588895" cy="3232251"/>
          </a:xfrm>
          <a:prstGeom prst="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triped Right Arrow 8"/>
          <p:cNvSpPr/>
          <p:nvPr/>
        </p:nvSpPr>
        <p:spPr>
          <a:xfrm>
            <a:off x="4787235" y="1897364"/>
            <a:ext cx="2717281" cy="697589"/>
          </a:xfrm>
          <a:prstGeom prst="stripedRightArrow">
            <a:avLst>
              <a:gd name="adj1" fmla="val 45401"/>
              <a:gd name="adj2" fmla="val 54599"/>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606544" y="1947975"/>
            <a:ext cx="3264312" cy="729607"/>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8324624" y="1909630"/>
            <a:ext cx="3128211" cy="555292"/>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606544" y="3079139"/>
            <a:ext cx="3264312" cy="729607"/>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606544" y="4126611"/>
            <a:ext cx="3264312" cy="648861"/>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a:off x="8324624" y="2671959"/>
            <a:ext cx="3128211" cy="555292"/>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439461" y="2079349"/>
            <a:ext cx="3598478" cy="2585323"/>
          </a:xfrm>
          <a:prstGeom prst="rect">
            <a:avLst/>
          </a:prstGeom>
          <a:noFill/>
        </p:spPr>
        <p:txBody>
          <a:bodyPr wrap="square" rtlCol="0">
            <a:spAutoFit/>
          </a:bodyPr>
          <a:lstStyle/>
          <a:p>
            <a:pPr algn="ctr">
              <a:lnSpc>
                <a:spcPct val="90000"/>
              </a:lnSpc>
              <a:spcBef>
                <a:spcPct val="0"/>
              </a:spcBef>
            </a:pPr>
            <a:r>
              <a:rPr lang="en-US" sz="2800" dirty="0" err="1">
                <a:latin typeface="Calibri" panose="020F0502020204030204" pitchFamily="34" charset="0"/>
                <a:cs typeface="Calibri" panose="020F0502020204030204" pitchFamily="34" charset="0"/>
              </a:rPr>
              <a:t>Chăm</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sóc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cá</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nhân</a:t>
            </a:r>
            <a:endParaRPr lang="en-US" sz="2800" dirty="0">
              <a:latin typeface="Calibri" panose="020F0502020204030204" pitchFamily="34" charset="0"/>
              <a:cs typeface="Calibri" panose="020F0502020204030204" pitchFamily="34" charset="0"/>
            </a:endParaRPr>
          </a:p>
          <a:p>
            <a:pPr algn="ctr">
              <a:lnSpc>
                <a:spcPct val="90000"/>
              </a:lnSpc>
              <a:spcBef>
                <a:spcPct val="0"/>
              </a:spcBef>
            </a:pPr>
            <a:endParaRPr lang="en-US" sz="2800" dirty="0">
              <a:latin typeface="Calibri" panose="020F0502020204030204" pitchFamily="34" charset="0"/>
              <a:cs typeface="Calibri" panose="020F0502020204030204" pitchFamily="34" charset="0"/>
            </a:endParaRPr>
          </a:p>
          <a:p>
            <a:pPr algn="ctr">
              <a:lnSpc>
                <a:spcPct val="90000"/>
              </a:lnSpc>
              <a:spcBef>
                <a:spcPct val="0"/>
              </a:spcBef>
            </a:pPr>
            <a:endParaRPr lang="en-US" sz="2800" dirty="0">
              <a:latin typeface="Calibri" panose="020F0502020204030204" pitchFamily="34" charset="0"/>
              <a:cs typeface="Calibri" panose="020F0502020204030204" pitchFamily="34" charset="0"/>
            </a:endParaRPr>
          </a:p>
          <a:p>
            <a:pPr algn="ctr">
              <a:lnSpc>
                <a:spcPct val="90000"/>
              </a:lnSpc>
              <a:spcBef>
                <a:spcPct val="0"/>
              </a:spcBef>
            </a:pPr>
            <a:r>
              <a:rPr lang="en-US" sz="2800" dirty="0" err="1">
                <a:latin typeface="Calibri" panose="020F0502020204030204" pitchFamily="34" charset="0"/>
                <a:cs typeface="Calibri" panose="020F0502020204030204" pitchFamily="34" charset="0"/>
              </a:rPr>
              <a:t>Gia</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sư</a:t>
            </a:r>
            <a:endParaRPr lang="en-US" sz="2800" dirty="0">
              <a:latin typeface="Calibri" panose="020F0502020204030204" pitchFamily="34" charset="0"/>
              <a:cs typeface="Calibri" panose="020F0502020204030204" pitchFamily="34" charset="0"/>
            </a:endParaRPr>
          </a:p>
          <a:p>
            <a:pPr algn="ctr">
              <a:lnSpc>
                <a:spcPct val="90000"/>
              </a:lnSpc>
              <a:spcBef>
                <a:spcPct val="0"/>
              </a:spcBef>
            </a:pPr>
            <a:endParaRPr lang="en-US" sz="2800" dirty="0">
              <a:latin typeface="Calibri" panose="020F0502020204030204" pitchFamily="34" charset="0"/>
              <a:cs typeface="Calibri" panose="020F0502020204030204" pitchFamily="34" charset="0"/>
            </a:endParaRPr>
          </a:p>
          <a:p>
            <a:pPr algn="ctr">
              <a:lnSpc>
                <a:spcPct val="90000"/>
              </a:lnSpc>
              <a:spcBef>
                <a:spcPct val="0"/>
              </a:spcBef>
            </a:pPr>
            <a:endParaRPr lang="en-US" sz="1200" dirty="0">
              <a:latin typeface="Calibri" panose="020F0502020204030204" pitchFamily="34" charset="0"/>
              <a:cs typeface="Calibri" panose="020F0502020204030204" pitchFamily="34" charset="0"/>
            </a:endParaRPr>
          </a:p>
          <a:p>
            <a:pPr algn="ctr">
              <a:lnSpc>
                <a:spcPct val="90000"/>
              </a:lnSpc>
              <a:spcBef>
                <a:spcPct val="0"/>
              </a:spcBef>
            </a:pPr>
            <a:r>
              <a:rPr lang="en-US" sz="2800" dirty="0" err="1">
                <a:latin typeface="Calibri" panose="020F0502020204030204" pitchFamily="34" charset="0"/>
                <a:cs typeface="Calibri" panose="020F0502020204030204" pitchFamily="34" charset="0"/>
              </a:rPr>
              <a:t>Trị</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liệu</a:t>
            </a:r>
            <a:endParaRPr lang="en-US" sz="2800" kern="1200" dirty="0">
              <a:solidFill>
                <a:schemeClr val="accent5">
                  <a:lumMod val="50000"/>
                </a:schemeClr>
              </a:solidFill>
              <a:latin typeface="Calibri" panose="020F0502020204030204" pitchFamily="34" charset="0"/>
              <a:ea typeface="+mj-ea"/>
              <a:cs typeface="Calibri" panose="020F0502020204030204" pitchFamily="34" charset="0"/>
            </a:endParaRPr>
          </a:p>
        </p:txBody>
      </p:sp>
      <p:sp>
        <p:nvSpPr>
          <p:cNvPr id="17" name="Rectangle 16"/>
          <p:cNvSpPr/>
          <p:nvPr/>
        </p:nvSpPr>
        <p:spPr>
          <a:xfrm>
            <a:off x="8324624" y="3434288"/>
            <a:ext cx="3126019" cy="134118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8427000" y="1968550"/>
            <a:ext cx="2870864" cy="2419124"/>
          </a:xfrm>
          <a:prstGeom prst="rect">
            <a:avLst/>
          </a:prstGeom>
          <a:noFill/>
        </p:spPr>
        <p:txBody>
          <a:bodyPr wrap="square" rtlCol="0">
            <a:spAutoFit/>
          </a:bodyPr>
          <a:lstStyle/>
          <a:p>
            <a:pPr algn="ctr">
              <a:lnSpc>
                <a:spcPct val="90000"/>
              </a:lnSpc>
              <a:spcBef>
                <a:spcPct val="0"/>
              </a:spcBef>
            </a:pPr>
            <a:r>
              <a:rPr lang="en-US" sz="2800" dirty="0">
                <a:latin typeface="Calibri" panose="020F0502020204030204" pitchFamily="34" charset="0"/>
                <a:cs typeface="Calibri" panose="020F0502020204030204" pitchFamily="34" charset="0"/>
              </a:rPr>
              <a:t>IHSS</a:t>
            </a:r>
          </a:p>
          <a:p>
            <a:pPr algn="ctr">
              <a:lnSpc>
                <a:spcPct val="90000"/>
              </a:lnSpc>
              <a:spcBef>
                <a:spcPct val="0"/>
              </a:spcBef>
            </a:pPr>
            <a:endParaRPr lang="en-US" sz="2800" dirty="0">
              <a:latin typeface="Calibri" panose="020F0502020204030204" pitchFamily="34" charset="0"/>
              <a:cs typeface="Calibri" panose="020F0502020204030204" pitchFamily="34" charset="0"/>
            </a:endParaRPr>
          </a:p>
          <a:p>
            <a:pPr algn="ctr">
              <a:lnSpc>
                <a:spcPct val="90000"/>
              </a:lnSpc>
              <a:spcBef>
                <a:spcPct val="0"/>
              </a:spcBef>
            </a:pPr>
            <a:r>
              <a:rPr lang="en-US" sz="2800" dirty="0" err="1">
                <a:latin typeface="Calibri" panose="020F0502020204030204" pitchFamily="34" charset="0"/>
                <a:cs typeface="Calibri" panose="020F0502020204030204" pitchFamily="34" charset="0"/>
              </a:rPr>
              <a:t>Học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Khu</a:t>
            </a:r>
            <a:endParaRPr lang="en-US" sz="2800" dirty="0">
              <a:latin typeface="Calibri" panose="020F0502020204030204" pitchFamily="34" charset="0"/>
              <a:cs typeface="Calibri" panose="020F0502020204030204" pitchFamily="34" charset="0"/>
            </a:endParaRPr>
          </a:p>
          <a:p>
            <a:pPr algn="ctr">
              <a:lnSpc>
                <a:spcPct val="90000"/>
              </a:lnSpc>
              <a:spcBef>
                <a:spcPct val="0"/>
              </a:spcBef>
            </a:pPr>
            <a:endParaRPr lang="en-US" sz="2800" dirty="0">
              <a:latin typeface="Calibri" panose="020F0502020204030204" pitchFamily="34" charset="0"/>
              <a:cs typeface="Calibri" panose="020F0502020204030204" pitchFamily="34" charset="0"/>
            </a:endParaRPr>
          </a:p>
          <a:p>
            <a:pPr algn="ctr">
              <a:lnSpc>
                <a:spcPct val="90000"/>
              </a:lnSpc>
              <a:spcBef>
                <a:spcPct val="0"/>
              </a:spcBef>
            </a:pPr>
            <a:r>
              <a:rPr lang="en-US" sz="2800" dirty="0" err="1">
                <a:latin typeface="Calibri" panose="020F0502020204030204" pitchFamily="34" charset="0"/>
                <a:cs typeface="Calibri" panose="020F0502020204030204" pitchFamily="34" charset="0"/>
              </a:rPr>
              <a:t>Medi</a:t>
            </a:r>
            <a:r>
              <a:rPr lang="en-US" sz="2800" dirty="0">
                <a:latin typeface="Calibri" panose="020F0502020204030204" pitchFamily="34" charset="0"/>
                <a:cs typeface="Calibri" panose="020F0502020204030204" pitchFamily="34" charset="0"/>
              </a:rPr>
              <a:t>-Cal hay </a:t>
            </a:r>
            <a:r>
              <a:rPr lang="en-US" sz="2800" dirty="0" err="1">
                <a:latin typeface="Calibri" panose="020F0502020204030204" pitchFamily="34" charset="0"/>
                <a:cs typeface="Calibri" panose="020F0502020204030204" pitchFamily="34" charset="0"/>
              </a:rPr>
              <a:t>bảo</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hiểm</a:t>
            </a:r>
            <a:r>
              <a:rPr lang="en-US" sz="2800" dirty="0">
                <a:latin typeface="Calibri" panose="020F0502020204030204" pitchFamily="34" charset="0"/>
                <a:cs typeface="Calibri" panose="020F0502020204030204" pitchFamily="34" charset="0"/>
              </a:rPr>
              <a:t> y </a:t>
            </a:r>
            <a:r>
              <a:rPr lang="en-US" sz="2800" dirty="0" err="1">
                <a:latin typeface="Century Gothic" panose="020B0502020202020204" pitchFamily="34" charset="0"/>
              </a:rPr>
              <a:t>tế</a:t>
            </a:r>
            <a:endParaRPr lang="en-US" sz="2800" dirty="0">
              <a:latin typeface="Century Gothic" panose="020B0502020202020204" pitchFamily="34" charset="0"/>
            </a:endParaRPr>
          </a:p>
        </p:txBody>
      </p:sp>
      <p:sp>
        <p:nvSpPr>
          <p:cNvPr id="18" name="Striped Right Arrow 17"/>
          <p:cNvSpPr/>
          <p:nvPr/>
        </p:nvSpPr>
        <p:spPr>
          <a:xfrm>
            <a:off x="4786219" y="2949605"/>
            <a:ext cx="2717281" cy="697589"/>
          </a:xfrm>
          <a:prstGeom prst="striped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Striped Right Arrow 18"/>
          <p:cNvSpPr/>
          <p:nvPr/>
        </p:nvSpPr>
        <p:spPr>
          <a:xfrm>
            <a:off x="4834517" y="4072509"/>
            <a:ext cx="2717281" cy="697589"/>
          </a:xfrm>
          <a:prstGeom prst="striped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394482" y="5330997"/>
            <a:ext cx="11627621" cy="1569660"/>
          </a:xfrm>
          <a:prstGeom prst="rect">
            <a:avLst/>
          </a:prstGeom>
        </p:spPr>
        <p:txBody>
          <a:bodyPr wrap="square">
            <a:spAutoFit/>
          </a:bodyPr>
          <a:lstStyle/>
          <a:p>
            <a:pPr marL="285750" indent="-285750">
              <a:buFont typeface="Arial" panose="020B0604020202020204" pitchFamily="34" charset="0"/>
              <a:buChar char="•"/>
            </a:pPr>
            <a:r>
              <a:rPr lang="en-US" sz="2400" dirty="0" err="1">
                <a:latin typeface="Century Gothic" panose="020B0502020202020204" pitchFamily="34" charset="0"/>
              </a:rPr>
              <a:t>Yêu</a:t>
            </a:r>
            <a:r>
              <a:rPr lang="en-US" sz="2400" dirty="0">
                <a:latin typeface="Century Gothic" panose="020B0502020202020204" pitchFamily="34" charset="0"/>
              </a:rPr>
              <a:t> </a:t>
            </a:r>
            <a:r>
              <a:rPr lang="en-US" sz="2400" dirty="0" err="1">
                <a:latin typeface="Century Gothic" panose="020B0502020202020204" pitchFamily="34" charset="0"/>
              </a:rPr>
              <a:t>cầu</a:t>
            </a:r>
            <a:r>
              <a:rPr lang="en-US" sz="2400" dirty="0">
                <a:latin typeface="Century Gothic" panose="020B0502020202020204" pitchFamily="34" charset="0"/>
              </a:rPr>
              <a:t> </a:t>
            </a:r>
            <a:r>
              <a:rPr lang="en-US" sz="2400" b="1" u="sng" dirty="0">
                <a:latin typeface="Century Gothic" panose="020B0502020202020204" pitchFamily="34" charset="0"/>
              </a:rPr>
              <a:t>GIỐNG</a:t>
            </a:r>
            <a:r>
              <a:rPr lang="en-US" sz="2400" dirty="0">
                <a:latin typeface="Century Gothic" panose="020B0502020202020204" pitchFamily="34" charset="0"/>
              </a:rPr>
              <a:t> </a:t>
            </a:r>
            <a:r>
              <a:rPr lang="en-US" sz="2400" dirty="0" err="1">
                <a:latin typeface="Century Gothic" panose="020B0502020202020204" pitchFamily="34" charset="0"/>
              </a:rPr>
              <a:t>trong</a:t>
            </a:r>
            <a:r>
              <a:rPr lang="en-US" sz="2400" dirty="0">
                <a:latin typeface="Century Gothic" panose="020B0502020202020204" pitchFamily="34" charset="0"/>
              </a:rPr>
              <a:t> </a:t>
            </a:r>
            <a:r>
              <a:rPr lang="en-US" sz="2400" dirty="0" err="1">
                <a:latin typeface="Century Gothic" panose="020B0502020202020204" pitchFamily="34" charset="0"/>
              </a:rPr>
              <a:t>hệ</a:t>
            </a:r>
            <a:r>
              <a:rPr lang="en-US" sz="2400" dirty="0">
                <a:latin typeface="Century Gothic" panose="020B0502020202020204" pitchFamily="34" charset="0"/>
              </a:rPr>
              <a:t> </a:t>
            </a:r>
            <a:r>
              <a:rPr lang="en-US" sz="2400" dirty="0" err="1">
                <a:latin typeface="Century Gothic" panose="020B0502020202020204" pitchFamily="34" charset="0"/>
              </a:rPr>
              <a:t>thống</a:t>
            </a:r>
            <a:r>
              <a:rPr lang="en-US" sz="2400" dirty="0">
                <a:latin typeface="Century Gothic" panose="020B0502020202020204" pitchFamily="34" charset="0"/>
              </a:rPr>
              <a:t> </a:t>
            </a:r>
            <a:r>
              <a:rPr lang="en-US" sz="2400" dirty="0" err="1">
                <a:latin typeface="Century Gothic" panose="020B0502020202020204" pitchFamily="34" charset="0"/>
              </a:rPr>
              <a:t>trung</a:t>
            </a:r>
            <a:r>
              <a:rPr lang="en-US" sz="2400" dirty="0">
                <a:latin typeface="Century Gothic" panose="020B0502020202020204" pitchFamily="34" charset="0"/>
              </a:rPr>
              <a:t> </a:t>
            </a:r>
            <a:r>
              <a:rPr lang="en-US" sz="2400" dirty="0" err="1">
                <a:latin typeface="Century Gothic" panose="020B0502020202020204" pitchFamily="34" charset="0"/>
              </a:rPr>
              <a:t>tâm</a:t>
            </a:r>
            <a:r>
              <a:rPr lang="en-US" sz="2400" dirty="0">
                <a:latin typeface="Century Gothic" panose="020B0502020202020204" pitchFamily="34" charset="0"/>
              </a:rPr>
              <a:t> </a:t>
            </a:r>
            <a:r>
              <a:rPr lang="en-US" sz="2400" dirty="0" err="1">
                <a:latin typeface="Century Gothic" panose="020B0502020202020204" pitchFamily="34" charset="0"/>
              </a:rPr>
              <a:t>vùng</a:t>
            </a:r>
            <a:r>
              <a:rPr lang="en-US" sz="2400" dirty="0">
                <a:latin typeface="Century Gothic" panose="020B0502020202020204" pitchFamily="34" charset="0"/>
              </a:rPr>
              <a:t> </a:t>
            </a:r>
            <a:r>
              <a:rPr lang="en-US" sz="2400" dirty="0" err="1">
                <a:latin typeface="Century Gothic" panose="020B0502020202020204" pitchFamily="34" charset="0"/>
              </a:rPr>
              <a:t>truyền</a:t>
            </a:r>
            <a:r>
              <a:rPr lang="en-US" sz="2400" dirty="0">
                <a:latin typeface="Century Gothic" panose="020B0502020202020204" pitchFamily="34" charset="0"/>
              </a:rPr>
              <a:t> </a:t>
            </a:r>
            <a:r>
              <a:rPr lang="en-US" sz="2400" dirty="0" err="1">
                <a:latin typeface="Century Gothic" panose="020B0502020202020204" pitchFamily="34" charset="0"/>
              </a:rPr>
              <a:t>thống</a:t>
            </a:r>
            <a:r>
              <a:rPr lang="en-US" sz="2400" dirty="0">
                <a:latin typeface="Century Gothic" panose="020B0502020202020204" pitchFamily="34" charset="0"/>
              </a:rPr>
              <a:t>.</a:t>
            </a:r>
          </a:p>
          <a:p>
            <a:pPr marL="285750" indent="-285750">
              <a:buFont typeface="Arial" panose="020B0604020202020204" pitchFamily="34" charset="0"/>
              <a:buChar char="•"/>
            </a:pPr>
            <a:r>
              <a:rPr lang="en-US" sz="2400" dirty="0" err="1">
                <a:latin typeface="Century Gothic" panose="020B0502020202020204" pitchFamily="34" charset="0"/>
              </a:rPr>
              <a:t>Giúp</a:t>
            </a:r>
            <a:r>
              <a:rPr lang="en-US" sz="2400" dirty="0">
                <a:latin typeface="Century Gothic" panose="020B0502020202020204" pitchFamily="34" charset="0"/>
              </a:rPr>
              <a:t> </a:t>
            </a:r>
            <a:r>
              <a:rPr lang="en-US" sz="2400" dirty="0" err="1">
                <a:latin typeface="Century Gothic" panose="020B0502020202020204" pitchFamily="34" charset="0"/>
              </a:rPr>
              <a:t>bạn</a:t>
            </a:r>
            <a:r>
              <a:rPr lang="en-US" sz="2400" dirty="0">
                <a:latin typeface="Century Gothic" panose="020B0502020202020204" pitchFamily="34" charset="0"/>
              </a:rPr>
              <a:t> </a:t>
            </a:r>
            <a:r>
              <a:rPr lang="en-US" sz="2400" b="1" u="sng" dirty="0" err="1">
                <a:latin typeface="Century Gothic" panose="020B0502020202020204" pitchFamily="34" charset="0"/>
              </a:rPr>
              <a:t>tiết</a:t>
            </a:r>
            <a:r>
              <a:rPr lang="en-US" sz="2400" b="1" u="sng" dirty="0">
                <a:latin typeface="Century Gothic" panose="020B0502020202020204" pitchFamily="34" charset="0"/>
              </a:rPr>
              <a:t> </a:t>
            </a:r>
            <a:r>
              <a:rPr lang="en-US" sz="2400" b="1" u="sng" dirty="0" err="1">
                <a:latin typeface="Century Gothic" panose="020B0502020202020204" pitchFamily="34" charset="0"/>
              </a:rPr>
              <a:t>kiệm</a:t>
            </a:r>
            <a:r>
              <a:rPr lang="en-US" sz="2400" dirty="0">
                <a:latin typeface="Century Gothic" panose="020B0502020202020204" pitchFamily="34" charset="0"/>
              </a:rPr>
              <a:t> </a:t>
            </a:r>
            <a:r>
              <a:rPr lang="en-US" sz="2400" b="1" dirty="0" err="1">
                <a:solidFill>
                  <a:srgbClr val="00B050"/>
                </a:solidFill>
                <a:latin typeface="Century Gothic" panose="020B0502020202020204" pitchFamily="34" charset="0"/>
              </a:rPr>
              <a:t>tiền</a:t>
            </a:r>
            <a:r>
              <a:rPr lang="en-US" sz="2400" dirty="0">
                <a:latin typeface="Century Gothic" panose="020B0502020202020204" pitchFamily="34" charset="0"/>
              </a:rPr>
              <a:t> </a:t>
            </a:r>
            <a:r>
              <a:rPr lang="en-US" sz="2400" dirty="0" err="1">
                <a:latin typeface="Century Gothic" panose="020B0502020202020204" pitchFamily="34" charset="0"/>
              </a:rPr>
              <a:t>trong</a:t>
            </a:r>
            <a:r>
              <a:rPr lang="en-US" sz="2400" dirty="0">
                <a:latin typeface="Century Gothic" panose="020B0502020202020204" pitchFamily="34" charset="0"/>
              </a:rPr>
              <a:t> </a:t>
            </a:r>
            <a:r>
              <a:rPr lang="en-US" sz="2400" dirty="0" err="1">
                <a:latin typeface="Century Gothic" panose="020B0502020202020204" pitchFamily="34" charset="0"/>
              </a:rPr>
              <a:t>kế</a:t>
            </a:r>
            <a:r>
              <a:rPr lang="en-US" sz="2400" dirty="0">
                <a:latin typeface="Century Gothic" panose="020B0502020202020204" pitchFamily="34" charset="0"/>
              </a:rPr>
              <a:t> </a:t>
            </a:r>
            <a:r>
              <a:rPr lang="en-US" sz="2400" dirty="0" err="1">
                <a:latin typeface="Century Gothic" panose="020B0502020202020204" pitchFamily="34" charset="0"/>
              </a:rPr>
              <a:t>hoạch</a:t>
            </a:r>
            <a:r>
              <a:rPr lang="en-US" sz="2400" dirty="0">
                <a:latin typeface="Century Gothic" panose="020B0502020202020204" pitchFamily="34" charset="0"/>
              </a:rPr>
              <a:t> chi </a:t>
            </a:r>
            <a:r>
              <a:rPr lang="en-US" sz="2400" dirty="0" err="1">
                <a:latin typeface="Century Gothic" panose="020B0502020202020204" pitchFamily="34" charset="0"/>
              </a:rPr>
              <a:t>tiêu</a:t>
            </a:r>
            <a:r>
              <a:rPr lang="en-US" sz="2400" dirty="0">
                <a:latin typeface="Century Gothic" panose="020B0502020202020204" pitchFamily="34" charset="0"/>
              </a:rPr>
              <a:t> </a:t>
            </a:r>
            <a:r>
              <a:rPr lang="en-US" sz="2400" dirty="0" err="1">
                <a:latin typeface="Century Gothic" panose="020B0502020202020204" pitchFamily="34" charset="0"/>
              </a:rPr>
              <a:t>của</a:t>
            </a:r>
            <a:r>
              <a:rPr lang="en-US" sz="2400" dirty="0">
                <a:latin typeface="Century Gothic" panose="020B0502020202020204" pitchFamily="34" charset="0"/>
              </a:rPr>
              <a:t> </a:t>
            </a:r>
            <a:r>
              <a:rPr lang="en-US" sz="2400" dirty="0" err="1">
                <a:latin typeface="Century Gothic" panose="020B0502020202020204" pitchFamily="34" charset="0"/>
              </a:rPr>
              <a:t>bạn</a:t>
            </a:r>
            <a:r>
              <a:rPr lang="en-US" sz="2400" dirty="0">
                <a:latin typeface="Century Gothic" panose="020B0502020202020204" pitchFamily="34" charset="0"/>
              </a:rPr>
              <a:t> </a:t>
            </a:r>
            <a:r>
              <a:rPr lang="en-US" sz="2400" dirty="0" err="1">
                <a:latin typeface="Century Gothic" panose="020B0502020202020204" pitchFamily="34" charset="0"/>
              </a:rPr>
              <a:t>cho</a:t>
            </a:r>
            <a:r>
              <a:rPr lang="en-US" sz="2400" dirty="0">
                <a:latin typeface="Century Gothic" panose="020B0502020202020204" pitchFamily="34" charset="0"/>
              </a:rPr>
              <a:t> </a:t>
            </a:r>
            <a:r>
              <a:rPr lang="en-US" sz="2400" dirty="0" err="1">
                <a:latin typeface="Century Gothic" panose="020B0502020202020204" pitchFamily="34" charset="0"/>
              </a:rPr>
              <a:t>những</a:t>
            </a:r>
            <a:r>
              <a:rPr lang="en-US" sz="2400" dirty="0">
                <a:latin typeface="Century Gothic" panose="020B0502020202020204" pitchFamily="34" charset="0"/>
              </a:rPr>
              <a:t> </a:t>
            </a:r>
            <a:r>
              <a:rPr lang="en-US" sz="2400" dirty="0" err="1">
                <a:latin typeface="Century Gothic" panose="020B0502020202020204" pitchFamily="34" charset="0"/>
              </a:rPr>
              <a:t>thứ</a:t>
            </a:r>
            <a:r>
              <a:rPr lang="en-US" sz="2400" dirty="0">
                <a:latin typeface="Century Gothic" panose="020B0502020202020204" pitchFamily="34" charset="0"/>
              </a:rPr>
              <a:t> </a:t>
            </a:r>
            <a:r>
              <a:rPr lang="en-US" sz="2400" dirty="0" err="1">
                <a:latin typeface="Century Gothic" panose="020B0502020202020204" pitchFamily="34" charset="0"/>
              </a:rPr>
              <a:t>khác</a:t>
            </a:r>
            <a:r>
              <a:rPr lang="en-US" sz="2400" dirty="0">
                <a:latin typeface="Century Gothic" panose="020B0502020202020204" pitchFamily="34" charset="0"/>
              </a:rPr>
              <a:t>.</a:t>
            </a:r>
          </a:p>
          <a:p>
            <a:pPr marL="285750" indent="-285750">
              <a:buFont typeface="Arial" panose="020B0604020202020204" pitchFamily="34" charset="0"/>
              <a:buChar char="•"/>
            </a:pPr>
            <a:r>
              <a:rPr lang="en-US" sz="2400" dirty="0" err="1">
                <a:latin typeface="Century Gothic" panose="020B0502020202020204" pitchFamily="34" charset="0"/>
              </a:rPr>
              <a:t>Trò</a:t>
            </a:r>
            <a:r>
              <a:rPr lang="en-US" sz="2400" dirty="0">
                <a:latin typeface="Century Gothic" panose="020B0502020202020204" pitchFamily="34" charset="0"/>
              </a:rPr>
              <a:t> </a:t>
            </a:r>
            <a:r>
              <a:rPr lang="en-US" sz="2400" dirty="0" err="1">
                <a:latin typeface="Century Gothic" panose="020B0502020202020204" pitchFamily="34" charset="0"/>
              </a:rPr>
              <a:t>chuyện</a:t>
            </a:r>
            <a:r>
              <a:rPr lang="en-US" sz="2400" dirty="0">
                <a:latin typeface="Century Gothic" panose="020B0502020202020204" pitchFamily="34" charset="0"/>
              </a:rPr>
              <a:t> </a:t>
            </a:r>
            <a:r>
              <a:rPr lang="en-US" sz="2400" dirty="0" err="1">
                <a:latin typeface="Century Gothic" panose="020B0502020202020204" pitchFamily="34" charset="0"/>
              </a:rPr>
              <a:t>với</a:t>
            </a:r>
            <a:r>
              <a:rPr lang="en-US" sz="2400" dirty="0">
                <a:latin typeface="Century Gothic" panose="020B0502020202020204" pitchFamily="34" charset="0"/>
              </a:rPr>
              <a:t> </a:t>
            </a:r>
            <a:r>
              <a:rPr lang="en-US" sz="2400" dirty="0" err="1">
                <a:latin typeface="Century Gothic" panose="020B0502020202020204" pitchFamily="34" charset="0"/>
              </a:rPr>
              <a:t>nhóm</a:t>
            </a:r>
            <a:r>
              <a:rPr lang="en-US" sz="2400" dirty="0">
                <a:latin typeface="Century Gothic" panose="020B0502020202020204" pitchFamily="34" charset="0"/>
              </a:rPr>
              <a:t> </a:t>
            </a:r>
            <a:r>
              <a:rPr lang="en-US" sz="2400" dirty="0" err="1">
                <a:latin typeface="Century Gothic" panose="020B0502020202020204" pitchFamily="34" charset="0"/>
              </a:rPr>
              <a:t>của</a:t>
            </a:r>
            <a:r>
              <a:rPr lang="en-US" sz="2400" dirty="0">
                <a:latin typeface="Century Gothic" panose="020B0502020202020204" pitchFamily="34" charset="0"/>
              </a:rPr>
              <a:t> </a:t>
            </a:r>
            <a:r>
              <a:rPr lang="en-US" sz="2400" dirty="0" err="1">
                <a:latin typeface="Century Gothic" panose="020B0502020202020204" pitchFamily="34" charset="0"/>
              </a:rPr>
              <a:t>bạn</a:t>
            </a:r>
            <a:r>
              <a:rPr lang="en-US" sz="2400" dirty="0">
                <a:latin typeface="Century Gothic" panose="020B0502020202020204" pitchFamily="34" charset="0"/>
              </a:rPr>
              <a:t> </a:t>
            </a:r>
            <a:r>
              <a:rPr lang="en-US" sz="2400" dirty="0" err="1">
                <a:latin typeface="Century Gothic" panose="020B0502020202020204" pitchFamily="34" charset="0"/>
              </a:rPr>
              <a:t>nếu</a:t>
            </a:r>
            <a:r>
              <a:rPr lang="en-US" sz="2400" dirty="0">
                <a:latin typeface="Century Gothic" panose="020B0502020202020204" pitchFamily="34" charset="0"/>
              </a:rPr>
              <a:t> </a:t>
            </a:r>
            <a:r>
              <a:rPr lang="en-US" sz="2400" dirty="0" err="1">
                <a:latin typeface="Century Gothic" panose="020B0502020202020204" pitchFamily="34" charset="0"/>
              </a:rPr>
              <a:t>nguồn</a:t>
            </a:r>
            <a:r>
              <a:rPr lang="en-US" sz="2400" dirty="0">
                <a:latin typeface="Century Gothic" panose="020B0502020202020204" pitchFamily="34" charset="0"/>
              </a:rPr>
              <a:t> </a:t>
            </a:r>
            <a:r>
              <a:rPr lang="en-US" sz="2400" dirty="0" err="1">
                <a:latin typeface="Century Gothic" panose="020B0502020202020204" pitchFamily="34" charset="0"/>
              </a:rPr>
              <a:t>lực</a:t>
            </a:r>
            <a:r>
              <a:rPr lang="en-US" sz="2400" dirty="0">
                <a:latin typeface="Century Gothic" panose="020B0502020202020204" pitchFamily="34" charset="0"/>
              </a:rPr>
              <a:t> </a:t>
            </a:r>
            <a:r>
              <a:rPr lang="en-US" sz="2400" dirty="0" err="1">
                <a:latin typeface="Century Gothic" panose="020B0502020202020204" pitchFamily="34" charset="0"/>
              </a:rPr>
              <a:t>chung</a:t>
            </a:r>
            <a:r>
              <a:rPr lang="en-US" sz="2400" dirty="0">
                <a:latin typeface="Century Gothic" panose="020B0502020202020204" pitchFamily="34" charset="0"/>
              </a:rPr>
              <a:t> </a:t>
            </a:r>
            <a:r>
              <a:rPr lang="en-US" sz="2400" dirty="0" err="1">
                <a:latin typeface="Century Gothic" panose="020B0502020202020204" pitchFamily="34" charset="0"/>
              </a:rPr>
              <a:t>không</a:t>
            </a:r>
            <a:r>
              <a:rPr lang="en-US" sz="2400" dirty="0">
                <a:latin typeface="Century Gothic" panose="020B0502020202020204" pitchFamily="34" charset="0"/>
              </a:rPr>
              <a:t> </a:t>
            </a:r>
            <a:r>
              <a:rPr lang="en-US" sz="2400" dirty="0" err="1">
                <a:latin typeface="Century Gothic" panose="020B0502020202020204" pitchFamily="34" charset="0"/>
              </a:rPr>
              <a:t>đáp</a:t>
            </a:r>
            <a:r>
              <a:rPr lang="en-US" sz="2400" dirty="0">
                <a:latin typeface="Century Gothic" panose="020B0502020202020204" pitchFamily="34" charset="0"/>
              </a:rPr>
              <a:t> </a:t>
            </a:r>
            <a:r>
              <a:rPr lang="en-US" sz="2400" dirty="0" err="1">
                <a:latin typeface="Century Gothic" panose="020B0502020202020204" pitchFamily="34" charset="0"/>
              </a:rPr>
              <a:t>ứng</a:t>
            </a:r>
            <a:r>
              <a:rPr lang="en-US" sz="2400" dirty="0">
                <a:latin typeface="Century Gothic" panose="020B0502020202020204" pitchFamily="34" charset="0"/>
              </a:rPr>
              <a:t> </a:t>
            </a:r>
            <a:r>
              <a:rPr lang="en-US" sz="2400" dirty="0" err="1">
                <a:latin typeface="Century Gothic" panose="020B0502020202020204" pitchFamily="34" charset="0"/>
              </a:rPr>
              <a:t>nhu</a:t>
            </a:r>
            <a:r>
              <a:rPr lang="en-US" sz="2400" dirty="0">
                <a:latin typeface="Century Gothic" panose="020B0502020202020204" pitchFamily="34" charset="0"/>
              </a:rPr>
              <a:t> </a:t>
            </a:r>
            <a:r>
              <a:rPr lang="en-US" sz="2400" dirty="0" err="1">
                <a:latin typeface="Century Gothic" panose="020B0502020202020204" pitchFamily="34" charset="0"/>
              </a:rPr>
              <a:t>cầu</a:t>
            </a:r>
            <a:r>
              <a:rPr lang="en-US" sz="2400" dirty="0">
                <a:latin typeface="Century Gothic" panose="020B0502020202020204" pitchFamily="34" charset="0"/>
              </a:rPr>
              <a:t> </a:t>
            </a:r>
            <a:r>
              <a:rPr lang="en-US" sz="2400" dirty="0" err="1">
                <a:latin typeface="Century Gothic" panose="020B0502020202020204" pitchFamily="34" charset="0"/>
              </a:rPr>
              <a:t>của</a:t>
            </a:r>
            <a:r>
              <a:rPr lang="en-US" sz="2400" dirty="0">
                <a:latin typeface="Century Gothic" panose="020B0502020202020204" pitchFamily="34" charset="0"/>
              </a:rPr>
              <a:t> </a:t>
            </a:r>
            <a:r>
              <a:rPr lang="en-US" sz="2400" dirty="0" err="1">
                <a:latin typeface="Century Gothic" panose="020B0502020202020204" pitchFamily="34" charset="0"/>
              </a:rPr>
              <a:t>bạn</a:t>
            </a:r>
            <a:r>
              <a:rPr lang="en-US" sz="2400" dirty="0">
                <a:latin typeface="Century Gothic" panose="020B0502020202020204" pitchFamily="34" charset="0"/>
              </a:rPr>
              <a:t>.</a:t>
            </a:r>
          </a:p>
        </p:txBody>
      </p:sp>
      <p:sp>
        <p:nvSpPr>
          <p:cNvPr id="23" name="TextBox 22">
            <a:extLst>
              <a:ext uri="{FF2B5EF4-FFF2-40B4-BE49-F238E27FC236}">
                <a16:creationId xmlns:a16="http://schemas.microsoft.com/office/drawing/2014/main" id="{DAAA48B7-3B7E-6245-9FB5-47132AD45A45}"/>
              </a:ext>
            </a:extLst>
          </p:cNvPr>
          <p:cNvSpPr txBox="1"/>
          <p:nvPr/>
        </p:nvSpPr>
        <p:spPr>
          <a:xfrm>
            <a:off x="110210" y="632348"/>
            <a:ext cx="10337656" cy="476669"/>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kern="1200" dirty="0">
                <a:solidFill>
                  <a:schemeClr val="bg2">
                    <a:lumMod val="10000"/>
                  </a:schemeClr>
                </a:solidFill>
                <a:latin typeface="Calibri" panose="020F0502020204030204" pitchFamily="34" charset="0"/>
                <a:ea typeface="+mj-ea"/>
                <a:cs typeface="Calibri" panose="020F0502020204030204" pitchFamily="34" charset="0"/>
              </a:rPr>
              <a:t>YÊU CẦU CỦA VIỆC LẬP KẾ HOẠCH CHO CÁC DỊCH VỤ</a:t>
            </a:r>
          </a:p>
        </p:txBody>
      </p:sp>
    </p:spTree>
    <p:extLst>
      <p:ext uri="{BB962C8B-B14F-4D97-AF65-F5344CB8AC3E}">
        <p14:creationId xmlns:p14="http://schemas.microsoft.com/office/powerpoint/2010/main" val="7933688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gular Pentagon 16"/>
          <p:cNvSpPr/>
          <p:nvPr/>
        </p:nvSpPr>
        <p:spPr>
          <a:xfrm>
            <a:off x="7116457" y="1379666"/>
            <a:ext cx="4175402" cy="4148688"/>
          </a:xfrm>
          <a:prstGeom prst="pentag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entagon 12"/>
          <p:cNvSpPr/>
          <p:nvPr/>
        </p:nvSpPr>
        <p:spPr>
          <a:xfrm>
            <a:off x="1309038" y="2928735"/>
            <a:ext cx="5285867" cy="94784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dirty="0">
                <a:solidFill>
                  <a:schemeClr val="bg1"/>
                </a:solidFill>
                <a:latin typeface="Century Gothic" panose="020B0502020202020204" pitchFamily="34" charset="0"/>
              </a:rPr>
              <a:t> </a:t>
            </a:r>
            <a:r>
              <a:rPr lang="en-US" sz="2400" dirty="0" err="1">
                <a:solidFill>
                  <a:schemeClr val="bg1"/>
                </a:solidFill>
                <a:latin typeface="Calibri" panose="020F0502020204030204" pitchFamily="34" charset="0"/>
                <a:cs typeface="Calibri" panose="020F0502020204030204" pitchFamily="34" charset="0"/>
              </a:rPr>
              <a:t>Bạn</a:t>
            </a:r>
            <a:r>
              <a:rPr lang="en-US" sz="2400" dirty="0">
                <a:solidFill>
                  <a:schemeClr val="bg1"/>
                </a:solidFill>
                <a:latin typeface="Calibri" panose="020F0502020204030204" pitchFamily="34" charset="0"/>
                <a:cs typeface="Calibri" panose="020F0502020204030204" pitchFamily="34" charset="0"/>
              </a:rPr>
              <a:t> </a:t>
            </a:r>
            <a:r>
              <a:rPr lang="en-US" sz="2400" dirty="0" err="1">
                <a:solidFill>
                  <a:schemeClr val="bg1"/>
                </a:solidFill>
                <a:latin typeface="Calibri" panose="020F0502020204030204" pitchFamily="34" charset="0"/>
                <a:cs typeface="Calibri" panose="020F0502020204030204" pitchFamily="34" charset="0"/>
              </a:rPr>
              <a:t>sống</a:t>
            </a:r>
            <a:r>
              <a:rPr lang="en-US" sz="2400" dirty="0">
                <a:solidFill>
                  <a:schemeClr val="bg1"/>
                </a:solidFill>
                <a:latin typeface="Calibri" panose="020F0502020204030204" pitchFamily="34" charset="0"/>
                <a:cs typeface="Calibri" panose="020F0502020204030204" pitchFamily="34" charset="0"/>
              </a:rPr>
              <a:t> </a:t>
            </a:r>
            <a:r>
              <a:rPr lang="en-US" sz="2400" dirty="0" err="1">
                <a:solidFill>
                  <a:schemeClr val="bg1"/>
                </a:solidFill>
                <a:latin typeface="Calibri" panose="020F0502020204030204" pitchFamily="34" charset="0"/>
                <a:cs typeface="Calibri" panose="020F0502020204030204" pitchFamily="34" charset="0"/>
              </a:rPr>
              <a:t>trong</a:t>
            </a:r>
            <a:r>
              <a:rPr lang="en-US" sz="2400" dirty="0">
                <a:solidFill>
                  <a:schemeClr val="bg1"/>
                </a:solidFill>
                <a:latin typeface="Calibri" panose="020F0502020204030204" pitchFamily="34" charset="0"/>
                <a:cs typeface="Calibri" panose="020F0502020204030204" pitchFamily="34" charset="0"/>
              </a:rPr>
              <a:t> </a:t>
            </a:r>
            <a:r>
              <a:rPr lang="en-US" sz="2400" dirty="0" err="1">
                <a:solidFill>
                  <a:schemeClr val="bg1"/>
                </a:solidFill>
                <a:latin typeface="Calibri" panose="020F0502020204030204" pitchFamily="34" charset="0"/>
                <a:cs typeface="Calibri" panose="020F0502020204030204" pitchFamily="34" charset="0"/>
              </a:rPr>
              <a:t>khu</a:t>
            </a:r>
            <a:r>
              <a:rPr lang="en-US" sz="2400" dirty="0">
                <a:solidFill>
                  <a:schemeClr val="bg1"/>
                </a:solidFill>
                <a:latin typeface="Calibri" panose="020F0502020204030204" pitchFamily="34" charset="0"/>
                <a:cs typeface="Calibri" panose="020F0502020204030204" pitchFamily="34" charset="0"/>
              </a:rPr>
              <a:t> </a:t>
            </a:r>
            <a:r>
              <a:rPr lang="en-US" sz="2400" dirty="0" err="1">
                <a:solidFill>
                  <a:schemeClr val="bg1"/>
                </a:solidFill>
                <a:latin typeface="Calibri" panose="020F0502020204030204" pitchFamily="34" charset="0"/>
                <a:cs typeface="Calibri" panose="020F0502020204030204" pitchFamily="34" charset="0"/>
              </a:rPr>
              <a:t>nhà</a:t>
            </a:r>
            <a:r>
              <a:rPr lang="en-US" sz="2400" dirty="0">
                <a:solidFill>
                  <a:schemeClr val="bg1"/>
                </a:solidFill>
                <a:latin typeface="Calibri" panose="020F0502020204030204" pitchFamily="34" charset="0"/>
                <a:cs typeface="Calibri" panose="020F0502020204030204" pitchFamily="34" charset="0"/>
              </a:rPr>
              <a:t> </a:t>
            </a:r>
            <a:r>
              <a:rPr lang="en-US" sz="2400" dirty="0" err="1">
                <a:solidFill>
                  <a:schemeClr val="bg1"/>
                </a:solidFill>
                <a:latin typeface="Calibri" panose="020F0502020204030204" pitchFamily="34" charset="0"/>
                <a:cs typeface="Calibri" panose="020F0502020204030204" pitchFamily="34" charset="0"/>
              </a:rPr>
              <a:t>mà</a:t>
            </a:r>
            <a:r>
              <a:rPr lang="en-US" sz="2400" dirty="0">
                <a:solidFill>
                  <a:schemeClr val="bg1"/>
                </a:solidFill>
                <a:latin typeface="Calibri" panose="020F0502020204030204" pitchFamily="34" charset="0"/>
                <a:cs typeface="Calibri" panose="020F0502020204030204" pitchFamily="34" charset="0"/>
              </a:rPr>
              <a:t> </a:t>
            </a:r>
            <a:br>
              <a:rPr lang="en-US" sz="2400" dirty="0">
                <a:solidFill>
                  <a:schemeClr val="bg1"/>
                </a:solidFill>
                <a:latin typeface="Calibri" panose="020F0502020204030204" pitchFamily="34" charset="0"/>
                <a:cs typeface="Calibri" panose="020F0502020204030204" pitchFamily="34" charset="0"/>
              </a:rPr>
            </a:br>
            <a:r>
              <a:rPr lang="en-US" sz="2400" dirty="0" err="1">
                <a:solidFill>
                  <a:schemeClr val="bg1"/>
                </a:solidFill>
                <a:latin typeface="Calibri" panose="020F0502020204030204" pitchFamily="34" charset="0"/>
                <a:cs typeface="Calibri" panose="020F0502020204030204" pitchFamily="34" charset="0"/>
              </a:rPr>
              <a:t>bạn</a:t>
            </a:r>
            <a:r>
              <a:rPr lang="en-US" sz="2400" dirty="0">
                <a:solidFill>
                  <a:schemeClr val="bg1"/>
                </a:solidFill>
                <a:latin typeface="Calibri" panose="020F0502020204030204" pitchFamily="34" charset="0"/>
                <a:cs typeface="Calibri" panose="020F0502020204030204" pitchFamily="34" charset="0"/>
              </a:rPr>
              <a:t> </a:t>
            </a:r>
            <a:r>
              <a:rPr lang="en-US" sz="2400" dirty="0" err="1">
                <a:solidFill>
                  <a:schemeClr val="bg1"/>
                </a:solidFill>
                <a:latin typeface="Calibri" panose="020F0502020204030204" pitchFamily="34" charset="0"/>
                <a:cs typeface="Calibri" panose="020F0502020204030204" pitchFamily="34" charset="0"/>
              </a:rPr>
              <a:t>chọn</a:t>
            </a:r>
            <a:endParaRPr lang="en-US" sz="2400" dirty="0">
              <a:solidFill>
                <a:schemeClr val="bg1"/>
              </a:solidFill>
              <a:latin typeface="Calibri" panose="020F0502020204030204" pitchFamily="34" charset="0"/>
              <a:cs typeface="Calibri" panose="020F0502020204030204" pitchFamily="34" charset="0"/>
            </a:endParaRPr>
          </a:p>
        </p:txBody>
      </p:sp>
      <p:sp>
        <p:nvSpPr>
          <p:cNvPr id="15" name="Pentagon 14"/>
          <p:cNvSpPr/>
          <p:nvPr/>
        </p:nvSpPr>
        <p:spPr>
          <a:xfrm>
            <a:off x="1309039" y="5481207"/>
            <a:ext cx="5285867" cy="1088814"/>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Calibri" panose="020F0502020204030204" pitchFamily="34" charset="0"/>
                <a:cs typeface="Calibri" panose="020F0502020204030204" pitchFamily="34" charset="0"/>
              </a:rPr>
              <a:t>Bạn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có</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thể</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kết</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bạn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với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những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người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không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khuyết</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tật</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và</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những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người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khuyết</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tật</a:t>
            </a:r>
            <a:r>
              <a:rPr lang="en-US" sz="2400" dirty="0">
                <a:latin typeface="Calibri" panose="020F0502020204030204" pitchFamily="34" charset="0"/>
                <a:cs typeface="Calibri" panose="020F0502020204030204" pitchFamily="34" charset="0"/>
              </a:rPr>
              <a:t>. </a:t>
            </a:r>
          </a:p>
        </p:txBody>
      </p:sp>
      <p:sp>
        <p:nvSpPr>
          <p:cNvPr id="14" name="Pentagon 13"/>
          <p:cNvSpPr/>
          <p:nvPr/>
        </p:nvSpPr>
        <p:spPr>
          <a:xfrm>
            <a:off x="1309038" y="4240214"/>
            <a:ext cx="5285868" cy="94784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entury Gothic" panose="020B0502020202020204" pitchFamily="34" charset="0"/>
              </a:rPr>
              <a:t> </a:t>
            </a:r>
            <a:r>
              <a:rPr lang="en-US" sz="2400" dirty="0" err="1">
                <a:latin typeface="Calibri" panose="020F0502020204030204" pitchFamily="34" charset="0"/>
                <a:cs typeface="Calibri" panose="020F0502020204030204" pitchFamily="34" charset="0"/>
              </a:rPr>
              <a:t>Bạn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có</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cơ</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hội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làm</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việc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và</a:t>
            </a:r>
            <a:r>
              <a:rPr lang="en-US" sz="2400" dirty="0">
                <a:latin typeface="Calibri" panose="020F0502020204030204" pitchFamily="34" charset="0"/>
                <a:cs typeface="Calibri" panose="020F0502020204030204" pitchFamily="34" charset="0"/>
              </a:rPr>
              <a:t> </a:t>
            </a:r>
            <a:br>
              <a:rPr lang="en-US" sz="2400" dirty="0">
                <a:latin typeface="Calibri" panose="020F0502020204030204" pitchFamily="34" charset="0"/>
                <a:cs typeface="Calibri" panose="020F0502020204030204" pitchFamily="34" charset="0"/>
              </a:rPr>
            </a:br>
            <a:r>
              <a:rPr lang="en-US" sz="2400" dirty="0" err="1">
                <a:latin typeface="Calibri" panose="020F0502020204030204" pitchFamily="34" charset="0"/>
                <a:cs typeface="Calibri" panose="020F0502020204030204" pitchFamily="34" charset="0"/>
              </a:rPr>
              <a:t>tình</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nguyện</a:t>
            </a:r>
            <a:endParaRPr lang="en-US" sz="2400" dirty="0">
              <a:latin typeface="Calibri" panose="020F0502020204030204" pitchFamily="34" charset="0"/>
              <a:cs typeface="Calibri" panose="020F0502020204030204" pitchFamily="34" charset="0"/>
            </a:endParaRPr>
          </a:p>
        </p:txBody>
      </p:sp>
      <p:sp>
        <p:nvSpPr>
          <p:cNvPr id="12" name="Pentagon 11"/>
          <p:cNvSpPr/>
          <p:nvPr/>
        </p:nvSpPr>
        <p:spPr>
          <a:xfrm>
            <a:off x="1171733" y="1674561"/>
            <a:ext cx="5423172" cy="94784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Calibri" panose="020F0502020204030204" pitchFamily="34" charset="0"/>
                <a:cs typeface="Calibri" panose="020F0502020204030204" pitchFamily="34" charset="0"/>
              </a:rPr>
              <a:t>Bạn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tự</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đưa</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ra</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quyết</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định</a:t>
            </a:r>
            <a:endParaRPr lang="en-US" sz="2400" dirty="0">
              <a:latin typeface="Calibri" panose="020F0502020204030204" pitchFamily="34" charset="0"/>
              <a:cs typeface="Calibri" panose="020F0502020204030204" pitchFamily="34" charset="0"/>
            </a:endParaRPr>
          </a:p>
        </p:txBody>
      </p:sp>
      <p:sp>
        <p:nvSpPr>
          <p:cNvPr id="4" name="Text Placeholder 1">
            <a:extLst>
              <a:ext uri="{FF2B5EF4-FFF2-40B4-BE49-F238E27FC236}">
                <a16:creationId xmlns:a16="http://schemas.microsoft.com/office/drawing/2014/main" id="{CE84DDCA-6187-9B4E-86CA-83D6E2AD5787}"/>
              </a:ext>
            </a:extLst>
          </p:cNvPr>
          <p:cNvSpPr>
            <a:spLocks noGrp="1"/>
          </p:cNvSpPr>
          <p:nvPr>
            <p:ph type="body" sz="quarter" idx="13"/>
          </p:nvPr>
        </p:nvSpPr>
        <p:spPr>
          <a:xfrm>
            <a:off x="110210" y="44174"/>
            <a:ext cx="6847181" cy="784146"/>
          </a:xfrm>
        </p:spPr>
        <p:txBody>
          <a:bodyPr/>
          <a:lstStyle/>
          <a:p>
            <a:r>
              <a:rPr lang="en-US" sz="2800" dirty="0">
                <a:latin typeface="Calibri" panose="020F0502020204030204" pitchFamily="34" charset="0"/>
                <a:cs typeface="Calibri" panose="020F0502020204030204" pitchFamily="34" charset="0"/>
              </a:rPr>
              <a:t>LẬP KẾ HOẠCH</a:t>
            </a:r>
          </a:p>
        </p:txBody>
      </p:sp>
      <p:sp>
        <p:nvSpPr>
          <p:cNvPr id="7" name="TextBox 6">
            <a:extLst>
              <a:ext uri="{FF2B5EF4-FFF2-40B4-BE49-F238E27FC236}">
                <a16:creationId xmlns:a16="http://schemas.microsoft.com/office/drawing/2014/main" id="{3051A093-AB51-1249-A5C5-562DF5D0FF79}"/>
              </a:ext>
            </a:extLst>
          </p:cNvPr>
          <p:cNvSpPr txBox="1"/>
          <p:nvPr/>
        </p:nvSpPr>
        <p:spPr>
          <a:xfrm>
            <a:off x="893828" y="1144900"/>
            <a:ext cx="10337656" cy="466281"/>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2700" b="1" kern="1200" dirty="0">
                <a:solidFill>
                  <a:schemeClr val="bg2">
                    <a:lumMod val="10000"/>
                  </a:schemeClr>
                </a:solidFill>
                <a:latin typeface="Calibri" panose="020F0502020204030204" pitchFamily="34" charset="0"/>
                <a:ea typeface="+mj-ea"/>
                <a:cs typeface="Calibri" panose="020F0502020204030204" pitchFamily="34" charset="0"/>
                <a:hlinkClick r:id="rId3" action="ppaction://hlinkfile"/>
              </a:rPr>
              <a:t>* </a:t>
            </a:r>
            <a:r>
              <a:rPr lang="en-US" sz="2700" b="1" kern="1200" dirty="0" err="1">
                <a:solidFill>
                  <a:schemeClr val="bg2">
                    <a:lumMod val="10000"/>
                  </a:schemeClr>
                </a:solidFill>
                <a:latin typeface="Calibri" panose="020F0502020204030204" pitchFamily="34" charset="0"/>
                <a:ea typeface="+mj-ea"/>
                <a:cs typeface="Calibri" panose="020F0502020204030204" pitchFamily="34" charset="0"/>
                <a:hlinkClick r:id="rId3" action="ppaction://hlinkfile"/>
              </a:rPr>
              <a:t>Dịch</a:t>
            </a:r>
            <a:r>
              <a:rPr lang="en-US" sz="2700" b="1" kern="1200" dirty="0">
                <a:solidFill>
                  <a:schemeClr val="bg2">
                    <a:lumMod val="10000"/>
                  </a:schemeClr>
                </a:solidFill>
                <a:latin typeface="Calibri" panose="020F0502020204030204" pitchFamily="34" charset="0"/>
                <a:ea typeface="+mj-ea"/>
                <a:cs typeface="Calibri" panose="020F0502020204030204" pitchFamily="34" charset="0"/>
                <a:hlinkClick r:id="rId3" action="ppaction://hlinkfile"/>
              </a:rPr>
              <a:t> </a:t>
            </a:r>
            <a:r>
              <a:rPr lang="en-US" sz="2700" b="1" kern="1200" dirty="0" err="1">
                <a:solidFill>
                  <a:schemeClr val="bg2">
                    <a:lumMod val="10000"/>
                  </a:schemeClr>
                </a:solidFill>
                <a:latin typeface="Calibri" panose="020F0502020204030204" pitchFamily="34" charset="0"/>
                <a:ea typeface="+mj-ea"/>
                <a:cs typeface="Calibri" panose="020F0502020204030204" pitchFamily="34" charset="0"/>
                <a:hlinkClick r:id="rId3" action="ppaction://hlinkfile"/>
              </a:rPr>
              <a:t>vụ</a:t>
            </a:r>
            <a:r>
              <a:rPr lang="en-US" sz="2700" b="1" kern="1200" dirty="0">
                <a:solidFill>
                  <a:schemeClr val="bg2">
                    <a:lumMod val="10000"/>
                  </a:schemeClr>
                </a:solidFill>
                <a:latin typeface="Calibri" panose="020F0502020204030204" pitchFamily="34" charset="0"/>
                <a:ea typeface="+mj-ea"/>
                <a:cs typeface="Calibri" panose="020F0502020204030204" pitchFamily="34" charset="0"/>
                <a:hlinkClick r:id="rId3" action="ppaction://hlinkfile"/>
              </a:rPr>
              <a:t> </a:t>
            </a:r>
            <a:r>
              <a:rPr lang="en-US" sz="2700" b="1" kern="1200" dirty="0" err="1">
                <a:solidFill>
                  <a:schemeClr val="bg2">
                    <a:lumMod val="10000"/>
                  </a:schemeClr>
                </a:solidFill>
                <a:latin typeface="Calibri" panose="020F0502020204030204" pitchFamily="34" charset="0"/>
                <a:ea typeface="+mj-ea"/>
                <a:cs typeface="Calibri" panose="020F0502020204030204" pitchFamily="34" charset="0"/>
                <a:hlinkClick r:id="rId3" action="ppaction://hlinkfile"/>
              </a:rPr>
              <a:t>Nhà</a:t>
            </a:r>
            <a:r>
              <a:rPr lang="en-US" sz="2700" b="1" kern="1200" dirty="0">
                <a:solidFill>
                  <a:schemeClr val="bg2">
                    <a:lumMod val="10000"/>
                  </a:schemeClr>
                </a:solidFill>
                <a:latin typeface="Calibri" panose="020F0502020204030204" pitchFamily="34" charset="0"/>
                <a:ea typeface="+mj-ea"/>
                <a:cs typeface="Calibri" panose="020F0502020204030204" pitchFamily="34" charset="0"/>
                <a:hlinkClick r:id="rId3" action="ppaction://hlinkfile"/>
              </a:rPr>
              <a:t> ở &amp; </a:t>
            </a:r>
            <a:r>
              <a:rPr lang="en-US" sz="2700" b="1" kern="1200" dirty="0" err="1">
                <a:solidFill>
                  <a:schemeClr val="bg2">
                    <a:lumMod val="10000"/>
                  </a:schemeClr>
                </a:solidFill>
                <a:latin typeface="Calibri" panose="020F0502020204030204" pitchFamily="34" charset="0"/>
                <a:ea typeface="+mj-ea"/>
                <a:cs typeface="Calibri" panose="020F0502020204030204" pitchFamily="34" charset="0"/>
                <a:hlinkClick r:id="rId3" action="ppaction://hlinkfile"/>
              </a:rPr>
              <a:t>Cộng</a:t>
            </a:r>
            <a:r>
              <a:rPr lang="en-US" sz="2700" b="1" kern="1200" dirty="0">
                <a:solidFill>
                  <a:schemeClr val="bg2">
                    <a:lumMod val="10000"/>
                  </a:schemeClr>
                </a:solidFill>
                <a:latin typeface="Calibri" panose="020F0502020204030204" pitchFamily="34" charset="0"/>
                <a:ea typeface="+mj-ea"/>
                <a:cs typeface="Calibri" panose="020F0502020204030204" pitchFamily="34" charset="0"/>
                <a:hlinkClick r:id="rId3" action="ppaction://hlinkfile"/>
              </a:rPr>
              <a:t> </a:t>
            </a:r>
            <a:r>
              <a:rPr lang="en-US" sz="2700" b="1" kern="1200" dirty="0" err="1">
                <a:solidFill>
                  <a:schemeClr val="bg2">
                    <a:lumMod val="10000"/>
                  </a:schemeClr>
                </a:solidFill>
                <a:latin typeface="Calibri" panose="020F0502020204030204" pitchFamily="34" charset="0"/>
                <a:ea typeface="+mj-ea"/>
                <a:cs typeface="Calibri" panose="020F0502020204030204" pitchFamily="34" charset="0"/>
                <a:hlinkClick r:id="rId3" action="ppaction://hlinkfile"/>
              </a:rPr>
              <a:t>đồng</a:t>
            </a:r>
            <a:r>
              <a:rPr lang="en-US" sz="2700" b="1" kern="1200" dirty="0">
                <a:solidFill>
                  <a:schemeClr val="bg2">
                    <a:lumMod val="10000"/>
                  </a:schemeClr>
                </a:solidFill>
                <a:latin typeface="Calibri" panose="020F0502020204030204" pitchFamily="34" charset="0"/>
                <a:ea typeface="+mj-ea"/>
                <a:cs typeface="Calibri" panose="020F0502020204030204" pitchFamily="34" charset="0"/>
                <a:hlinkClick r:id="rId3" action="ppaction://hlinkfile"/>
              </a:rPr>
              <a:t> &amp; </a:t>
            </a:r>
            <a:r>
              <a:rPr lang="en-US" sz="2700" b="1" kern="1200" dirty="0" err="1">
                <a:solidFill>
                  <a:schemeClr val="bg2">
                    <a:lumMod val="10000"/>
                  </a:schemeClr>
                </a:solidFill>
                <a:latin typeface="Calibri" panose="020F0502020204030204" pitchFamily="34" charset="0"/>
                <a:ea typeface="+mj-ea"/>
                <a:cs typeface="Calibri" panose="020F0502020204030204" pitchFamily="34" charset="0"/>
                <a:hlinkClick r:id="rId3" action="ppaction://hlinkfile"/>
              </a:rPr>
              <a:t>Quy</a:t>
            </a:r>
            <a:r>
              <a:rPr lang="en-US" sz="2700" b="1" kern="1200" dirty="0">
                <a:solidFill>
                  <a:schemeClr val="bg2">
                    <a:lumMod val="10000"/>
                  </a:schemeClr>
                </a:solidFill>
                <a:latin typeface="Calibri" panose="020F0502020204030204" pitchFamily="34" charset="0"/>
                <a:ea typeface="+mj-ea"/>
                <a:cs typeface="Calibri" panose="020F0502020204030204" pitchFamily="34" charset="0"/>
                <a:hlinkClick r:id="rId3" action="ppaction://hlinkfile"/>
              </a:rPr>
              <a:t> </a:t>
            </a:r>
            <a:r>
              <a:rPr lang="en-US" sz="2700" b="1" kern="1200" dirty="0" err="1">
                <a:solidFill>
                  <a:schemeClr val="bg2">
                    <a:lumMod val="10000"/>
                  </a:schemeClr>
                </a:solidFill>
                <a:latin typeface="Calibri" panose="020F0502020204030204" pitchFamily="34" charset="0"/>
                <a:ea typeface="+mj-ea"/>
                <a:cs typeface="Calibri" panose="020F0502020204030204" pitchFamily="34" charset="0"/>
                <a:hlinkClick r:id="rId3" action="ppaction://hlinkfile"/>
              </a:rPr>
              <a:t>tắc</a:t>
            </a:r>
            <a:r>
              <a:rPr lang="en-US" sz="2700" b="1" kern="1200" dirty="0">
                <a:solidFill>
                  <a:schemeClr val="bg2">
                    <a:lumMod val="10000"/>
                  </a:schemeClr>
                </a:solidFill>
                <a:latin typeface="Calibri" panose="020F0502020204030204" pitchFamily="34" charset="0"/>
                <a:ea typeface="+mj-ea"/>
                <a:cs typeface="Calibri" panose="020F0502020204030204" pitchFamily="34" charset="0"/>
                <a:hlinkClick r:id="rId3" action="ppaction://hlinkfile"/>
              </a:rPr>
              <a:t> </a:t>
            </a:r>
            <a:r>
              <a:rPr lang="en-US" sz="2700" b="1" kern="1200" dirty="0" err="1">
                <a:solidFill>
                  <a:schemeClr val="bg2">
                    <a:lumMod val="10000"/>
                  </a:schemeClr>
                </a:solidFill>
                <a:latin typeface="Calibri" panose="020F0502020204030204" pitchFamily="34" charset="0"/>
                <a:ea typeface="+mj-ea"/>
                <a:cs typeface="Calibri" panose="020F0502020204030204" pitchFamily="34" charset="0"/>
                <a:hlinkClick r:id="rId3" action="ppaction://hlinkfile"/>
              </a:rPr>
              <a:t>Cuối</a:t>
            </a:r>
            <a:r>
              <a:rPr lang="en-US" sz="2700" b="1" kern="1200" dirty="0">
                <a:solidFill>
                  <a:schemeClr val="bg2">
                    <a:lumMod val="10000"/>
                  </a:schemeClr>
                </a:solidFill>
                <a:latin typeface="Calibri" panose="020F0502020204030204" pitchFamily="34" charset="0"/>
                <a:ea typeface="+mj-ea"/>
                <a:cs typeface="Calibri" panose="020F0502020204030204" pitchFamily="34" charset="0"/>
                <a:hlinkClick r:id="rId3" action="ppaction://hlinkfile"/>
              </a:rPr>
              <a:t> </a:t>
            </a:r>
            <a:r>
              <a:rPr lang="en-US" sz="2700" b="1" kern="1200" dirty="0" err="1">
                <a:solidFill>
                  <a:schemeClr val="bg2">
                    <a:lumMod val="10000"/>
                  </a:schemeClr>
                </a:solidFill>
                <a:latin typeface="Calibri" panose="020F0502020204030204" pitchFamily="34" charset="0"/>
                <a:ea typeface="+mj-ea"/>
                <a:cs typeface="Calibri" panose="020F0502020204030204" pitchFamily="34" charset="0"/>
                <a:hlinkClick r:id="rId3" action="ppaction://hlinkfile"/>
              </a:rPr>
              <a:t>cùng</a:t>
            </a:r>
            <a:endParaRPr lang="en-US" sz="2700" b="1" kern="1200" dirty="0">
              <a:solidFill>
                <a:schemeClr val="bg2">
                  <a:lumMod val="10000"/>
                </a:schemeClr>
              </a:solidFill>
              <a:latin typeface="Calibri" panose="020F0502020204030204" pitchFamily="34" charset="0"/>
              <a:ea typeface="+mj-ea"/>
              <a:cs typeface="Calibri" panose="020F0502020204030204" pitchFamily="34" charset="0"/>
            </a:endParaRPr>
          </a:p>
        </p:txBody>
      </p:sp>
      <p:sp>
        <p:nvSpPr>
          <p:cNvPr id="8" name="Content Placeholder 5">
            <a:extLst>
              <a:ext uri="{FF2B5EF4-FFF2-40B4-BE49-F238E27FC236}">
                <a16:creationId xmlns:a16="http://schemas.microsoft.com/office/drawing/2014/main" id="{D944099F-7D60-F74B-8CE6-1BE0E1E11A34}"/>
              </a:ext>
            </a:extLst>
          </p:cNvPr>
          <p:cNvSpPr txBox="1">
            <a:spLocks/>
          </p:cNvSpPr>
          <p:nvPr/>
        </p:nvSpPr>
        <p:spPr>
          <a:xfrm>
            <a:off x="7179776" y="2700212"/>
            <a:ext cx="3946357" cy="27488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dirty="0" err="1">
                <a:latin typeface="Calibri" panose="020F0502020204030204" pitchFamily="34" charset="0"/>
                <a:cs typeface="Calibri" panose="020F0502020204030204" pitchFamily="34" charset="0"/>
              </a:rPr>
              <a:t>Chương</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trình</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Quyền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Tự</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quyết</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được</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xây</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dựng</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để</a:t>
            </a:r>
            <a:r>
              <a:rPr lang="en-US"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bạn</a:t>
            </a:r>
            <a:r>
              <a:rPr lang="en-US" b="1"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được</a:t>
            </a:r>
            <a:r>
              <a:rPr lang="en-US"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tham</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gia</a:t>
            </a:r>
            <a:r>
              <a:rPr lang="en-US" b="1"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vào</a:t>
            </a:r>
            <a:r>
              <a:rPr lang="en-US" dirty="0">
                <a:latin typeface="Calibri" panose="020F0502020204030204" pitchFamily="34" charset="0"/>
                <a:cs typeface="Calibri" panose="020F0502020204030204" pitchFamily="34" charset="0"/>
              </a:rPr>
              <a:t> </a:t>
            </a:r>
            <a:r>
              <a:rPr lang="en-US" u="sng" dirty="0" err="1">
                <a:latin typeface="Calibri" panose="020F0502020204030204" pitchFamily="34" charset="0"/>
                <a:cs typeface="Calibri" panose="020F0502020204030204" pitchFamily="34" charset="0"/>
              </a:rPr>
              <a:t>cộng</a:t>
            </a:r>
            <a:r>
              <a:rPr lang="en-US" u="sng" dirty="0">
                <a:latin typeface="Calibri" panose="020F0502020204030204" pitchFamily="34" charset="0"/>
                <a:cs typeface="Calibri" panose="020F0502020204030204" pitchFamily="34" charset="0"/>
              </a:rPr>
              <a:t> </a:t>
            </a:r>
            <a:r>
              <a:rPr lang="en-US" u="sng" dirty="0" err="1">
                <a:latin typeface="Calibri" panose="020F0502020204030204" pitchFamily="34" charset="0"/>
                <a:cs typeface="Calibri" panose="020F0502020204030204" pitchFamily="34" charset="0"/>
              </a:rPr>
              <a:t>đồng</a:t>
            </a:r>
            <a:r>
              <a:rPr lang="en-US" dirty="0">
                <a:latin typeface="Calibri" panose="020F0502020204030204" pitchFamily="34" charset="0"/>
                <a:cs typeface="Calibri" panose="020F0502020204030204" pitchFamily="34" charset="0"/>
              </a:rPr>
              <a:t> </a:t>
            </a:r>
            <a:r>
              <a:rPr lang="en-US" b="1" dirty="0">
                <a:latin typeface="Calibri" panose="020F0502020204030204" pitchFamily="34" charset="0"/>
                <a:cs typeface="Calibri" panose="020F0502020204030204" pitchFamily="34" charset="0"/>
              </a:rPr>
              <a:t>CỦA BẠN</a:t>
            </a:r>
            <a:r>
              <a:rPr lang="en-US" dirty="0">
                <a:latin typeface="Calibri" panose="020F0502020204030204" pitchFamily="34" charset="0"/>
                <a:cs typeface="Calibri" panose="020F0502020204030204" pitchFamily="34" charset="0"/>
              </a:rPr>
              <a:t>.</a:t>
            </a:r>
          </a:p>
        </p:txBody>
      </p:sp>
      <p:pic>
        <p:nvPicPr>
          <p:cNvPr id="10" name="Picture 9">
            <a:extLst>
              <a:ext uri="{FF2B5EF4-FFF2-40B4-BE49-F238E27FC236}">
                <a16:creationId xmlns:a16="http://schemas.microsoft.com/office/drawing/2014/main" id="{9F2B2AE2-D9AC-9B49-B683-AEE38595884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3265" y="1549500"/>
            <a:ext cx="1306454" cy="1150712"/>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 name="Picture 10">
            <a:extLst>
              <a:ext uri="{FF2B5EF4-FFF2-40B4-BE49-F238E27FC236}">
                <a16:creationId xmlns:a16="http://schemas.microsoft.com/office/drawing/2014/main" id="{7F84B865-9B1D-484A-A239-0003B0C84A8C}"/>
              </a:ext>
            </a:extLst>
          </p:cNvPr>
          <p:cNvPicPr>
            <a:picLocks/>
          </p:cNvPicPr>
          <p:nvPr/>
        </p:nvPicPr>
        <p:blipFill rotWithShape="1">
          <a:blip r:embed="rId5"/>
          <a:srcRect l="-3831" t="-11111" r="-3831" b="-11111"/>
          <a:stretch/>
        </p:blipFill>
        <p:spPr>
          <a:xfrm>
            <a:off x="253265" y="2840382"/>
            <a:ext cx="1281127" cy="1124547"/>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 name="Picture 1" descr="CV Resume Free PSD Template | UICloud"/>
          <p:cNvPicPr>
            <a:picLocks noChangeAspect="1"/>
          </p:cNvPicPr>
          <p:nvPr/>
        </p:nvPicPr>
        <p:blipFill rotWithShape="1">
          <a:blip r:embed="rId6" cstate="print">
            <a:extLst>
              <a:ext uri="{28A0092B-C50C-407E-A947-70E740481C1C}">
                <a14:useLocalDpi xmlns:a14="http://schemas.microsoft.com/office/drawing/2010/main" val="0"/>
              </a:ext>
            </a:extLst>
          </a:blip>
          <a:srcRect l="7143" r="7143"/>
          <a:stretch/>
        </p:blipFill>
        <p:spPr>
          <a:xfrm>
            <a:off x="294547" y="4105099"/>
            <a:ext cx="1303164" cy="1170506"/>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Picture 2" descr="Friends PNG Transparent Images | PNG All"/>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4269" y="5415775"/>
            <a:ext cx="1344446" cy="1219679"/>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6" name="TextBox 15">
            <a:extLst>
              <a:ext uri="{FF2B5EF4-FFF2-40B4-BE49-F238E27FC236}">
                <a16:creationId xmlns:a16="http://schemas.microsoft.com/office/drawing/2014/main" id="{DAAA48B7-3B7E-6245-9FB5-47132AD45A45}"/>
              </a:ext>
            </a:extLst>
          </p:cNvPr>
          <p:cNvSpPr txBox="1"/>
          <p:nvPr/>
        </p:nvSpPr>
        <p:spPr>
          <a:xfrm>
            <a:off x="110210" y="595179"/>
            <a:ext cx="10337656" cy="476669"/>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kern="1200" dirty="0">
                <a:solidFill>
                  <a:schemeClr val="bg2">
                    <a:lumMod val="10000"/>
                  </a:schemeClr>
                </a:solidFill>
                <a:latin typeface="Calibri" panose="020F0502020204030204" pitchFamily="34" charset="0"/>
                <a:ea typeface="+mj-ea"/>
                <a:cs typeface="Calibri" panose="020F0502020204030204" pitchFamily="34" charset="0"/>
              </a:rPr>
              <a:t>YÊU CẦU CỦA VIỆC LẬP KẾ HOẠCH CHO CÁC DỊCH VỤ</a:t>
            </a:r>
          </a:p>
        </p:txBody>
      </p:sp>
    </p:spTree>
    <p:extLst>
      <p:ext uri="{BB962C8B-B14F-4D97-AF65-F5344CB8AC3E}">
        <p14:creationId xmlns:p14="http://schemas.microsoft.com/office/powerpoint/2010/main" val="8659721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ight Arrow 29">
            <a:extLst>
              <a:ext uri="{FF2B5EF4-FFF2-40B4-BE49-F238E27FC236}">
                <a16:creationId xmlns:a16="http://schemas.microsoft.com/office/drawing/2014/main" id="{D016B15F-5081-6C44-946A-251A5B1BFCC8}"/>
              </a:ext>
            </a:extLst>
          </p:cNvPr>
          <p:cNvSpPr/>
          <p:nvPr/>
        </p:nvSpPr>
        <p:spPr>
          <a:xfrm>
            <a:off x="-278296" y="2782715"/>
            <a:ext cx="12470296" cy="1277636"/>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Team:INSA-Lyon/Achievements - 2016.igem.org">
            <a:extLst>
              <a:ext uri="{FF2B5EF4-FFF2-40B4-BE49-F238E27FC236}">
                <a16:creationId xmlns:a16="http://schemas.microsoft.com/office/drawing/2014/main" id="{16723119-9CD1-4A4D-A08C-83B2FF1D7F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55875" y="2541265"/>
            <a:ext cx="1186833" cy="1181133"/>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Picture 11" descr="Team:Berkeley/Methods/Protocols - 2013.igem.org">
            <a:extLst>
              <a:ext uri="{FF2B5EF4-FFF2-40B4-BE49-F238E27FC236}">
                <a16:creationId xmlns:a16="http://schemas.microsoft.com/office/drawing/2014/main" id="{F1C45297-3CC8-C44F-B281-8AC92F01B370}"/>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788069" y="2542382"/>
            <a:ext cx="1271942" cy="1115728"/>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6" name="Picture 15">
            <a:extLst>
              <a:ext uri="{FF2B5EF4-FFF2-40B4-BE49-F238E27FC236}">
                <a16:creationId xmlns:a16="http://schemas.microsoft.com/office/drawing/2014/main" id="{15DE2A64-91A1-5F48-92CD-74DD4031C071}"/>
              </a:ext>
            </a:extLst>
          </p:cNvPr>
          <p:cNvPicPr>
            <a:picLocks noChangeAspect="1"/>
          </p:cNvPicPr>
          <p:nvPr/>
        </p:nvPicPr>
        <p:blipFill rotWithShape="1">
          <a:blip r:embed="rId5"/>
          <a:srcRect l="-3758" t="-10962" r="-3758" b="-12114"/>
          <a:stretch/>
        </p:blipFill>
        <p:spPr>
          <a:xfrm>
            <a:off x="2986913" y="2506074"/>
            <a:ext cx="1266152" cy="1184739"/>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8" name="Picture 17">
            <a:extLst>
              <a:ext uri="{FF2B5EF4-FFF2-40B4-BE49-F238E27FC236}">
                <a16:creationId xmlns:a16="http://schemas.microsoft.com/office/drawing/2014/main" id="{21D829FF-C5D5-4C46-A5F2-17469A86E0C1}"/>
              </a:ext>
            </a:extLst>
          </p:cNvPr>
          <p:cNvPicPr>
            <a:picLocks noChangeAspect="1"/>
          </p:cNvPicPr>
          <p:nvPr/>
        </p:nvPicPr>
        <p:blipFill>
          <a:blip r:embed="rId6"/>
          <a:stretch>
            <a:fillRect/>
          </a:stretch>
        </p:blipFill>
        <p:spPr>
          <a:xfrm>
            <a:off x="7806448" y="2509679"/>
            <a:ext cx="1186834" cy="118113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0" name="TextBox 19">
            <a:extLst>
              <a:ext uri="{FF2B5EF4-FFF2-40B4-BE49-F238E27FC236}">
                <a16:creationId xmlns:a16="http://schemas.microsoft.com/office/drawing/2014/main" id="{E0D41CAD-CB82-9240-9FD3-C03622AD8892}"/>
              </a:ext>
            </a:extLst>
          </p:cNvPr>
          <p:cNvSpPr txBox="1"/>
          <p:nvPr/>
        </p:nvSpPr>
        <p:spPr>
          <a:xfrm>
            <a:off x="358044" y="3786063"/>
            <a:ext cx="2131991" cy="757130"/>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1600" dirty="0" err="1">
                <a:solidFill>
                  <a:schemeClr val="accent5">
                    <a:lumMod val="50000"/>
                  </a:schemeClr>
                </a:solidFill>
                <a:ea typeface="+mj-ea"/>
                <a:cs typeface="Calibri" panose="020F0502020204030204" pitchFamily="34" charset="0"/>
              </a:rPr>
              <a:t>Nhà</a:t>
            </a:r>
            <a:r>
              <a:rPr lang="en-US" sz="1600" dirty="0">
                <a:solidFill>
                  <a:schemeClr val="accent5">
                    <a:lumMod val="50000"/>
                  </a:schemeClr>
                </a:solidFill>
                <a:ea typeface="+mj-ea"/>
                <a:cs typeface="Calibri" panose="020F0502020204030204" pitchFamily="34" charset="0"/>
              </a:rPr>
              <a:t> </a:t>
            </a:r>
            <a:r>
              <a:rPr lang="en-US" sz="1600" dirty="0" err="1">
                <a:solidFill>
                  <a:schemeClr val="accent5">
                    <a:lumMod val="50000"/>
                  </a:schemeClr>
                </a:solidFill>
                <a:ea typeface="+mj-ea"/>
                <a:cs typeface="Calibri" panose="020F0502020204030204" pitchFamily="34" charset="0"/>
              </a:rPr>
              <a:t>cung</a:t>
            </a:r>
            <a:r>
              <a:rPr lang="en-US" sz="1600" dirty="0">
                <a:solidFill>
                  <a:schemeClr val="accent5">
                    <a:lumMod val="50000"/>
                  </a:schemeClr>
                </a:solidFill>
                <a:ea typeface="+mj-ea"/>
                <a:cs typeface="Calibri" panose="020F0502020204030204" pitchFamily="34" charset="0"/>
              </a:rPr>
              <a:t> </a:t>
            </a:r>
            <a:r>
              <a:rPr lang="en-US" sz="1600" dirty="0" err="1">
                <a:solidFill>
                  <a:schemeClr val="accent5">
                    <a:lumMod val="50000"/>
                  </a:schemeClr>
                </a:solidFill>
                <a:ea typeface="+mj-ea"/>
                <a:cs typeface="Calibri" panose="020F0502020204030204" pitchFamily="34" charset="0"/>
              </a:rPr>
              <a:t>cấp</a:t>
            </a:r>
            <a:r>
              <a:rPr lang="en-US" sz="1600" dirty="0">
                <a:solidFill>
                  <a:schemeClr val="accent5">
                    <a:lumMod val="50000"/>
                  </a:schemeClr>
                </a:solidFill>
                <a:ea typeface="+mj-ea"/>
                <a:cs typeface="Calibri" panose="020F0502020204030204" pitchFamily="34" charset="0"/>
              </a:rPr>
              <a:t> </a:t>
            </a:r>
            <a:r>
              <a:rPr lang="en-US" sz="1600" dirty="0" err="1">
                <a:solidFill>
                  <a:schemeClr val="accent5">
                    <a:lumMod val="50000"/>
                  </a:schemeClr>
                </a:solidFill>
                <a:ea typeface="+mj-ea"/>
                <a:cs typeface="Calibri" panose="020F0502020204030204" pitchFamily="34" charset="0"/>
              </a:rPr>
              <a:t>sẽ</a:t>
            </a:r>
            <a:r>
              <a:rPr lang="en-US" sz="1600" dirty="0">
                <a:solidFill>
                  <a:schemeClr val="accent5">
                    <a:lumMod val="50000"/>
                  </a:schemeClr>
                </a:solidFill>
                <a:ea typeface="+mj-ea"/>
                <a:cs typeface="Calibri" panose="020F0502020204030204" pitchFamily="34" charset="0"/>
              </a:rPr>
              <a:t> </a:t>
            </a:r>
            <a:r>
              <a:rPr lang="en-US" sz="1600" dirty="0" err="1">
                <a:solidFill>
                  <a:schemeClr val="accent5">
                    <a:lumMod val="50000"/>
                  </a:schemeClr>
                </a:solidFill>
                <a:ea typeface="+mj-ea"/>
                <a:cs typeface="Calibri" panose="020F0502020204030204" pitchFamily="34" charset="0"/>
              </a:rPr>
              <a:t>hoàn</a:t>
            </a:r>
            <a:r>
              <a:rPr lang="en-US" sz="1600" dirty="0">
                <a:solidFill>
                  <a:schemeClr val="accent5">
                    <a:lumMod val="50000"/>
                  </a:schemeClr>
                </a:solidFill>
                <a:ea typeface="+mj-ea"/>
                <a:cs typeface="Calibri" panose="020F0502020204030204" pitchFamily="34" charset="0"/>
              </a:rPr>
              <a:t> </a:t>
            </a:r>
            <a:r>
              <a:rPr lang="en-US" sz="1600" dirty="0" err="1">
                <a:solidFill>
                  <a:schemeClr val="accent5">
                    <a:lumMod val="50000"/>
                  </a:schemeClr>
                </a:solidFill>
                <a:ea typeface="+mj-ea"/>
                <a:cs typeface="Calibri" panose="020F0502020204030204" pitchFamily="34" charset="0"/>
              </a:rPr>
              <a:t>thành</a:t>
            </a:r>
            <a:r>
              <a:rPr lang="en-US" sz="1600" dirty="0">
                <a:solidFill>
                  <a:schemeClr val="accent5">
                    <a:lumMod val="50000"/>
                  </a:schemeClr>
                </a:solidFill>
                <a:ea typeface="+mj-ea"/>
                <a:cs typeface="Calibri" panose="020F0502020204030204" pitchFamily="34" charset="0"/>
              </a:rPr>
              <a:t> </a:t>
            </a:r>
            <a:r>
              <a:rPr lang="en-US" sz="1600" dirty="0" err="1">
                <a:solidFill>
                  <a:schemeClr val="accent5">
                    <a:lumMod val="50000"/>
                  </a:schemeClr>
                </a:solidFill>
                <a:ea typeface="+mj-ea"/>
                <a:cs typeface="Calibri" panose="020F0502020204030204" pitchFamily="34" charset="0"/>
              </a:rPr>
              <a:t>bản</a:t>
            </a:r>
            <a:r>
              <a:rPr lang="en-US" sz="1600" dirty="0">
                <a:solidFill>
                  <a:schemeClr val="accent5">
                    <a:lumMod val="50000"/>
                  </a:schemeClr>
                </a:solidFill>
                <a:ea typeface="+mj-ea"/>
                <a:cs typeface="Calibri" panose="020F0502020204030204" pitchFamily="34" charset="0"/>
              </a:rPr>
              <a:t> </a:t>
            </a:r>
            <a:r>
              <a:rPr lang="en-US" sz="1600" dirty="0" err="1">
                <a:solidFill>
                  <a:schemeClr val="accent5">
                    <a:lumMod val="50000"/>
                  </a:schemeClr>
                </a:solidFill>
                <a:ea typeface="+mj-ea"/>
                <a:cs typeface="Calibri" panose="020F0502020204030204" pitchFamily="34" charset="0"/>
              </a:rPr>
              <a:t>tự</a:t>
            </a:r>
            <a:r>
              <a:rPr lang="en-US" sz="1600" dirty="0">
                <a:solidFill>
                  <a:schemeClr val="accent5">
                    <a:lumMod val="50000"/>
                  </a:schemeClr>
                </a:solidFill>
                <a:ea typeface="+mj-ea"/>
                <a:cs typeface="Calibri" panose="020F0502020204030204" pitchFamily="34" charset="0"/>
              </a:rPr>
              <a:t> </a:t>
            </a:r>
            <a:r>
              <a:rPr lang="en-US" sz="1600" dirty="0" err="1">
                <a:solidFill>
                  <a:schemeClr val="accent5">
                    <a:lumMod val="50000"/>
                  </a:schemeClr>
                </a:solidFill>
                <a:ea typeface="+mj-ea"/>
                <a:cs typeface="Calibri" panose="020F0502020204030204" pitchFamily="34" charset="0"/>
              </a:rPr>
              <a:t>đánh</a:t>
            </a:r>
            <a:r>
              <a:rPr lang="en-US" sz="1600" dirty="0">
                <a:solidFill>
                  <a:schemeClr val="accent5">
                    <a:lumMod val="50000"/>
                  </a:schemeClr>
                </a:solidFill>
                <a:ea typeface="+mj-ea"/>
                <a:cs typeface="Calibri" panose="020F0502020204030204" pitchFamily="34" charset="0"/>
              </a:rPr>
              <a:t> </a:t>
            </a:r>
            <a:r>
              <a:rPr lang="en-US" sz="1600" dirty="0" err="1">
                <a:solidFill>
                  <a:schemeClr val="accent5">
                    <a:lumMod val="50000"/>
                  </a:schemeClr>
                </a:solidFill>
                <a:ea typeface="+mj-ea"/>
                <a:cs typeface="Calibri" panose="020F0502020204030204" pitchFamily="34" charset="0"/>
              </a:rPr>
              <a:t>giá</a:t>
            </a:r>
            <a:r>
              <a:rPr lang="en-US" sz="1600" dirty="0">
                <a:solidFill>
                  <a:schemeClr val="accent5">
                    <a:lumMod val="50000"/>
                  </a:schemeClr>
                </a:solidFill>
                <a:ea typeface="+mj-ea"/>
                <a:cs typeface="Calibri" panose="020F0502020204030204" pitchFamily="34" charset="0"/>
              </a:rPr>
              <a:t> </a:t>
            </a:r>
            <a:r>
              <a:rPr lang="en-US" sz="1600" dirty="0" err="1">
                <a:solidFill>
                  <a:schemeClr val="accent5">
                    <a:lumMod val="50000"/>
                  </a:schemeClr>
                </a:solidFill>
                <a:ea typeface="+mj-ea"/>
                <a:cs typeface="Calibri" panose="020F0502020204030204" pitchFamily="34" charset="0"/>
              </a:rPr>
              <a:t>về</a:t>
            </a:r>
            <a:r>
              <a:rPr lang="en-US" sz="1600" dirty="0">
                <a:solidFill>
                  <a:schemeClr val="accent5">
                    <a:lumMod val="50000"/>
                  </a:schemeClr>
                </a:solidFill>
                <a:ea typeface="+mj-ea"/>
                <a:cs typeface="Calibri" panose="020F0502020204030204" pitchFamily="34" charset="0"/>
              </a:rPr>
              <a:t> </a:t>
            </a:r>
            <a:r>
              <a:rPr lang="en-US" sz="1600" dirty="0" err="1">
                <a:solidFill>
                  <a:schemeClr val="accent5">
                    <a:lumMod val="50000"/>
                  </a:schemeClr>
                </a:solidFill>
                <a:ea typeface="+mj-ea"/>
                <a:cs typeface="Calibri" panose="020F0502020204030204" pitchFamily="34" charset="0"/>
              </a:rPr>
              <a:t>môi</a:t>
            </a:r>
            <a:r>
              <a:rPr lang="en-US" sz="1600" dirty="0">
                <a:solidFill>
                  <a:schemeClr val="accent5">
                    <a:lumMod val="50000"/>
                  </a:schemeClr>
                </a:solidFill>
                <a:ea typeface="+mj-ea"/>
                <a:cs typeface="Calibri" panose="020F0502020204030204" pitchFamily="34" charset="0"/>
              </a:rPr>
              <a:t> </a:t>
            </a:r>
            <a:r>
              <a:rPr lang="en-US" sz="1600" dirty="0" err="1">
                <a:solidFill>
                  <a:schemeClr val="accent5">
                    <a:lumMod val="50000"/>
                  </a:schemeClr>
                </a:solidFill>
                <a:ea typeface="+mj-ea"/>
                <a:cs typeface="Calibri" panose="020F0502020204030204" pitchFamily="34" charset="0"/>
              </a:rPr>
              <a:t>trường</a:t>
            </a:r>
            <a:endParaRPr lang="en-US" sz="1600" kern="1200" dirty="0">
              <a:solidFill>
                <a:schemeClr val="accent5">
                  <a:lumMod val="50000"/>
                </a:schemeClr>
              </a:solidFill>
              <a:ea typeface="+mj-ea"/>
              <a:cs typeface="Calibri" panose="020F0502020204030204" pitchFamily="34" charset="0"/>
            </a:endParaRPr>
          </a:p>
        </p:txBody>
      </p:sp>
      <p:sp>
        <p:nvSpPr>
          <p:cNvPr id="21" name="TextBox 20">
            <a:extLst>
              <a:ext uri="{FF2B5EF4-FFF2-40B4-BE49-F238E27FC236}">
                <a16:creationId xmlns:a16="http://schemas.microsoft.com/office/drawing/2014/main" id="{103AFE67-AE4C-9F44-A47C-089533F2BDE8}"/>
              </a:ext>
            </a:extLst>
          </p:cNvPr>
          <p:cNvSpPr txBox="1"/>
          <p:nvPr/>
        </p:nvSpPr>
        <p:spPr>
          <a:xfrm>
            <a:off x="2649522" y="3786063"/>
            <a:ext cx="2087219" cy="978729"/>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1600" kern="1200" dirty="0" err="1">
                <a:solidFill>
                  <a:schemeClr val="accent5">
                    <a:lumMod val="50000"/>
                  </a:schemeClr>
                </a:solidFill>
                <a:ea typeface="+mj-ea"/>
                <a:cs typeface="Calibri" panose="020F0502020204030204" pitchFamily="34" charset="0"/>
              </a:rPr>
              <a:t>Nhà</a:t>
            </a:r>
            <a:r>
              <a:rPr lang="en-US" sz="1600" kern="1200" dirty="0">
                <a:solidFill>
                  <a:schemeClr val="accent5">
                    <a:lumMod val="50000"/>
                  </a:schemeClr>
                </a:solidFill>
                <a:ea typeface="+mj-ea"/>
                <a:cs typeface="Calibri" panose="020F0502020204030204" pitchFamily="34" charset="0"/>
              </a:rPr>
              <a:t> </a:t>
            </a:r>
            <a:r>
              <a:rPr lang="en-US" sz="1600" kern="1200" dirty="0" err="1">
                <a:solidFill>
                  <a:schemeClr val="accent5">
                    <a:lumMod val="50000"/>
                  </a:schemeClr>
                </a:solidFill>
                <a:ea typeface="+mj-ea"/>
                <a:cs typeface="Calibri" panose="020F0502020204030204" pitchFamily="34" charset="0"/>
              </a:rPr>
              <a:t>cung</a:t>
            </a:r>
            <a:r>
              <a:rPr lang="en-US" sz="1600" kern="1200" dirty="0">
                <a:solidFill>
                  <a:schemeClr val="accent5">
                    <a:lumMod val="50000"/>
                  </a:schemeClr>
                </a:solidFill>
                <a:ea typeface="+mj-ea"/>
                <a:cs typeface="Calibri" panose="020F0502020204030204" pitchFamily="34" charset="0"/>
              </a:rPr>
              <a:t> </a:t>
            </a:r>
            <a:r>
              <a:rPr lang="en-US" sz="1600" kern="1200" dirty="0" err="1">
                <a:solidFill>
                  <a:schemeClr val="accent5">
                    <a:lumMod val="50000"/>
                  </a:schemeClr>
                </a:solidFill>
                <a:ea typeface="+mj-ea"/>
                <a:cs typeface="Calibri" panose="020F0502020204030204" pitchFamily="34" charset="0"/>
              </a:rPr>
              <a:t>cấp</a:t>
            </a:r>
            <a:r>
              <a:rPr lang="en-US" sz="1600" kern="1200" dirty="0">
                <a:solidFill>
                  <a:schemeClr val="accent5">
                    <a:lumMod val="50000"/>
                  </a:schemeClr>
                </a:solidFill>
                <a:ea typeface="+mj-ea"/>
                <a:cs typeface="Calibri" panose="020F0502020204030204" pitchFamily="34" charset="0"/>
              </a:rPr>
              <a:t> </a:t>
            </a:r>
            <a:r>
              <a:rPr lang="en-US" sz="1600" kern="1200" dirty="0" err="1">
                <a:solidFill>
                  <a:schemeClr val="accent5">
                    <a:lumMod val="50000"/>
                  </a:schemeClr>
                </a:solidFill>
                <a:ea typeface="+mj-ea"/>
                <a:cs typeface="Calibri" panose="020F0502020204030204" pitchFamily="34" charset="0"/>
              </a:rPr>
              <a:t>được</a:t>
            </a:r>
            <a:r>
              <a:rPr lang="en-US" sz="1600" kern="1200" dirty="0">
                <a:solidFill>
                  <a:schemeClr val="accent5">
                    <a:lumMod val="50000"/>
                  </a:schemeClr>
                </a:solidFill>
                <a:ea typeface="+mj-ea"/>
                <a:cs typeface="Calibri" panose="020F0502020204030204" pitchFamily="34" charset="0"/>
              </a:rPr>
              <a:t> </a:t>
            </a:r>
            <a:r>
              <a:rPr lang="en-US" sz="1600" dirty="0" err="1">
                <a:solidFill>
                  <a:schemeClr val="accent5">
                    <a:lumMod val="50000"/>
                  </a:schemeClr>
                </a:solidFill>
                <a:ea typeface="+mj-ea"/>
                <a:cs typeface="Calibri" panose="020F0502020204030204" pitchFamily="34" charset="0"/>
              </a:rPr>
              <a:t>lựa</a:t>
            </a:r>
            <a:r>
              <a:rPr lang="en-US" sz="1600" dirty="0">
                <a:solidFill>
                  <a:schemeClr val="accent5">
                    <a:lumMod val="50000"/>
                  </a:schemeClr>
                </a:solidFill>
                <a:ea typeface="+mj-ea"/>
                <a:cs typeface="Calibri" panose="020F0502020204030204" pitchFamily="34" charset="0"/>
              </a:rPr>
              <a:t> </a:t>
            </a:r>
            <a:r>
              <a:rPr lang="en-US" sz="1600" dirty="0" err="1">
                <a:solidFill>
                  <a:schemeClr val="accent5">
                    <a:lumMod val="50000"/>
                  </a:schemeClr>
                </a:solidFill>
                <a:ea typeface="+mj-ea"/>
                <a:cs typeface="Calibri" panose="020F0502020204030204" pitchFamily="34" charset="0"/>
              </a:rPr>
              <a:t>chọn</a:t>
            </a:r>
            <a:r>
              <a:rPr lang="en-US" sz="1600" dirty="0">
                <a:solidFill>
                  <a:schemeClr val="accent5">
                    <a:lumMod val="50000"/>
                  </a:schemeClr>
                </a:solidFill>
                <a:ea typeface="+mj-ea"/>
                <a:cs typeface="Calibri" panose="020F0502020204030204" pitchFamily="34" charset="0"/>
              </a:rPr>
              <a:t>, </a:t>
            </a:r>
            <a:r>
              <a:rPr lang="en-US" sz="1600" dirty="0" err="1">
                <a:solidFill>
                  <a:schemeClr val="accent5">
                    <a:lumMod val="50000"/>
                  </a:schemeClr>
                </a:solidFill>
                <a:ea typeface="+mj-ea"/>
                <a:cs typeface="Calibri" panose="020F0502020204030204" pitchFamily="34" charset="0"/>
              </a:rPr>
              <a:t>trung</a:t>
            </a:r>
            <a:r>
              <a:rPr lang="en-US" sz="1600" dirty="0">
                <a:solidFill>
                  <a:schemeClr val="accent5">
                    <a:lumMod val="50000"/>
                  </a:schemeClr>
                </a:solidFill>
                <a:ea typeface="+mj-ea"/>
                <a:cs typeface="Calibri" panose="020F0502020204030204" pitchFamily="34" charset="0"/>
              </a:rPr>
              <a:t> </a:t>
            </a:r>
            <a:r>
              <a:rPr lang="en-US" sz="1600" dirty="0" err="1">
                <a:solidFill>
                  <a:schemeClr val="accent5">
                    <a:lumMod val="50000"/>
                  </a:schemeClr>
                </a:solidFill>
                <a:ea typeface="+mj-ea"/>
                <a:cs typeface="Calibri" panose="020F0502020204030204" pitchFamily="34" charset="0"/>
              </a:rPr>
              <a:t>tâm</a:t>
            </a:r>
            <a:r>
              <a:rPr lang="en-US" sz="1600" dirty="0">
                <a:solidFill>
                  <a:schemeClr val="accent5">
                    <a:lumMod val="50000"/>
                  </a:schemeClr>
                </a:solidFill>
                <a:ea typeface="+mj-ea"/>
                <a:cs typeface="Calibri" panose="020F0502020204030204" pitchFamily="34" charset="0"/>
              </a:rPr>
              <a:t> </a:t>
            </a:r>
            <a:r>
              <a:rPr lang="en-US" sz="1600" dirty="0" err="1">
                <a:solidFill>
                  <a:schemeClr val="accent5">
                    <a:lumMod val="50000"/>
                  </a:schemeClr>
                </a:solidFill>
                <a:ea typeface="+mj-ea"/>
                <a:cs typeface="Calibri" panose="020F0502020204030204" pitchFamily="34" charset="0"/>
              </a:rPr>
              <a:t>vùng</a:t>
            </a:r>
            <a:r>
              <a:rPr lang="en-US" sz="1600" dirty="0">
                <a:solidFill>
                  <a:schemeClr val="accent5">
                    <a:lumMod val="50000"/>
                  </a:schemeClr>
                </a:solidFill>
                <a:ea typeface="+mj-ea"/>
                <a:cs typeface="Calibri" panose="020F0502020204030204" pitchFamily="34" charset="0"/>
              </a:rPr>
              <a:t> </a:t>
            </a:r>
            <a:r>
              <a:rPr lang="en-US" sz="1600" dirty="0" err="1">
                <a:solidFill>
                  <a:schemeClr val="accent5">
                    <a:lumMod val="50000"/>
                  </a:schemeClr>
                </a:solidFill>
                <a:ea typeface="+mj-ea"/>
                <a:cs typeface="Calibri" panose="020F0502020204030204" pitchFamily="34" charset="0"/>
              </a:rPr>
              <a:t>và</a:t>
            </a:r>
            <a:r>
              <a:rPr lang="en-US" sz="1600" dirty="0">
                <a:solidFill>
                  <a:schemeClr val="accent5">
                    <a:lumMod val="50000"/>
                  </a:schemeClr>
                </a:solidFill>
                <a:ea typeface="+mj-ea"/>
                <a:cs typeface="Calibri" panose="020F0502020204030204" pitchFamily="34" charset="0"/>
              </a:rPr>
              <a:t> </a:t>
            </a:r>
            <a:r>
              <a:rPr lang="en-US" sz="1600" b="1" dirty="0">
                <a:solidFill>
                  <a:schemeClr val="accent5">
                    <a:lumMod val="50000"/>
                  </a:schemeClr>
                </a:solidFill>
                <a:ea typeface="+mj-ea"/>
                <a:cs typeface="Calibri" panose="020F0502020204030204" pitchFamily="34" charset="0"/>
              </a:rPr>
              <a:t>BẠN </a:t>
            </a:r>
            <a:r>
              <a:rPr lang="en-US" sz="1600" dirty="0" err="1">
                <a:solidFill>
                  <a:schemeClr val="accent5">
                    <a:lumMod val="50000"/>
                  </a:schemeClr>
                </a:solidFill>
                <a:ea typeface="+mj-ea"/>
                <a:cs typeface="Calibri" panose="020F0502020204030204" pitchFamily="34" charset="0"/>
              </a:rPr>
              <a:t>sẽ</a:t>
            </a:r>
            <a:r>
              <a:rPr lang="en-US" sz="1600" dirty="0">
                <a:solidFill>
                  <a:schemeClr val="accent5">
                    <a:lumMod val="50000"/>
                  </a:schemeClr>
                </a:solidFill>
                <a:ea typeface="+mj-ea"/>
                <a:cs typeface="Calibri" panose="020F0502020204030204" pitchFamily="34" charset="0"/>
              </a:rPr>
              <a:t> </a:t>
            </a:r>
            <a:r>
              <a:rPr lang="en-US" sz="1600" dirty="0" err="1">
                <a:solidFill>
                  <a:schemeClr val="accent5">
                    <a:lumMod val="50000"/>
                  </a:schemeClr>
                </a:solidFill>
                <a:ea typeface="+mj-ea"/>
                <a:cs typeface="Calibri" panose="020F0502020204030204" pitchFamily="34" charset="0"/>
              </a:rPr>
              <a:t>thực</a:t>
            </a:r>
            <a:r>
              <a:rPr lang="en-US" sz="1600" dirty="0">
                <a:solidFill>
                  <a:schemeClr val="accent5">
                    <a:lumMod val="50000"/>
                  </a:schemeClr>
                </a:solidFill>
                <a:ea typeface="+mj-ea"/>
                <a:cs typeface="Calibri" panose="020F0502020204030204" pitchFamily="34" charset="0"/>
              </a:rPr>
              <a:t> </a:t>
            </a:r>
            <a:r>
              <a:rPr lang="en-US" sz="1600" dirty="0" err="1">
                <a:solidFill>
                  <a:schemeClr val="accent5">
                    <a:lumMod val="50000"/>
                  </a:schemeClr>
                </a:solidFill>
                <a:ea typeface="+mj-ea"/>
                <a:cs typeface="Calibri" panose="020F0502020204030204" pitchFamily="34" charset="0"/>
              </a:rPr>
              <a:t>hiện</a:t>
            </a:r>
            <a:r>
              <a:rPr lang="en-US" sz="1600" dirty="0">
                <a:solidFill>
                  <a:schemeClr val="accent5">
                    <a:lumMod val="50000"/>
                  </a:schemeClr>
                </a:solidFill>
                <a:ea typeface="+mj-ea"/>
                <a:cs typeface="+mj-cs"/>
              </a:rPr>
              <a:t> </a:t>
            </a:r>
            <a:r>
              <a:rPr lang="en-US" sz="1600" dirty="0" err="1">
                <a:solidFill>
                  <a:schemeClr val="accent5">
                    <a:lumMod val="50000"/>
                  </a:schemeClr>
                </a:solidFill>
                <a:ea typeface="+mj-ea"/>
                <a:cs typeface="+mj-cs"/>
              </a:rPr>
              <a:t>đánh</a:t>
            </a:r>
            <a:r>
              <a:rPr lang="en-US" sz="1600" dirty="0">
                <a:solidFill>
                  <a:schemeClr val="accent5">
                    <a:lumMod val="50000"/>
                  </a:schemeClr>
                </a:solidFill>
                <a:ea typeface="+mj-ea"/>
                <a:cs typeface="+mj-cs"/>
              </a:rPr>
              <a:t> </a:t>
            </a:r>
            <a:r>
              <a:rPr lang="en-US" sz="1600" dirty="0" err="1">
                <a:solidFill>
                  <a:schemeClr val="accent5">
                    <a:lumMod val="50000"/>
                  </a:schemeClr>
                </a:solidFill>
                <a:ea typeface="+mj-ea"/>
                <a:cs typeface="+mj-cs"/>
              </a:rPr>
              <a:t>giá</a:t>
            </a:r>
            <a:r>
              <a:rPr lang="en-US" sz="1600" dirty="0">
                <a:solidFill>
                  <a:schemeClr val="accent5">
                    <a:lumMod val="50000"/>
                  </a:schemeClr>
                </a:solidFill>
                <a:ea typeface="+mj-ea"/>
                <a:cs typeface="+mj-cs"/>
              </a:rPr>
              <a:t> </a:t>
            </a:r>
            <a:r>
              <a:rPr lang="en-US" sz="1600" u="sng" dirty="0" err="1">
                <a:solidFill>
                  <a:schemeClr val="accent5">
                    <a:lumMod val="50000"/>
                  </a:schemeClr>
                </a:solidFill>
                <a:ea typeface="+mj-ea"/>
                <a:cs typeface="+mj-cs"/>
              </a:rPr>
              <a:t>tại</a:t>
            </a:r>
            <a:r>
              <a:rPr lang="en-US" sz="1600" u="sng" dirty="0">
                <a:solidFill>
                  <a:schemeClr val="accent5">
                    <a:lumMod val="50000"/>
                  </a:schemeClr>
                </a:solidFill>
                <a:ea typeface="+mj-ea"/>
                <a:cs typeface="+mj-cs"/>
              </a:rPr>
              <a:t> </a:t>
            </a:r>
            <a:r>
              <a:rPr lang="en-US" sz="1600" u="sng" dirty="0" err="1">
                <a:solidFill>
                  <a:schemeClr val="accent5">
                    <a:lumMod val="50000"/>
                  </a:schemeClr>
                </a:solidFill>
                <a:ea typeface="+mj-ea"/>
                <a:cs typeface="+mj-cs"/>
              </a:rPr>
              <a:t>chỗ</a:t>
            </a:r>
            <a:r>
              <a:rPr lang="en-US" sz="1600" dirty="0">
                <a:solidFill>
                  <a:schemeClr val="accent5">
                    <a:lumMod val="50000"/>
                  </a:schemeClr>
                </a:solidFill>
                <a:ea typeface="+mj-ea"/>
                <a:cs typeface="+mj-cs"/>
              </a:rPr>
              <a:t>...</a:t>
            </a:r>
            <a:endParaRPr lang="en-US" sz="1600" kern="1200" dirty="0">
              <a:solidFill>
                <a:schemeClr val="accent5">
                  <a:lumMod val="50000"/>
                </a:schemeClr>
              </a:solidFill>
              <a:ea typeface="+mj-ea"/>
              <a:cs typeface="+mj-cs"/>
            </a:endParaRPr>
          </a:p>
        </p:txBody>
      </p:sp>
      <p:sp>
        <p:nvSpPr>
          <p:cNvPr id="22" name="TextBox 21">
            <a:extLst>
              <a:ext uri="{FF2B5EF4-FFF2-40B4-BE49-F238E27FC236}">
                <a16:creationId xmlns:a16="http://schemas.microsoft.com/office/drawing/2014/main" id="{5CD4DDB5-51F8-5241-923F-14F484F9276F}"/>
              </a:ext>
            </a:extLst>
          </p:cNvPr>
          <p:cNvSpPr txBox="1"/>
          <p:nvPr/>
        </p:nvSpPr>
        <p:spPr>
          <a:xfrm>
            <a:off x="5062393" y="3786063"/>
            <a:ext cx="1894998" cy="978729"/>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1600" kern="1200" dirty="0" err="1">
                <a:solidFill>
                  <a:schemeClr val="accent5">
                    <a:lumMod val="50000"/>
                  </a:schemeClr>
                </a:solidFill>
                <a:ea typeface="+mj-ea"/>
                <a:cs typeface="Calibri" panose="020F0502020204030204" pitchFamily="34" charset="0"/>
              </a:rPr>
              <a:t>Nếu</a:t>
            </a:r>
            <a:r>
              <a:rPr lang="en-US" sz="1600" kern="1200" dirty="0">
                <a:solidFill>
                  <a:schemeClr val="accent5">
                    <a:lumMod val="50000"/>
                  </a:schemeClr>
                </a:solidFill>
                <a:ea typeface="+mj-ea"/>
                <a:cs typeface="Calibri" panose="020F0502020204030204" pitchFamily="34" charset="0"/>
              </a:rPr>
              <a:t> </a:t>
            </a:r>
            <a:r>
              <a:rPr lang="en-US" sz="1600" kern="1200" dirty="0" err="1">
                <a:solidFill>
                  <a:schemeClr val="accent5">
                    <a:lumMod val="50000"/>
                  </a:schemeClr>
                </a:solidFill>
                <a:ea typeface="+mj-ea"/>
                <a:cs typeface="Calibri" panose="020F0502020204030204" pitchFamily="34" charset="0"/>
              </a:rPr>
              <a:t>nhà</a:t>
            </a:r>
            <a:r>
              <a:rPr lang="en-US" sz="1600" kern="1200" dirty="0">
                <a:solidFill>
                  <a:schemeClr val="accent5">
                    <a:lumMod val="50000"/>
                  </a:schemeClr>
                </a:solidFill>
                <a:ea typeface="+mj-ea"/>
                <a:cs typeface="Calibri" panose="020F0502020204030204" pitchFamily="34" charset="0"/>
              </a:rPr>
              <a:t> </a:t>
            </a:r>
            <a:r>
              <a:rPr lang="en-US" sz="1600" kern="1200" dirty="0" err="1">
                <a:solidFill>
                  <a:schemeClr val="accent5">
                    <a:lumMod val="50000"/>
                  </a:schemeClr>
                </a:solidFill>
                <a:ea typeface="+mj-ea"/>
                <a:cs typeface="Calibri" panose="020F0502020204030204" pitchFamily="34" charset="0"/>
              </a:rPr>
              <a:t>cung</a:t>
            </a:r>
            <a:r>
              <a:rPr lang="en-US" sz="1600" kern="1200" dirty="0">
                <a:solidFill>
                  <a:schemeClr val="accent5">
                    <a:lumMod val="50000"/>
                  </a:schemeClr>
                </a:solidFill>
                <a:ea typeface="+mj-ea"/>
                <a:cs typeface="Calibri" panose="020F0502020204030204" pitchFamily="34" charset="0"/>
              </a:rPr>
              <a:t> </a:t>
            </a:r>
            <a:r>
              <a:rPr lang="en-US" sz="1600" kern="1200" dirty="0" err="1">
                <a:solidFill>
                  <a:schemeClr val="accent5">
                    <a:lumMod val="50000"/>
                  </a:schemeClr>
                </a:solidFill>
                <a:ea typeface="+mj-ea"/>
                <a:cs typeface="Calibri" panose="020F0502020204030204" pitchFamily="34" charset="0"/>
              </a:rPr>
              <a:t>cấp</a:t>
            </a:r>
            <a:r>
              <a:rPr lang="en-US" sz="1600" kern="1200" dirty="0">
                <a:solidFill>
                  <a:schemeClr val="accent5">
                    <a:lumMod val="50000"/>
                  </a:schemeClr>
                </a:solidFill>
                <a:ea typeface="+mj-ea"/>
                <a:cs typeface="Calibri" panose="020F0502020204030204" pitchFamily="34" charset="0"/>
              </a:rPr>
              <a:t> </a:t>
            </a:r>
            <a:r>
              <a:rPr lang="en-US" sz="1600" b="1" kern="1200" dirty="0" err="1">
                <a:solidFill>
                  <a:schemeClr val="accent5">
                    <a:lumMod val="50000"/>
                  </a:schemeClr>
                </a:solidFill>
                <a:ea typeface="+mj-ea"/>
                <a:cs typeface="Calibri" panose="020F0502020204030204" pitchFamily="34" charset="0"/>
              </a:rPr>
              <a:t>chấp</a:t>
            </a:r>
            <a:r>
              <a:rPr lang="en-US" sz="1600" b="1" kern="1200" dirty="0">
                <a:solidFill>
                  <a:schemeClr val="accent5">
                    <a:lumMod val="50000"/>
                  </a:schemeClr>
                </a:solidFill>
                <a:ea typeface="+mj-ea"/>
                <a:cs typeface="Calibri" panose="020F0502020204030204" pitchFamily="34" charset="0"/>
              </a:rPr>
              <a:t> </a:t>
            </a:r>
            <a:r>
              <a:rPr lang="en-US" sz="1600" b="1" kern="1200" dirty="0" err="1">
                <a:solidFill>
                  <a:schemeClr val="accent5">
                    <a:lumMod val="50000"/>
                  </a:schemeClr>
                </a:solidFill>
                <a:ea typeface="+mj-ea"/>
                <a:cs typeface="Calibri" panose="020F0502020204030204" pitchFamily="34" charset="0"/>
              </a:rPr>
              <a:t>thuận</a:t>
            </a:r>
            <a:r>
              <a:rPr lang="en-US" sz="1600" b="1" kern="1200" dirty="0">
                <a:solidFill>
                  <a:schemeClr val="accent5">
                    <a:lumMod val="50000"/>
                  </a:schemeClr>
                </a:solidFill>
                <a:ea typeface="+mj-ea"/>
                <a:cs typeface="Calibri" panose="020F0502020204030204" pitchFamily="34" charset="0"/>
              </a:rPr>
              <a:t>, </a:t>
            </a:r>
            <a:r>
              <a:rPr lang="en-US" sz="1600" kern="1200" dirty="0" err="1">
                <a:solidFill>
                  <a:schemeClr val="accent5">
                    <a:lumMod val="50000"/>
                  </a:schemeClr>
                </a:solidFill>
                <a:ea typeface="+mj-ea"/>
                <a:cs typeface="Calibri" panose="020F0502020204030204" pitchFamily="34" charset="0"/>
              </a:rPr>
              <a:t>bạn</a:t>
            </a:r>
            <a:r>
              <a:rPr lang="en-US" sz="1600" kern="1200" dirty="0">
                <a:solidFill>
                  <a:schemeClr val="accent5">
                    <a:lumMod val="50000"/>
                  </a:schemeClr>
                </a:solidFill>
                <a:ea typeface="+mj-ea"/>
                <a:cs typeface="Calibri" panose="020F0502020204030204" pitchFamily="34" charset="0"/>
              </a:rPr>
              <a:t> </a:t>
            </a:r>
            <a:r>
              <a:rPr lang="en-US" sz="1600" kern="1200" dirty="0" err="1">
                <a:solidFill>
                  <a:schemeClr val="accent5">
                    <a:lumMod val="50000"/>
                  </a:schemeClr>
                </a:solidFill>
                <a:ea typeface="+mj-ea"/>
                <a:cs typeface="Calibri" panose="020F0502020204030204" pitchFamily="34" charset="0"/>
              </a:rPr>
              <a:t>có</a:t>
            </a:r>
            <a:r>
              <a:rPr lang="en-US" sz="1600" kern="1200" dirty="0">
                <a:solidFill>
                  <a:schemeClr val="accent5">
                    <a:lumMod val="50000"/>
                  </a:schemeClr>
                </a:solidFill>
                <a:ea typeface="+mj-ea"/>
                <a:cs typeface="Calibri" panose="020F0502020204030204" pitchFamily="34" charset="0"/>
              </a:rPr>
              <a:t> </a:t>
            </a:r>
            <a:r>
              <a:rPr lang="en-US" sz="1600" kern="1200" dirty="0" err="1">
                <a:solidFill>
                  <a:schemeClr val="accent5">
                    <a:lumMod val="50000"/>
                  </a:schemeClr>
                </a:solidFill>
                <a:ea typeface="+mj-ea"/>
                <a:cs typeface="Calibri" panose="020F0502020204030204" pitchFamily="34" charset="0"/>
              </a:rPr>
              <a:t>thể</a:t>
            </a:r>
            <a:r>
              <a:rPr lang="en-US" sz="1600" kern="1200" dirty="0">
                <a:solidFill>
                  <a:schemeClr val="accent5">
                    <a:lumMod val="50000"/>
                  </a:schemeClr>
                </a:solidFill>
                <a:ea typeface="+mj-ea"/>
                <a:cs typeface="Calibri" panose="020F0502020204030204" pitchFamily="34" charset="0"/>
              </a:rPr>
              <a:t> </a:t>
            </a:r>
            <a:r>
              <a:rPr lang="en-US" sz="1600" kern="1200" dirty="0" err="1">
                <a:solidFill>
                  <a:schemeClr val="accent5">
                    <a:lumMod val="50000"/>
                  </a:schemeClr>
                </a:solidFill>
                <a:ea typeface="+mj-ea"/>
                <a:cs typeface="Calibri" panose="020F0502020204030204" pitchFamily="34" charset="0"/>
              </a:rPr>
              <a:t>sử</a:t>
            </a:r>
            <a:r>
              <a:rPr lang="en-US" sz="1600" kern="1200" dirty="0">
                <a:solidFill>
                  <a:schemeClr val="accent5">
                    <a:lumMod val="50000"/>
                  </a:schemeClr>
                </a:solidFill>
                <a:ea typeface="+mj-ea"/>
                <a:cs typeface="Calibri" panose="020F0502020204030204" pitchFamily="34" charset="0"/>
              </a:rPr>
              <a:t> </a:t>
            </a:r>
            <a:r>
              <a:rPr lang="en-US" sz="1600" kern="1200" dirty="0" err="1">
                <a:solidFill>
                  <a:schemeClr val="accent5">
                    <a:lumMod val="50000"/>
                  </a:schemeClr>
                </a:solidFill>
                <a:ea typeface="+mj-ea"/>
                <a:cs typeface="Calibri" panose="020F0502020204030204" pitchFamily="34" charset="0"/>
              </a:rPr>
              <a:t>dụng</a:t>
            </a:r>
            <a:r>
              <a:rPr lang="en-US" sz="1600" kern="1200" dirty="0">
                <a:solidFill>
                  <a:schemeClr val="accent5">
                    <a:lumMod val="50000"/>
                  </a:schemeClr>
                </a:solidFill>
                <a:ea typeface="+mj-ea"/>
                <a:cs typeface="Calibri" panose="020F0502020204030204" pitchFamily="34" charset="0"/>
              </a:rPr>
              <a:t> </a:t>
            </a:r>
            <a:r>
              <a:rPr lang="en-US" sz="1600" kern="1200" dirty="0" err="1">
                <a:solidFill>
                  <a:schemeClr val="accent5">
                    <a:lumMod val="50000"/>
                  </a:schemeClr>
                </a:solidFill>
                <a:ea typeface="+mj-ea"/>
                <a:cs typeface="Calibri" panose="020F0502020204030204" pitchFamily="34" charset="0"/>
              </a:rPr>
              <a:t>dịch</a:t>
            </a:r>
            <a:r>
              <a:rPr lang="en-US" sz="1600" kern="1200" dirty="0">
                <a:solidFill>
                  <a:schemeClr val="accent5">
                    <a:lumMod val="50000"/>
                  </a:schemeClr>
                </a:solidFill>
                <a:ea typeface="+mj-ea"/>
                <a:cs typeface="Calibri" panose="020F0502020204030204" pitchFamily="34" charset="0"/>
              </a:rPr>
              <a:t> </a:t>
            </a:r>
            <a:r>
              <a:rPr lang="en-US" sz="1600" kern="1200" dirty="0" err="1">
                <a:solidFill>
                  <a:schemeClr val="accent5">
                    <a:lumMod val="50000"/>
                  </a:schemeClr>
                </a:solidFill>
                <a:ea typeface="+mj-ea"/>
                <a:cs typeface="Calibri" panose="020F0502020204030204" pitchFamily="34" charset="0"/>
              </a:rPr>
              <a:t>vụ</a:t>
            </a:r>
            <a:r>
              <a:rPr lang="en-US" sz="1600" kern="1200" dirty="0">
                <a:solidFill>
                  <a:schemeClr val="accent5">
                    <a:lumMod val="50000"/>
                  </a:schemeClr>
                </a:solidFill>
                <a:ea typeface="+mj-ea"/>
                <a:cs typeface="Calibri" panose="020F0502020204030204" pitchFamily="34" charset="0"/>
              </a:rPr>
              <a:t> </a:t>
            </a:r>
            <a:r>
              <a:rPr lang="en-US" sz="1600" kern="1200" dirty="0" err="1">
                <a:solidFill>
                  <a:schemeClr val="accent5">
                    <a:lumMod val="50000"/>
                  </a:schemeClr>
                </a:solidFill>
                <a:ea typeface="+mj-ea"/>
                <a:cs typeface="Calibri" panose="020F0502020204030204" pitchFamily="34" charset="0"/>
              </a:rPr>
              <a:t>này</a:t>
            </a:r>
            <a:endParaRPr lang="en-US" sz="1600" kern="1200" dirty="0">
              <a:solidFill>
                <a:schemeClr val="accent5">
                  <a:lumMod val="50000"/>
                </a:schemeClr>
              </a:solidFill>
              <a:ea typeface="+mj-ea"/>
              <a:cs typeface="Calibri" panose="020F0502020204030204" pitchFamily="34" charset="0"/>
            </a:endParaRPr>
          </a:p>
        </p:txBody>
      </p:sp>
      <p:sp>
        <p:nvSpPr>
          <p:cNvPr id="23" name="TextBox 22">
            <a:extLst>
              <a:ext uri="{FF2B5EF4-FFF2-40B4-BE49-F238E27FC236}">
                <a16:creationId xmlns:a16="http://schemas.microsoft.com/office/drawing/2014/main" id="{B997AA56-CE82-0345-9463-4CE7CD437CA7}"/>
              </a:ext>
            </a:extLst>
          </p:cNvPr>
          <p:cNvSpPr txBox="1"/>
          <p:nvPr/>
        </p:nvSpPr>
        <p:spPr>
          <a:xfrm>
            <a:off x="7515859" y="3786063"/>
            <a:ext cx="1894998" cy="1865126"/>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1600" kern="1200" dirty="0" err="1">
                <a:solidFill>
                  <a:schemeClr val="accent5">
                    <a:lumMod val="50000"/>
                  </a:schemeClr>
                </a:solidFill>
                <a:ea typeface="+mj-ea"/>
                <a:cs typeface="Calibri" panose="020F0502020204030204" pitchFamily="34" charset="0"/>
              </a:rPr>
              <a:t>Nếu</a:t>
            </a:r>
            <a:r>
              <a:rPr lang="en-US" sz="1600" kern="1200" dirty="0">
                <a:solidFill>
                  <a:schemeClr val="accent5">
                    <a:lumMod val="50000"/>
                  </a:schemeClr>
                </a:solidFill>
                <a:ea typeface="+mj-ea"/>
                <a:cs typeface="Calibri" panose="020F0502020204030204" pitchFamily="34" charset="0"/>
              </a:rPr>
              <a:t> </a:t>
            </a:r>
            <a:r>
              <a:rPr lang="en-US" sz="1600" kern="1200" dirty="0" err="1">
                <a:solidFill>
                  <a:schemeClr val="accent5">
                    <a:lumMod val="50000"/>
                  </a:schemeClr>
                </a:solidFill>
                <a:ea typeface="+mj-ea"/>
                <a:cs typeface="Calibri" panose="020F0502020204030204" pitchFamily="34" charset="0"/>
              </a:rPr>
              <a:t>nhà</a:t>
            </a:r>
            <a:r>
              <a:rPr lang="en-US" sz="1600" kern="1200" dirty="0">
                <a:solidFill>
                  <a:schemeClr val="accent5">
                    <a:lumMod val="50000"/>
                  </a:schemeClr>
                </a:solidFill>
                <a:ea typeface="+mj-ea"/>
                <a:cs typeface="Calibri" panose="020F0502020204030204" pitchFamily="34" charset="0"/>
              </a:rPr>
              <a:t> </a:t>
            </a:r>
            <a:r>
              <a:rPr lang="en-US" sz="1600" kern="1200" dirty="0" err="1">
                <a:solidFill>
                  <a:schemeClr val="accent5">
                    <a:lumMod val="50000"/>
                  </a:schemeClr>
                </a:solidFill>
                <a:ea typeface="+mj-ea"/>
                <a:cs typeface="Calibri" panose="020F0502020204030204" pitchFamily="34" charset="0"/>
              </a:rPr>
              <a:t>cung</a:t>
            </a:r>
            <a:r>
              <a:rPr lang="en-US" sz="1600" kern="1200" dirty="0">
                <a:solidFill>
                  <a:schemeClr val="accent5">
                    <a:lumMod val="50000"/>
                  </a:schemeClr>
                </a:solidFill>
                <a:ea typeface="+mj-ea"/>
                <a:cs typeface="Calibri" panose="020F0502020204030204" pitchFamily="34" charset="0"/>
              </a:rPr>
              <a:t> </a:t>
            </a:r>
            <a:r>
              <a:rPr lang="en-US" sz="1600" kern="1200" dirty="0" err="1">
                <a:solidFill>
                  <a:schemeClr val="accent5">
                    <a:lumMod val="50000"/>
                  </a:schemeClr>
                </a:solidFill>
                <a:ea typeface="+mj-ea"/>
                <a:cs typeface="Calibri" panose="020F0502020204030204" pitchFamily="34" charset="0"/>
              </a:rPr>
              <a:t>cấp</a:t>
            </a:r>
            <a:r>
              <a:rPr lang="en-US" sz="1600" kern="1200" dirty="0">
                <a:solidFill>
                  <a:schemeClr val="accent5">
                    <a:lumMod val="50000"/>
                  </a:schemeClr>
                </a:solidFill>
                <a:ea typeface="+mj-ea"/>
                <a:cs typeface="Calibri" panose="020F0502020204030204" pitchFamily="34" charset="0"/>
              </a:rPr>
              <a:t> </a:t>
            </a:r>
            <a:r>
              <a:rPr lang="en-US" sz="1600" b="1" dirty="0" err="1">
                <a:solidFill>
                  <a:schemeClr val="accent5">
                    <a:lumMod val="50000"/>
                  </a:schemeClr>
                </a:solidFill>
                <a:ea typeface="+mj-ea"/>
                <a:cs typeface="Calibri" panose="020F0502020204030204" pitchFamily="34" charset="0"/>
              </a:rPr>
              <a:t>không</a:t>
            </a:r>
            <a:r>
              <a:rPr lang="en-US" sz="1600" b="1" dirty="0">
                <a:solidFill>
                  <a:schemeClr val="accent5">
                    <a:lumMod val="50000"/>
                  </a:schemeClr>
                </a:solidFill>
                <a:ea typeface="+mj-ea"/>
                <a:cs typeface="Calibri" panose="020F0502020204030204" pitchFamily="34" charset="0"/>
              </a:rPr>
              <a:t> </a:t>
            </a:r>
            <a:r>
              <a:rPr lang="en-US" sz="1600" b="1" dirty="0" err="1">
                <a:solidFill>
                  <a:schemeClr val="accent5">
                    <a:lumMod val="50000"/>
                  </a:schemeClr>
                </a:solidFill>
                <a:ea typeface="+mj-ea"/>
                <a:cs typeface="Calibri" panose="020F0502020204030204" pitchFamily="34" charset="0"/>
              </a:rPr>
              <a:t>chấp</a:t>
            </a:r>
            <a:r>
              <a:rPr lang="en-US" sz="1600" b="1" dirty="0">
                <a:solidFill>
                  <a:schemeClr val="accent5">
                    <a:lumMod val="50000"/>
                  </a:schemeClr>
                </a:solidFill>
                <a:ea typeface="+mj-ea"/>
                <a:cs typeface="Calibri" panose="020F0502020204030204" pitchFamily="34" charset="0"/>
              </a:rPr>
              <a:t> </a:t>
            </a:r>
            <a:r>
              <a:rPr lang="en-US" sz="1600" b="1" dirty="0" err="1">
                <a:solidFill>
                  <a:schemeClr val="accent5">
                    <a:lumMod val="50000"/>
                  </a:schemeClr>
                </a:solidFill>
                <a:ea typeface="+mj-ea"/>
                <a:cs typeface="Calibri" panose="020F0502020204030204" pitchFamily="34" charset="0"/>
              </a:rPr>
              <a:t>thuận</a:t>
            </a:r>
            <a:r>
              <a:rPr lang="en-US" sz="1600" kern="1200" dirty="0">
                <a:solidFill>
                  <a:schemeClr val="accent5">
                    <a:lumMod val="50000"/>
                  </a:schemeClr>
                </a:solidFill>
                <a:ea typeface="+mj-ea"/>
                <a:cs typeface="Calibri" panose="020F0502020204030204" pitchFamily="34" charset="0"/>
              </a:rPr>
              <a:t>, </a:t>
            </a:r>
            <a:r>
              <a:rPr lang="en-US" sz="1600" kern="1200" dirty="0" err="1">
                <a:solidFill>
                  <a:schemeClr val="accent5">
                    <a:lumMod val="50000"/>
                  </a:schemeClr>
                </a:solidFill>
                <a:ea typeface="+mj-ea"/>
                <a:cs typeface="Calibri" panose="020F0502020204030204" pitchFamily="34" charset="0"/>
              </a:rPr>
              <a:t>bạn</a:t>
            </a:r>
            <a:r>
              <a:rPr lang="en-US" sz="1600" kern="1200" dirty="0">
                <a:solidFill>
                  <a:schemeClr val="accent5">
                    <a:lumMod val="50000"/>
                  </a:schemeClr>
                </a:solidFill>
                <a:ea typeface="+mj-ea"/>
                <a:cs typeface="Calibri" panose="020F0502020204030204" pitchFamily="34" charset="0"/>
              </a:rPr>
              <a:t> </a:t>
            </a:r>
            <a:r>
              <a:rPr lang="en-US" sz="1600" kern="1200" dirty="0" err="1">
                <a:solidFill>
                  <a:schemeClr val="accent5">
                    <a:lumMod val="50000"/>
                  </a:schemeClr>
                </a:solidFill>
                <a:ea typeface="+mj-ea"/>
                <a:cs typeface="Calibri" panose="020F0502020204030204" pitchFamily="34" charset="0"/>
              </a:rPr>
              <a:t>có</a:t>
            </a:r>
            <a:r>
              <a:rPr lang="en-US" sz="1600" kern="1200" dirty="0">
                <a:solidFill>
                  <a:schemeClr val="accent5">
                    <a:lumMod val="50000"/>
                  </a:schemeClr>
                </a:solidFill>
                <a:ea typeface="+mj-ea"/>
                <a:cs typeface="Calibri" panose="020F0502020204030204" pitchFamily="34" charset="0"/>
              </a:rPr>
              <a:t> </a:t>
            </a:r>
            <a:r>
              <a:rPr lang="en-US" sz="1600" kern="1200" dirty="0" err="1">
                <a:solidFill>
                  <a:schemeClr val="accent5">
                    <a:lumMod val="50000"/>
                  </a:schemeClr>
                </a:solidFill>
                <a:ea typeface="+mj-ea"/>
                <a:cs typeface="Calibri" panose="020F0502020204030204" pitchFamily="34" charset="0"/>
              </a:rPr>
              <a:t>thể</a:t>
            </a:r>
            <a:r>
              <a:rPr lang="en-US" sz="1600" kern="1200" dirty="0">
                <a:solidFill>
                  <a:schemeClr val="accent5">
                    <a:lumMod val="50000"/>
                  </a:schemeClr>
                </a:solidFill>
                <a:ea typeface="+mj-ea"/>
                <a:cs typeface="Calibri" panose="020F0502020204030204" pitchFamily="34" charset="0"/>
              </a:rPr>
              <a:t> </a:t>
            </a:r>
            <a:r>
              <a:rPr lang="en-US" sz="1600" kern="1200" dirty="0" err="1">
                <a:solidFill>
                  <a:schemeClr val="accent5">
                    <a:lumMod val="50000"/>
                  </a:schemeClr>
                </a:solidFill>
                <a:ea typeface="+mj-ea"/>
                <a:cs typeface="Calibri" panose="020F0502020204030204" pitchFamily="34" charset="0"/>
              </a:rPr>
              <a:t>làm</a:t>
            </a:r>
            <a:r>
              <a:rPr lang="en-US" sz="1600" kern="1200" dirty="0">
                <a:solidFill>
                  <a:schemeClr val="accent5">
                    <a:lumMod val="50000"/>
                  </a:schemeClr>
                </a:solidFill>
                <a:ea typeface="+mj-ea"/>
                <a:cs typeface="Calibri" panose="020F0502020204030204" pitchFamily="34" charset="0"/>
              </a:rPr>
              <a:t> </a:t>
            </a:r>
            <a:r>
              <a:rPr lang="en-US" sz="1600" kern="1200" dirty="0" err="1">
                <a:solidFill>
                  <a:schemeClr val="accent5">
                    <a:lumMod val="50000"/>
                  </a:schemeClr>
                </a:solidFill>
                <a:ea typeface="+mj-ea"/>
                <a:cs typeface="Calibri" panose="020F0502020204030204" pitchFamily="34" charset="0"/>
              </a:rPr>
              <a:t>việc</a:t>
            </a:r>
            <a:r>
              <a:rPr lang="en-US" sz="1600" kern="1200" dirty="0">
                <a:solidFill>
                  <a:schemeClr val="accent5">
                    <a:lumMod val="50000"/>
                  </a:schemeClr>
                </a:solidFill>
                <a:ea typeface="+mj-ea"/>
                <a:cs typeface="Calibri" panose="020F0502020204030204" pitchFamily="34" charset="0"/>
              </a:rPr>
              <a:t> </a:t>
            </a:r>
            <a:r>
              <a:rPr lang="en-US" sz="1600" kern="1200" dirty="0" err="1">
                <a:solidFill>
                  <a:schemeClr val="accent5">
                    <a:lumMod val="50000"/>
                  </a:schemeClr>
                </a:solidFill>
                <a:ea typeface="+mj-ea"/>
                <a:cs typeface="Calibri" panose="020F0502020204030204" pitchFamily="34" charset="0"/>
              </a:rPr>
              <a:t>cùng</a:t>
            </a:r>
            <a:r>
              <a:rPr lang="en-US" sz="1600" kern="1200" dirty="0">
                <a:solidFill>
                  <a:schemeClr val="accent5">
                    <a:lumMod val="50000"/>
                  </a:schemeClr>
                </a:solidFill>
                <a:ea typeface="+mj-ea"/>
                <a:cs typeface="Calibri" panose="020F0502020204030204" pitchFamily="34" charset="0"/>
              </a:rPr>
              <a:t> </a:t>
            </a:r>
            <a:r>
              <a:rPr lang="en-US" sz="1600" kern="1200" dirty="0" err="1">
                <a:solidFill>
                  <a:schemeClr val="accent5">
                    <a:lumMod val="50000"/>
                  </a:schemeClr>
                </a:solidFill>
                <a:ea typeface="+mj-ea"/>
                <a:cs typeface="Calibri" panose="020F0502020204030204" pitchFamily="34" charset="0"/>
              </a:rPr>
              <a:t>họ</a:t>
            </a:r>
            <a:r>
              <a:rPr lang="en-US" sz="1600" kern="1200" dirty="0">
                <a:solidFill>
                  <a:schemeClr val="accent5">
                    <a:lumMod val="50000"/>
                  </a:schemeClr>
                </a:solidFill>
                <a:ea typeface="+mj-ea"/>
                <a:cs typeface="Calibri" panose="020F0502020204030204" pitchFamily="34" charset="0"/>
              </a:rPr>
              <a:t> </a:t>
            </a:r>
            <a:r>
              <a:rPr lang="en-US" sz="1600" kern="1200" dirty="0" err="1">
                <a:solidFill>
                  <a:schemeClr val="accent5">
                    <a:lumMod val="50000"/>
                  </a:schemeClr>
                </a:solidFill>
                <a:ea typeface="+mj-ea"/>
                <a:cs typeface="Calibri" panose="020F0502020204030204" pitchFamily="34" charset="0"/>
              </a:rPr>
              <a:t>để</a:t>
            </a:r>
            <a:r>
              <a:rPr lang="en-US" sz="1600" kern="1200" dirty="0">
                <a:solidFill>
                  <a:schemeClr val="accent5">
                    <a:lumMod val="50000"/>
                  </a:schemeClr>
                </a:solidFill>
                <a:ea typeface="+mj-ea"/>
                <a:cs typeface="Calibri" panose="020F0502020204030204" pitchFamily="34" charset="0"/>
              </a:rPr>
              <a:t> </a:t>
            </a:r>
            <a:r>
              <a:rPr lang="en-US" sz="1600" kern="1200" dirty="0" err="1">
                <a:solidFill>
                  <a:schemeClr val="accent5">
                    <a:lumMod val="50000"/>
                  </a:schemeClr>
                </a:solidFill>
                <a:ea typeface="+mj-ea"/>
                <a:cs typeface="Calibri" panose="020F0502020204030204" pitchFamily="34" charset="0"/>
              </a:rPr>
              <a:t>thay</a:t>
            </a:r>
            <a:r>
              <a:rPr lang="en-US" sz="1600" kern="1200" dirty="0">
                <a:solidFill>
                  <a:schemeClr val="accent5">
                    <a:lumMod val="50000"/>
                  </a:schemeClr>
                </a:solidFill>
                <a:ea typeface="+mj-ea"/>
                <a:cs typeface="Calibri" panose="020F0502020204030204" pitchFamily="34" charset="0"/>
              </a:rPr>
              <a:t> </a:t>
            </a:r>
            <a:r>
              <a:rPr lang="en-US" sz="1600" dirty="0" err="1">
                <a:solidFill>
                  <a:schemeClr val="accent5">
                    <a:lumMod val="50000"/>
                  </a:schemeClr>
                </a:solidFill>
                <a:ea typeface="+mj-ea"/>
                <a:cs typeface="Calibri" panose="020F0502020204030204" pitchFamily="34" charset="0"/>
              </a:rPr>
              <a:t>đổi</a:t>
            </a:r>
            <a:r>
              <a:rPr lang="en-US" sz="1600" dirty="0">
                <a:solidFill>
                  <a:schemeClr val="accent5">
                    <a:lumMod val="50000"/>
                  </a:schemeClr>
                </a:solidFill>
                <a:ea typeface="+mj-ea"/>
                <a:cs typeface="Calibri" panose="020F0502020204030204" pitchFamily="34" charset="0"/>
              </a:rPr>
              <a:t>. </a:t>
            </a:r>
            <a:r>
              <a:rPr lang="en-US" sz="1600" dirty="0" err="1">
                <a:solidFill>
                  <a:schemeClr val="accent5">
                    <a:lumMod val="50000"/>
                  </a:schemeClr>
                </a:solidFill>
                <a:ea typeface="+mj-ea"/>
                <a:cs typeface="Calibri" panose="020F0502020204030204" pitchFamily="34" charset="0"/>
              </a:rPr>
              <a:t>Nếu</a:t>
            </a:r>
            <a:r>
              <a:rPr lang="en-US" sz="1600" dirty="0">
                <a:solidFill>
                  <a:schemeClr val="accent5">
                    <a:lumMod val="50000"/>
                  </a:schemeClr>
                </a:solidFill>
                <a:ea typeface="+mj-ea"/>
                <a:cs typeface="Calibri" panose="020F0502020204030204" pitchFamily="34" charset="0"/>
              </a:rPr>
              <a:t> </a:t>
            </a:r>
            <a:r>
              <a:rPr lang="en-US" sz="1600" dirty="0" err="1">
                <a:solidFill>
                  <a:schemeClr val="accent5">
                    <a:lumMod val="50000"/>
                  </a:schemeClr>
                </a:solidFill>
                <a:ea typeface="+mj-ea"/>
                <a:cs typeface="Calibri" panose="020F0502020204030204" pitchFamily="34" charset="0"/>
              </a:rPr>
              <a:t>không</a:t>
            </a:r>
            <a:r>
              <a:rPr lang="en-US" sz="1600" dirty="0">
                <a:solidFill>
                  <a:schemeClr val="accent5">
                    <a:lumMod val="50000"/>
                  </a:schemeClr>
                </a:solidFill>
                <a:ea typeface="+mj-ea"/>
                <a:cs typeface="Calibri" panose="020F0502020204030204" pitchFamily="34" charset="0"/>
              </a:rPr>
              <a:t>, </a:t>
            </a:r>
            <a:r>
              <a:rPr lang="en-US" sz="1600" dirty="0" err="1">
                <a:solidFill>
                  <a:schemeClr val="accent5">
                    <a:lumMod val="50000"/>
                  </a:schemeClr>
                </a:solidFill>
                <a:ea typeface="+mj-ea"/>
                <a:cs typeface="Calibri" panose="020F0502020204030204" pitchFamily="34" charset="0"/>
              </a:rPr>
              <a:t>bạn</a:t>
            </a:r>
            <a:r>
              <a:rPr lang="en-US" sz="1600" dirty="0">
                <a:solidFill>
                  <a:schemeClr val="accent5">
                    <a:lumMod val="50000"/>
                  </a:schemeClr>
                </a:solidFill>
                <a:ea typeface="+mj-ea"/>
                <a:cs typeface="Calibri" panose="020F0502020204030204" pitchFamily="34" charset="0"/>
              </a:rPr>
              <a:t> </a:t>
            </a:r>
            <a:r>
              <a:rPr lang="en-US" sz="1600" b="1" dirty="0">
                <a:solidFill>
                  <a:schemeClr val="accent5">
                    <a:lumMod val="50000"/>
                  </a:schemeClr>
                </a:solidFill>
                <a:ea typeface="+mj-ea"/>
                <a:cs typeface="Calibri" panose="020F0502020204030204" pitchFamily="34" charset="0"/>
              </a:rPr>
              <a:t>KHÔNG </a:t>
            </a:r>
            <a:r>
              <a:rPr lang="en-US" sz="1600" dirty="0" err="1">
                <a:solidFill>
                  <a:schemeClr val="accent5">
                    <a:lumMod val="50000"/>
                  </a:schemeClr>
                </a:solidFill>
                <a:ea typeface="+mj-ea"/>
                <a:cs typeface="Calibri" panose="020F0502020204030204" pitchFamily="34" charset="0"/>
              </a:rPr>
              <a:t>thể</a:t>
            </a:r>
            <a:r>
              <a:rPr lang="en-US" sz="1600" dirty="0">
                <a:solidFill>
                  <a:schemeClr val="accent5">
                    <a:lumMod val="50000"/>
                  </a:schemeClr>
                </a:solidFill>
                <a:ea typeface="+mj-ea"/>
                <a:cs typeface="Calibri" panose="020F0502020204030204" pitchFamily="34" charset="0"/>
              </a:rPr>
              <a:t> </a:t>
            </a:r>
            <a:r>
              <a:rPr lang="en-US" sz="1600" dirty="0" err="1">
                <a:solidFill>
                  <a:schemeClr val="accent5">
                    <a:lumMod val="50000"/>
                  </a:schemeClr>
                </a:solidFill>
                <a:ea typeface="+mj-ea"/>
                <a:cs typeface="Calibri" panose="020F0502020204030204" pitchFamily="34" charset="0"/>
              </a:rPr>
              <a:t>có</a:t>
            </a:r>
            <a:r>
              <a:rPr lang="en-US" sz="1600" dirty="0">
                <a:solidFill>
                  <a:schemeClr val="accent5">
                    <a:lumMod val="50000"/>
                  </a:schemeClr>
                </a:solidFill>
                <a:ea typeface="+mj-ea"/>
                <a:cs typeface="Calibri" panose="020F0502020204030204" pitchFamily="34" charset="0"/>
              </a:rPr>
              <a:t> </a:t>
            </a:r>
            <a:r>
              <a:rPr lang="en-US" sz="1600" dirty="0" err="1">
                <a:solidFill>
                  <a:schemeClr val="accent5">
                    <a:lumMod val="50000"/>
                  </a:schemeClr>
                </a:solidFill>
                <a:ea typeface="+mj-ea"/>
                <a:cs typeface="Calibri" panose="020F0502020204030204" pitchFamily="34" charset="0"/>
              </a:rPr>
              <a:t>dịch</a:t>
            </a:r>
            <a:r>
              <a:rPr lang="en-US" sz="1600" dirty="0">
                <a:solidFill>
                  <a:schemeClr val="accent5">
                    <a:lumMod val="50000"/>
                  </a:schemeClr>
                </a:solidFill>
                <a:ea typeface="+mj-ea"/>
                <a:cs typeface="Calibri" panose="020F0502020204030204" pitchFamily="34" charset="0"/>
              </a:rPr>
              <a:t> </a:t>
            </a:r>
            <a:r>
              <a:rPr lang="en-US" sz="1600" dirty="0" err="1">
                <a:solidFill>
                  <a:schemeClr val="accent5">
                    <a:lumMod val="50000"/>
                  </a:schemeClr>
                </a:solidFill>
                <a:ea typeface="+mj-ea"/>
                <a:cs typeface="Calibri" panose="020F0502020204030204" pitchFamily="34" charset="0"/>
              </a:rPr>
              <a:t>vụ</a:t>
            </a:r>
            <a:r>
              <a:rPr lang="en-US" sz="1600" dirty="0">
                <a:solidFill>
                  <a:schemeClr val="accent5">
                    <a:lumMod val="50000"/>
                  </a:schemeClr>
                </a:solidFill>
                <a:ea typeface="+mj-ea"/>
                <a:cs typeface="Calibri" panose="020F0502020204030204" pitchFamily="34" charset="0"/>
              </a:rPr>
              <a:t> </a:t>
            </a:r>
            <a:r>
              <a:rPr lang="en-US" sz="1600" dirty="0" err="1">
                <a:solidFill>
                  <a:schemeClr val="accent5">
                    <a:lumMod val="50000"/>
                  </a:schemeClr>
                </a:solidFill>
                <a:ea typeface="+mj-ea"/>
                <a:cs typeface="Calibri" panose="020F0502020204030204" pitchFamily="34" charset="0"/>
              </a:rPr>
              <a:t>trong</a:t>
            </a:r>
            <a:r>
              <a:rPr lang="en-US" sz="1600" dirty="0">
                <a:solidFill>
                  <a:schemeClr val="accent5">
                    <a:lumMod val="50000"/>
                  </a:schemeClr>
                </a:solidFill>
                <a:ea typeface="+mj-ea"/>
                <a:cs typeface="Calibri" panose="020F0502020204030204" pitchFamily="34" charset="0"/>
              </a:rPr>
              <a:t> </a:t>
            </a:r>
            <a:r>
              <a:rPr lang="en-US" sz="1600" dirty="0" err="1">
                <a:solidFill>
                  <a:schemeClr val="accent5">
                    <a:lumMod val="50000"/>
                  </a:schemeClr>
                </a:solidFill>
                <a:ea typeface="+mj-ea"/>
                <a:cs typeface="Calibri" panose="020F0502020204030204" pitchFamily="34" charset="0"/>
              </a:rPr>
              <a:t>mô</a:t>
            </a:r>
            <a:r>
              <a:rPr lang="en-US" sz="1600" dirty="0" err="1">
                <a:solidFill>
                  <a:schemeClr val="accent5">
                    <a:lumMod val="50000"/>
                  </a:schemeClr>
                </a:solidFill>
                <a:ea typeface="+mj-ea"/>
                <a:cs typeface="+mj-cs"/>
              </a:rPr>
              <a:t>i</a:t>
            </a:r>
            <a:r>
              <a:rPr lang="en-US" sz="1600" dirty="0">
                <a:solidFill>
                  <a:schemeClr val="accent5">
                    <a:lumMod val="50000"/>
                  </a:schemeClr>
                </a:solidFill>
                <a:ea typeface="+mj-ea"/>
                <a:cs typeface="+mj-cs"/>
              </a:rPr>
              <a:t> </a:t>
            </a:r>
            <a:r>
              <a:rPr lang="en-US" sz="1600" dirty="0" err="1">
                <a:solidFill>
                  <a:schemeClr val="accent5">
                    <a:lumMod val="50000"/>
                  </a:schemeClr>
                </a:solidFill>
                <a:ea typeface="+mj-ea"/>
                <a:cs typeface="Calibri" panose="020F0502020204030204" pitchFamily="34" charset="0"/>
              </a:rPr>
              <a:t>trường</a:t>
            </a:r>
            <a:r>
              <a:rPr lang="en-US" sz="1600" dirty="0">
                <a:solidFill>
                  <a:schemeClr val="accent5">
                    <a:lumMod val="50000"/>
                  </a:schemeClr>
                </a:solidFill>
                <a:ea typeface="+mj-ea"/>
                <a:cs typeface="Calibri" panose="020F0502020204030204" pitchFamily="34" charset="0"/>
              </a:rPr>
              <a:t> </a:t>
            </a:r>
            <a:r>
              <a:rPr lang="en-US" sz="1600" dirty="0" err="1">
                <a:solidFill>
                  <a:schemeClr val="accent5">
                    <a:lumMod val="50000"/>
                  </a:schemeClr>
                </a:solidFill>
                <a:ea typeface="+mj-ea"/>
                <a:cs typeface="Calibri" panose="020F0502020204030204" pitchFamily="34" charset="0"/>
              </a:rPr>
              <a:t>này</a:t>
            </a:r>
            <a:r>
              <a:rPr lang="en-US" sz="1600" dirty="0">
                <a:solidFill>
                  <a:schemeClr val="accent5">
                    <a:lumMod val="50000"/>
                  </a:schemeClr>
                </a:solidFill>
                <a:ea typeface="+mj-ea"/>
                <a:cs typeface="Calibri" panose="020F0502020204030204" pitchFamily="34" charset="0"/>
              </a:rPr>
              <a:t>.</a:t>
            </a:r>
            <a:endParaRPr lang="en-US" sz="1600" kern="1200" dirty="0">
              <a:solidFill>
                <a:schemeClr val="accent5">
                  <a:lumMod val="50000"/>
                </a:schemeClr>
              </a:solidFill>
              <a:ea typeface="+mj-ea"/>
              <a:cs typeface="Calibri" panose="020F0502020204030204" pitchFamily="34" charset="0"/>
            </a:endParaRPr>
          </a:p>
        </p:txBody>
      </p:sp>
      <p:sp>
        <p:nvSpPr>
          <p:cNvPr id="24" name="Text Placeholder 1">
            <a:extLst>
              <a:ext uri="{FF2B5EF4-FFF2-40B4-BE49-F238E27FC236}">
                <a16:creationId xmlns:a16="http://schemas.microsoft.com/office/drawing/2014/main" id="{5380A232-4796-A94A-BF5F-34A5B49D29DA}"/>
              </a:ext>
            </a:extLst>
          </p:cNvPr>
          <p:cNvSpPr>
            <a:spLocks noGrp="1"/>
          </p:cNvSpPr>
          <p:nvPr>
            <p:ph type="body" sz="quarter" idx="13"/>
          </p:nvPr>
        </p:nvSpPr>
        <p:spPr>
          <a:xfrm>
            <a:off x="110210" y="44174"/>
            <a:ext cx="6847181" cy="784146"/>
          </a:xfrm>
        </p:spPr>
        <p:txBody>
          <a:bodyPr/>
          <a:lstStyle/>
          <a:p>
            <a:r>
              <a:rPr lang="en-US" sz="2800" dirty="0">
                <a:latin typeface="Calibri" panose="020F0502020204030204" pitchFamily="34" charset="0"/>
                <a:cs typeface="Calibri" panose="020F0502020204030204" pitchFamily="34" charset="0"/>
              </a:rPr>
              <a:t>LẬP KẾ HOẠCH</a:t>
            </a:r>
          </a:p>
        </p:txBody>
      </p:sp>
      <p:sp>
        <p:nvSpPr>
          <p:cNvPr id="25" name="Oval 24">
            <a:extLst>
              <a:ext uri="{FF2B5EF4-FFF2-40B4-BE49-F238E27FC236}">
                <a16:creationId xmlns:a16="http://schemas.microsoft.com/office/drawing/2014/main" id="{967D00EB-DC80-E542-98E8-B5B53F4E54AE}"/>
              </a:ext>
            </a:extLst>
          </p:cNvPr>
          <p:cNvSpPr/>
          <p:nvPr/>
        </p:nvSpPr>
        <p:spPr>
          <a:xfrm>
            <a:off x="10257023" y="2551025"/>
            <a:ext cx="1202118" cy="1202239"/>
          </a:xfrm>
          <a:prstGeom prst="ellipse">
            <a:avLst/>
          </a:prstGeom>
          <a:blipFill dpi="0" rotWithShape="1">
            <a:blip r:embed="rId7"/>
            <a:srcRect/>
            <a:stretch>
              <a:fillRect/>
            </a:stretch>
          </a:blipFill>
          <a:ln w="57150">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05BF4A75-EA21-9E49-8692-E30909CE4E72}"/>
              </a:ext>
            </a:extLst>
          </p:cNvPr>
          <p:cNvSpPr txBox="1"/>
          <p:nvPr/>
        </p:nvSpPr>
        <p:spPr>
          <a:xfrm>
            <a:off x="9912176" y="3786063"/>
            <a:ext cx="1894998" cy="978729"/>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1600" kern="1200" dirty="0">
                <a:solidFill>
                  <a:schemeClr val="accent5">
                    <a:lumMod val="50000"/>
                  </a:schemeClr>
                </a:solidFill>
                <a:ea typeface="+mj-ea"/>
                <a:cs typeface="Calibri" panose="020F0502020204030204" pitchFamily="34" charset="0"/>
              </a:rPr>
              <a:t>The FMS </a:t>
            </a:r>
            <a:r>
              <a:rPr lang="en-US" sz="1600" u="sng" kern="1200" dirty="0" err="1">
                <a:solidFill>
                  <a:schemeClr val="accent5">
                    <a:lumMod val="50000"/>
                  </a:schemeClr>
                </a:solidFill>
                <a:ea typeface="+mj-ea"/>
                <a:cs typeface="Calibri" panose="020F0502020204030204" pitchFamily="34" charset="0"/>
              </a:rPr>
              <a:t>xác</a:t>
            </a:r>
            <a:r>
              <a:rPr lang="en-US" sz="1600" u="sng" kern="1200" dirty="0">
                <a:solidFill>
                  <a:schemeClr val="accent5">
                    <a:lumMod val="50000"/>
                  </a:schemeClr>
                </a:solidFill>
                <a:ea typeface="+mj-ea"/>
                <a:cs typeface="Calibri" panose="020F0502020204030204" pitchFamily="34" charset="0"/>
              </a:rPr>
              <a:t> </a:t>
            </a:r>
            <a:br>
              <a:rPr lang="en-US" sz="1600" u="sng" kern="1200" dirty="0">
                <a:solidFill>
                  <a:schemeClr val="accent5">
                    <a:lumMod val="50000"/>
                  </a:schemeClr>
                </a:solidFill>
                <a:ea typeface="+mj-ea"/>
                <a:cs typeface="Calibri" panose="020F0502020204030204" pitchFamily="34" charset="0"/>
              </a:rPr>
            </a:br>
            <a:r>
              <a:rPr lang="en-US" sz="1600" u="sng" kern="1200" dirty="0" err="1">
                <a:solidFill>
                  <a:schemeClr val="accent5">
                    <a:lumMod val="50000"/>
                  </a:schemeClr>
                </a:solidFill>
                <a:ea typeface="+mj-ea"/>
                <a:cs typeface="Calibri" panose="020F0502020204030204" pitchFamily="34" charset="0"/>
              </a:rPr>
              <a:t>nhận</a:t>
            </a:r>
            <a:r>
              <a:rPr lang="en-US" sz="1600" b="1" kern="1200" dirty="0">
                <a:solidFill>
                  <a:schemeClr val="accent5">
                    <a:lumMod val="50000"/>
                  </a:schemeClr>
                </a:solidFill>
                <a:ea typeface="+mj-ea"/>
                <a:cs typeface="Calibri" panose="020F0502020204030204" pitchFamily="34" charset="0"/>
              </a:rPr>
              <a:t> </a:t>
            </a:r>
            <a:r>
              <a:rPr lang="en-US" sz="1600" b="1" kern="1200" dirty="0" err="1">
                <a:solidFill>
                  <a:schemeClr val="accent5">
                    <a:lumMod val="50000"/>
                  </a:schemeClr>
                </a:solidFill>
                <a:ea typeface="+mj-ea"/>
                <a:cs typeface="Calibri" panose="020F0502020204030204" pitchFamily="34" charset="0"/>
              </a:rPr>
              <a:t>hoàn</a:t>
            </a:r>
            <a:r>
              <a:rPr lang="en-US" sz="1600" b="1" kern="1200" dirty="0">
                <a:solidFill>
                  <a:schemeClr val="accent5">
                    <a:lumMod val="50000"/>
                  </a:schemeClr>
                </a:solidFill>
                <a:ea typeface="+mj-ea"/>
                <a:cs typeface="Calibri" panose="020F0502020204030204" pitchFamily="34" charset="0"/>
              </a:rPr>
              <a:t> </a:t>
            </a:r>
            <a:br>
              <a:rPr lang="en-US" sz="1600" b="1" kern="1200" dirty="0">
                <a:solidFill>
                  <a:schemeClr val="accent5">
                    <a:lumMod val="50000"/>
                  </a:schemeClr>
                </a:solidFill>
                <a:ea typeface="+mj-ea"/>
                <a:cs typeface="Calibri" panose="020F0502020204030204" pitchFamily="34" charset="0"/>
              </a:rPr>
            </a:br>
            <a:r>
              <a:rPr lang="en-US" sz="1600" b="1" kern="1200" dirty="0" err="1">
                <a:solidFill>
                  <a:schemeClr val="accent5">
                    <a:lumMod val="50000"/>
                  </a:schemeClr>
                </a:solidFill>
                <a:ea typeface="+mj-ea"/>
                <a:cs typeface="Calibri" panose="020F0502020204030204" pitchFamily="34" charset="0"/>
              </a:rPr>
              <a:t>thành</a:t>
            </a:r>
            <a:r>
              <a:rPr lang="en-US" sz="1600" b="1" kern="1200" dirty="0">
                <a:solidFill>
                  <a:schemeClr val="accent5">
                    <a:lumMod val="50000"/>
                  </a:schemeClr>
                </a:solidFill>
                <a:ea typeface="+mj-ea"/>
                <a:cs typeface="Calibri" panose="020F0502020204030204" pitchFamily="34" charset="0"/>
              </a:rPr>
              <a:t> </a:t>
            </a:r>
            <a:r>
              <a:rPr lang="en-US" sz="1600" kern="1200" dirty="0" err="1">
                <a:solidFill>
                  <a:schemeClr val="accent5">
                    <a:lumMod val="50000"/>
                  </a:schemeClr>
                </a:solidFill>
                <a:ea typeface="+mj-ea"/>
                <a:cs typeface="Calibri" panose="020F0502020204030204" pitchFamily="34" charset="0"/>
              </a:rPr>
              <a:t>quá</a:t>
            </a:r>
            <a:r>
              <a:rPr lang="en-US" sz="1600" kern="1200" dirty="0">
                <a:solidFill>
                  <a:schemeClr val="accent5">
                    <a:lumMod val="50000"/>
                  </a:schemeClr>
                </a:solidFill>
                <a:ea typeface="+mj-ea"/>
                <a:cs typeface="Calibri" panose="020F0502020204030204" pitchFamily="34" charset="0"/>
              </a:rPr>
              <a:t> </a:t>
            </a:r>
            <a:r>
              <a:rPr lang="en-US" sz="1600" kern="1200" dirty="0" err="1">
                <a:solidFill>
                  <a:schemeClr val="accent5">
                    <a:lumMod val="50000"/>
                  </a:schemeClr>
                </a:solidFill>
                <a:ea typeface="+mj-ea"/>
                <a:cs typeface="Calibri" panose="020F0502020204030204" pitchFamily="34" charset="0"/>
              </a:rPr>
              <a:t>trình</a:t>
            </a:r>
            <a:r>
              <a:rPr lang="en-US" sz="1600" kern="1200" dirty="0">
                <a:solidFill>
                  <a:schemeClr val="accent5">
                    <a:lumMod val="50000"/>
                  </a:schemeClr>
                </a:solidFill>
                <a:ea typeface="+mj-ea"/>
                <a:cs typeface="Calibri" panose="020F0502020204030204" pitchFamily="34" charset="0"/>
              </a:rPr>
              <a:t> </a:t>
            </a:r>
            <a:r>
              <a:rPr lang="en-US" sz="1600" kern="1200" dirty="0" err="1">
                <a:solidFill>
                  <a:schemeClr val="accent5">
                    <a:lumMod val="50000"/>
                  </a:schemeClr>
                </a:solidFill>
                <a:ea typeface="+mj-ea"/>
                <a:cs typeface="Calibri" panose="020F0502020204030204" pitchFamily="34" charset="0"/>
              </a:rPr>
              <a:t>đánh</a:t>
            </a:r>
            <a:r>
              <a:rPr lang="en-US" sz="1600" kern="1200" dirty="0">
                <a:solidFill>
                  <a:schemeClr val="accent5">
                    <a:lumMod val="50000"/>
                  </a:schemeClr>
                </a:solidFill>
                <a:ea typeface="+mj-ea"/>
                <a:cs typeface="Calibri" panose="020F0502020204030204" pitchFamily="34" charset="0"/>
              </a:rPr>
              <a:t> </a:t>
            </a:r>
            <a:r>
              <a:rPr lang="en-US" sz="1600" kern="1200" dirty="0" err="1">
                <a:solidFill>
                  <a:schemeClr val="accent5">
                    <a:lumMod val="50000"/>
                  </a:schemeClr>
                </a:solidFill>
                <a:ea typeface="+mj-ea"/>
                <a:cs typeface="Calibri" panose="020F0502020204030204" pitchFamily="34" charset="0"/>
              </a:rPr>
              <a:t>giá</a:t>
            </a:r>
            <a:endParaRPr lang="en-US" sz="1600" kern="1200" dirty="0">
              <a:solidFill>
                <a:schemeClr val="accent5">
                  <a:lumMod val="50000"/>
                </a:schemeClr>
              </a:solidFill>
              <a:ea typeface="+mj-ea"/>
              <a:cs typeface="Calibri" panose="020F0502020204030204" pitchFamily="34" charset="0"/>
            </a:endParaRPr>
          </a:p>
        </p:txBody>
      </p:sp>
      <p:sp>
        <p:nvSpPr>
          <p:cNvPr id="28" name="TextBox 27">
            <a:extLst>
              <a:ext uri="{FF2B5EF4-FFF2-40B4-BE49-F238E27FC236}">
                <a16:creationId xmlns:a16="http://schemas.microsoft.com/office/drawing/2014/main" id="{CF0E46A3-ABAF-B54C-BFAF-A5D4BF731522}"/>
              </a:ext>
            </a:extLst>
          </p:cNvPr>
          <p:cNvSpPr txBox="1"/>
          <p:nvPr/>
        </p:nvSpPr>
        <p:spPr>
          <a:xfrm>
            <a:off x="110210" y="595179"/>
            <a:ext cx="10337656" cy="476669"/>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kern="1200" dirty="0">
                <a:solidFill>
                  <a:schemeClr val="bg2">
                    <a:lumMod val="10000"/>
                  </a:schemeClr>
                </a:solidFill>
                <a:latin typeface="Calibri" panose="020F0502020204030204" pitchFamily="34" charset="0"/>
                <a:ea typeface="+mj-ea"/>
                <a:cs typeface="Calibri" panose="020F0502020204030204" pitchFamily="34" charset="0"/>
              </a:rPr>
              <a:t>YÊU CẦU VỀ VIỆC LẬP KẾ HOẠCH CHO CÁC DỊCH VỤ</a:t>
            </a:r>
          </a:p>
        </p:txBody>
      </p:sp>
      <p:sp>
        <p:nvSpPr>
          <p:cNvPr id="29" name="Rectangle 28">
            <a:extLst>
              <a:ext uri="{FF2B5EF4-FFF2-40B4-BE49-F238E27FC236}">
                <a16:creationId xmlns:a16="http://schemas.microsoft.com/office/drawing/2014/main" id="{59658397-885C-8049-AEC5-C92275064E24}"/>
              </a:ext>
            </a:extLst>
          </p:cNvPr>
          <p:cNvSpPr/>
          <p:nvPr/>
        </p:nvSpPr>
        <p:spPr>
          <a:xfrm>
            <a:off x="1566414" y="1366224"/>
            <a:ext cx="9699629" cy="584775"/>
          </a:xfrm>
          <a:prstGeom prst="rect">
            <a:avLst/>
          </a:prstGeom>
        </p:spPr>
        <p:txBody>
          <a:bodyPr wrap="square">
            <a:spAutoFit/>
          </a:bodyPr>
          <a:lstStyle/>
          <a:p>
            <a:pPr algn="ctr"/>
            <a:r>
              <a:rPr lang="en-US" sz="3200" dirty="0" err="1">
                <a:cs typeface="Calibri" panose="020F0502020204030204" pitchFamily="34" charset="0"/>
              </a:rPr>
              <a:t>Quá</a:t>
            </a:r>
            <a:r>
              <a:rPr lang="en-US" sz="3200" dirty="0">
                <a:cs typeface="Calibri" panose="020F0502020204030204" pitchFamily="34" charset="0"/>
              </a:rPr>
              <a:t> </a:t>
            </a:r>
            <a:r>
              <a:rPr lang="en-US" sz="3200" dirty="0" err="1">
                <a:cs typeface="Calibri" panose="020F0502020204030204" pitchFamily="34" charset="0"/>
              </a:rPr>
              <a:t>trình</a:t>
            </a:r>
            <a:r>
              <a:rPr lang="en-US" sz="3200" dirty="0">
                <a:cs typeface="Calibri" panose="020F0502020204030204" pitchFamily="34" charset="0"/>
              </a:rPr>
              <a:t> </a:t>
            </a:r>
            <a:r>
              <a:rPr lang="en-US" sz="3200" dirty="0" err="1">
                <a:cs typeface="Calibri" panose="020F0502020204030204" pitchFamily="34" charset="0"/>
              </a:rPr>
              <a:t>Đánh</a:t>
            </a:r>
            <a:r>
              <a:rPr lang="en-US" sz="3200" dirty="0">
                <a:cs typeface="Calibri" panose="020F0502020204030204" pitchFamily="34" charset="0"/>
              </a:rPr>
              <a:t> </a:t>
            </a:r>
            <a:r>
              <a:rPr lang="en-US" sz="3200" dirty="0" err="1">
                <a:cs typeface="Calibri" panose="020F0502020204030204" pitchFamily="34" charset="0"/>
              </a:rPr>
              <a:t>giá</a:t>
            </a:r>
            <a:r>
              <a:rPr lang="en-US" sz="3200" dirty="0">
                <a:cs typeface="Calibri" panose="020F0502020204030204" pitchFamily="34" charset="0"/>
              </a:rPr>
              <a:t> </a:t>
            </a:r>
            <a:r>
              <a:rPr lang="en-US" sz="3200" dirty="0" err="1">
                <a:cs typeface="Calibri" panose="020F0502020204030204" pitchFamily="34" charset="0"/>
              </a:rPr>
              <a:t>Môi</a:t>
            </a:r>
            <a:r>
              <a:rPr lang="en-US" sz="3200" dirty="0">
                <a:cs typeface="Calibri" panose="020F0502020204030204" pitchFamily="34" charset="0"/>
              </a:rPr>
              <a:t> </a:t>
            </a:r>
            <a:r>
              <a:rPr lang="en-US" sz="3200" dirty="0" err="1">
                <a:cs typeface="Calibri" panose="020F0502020204030204" pitchFamily="34" charset="0"/>
              </a:rPr>
              <a:t>trư</a:t>
            </a:r>
            <a:r>
              <a:rPr lang="en-US" sz="3200" dirty="0" err="1"/>
              <a:t>ờng</a:t>
            </a:r>
            <a:endParaRPr lang="en-US" sz="3200" dirty="0"/>
          </a:p>
        </p:txBody>
      </p:sp>
    </p:spTree>
    <p:extLst>
      <p:ext uri="{BB962C8B-B14F-4D97-AF65-F5344CB8AC3E}">
        <p14:creationId xmlns:p14="http://schemas.microsoft.com/office/powerpoint/2010/main" val="24375170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12000" b="-50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8153160-F310-5D4D-A1DD-28A1A99CE5B9}"/>
              </a:ext>
            </a:extLst>
          </p:cNvPr>
          <p:cNvSpPr txBox="1"/>
          <p:nvPr/>
        </p:nvSpPr>
        <p:spPr>
          <a:xfrm>
            <a:off x="110210" y="595179"/>
            <a:ext cx="7353783" cy="476669"/>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kern="1200" dirty="0">
                <a:solidFill>
                  <a:schemeClr val="bg2">
                    <a:lumMod val="10000"/>
                  </a:schemeClr>
                </a:solidFill>
                <a:latin typeface="Calibri" panose="020F0502020204030204" pitchFamily="34" charset="0"/>
                <a:ea typeface="+mj-ea"/>
                <a:cs typeface="Calibri" panose="020F0502020204030204" pitchFamily="34" charset="0"/>
              </a:rPr>
              <a:t>NHẮC LẠI</a:t>
            </a:r>
          </a:p>
        </p:txBody>
      </p:sp>
      <p:sp>
        <p:nvSpPr>
          <p:cNvPr id="6" name="Text Placeholder 1">
            <a:extLst>
              <a:ext uri="{FF2B5EF4-FFF2-40B4-BE49-F238E27FC236}">
                <a16:creationId xmlns:a16="http://schemas.microsoft.com/office/drawing/2014/main" id="{4F09A5EB-84EF-194E-9319-206D555835F2}"/>
              </a:ext>
            </a:extLst>
          </p:cNvPr>
          <p:cNvSpPr>
            <a:spLocks noGrp="1"/>
          </p:cNvSpPr>
          <p:nvPr>
            <p:ph type="body" sz="quarter" idx="13"/>
          </p:nvPr>
        </p:nvSpPr>
        <p:spPr>
          <a:xfrm>
            <a:off x="110210" y="44174"/>
            <a:ext cx="6847181" cy="784146"/>
          </a:xfrm>
        </p:spPr>
        <p:txBody>
          <a:bodyPr/>
          <a:lstStyle/>
          <a:p>
            <a:r>
              <a:rPr lang="en-US" sz="2800" dirty="0">
                <a:latin typeface="Calibri" panose="020F0502020204030204" pitchFamily="34" charset="0"/>
                <a:cs typeface="Calibri" panose="020F0502020204030204" pitchFamily="34" charset="0"/>
              </a:rPr>
              <a:t>LẬP KẾ HOẠCH</a:t>
            </a:r>
          </a:p>
        </p:txBody>
      </p:sp>
      <p:grpSp>
        <p:nvGrpSpPr>
          <p:cNvPr id="7" name="Group 6">
            <a:extLst>
              <a:ext uri="{FF2B5EF4-FFF2-40B4-BE49-F238E27FC236}">
                <a16:creationId xmlns:a16="http://schemas.microsoft.com/office/drawing/2014/main" id="{1B4194B4-2464-A347-AE4A-24E2701C7CAE}"/>
              </a:ext>
            </a:extLst>
          </p:cNvPr>
          <p:cNvGrpSpPr/>
          <p:nvPr/>
        </p:nvGrpSpPr>
        <p:grpSpPr>
          <a:xfrm>
            <a:off x="1232452" y="1510866"/>
            <a:ext cx="9798404" cy="4691152"/>
            <a:chOff x="7424116" y="3299791"/>
            <a:chExt cx="3401212" cy="3995009"/>
          </a:xfrm>
        </p:grpSpPr>
        <p:grpSp>
          <p:nvGrpSpPr>
            <p:cNvPr id="8" name="Group 7">
              <a:extLst>
                <a:ext uri="{FF2B5EF4-FFF2-40B4-BE49-F238E27FC236}">
                  <a16:creationId xmlns:a16="http://schemas.microsoft.com/office/drawing/2014/main" id="{37A8A142-DD90-3849-8F89-91709046DC87}"/>
                </a:ext>
              </a:extLst>
            </p:cNvPr>
            <p:cNvGrpSpPr/>
            <p:nvPr/>
          </p:nvGrpSpPr>
          <p:grpSpPr>
            <a:xfrm>
              <a:off x="7424116" y="3299791"/>
              <a:ext cx="3401212" cy="3995009"/>
              <a:chOff x="1857050" y="3966472"/>
              <a:chExt cx="3401212" cy="3567393"/>
            </a:xfrm>
          </p:grpSpPr>
          <p:sp>
            <p:nvSpPr>
              <p:cNvPr id="11" name="Rectangle 10">
                <a:extLst>
                  <a:ext uri="{FF2B5EF4-FFF2-40B4-BE49-F238E27FC236}">
                    <a16:creationId xmlns:a16="http://schemas.microsoft.com/office/drawing/2014/main" id="{B0917192-0031-C548-AB34-6EE56FE26C34}"/>
                  </a:ext>
                </a:extLst>
              </p:cNvPr>
              <p:cNvSpPr/>
              <p:nvPr/>
            </p:nvSpPr>
            <p:spPr>
              <a:xfrm>
                <a:off x="1857050" y="3966472"/>
                <a:ext cx="3401212" cy="3567393"/>
              </a:xfrm>
              <a:prstGeom prst="rect">
                <a:avLst/>
              </a:prstGeom>
              <a:solidFill>
                <a:schemeClr val="tx1">
                  <a:lumMod val="75000"/>
                  <a:lumOff val="25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36D9CBED-8B9E-374A-8008-635696B5E085}"/>
                  </a:ext>
                </a:extLst>
              </p:cNvPr>
              <p:cNvSpPr/>
              <p:nvPr/>
            </p:nvSpPr>
            <p:spPr>
              <a:xfrm>
                <a:off x="1907063" y="4049357"/>
                <a:ext cx="3291298" cy="3401621"/>
              </a:xfrm>
              <a:prstGeom prst="rect">
                <a:avLst/>
              </a:prstGeom>
              <a:solidFill>
                <a:schemeClr val="bg1">
                  <a:alpha val="6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 name="TextBox 9">
              <a:extLst>
                <a:ext uri="{FF2B5EF4-FFF2-40B4-BE49-F238E27FC236}">
                  <a16:creationId xmlns:a16="http://schemas.microsoft.com/office/drawing/2014/main" id="{DCA05CC2-96E2-D14E-9D57-27851FC8B5B3}"/>
                </a:ext>
              </a:extLst>
            </p:cNvPr>
            <p:cNvSpPr txBox="1"/>
            <p:nvPr/>
          </p:nvSpPr>
          <p:spPr>
            <a:xfrm>
              <a:off x="7474129" y="3528006"/>
              <a:ext cx="3291298" cy="1231889"/>
            </a:xfrm>
            <a:prstGeom prst="rect">
              <a:avLst/>
            </a:prstGeom>
            <a:noFill/>
          </p:spPr>
          <p:txBody>
            <a:bodyPr wrap="square" rtlCol="0">
              <a:spAutoFit/>
            </a:bodyPr>
            <a:lstStyle/>
            <a:p>
              <a:pPr algn="ctr"/>
              <a:r>
                <a:rPr lang="en-US" sz="2800" b="1" dirty="0">
                  <a:latin typeface="Calibri" panose="020F0502020204030204" pitchFamily="34" charset="0"/>
                  <a:cs typeface="Calibri" panose="020F0502020204030204" pitchFamily="34" charset="0"/>
                </a:rPr>
                <a:t>NHẮC LẠI VỀ LẬP KẾ HOẠCH</a:t>
              </a:r>
              <a:endParaRPr lang="en-US" sz="2000" dirty="0">
                <a:latin typeface="Calibri" panose="020F0502020204030204" pitchFamily="34" charset="0"/>
                <a:cs typeface="Calibri" panose="020F0502020204030204" pitchFamily="34" charset="0"/>
              </a:endParaRPr>
            </a:p>
            <a:p>
              <a:pPr marL="285750" indent="-285750">
                <a:buFont typeface="Wingdings" panose="05000000000000000000" pitchFamily="2" charset="2"/>
                <a:buChar char="ü"/>
              </a:pPr>
              <a:endParaRPr lang="en-US" sz="2000" dirty="0">
                <a:latin typeface="Calibri" panose="020F0502020204030204" pitchFamily="34" charset="0"/>
                <a:cs typeface="Calibri" panose="020F0502020204030204" pitchFamily="34" charset="0"/>
              </a:endParaRPr>
            </a:p>
            <a:p>
              <a:pPr marL="285750" indent="-285750">
                <a:buFont typeface="Wingdings" panose="05000000000000000000" pitchFamily="2" charset="2"/>
                <a:buChar char="ü"/>
              </a:pPr>
              <a:endParaRPr lang="en-US" sz="2000" dirty="0">
                <a:latin typeface="Calibri" panose="020F0502020204030204" pitchFamily="34" charset="0"/>
                <a:cs typeface="Calibri" panose="020F0502020204030204" pitchFamily="34" charset="0"/>
              </a:endParaRPr>
            </a:p>
            <a:p>
              <a:pPr marL="285750" indent="-285750">
                <a:buFont typeface="Wingdings" panose="05000000000000000000" pitchFamily="2" charset="2"/>
                <a:buChar char="ü"/>
              </a:pPr>
              <a:endParaRPr lang="en-US" sz="2000" dirty="0">
                <a:latin typeface="Calibri" panose="020F0502020204030204" pitchFamily="34" charset="0"/>
                <a:cs typeface="Calibri" panose="020F0502020204030204" pitchFamily="34" charset="0"/>
              </a:endParaRPr>
            </a:p>
          </p:txBody>
        </p:sp>
      </p:grpSp>
      <p:sp>
        <p:nvSpPr>
          <p:cNvPr id="3" name="Rectangle 2">
            <a:extLst>
              <a:ext uri="{FF2B5EF4-FFF2-40B4-BE49-F238E27FC236}">
                <a16:creationId xmlns:a16="http://schemas.microsoft.com/office/drawing/2014/main" id="{4D8C662E-C5C9-DE42-ADC5-95E175C70135}"/>
              </a:ext>
            </a:extLst>
          </p:cNvPr>
          <p:cNvSpPr/>
          <p:nvPr/>
        </p:nvSpPr>
        <p:spPr>
          <a:xfrm>
            <a:off x="1470991" y="2597497"/>
            <a:ext cx="9163879" cy="2806922"/>
          </a:xfrm>
          <a:prstGeom prst="rect">
            <a:avLst/>
          </a:prstGeom>
        </p:spPr>
        <p:txBody>
          <a:bodyPr wrap="square">
            <a:spAutoFit/>
          </a:bodyPr>
          <a:lstStyle/>
          <a:p>
            <a:pPr marL="342900" indent="-342900">
              <a:lnSpc>
                <a:spcPct val="90000"/>
              </a:lnSpc>
              <a:spcBef>
                <a:spcPct val="0"/>
              </a:spcBef>
              <a:buFont typeface="Wingdings" panose="05000000000000000000" pitchFamily="2" charset="2"/>
              <a:buChar char="ü"/>
            </a:pPr>
            <a:r>
              <a:rPr lang="en-US" sz="2800" dirty="0" err="1">
                <a:solidFill>
                  <a:schemeClr val="tx2">
                    <a:lumMod val="50000"/>
                  </a:schemeClr>
                </a:solidFill>
                <a:latin typeface="Calibri" panose="020F0502020204030204" pitchFamily="34" charset="0"/>
                <a:cs typeface="Calibri" panose="020F0502020204030204" pitchFamily="34" charset="0"/>
              </a:rPr>
              <a:t>Lập</a:t>
            </a:r>
            <a:r>
              <a:rPr lang="en-US" sz="2800" dirty="0">
                <a:solidFill>
                  <a:schemeClr val="tx2">
                    <a:lumMod val="50000"/>
                  </a:schemeClr>
                </a:solidFill>
                <a:latin typeface="Calibri" panose="020F0502020204030204" pitchFamily="34" charset="0"/>
                <a:cs typeface="Calibri" panose="020F0502020204030204" pitchFamily="34" charset="0"/>
              </a:rPr>
              <a:t> </a:t>
            </a:r>
            <a:r>
              <a:rPr lang="en-US" sz="2800" dirty="0" err="1">
                <a:solidFill>
                  <a:schemeClr val="tx2">
                    <a:lumMod val="50000"/>
                  </a:schemeClr>
                </a:solidFill>
                <a:latin typeface="Calibri" panose="020F0502020204030204" pitchFamily="34" charset="0"/>
                <a:cs typeface="Calibri" panose="020F0502020204030204" pitchFamily="34" charset="0"/>
              </a:rPr>
              <a:t>kế</a:t>
            </a:r>
            <a:r>
              <a:rPr lang="en-US" sz="2800" dirty="0">
                <a:solidFill>
                  <a:schemeClr val="tx2">
                    <a:lumMod val="50000"/>
                  </a:schemeClr>
                </a:solidFill>
                <a:latin typeface="Calibri" panose="020F0502020204030204" pitchFamily="34" charset="0"/>
                <a:cs typeface="Calibri" panose="020F0502020204030204" pitchFamily="34" charset="0"/>
              </a:rPr>
              <a:t> </a:t>
            </a:r>
            <a:r>
              <a:rPr lang="en-US" sz="2800" dirty="0" err="1">
                <a:solidFill>
                  <a:schemeClr val="tx2">
                    <a:lumMod val="50000"/>
                  </a:schemeClr>
                </a:solidFill>
                <a:latin typeface="Calibri" panose="020F0502020204030204" pitchFamily="34" charset="0"/>
                <a:cs typeface="Calibri" panose="020F0502020204030204" pitchFamily="34" charset="0"/>
              </a:rPr>
              <a:t>hoạch</a:t>
            </a:r>
            <a:r>
              <a:rPr lang="en-US" sz="2800" dirty="0">
                <a:solidFill>
                  <a:schemeClr val="tx2">
                    <a:lumMod val="50000"/>
                  </a:schemeClr>
                </a:solidFill>
                <a:latin typeface="Calibri" panose="020F0502020204030204" pitchFamily="34" charset="0"/>
                <a:cs typeface="Calibri" panose="020F0502020204030204" pitchFamily="34" charset="0"/>
              </a:rPr>
              <a:t> </a:t>
            </a:r>
            <a:r>
              <a:rPr lang="en-US" sz="2800" dirty="0" err="1">
                <a:solidFill>
                  <a:schemeClr val="tx2">
                    <a:lumMod val="50000"/>
                  </a:schemeClr>
                </a:solidFill>
                <a:latin typeface="Calibri" panose="020F0502020204030204" pitchFamily="34" charset="0"/>
                <a:cs typeface="Calibri" panose="020F0502020204030204" pitchFamily="34" charset="0"/>
              </a:rPr>
              <a:t>tập</a:t>
            </a:r>
            <a:r>
              <a:rPr lang="en-US" sz="2800" dirty="0">
                <a:solidFill>
                  <a:schemeClr val="tx2">
                    <a:lumMod val="50000"/>
                  </a:schemeClr>
                </a:solidFill>
                <a:latin typeface="Calibri" panose="020F0502020204030204" pitchFamily="34" charset="0"/>
                <a:cs typeface="Calibri" panose="020F0502020204030204" pitchFamily="34" charset="0"/>
              </a:rPr>
              <a:t> </a:t>
            </a:r>
            <a:r>
              <a:rPr lang="en-US" sz="2800" dirty="0" err="1">
                <a:solidFill>
                  <a:schemeClr val="tx2">
                    <a:lumMod val="50000"/>
                  </a:schemeClr>
                </a:solidFill>
                <a:latin typeface="Calibri" panose="020F0502020204030204" pitchFamily="34" charset="0"/>
                <a:cs typeface="Calibri" panose="020F0502020204030204" pitchFamily="34" charset="0"/>
              </a:rPr>
              <a:t>trung</a:t>
            </a:r>
            <a:r>
              <a:rPr lang="en-US" sz="2800" dirty="0">
                <a:solidFill>
                  <a:schemeClr val="tx2">
                    <a:lumMod val="50000"/>
                  </a:schemeClr>
                </a:solidFill>
                <a:latin typeface="Calibri" panose="020F0502020204030204" pitchFamily="34" charset="0"/>
                <a:cs typeface="Calibri" panose="020F0502020204030204" pitchFamily="34" charset="0"/>
              </a:rPr>
              <a:t> </a:t>
            </a:r>
            <a:r>
              <a:rPr lang="en-US" sz="2800" dirty="0" err="1">
                <a:solidFill>
                  <a:schemeClr val="tx2">
                    <a:lumMod val="50000"/>
                  </a:schemeClr>
                </a:solidFill>
                <a:latin typeface="Calibri" panose="020F0502020204030204" pitchFamily="34" charset="0"/>
                <a:cs typeface="Calibri" panose="020F0502020204030204" pitchFamily="34" charset="0"/>
              </a:rPr>
              <a:t>vào</a:t>
            </a:r>
            <a:r>
              <a:rPr lang="en-US" sz="2800" dirty="0">
                <a:solidFill>
                  <a:schemeClr val="tx2">
                    <a:lumMod val="50000"/>
                  </a:schemeClr>
                </a:solidFill>
                <a:latin typeface="Calibri" panose="020F0502020204030204" pitchFamily="34" charset="0"/>
                <a:cs typeface="Calibri" panose="020F0502020204030204" pitchFamily="34" charset="0"/>
              </a:rPr>
              <a:t> con </a:t>
            </a:r>
            <a:r>
              <a:rPr lang="en-US" sz="2800" dirty="0" err="1">
                <a:solidFill>
                  <a:schemeClr val="tx2">
                    <a:lumMod val="50000"/>
                  </a:schemeClr>
                </a:solidFill>
                <a:latin typeface="Calibri" panose="020F0502020204030204" pitchFamily="34" charset="0"/>
                <a:cs typeface="Calibri" panose="020F0502020204030204" pitchFamily="34" charset="0"/>
              </a:rPr>
              <a:t>người</a:t>
            </a:r>
            <a:r>
              <a:rPr lang="en-US" sz="2800" dirty="0">
                <a:solidFill>
                  <a:schemeClr val="tx2">
                    <a:lumMod val="50000"/>
                  </a:schemeClr>
                </a:solidFill>
                <a:latin typeface="Calibri" panose="020F0502020204030204" pitchFamily="34" charset="0"/>
                <a:cs typeface="Calibri" panose="020F0502020204030204" pitchFamily="34" charset="0"/>
              </a:rPr>
              <a:t> </a:t>
            </a:r>
            <a:r>
              <a:rPr lang="en-US" sz="2800" dirty="0" err="1">
                <a:solidFill>
                  <a:schemeClr val="tx2">
                    <a:lumMod val="50000"/>
                  </a:schemeClr>
                </a:solidFill>
                <a:latin typeface="Calibri" panose="020F0502020204030204" pitchFamily="34" charset="0"/>
                <a:cs typeface="Calibri" panose="020F0502020204030204" pitchFamily="34" charset="0"/>
              </a:rPr>
              <a:t>và</a:t>
            </a:r>
            <a:r>
              <a:rPr lang="en-US" sz="2800" dirty="0">
                <a:solidFill>
                  <a:schemeClr val="tx2">
                    <a:lumMod val="50000"/>
                  </a:schemeClr>
                </a:solidFill>
                <a:latin typeface="Calibri" panose="020F0502020204030204" pitchFamily="34" charset="0"/>
                <a:cs typeface="Calibri" panose="020F0502020204030204" pitchFamily="34" charset="0"/>
              </a:rPr>
              <a:t> </a:t>
            </a:r>
            <a:r>
              <a:rPr lang="en-US" sz="2800" dirty="0" err="1">
                <a:solidFill>
                  <a:schemeClr val="tx2">
                    <a:lumMod val="50000"/>
                  </a:schemeClr>
                </a:solidFill>
                <a:latin typeface="Calibri" panose="020F0502020204030204" pitchFamily="34" charset="0"/>
                <a:cs typeface="Calibri" panose="020F0502020204030204" pitchFamily="34" charset="0"/>
              </a:rPr>
              <a:t>quyền</a:t>
            </a:r>
            <a:r>
              <a:rPr lang="en-US" sz="2800" dirty="0">
                <a:solidFill>
                  <a:schemeClr val="tx2">
                    <a:lumMod val="50000"/>
                  </a:schemeClr>
                </a:solidFill>
                <a:latin typeface="Calibri" panose="020F0502020204030204" pitchFamily="34" charset="0"/>
                <a:cs typeface="Calibri" panose="020F0502020204030204" pitchFamily="34" charset="0"/>
              </a:rPr>
              <a:t> </a:t>
            </a:r>
            <a:r>
              <a:rPr lang="en-US" sz="2800" dirty="0" err="1">
                <a:solidFill>
                  <a:schemeClr val="tx2">
                    <a:lumMod val="50000"/>
                  </a:schemeClr>
                </a:solidFill>
                <a:latin typeface="Calibri" panose="020F0502020204030204" pitchFamily="34" charset="0"/>
                <a:cs typeface="Calibri" panose="020F0502020204030204" pitchFamily="34" charset="0"/>
              </a:rPr>
              <a:t>tự</a:t>
            </a:r>
            <a:r>
              <a:rPr lang="en-US" sz="2800" dirty="0">
                <a:solidFill>
                  <a:schemeClr val="tx2">
                    <a:lumMod val="50000"/>
                  </a:schemeClr>
                </a:solidFill>
                <a:latin typeface="Calibri" panose="020F0502020204030204" pitchFamily="34" charset="0"/>
                <a:cs typeface="Calibri" panose="020F0502020204030204" pitchFamily="34" charset="0"/>
              </a:rPr>
              <a:t> </a:t>
            </a:r>
            <a:r>
              <a:rPr lang="en-US" sz="2800" dirty="0" err="1">
                <a:solidFill>
                  <a:schemeClr val="tx2">
                    <a:lumMod val="50000"/>
                  </a:schemeClr>
                </a:solidFill>
                <a:latin typeface="Calibri" panose="020F0502020204030204" pitchFamily="34" charset="0"/>
                <a:cs typeface="Calibri" panose="020F0502020204030204" pitchFamily="34" charset="0"/>
              </a:rPr>
              <a:t>quyết</a:t>
            </a:r>
            <a:endParaRPr lang="en-US" sz="2800" dirty="0">
              <a:solidFill>
                <a:schemeClr val="tx2">
                  <a:lumMod val="50000"/>
                </a:schemeClr>
              </a:solidFill>
              <a:latin typeface="Calibri" panose="020F0502020204030204" pitchFamily="34" charset="0"/>
              <a:cs typeface="Calibri" panose="020F0502020204030204" pitchFamily="34" charset="0"/>
            </a:endParaRPr>
          </a:p>
          <a:p>
            <a:pPr>
              <a:lnSpc>
                <a:spcPct val="90000"/>
              </a:lnSpc>
              <a:spcBef>
                <a:spcPct val="0"/>
              </a:spcBef>
            </a:pPr>
            <a:endParaRPr lang="en-US" sz="2800" dirty="0">
              <a:solidFill>
                <a:schemeClr val="tx2">
                  <a:lumMod val="50000"/>
                </a:schemeClr>
              </a:solidFill>
              <a:latin typeface="Calibri" panose="020F0502020204030204" pitchFamily="34" charset="0"/>
              <a:cs typeface="Calibri" panose="020F0502020204030204" pitchFamily="34" charset="0"/>
            </a:endParaRPr>
          </a:p>
          <a:p>
            <a:pPr marL="342900" indent="-342900">
              <a:lnSpc>
                <a:spcPct val="90000"/>
              </a:lnSpc>
              <a:spcBef>
                <a:spcPct val="0"/>
              </a:spcBef>
              <a:buFont typeface="Wingdings" panose="05000000000000000000" pitchFamily="2" charset="2"/>
              <a:buChar char="ü"/>
            </a:pPr>
            <a:r>
              <a:rPr lang="en-US" sz="2800" dirty="0" err="1">
                <a:solidFill>
                  <a:schemeClr val="tx2">
                    <a:lumMod val="50000"/>
                  </a:schemeClr>
                </a:solidFill>
                <a:latin typeface="Calibri" panose="020F0502020204030204" pitchFamily="34" charset="0"/>
                <a:cs typeface="Calibri" panose="020F0502020204030204" pitchFamily="34" charset="0"/>
              </a:rPr>
              <a:t>Kế</a:t>
            </a:r>
            <a:r>
              <a:rPr lang="en-US" sz="2800" dirty="0">
                <a:solidFill>
                  <a:schemeClr val="tx2">
                    <a:lumMod val="50000"/>
                  </a:schemeClr>
                </a:solidFill>
                <a:latin typeface="Calibri" panose="020F0502020204030204" pitchFamily="34" charset="0"/>
                <a:cs typeface="Calibri" panose="020F0502020204030204" pitchFamily="34" charset="0"/>
              </a:rPr>
              <a:t> </a:t>
            </a:r>
            <a:r>
              <a:rPr lang="en-US" sz="2800" dirty="0" err="1">
                <a:solidFill>
                  <a:schemeClr val="tx2">
                    <a:lumMod val="50000"/>
                  </a:schemeClr>
                </a:solidFill>
                <a:latin typeface="Calibri" panose="020F0502020204030204" pitchFamily="34" charset="0"/>
                <a:cs typeface="Calibri" panose="020F0502020204030204" pitchFamily="34" charset="0"/>
              </a:rPr>
              <a:t>hoạch</a:t>
            </a:r>
            <a:r>
              <a:rPr lang="en-US" sz="2800" dirty="0">
                <a:solidFill>
                  <a:schemeClr val="tx2">
                    <a:lumMod val="50000"/>
                  </a:schemeClr>
                </a:solidFill>
                <a:latin typeface="Calibri" panose="020F0502020204030204" pitchFamily="34" charset="0"/>
                <a:cs typeface="Calibri" panose="020F0502020204030204" pitchFamily="34" charset="0"/>
              </a:rPr>
              <a:t> </a:t>
            </a:r>
            <a:r>
              <a:rPr lang="en-US" sz="2800" dirty="0" err="1">
                <a:solidFill>
                  <a:schemeClr val="tx2">
                    <a:lumMod val="50000"/>
                  </a:schemeClr>
                </a:solidFill>
                <a:latin typeface="Calibri" panose="020F0502020204030204" pitchFamily="34" charset="0"/>
                <a:cs typeface="Calibri" panose="020F0502020204030204" pitchFamily="34" charset="0"/>
              </a:rPr>
              <a:t>chương</a:t>
            </a:r>
            <a:r>
              <a:rPr lang="en-US" sz="2800" dirty="0">
                <a:solidFill>
                  <a:schemeClr val="tx2">
                    <a:lumMod val="50000"/>
                  </a:schemeClr>
                </a:solidFill>
                <a:latin typeface="Calibri" panose="020F0502020204030204" pitchFamily="34" charset="0"/>
                <a:cs typeface="Calibri" panose="020F0502020204030204" pitchFamily="34" charset="0"/>
              </a:rPr>
              <a:t> </a:t>
            </a:r>
            <a:r>
              <a:rPr lang="en-US" sz="2800" dirty="0" err="1">
                <a:solidFill>
                  <a:schemeClr val="tx2">
                    <a:lumMod val="50000"/>
                  </a:schemeClr>
                </a:solidFill>
                <a:latin typeface="Calibri" panose="020F0502020204030204" pitchFamily="34" charset="0"/>
                <a:cs typeface="Calibri" panose="020F0502020204030204" pitchFamily="34" charset="0"/>
              </a:rPr>
              <a:t>trình</a:t>
            </a:r>
            <a:r>
              <a:rPr lang="en-US" sz="2800" dirty="0">
                <a:solidFill>
                  <a:schemeClr val="tx2">
                    <a:lumMod val="50000"/>
                  </a:schemeClr>
                </a:solidFill>
                <a:latin typeface="Calibri" panose="020F0502020204030204" pitchFamily="34" charset="0"/>
                <a:cs typeface="Calibri" panose="020F0502020204030204" pitchFamily="34" charset="0"/>
              </a:rPr>
              <a:t> </a:t>
            </a:r>
            <a:r>
              <a:rPr lang="en-US" sz="2800" dirty="0" err="1">
                <a:solidFill>
                  <a:schemeClr val="tx2">
                    <a:lumMod val="50000"/>
                  </a:schemeClr>
                </a:solidFill>
                <a:latin typeface="Calibri" panose="020F0502020204030204" pitchFamily="34" charset="0"/>
                <a:cs typeface="Calibri" panose="020F0502020204030204" pitchFamily="34" charset="0"/>
              </a:rPr>
              <a:t>cá</a:t>
            </a:r>
            <a:r>
              <a:rPr lang="en-US" sz="2800" dirty="0">
                <a:solidFill>
                  <a:schemeClr val="tx2">
                    <a:lumMod val="50000"/>
                  </a:schemeClr>
                </a:solidFill>
                <a:latin typeface="Calibri" panose="020F0502020204030204" pitchFamily="34" charset="0"/>
                <a:cs typeface="Calibri" panose="020F0502020204030204" pitchFamily="34" charset="0"/>
              </a:rPr>
              <a:t> </a:t>
            </a:r>
            <a:r>
              <a:rPr lang="en-US" sz="2800" dirty="0" err="1">
                <a:solidFill>
                  <a:schemeClr val="tx2">
                    <a:lumMod val="50000"/>
                  </a:schemeClr>
                </a:solidFill>
                <a:latin typeface="Calibri" panose="020F0502020204030204" pitchFamily="34" charset="0"/>
                <a:cs typeface="Calibri" panose="020F0502020204030204" pitchFamily="34" charset="0"/>
              </a:rPr>
              <a:t>nhân</a:t>
            </a:r>
            <a:r>
              <a:rPr lang="en-US" sz="2800" dirty="0">
                <a:solidFill>
                  <a:schemeClr val="tx2">
                    <a:lumMod val="50000"/>
                  </a:schemeClr>
                </a:solidFill>
                <a:latin typeface="Calibri" panose="020F0502020204030204" pitchFamily="34" charset="0"/>
                <a:cs typeface="Calibri" panose="020F0502020204030204" pitchFamily="34" charset="0"/>
              </a:rPr>
              <a:t> (IPP) </a:t>
            </a:r>
            <a:r>
              <a:rPr lang="en-US" sz="2800" dirty="0" err="1">
                <a:solidFill>
                  <a:schemeClr val="tx2">
                    <a:lumMod val="50000"/>
                  </a:schemeClr>
                </a:solidFill>
                <a:latin typeface="Calibri" panose="020F0502020204030204" pitchFamily="34" charset="0"/>
                <a:cs typeface="Calibri" panose="020F0502020204030204" pitchFamily="34" charset="0"/>
              </a:rPr>
              <a:t>và</a:t>
            </a:r>
            <a:r>
              <a:rPr lang="en-US" sz="2800" dirty="0">
                <a:solidFill>
                  <a:schemeClr val="tx2">
                    <a:lumMod val="50000"/>
                  </a:schemeClr>
                </a:solidFill>
                <a:latin typeface="Calibri" panose="020F0502020204030204" pitchFamily="34" charset="0"/>
                <a:cs typeface="Calibri" panose="020F0502020204030204" pitchFamily="34" charset="0"/>
              </a:rPr>
              <a:t> </a:t>
            </a:r>
            <a:r>
              <a:rPr lang="en-US" sz="2800" dirty="0" err="1">
                <a:solidFill>
                  <a:schemeClr val="tx2">
                    <a:lumMod val="50000"/>
                  </a:schemeClr>
                </a:solidFill>
                <a:latin typeface="Calibri" panose="020F0502020204030204" pitchFamily="34" charset="0"/>
                <a:cs typeface="Calibri" panose="020F0502020204030204" pitchFamily="34" charset="0"/>
              </a:rPr>
              <a:t>quyền</a:t>
            </a:r>
            <a:r>
              <a:rPr lang="en-US" sz="2800" dirty="0">
                <a:solidFill>
                  <a:schemeClr val="tx2">
                    <a:lumMod val="50000"/>
                  </a:schemeClr>
                </a:solidFill>
                <a:latin typeface="Calibri" panose="020F0502020204030204" pitchFamily="34" charset="0"/>
                <a:cs typeface="Calibri" panose="020F0502020204030204" pitchFamily="34" charset="0"/>
              </a:rPr>
              <a:t> </a:t>
            </a:r>
            <a:r>
              <a:rPr lang="en-US" sz="2800" dirty="0" err="1">
                <a:solidFill>
                  <a:schemeClr val="tx2">
                    <a:lumMod val="50000"/>
                  </a:schemeClr>
                </a:solidFill>
                <a:latin typeface="Calibri" panose="020F0502020204030204" pitchFamily="34" charset="0"/>
                <a:cs typeface="Calibri" panose="020F0502020204030204" pitchFamily="34" charset="0"/>
              </a:rPr>
              <a:t>tự</a:t>
            </a:r>
            <a:r>
              <a:rPr lang="en-US" sz="2800" dirty="0">
                <a:solidFill>
                  <a:schemeClr val="tx2">
                    <a:lumMod val="50000"/>
                  </a:schemeClr>
                </a:solidFill>
                <a:latin typeface="Calibri" panose="020F0502020204030204" pitchFamily="34" charset="0"/>
                <a:cs typeface="Calibri" panose="020F0502020204030204" pitchFamily="34" charset="0"/>
              </a:rPr>
              <a:t> </a:t>
            </a:r>
            <a:r>
              <a:rPr lang="en-US" sz="2800" dirty="0" err="1">
                <a:solidFill>
                  <a:schemeClr val="tx2">
                    <a:lumMod val="50000"/>
                  </a:schemeClr>
                </a:solidFill>
                <a:latin typeface="Calibri" panose="020F0502020204030204" pitchFamily="34" charset="0"/>
                <a:cs typeface="Calibri" panose="020F0502020204030204" pitchFamily="34" charset="0"/>
              </a:rPr>
              <a:t>quyết</a:t>
            </a:r>
            <a:endParaRPr lang="en-US" sz="2800" dirty="0">
              <a:solidFill>
                <a:schemeClr val="tx2">
                  <a:lumMod val="50000"/>
                </a:schemeClr>
              </a:solidFill>
              <a:latin typeface="Calibri" panose="020F0502020204030204" pitchFamily="34" charset="0"/>
              <a:cs typeface="Calibri" panose="020F0502020204030204" pitchFamily="34" charset="0"/>
            </a:endParaRPr>
          </a:p>
          <a:p>
            <a:pPr>
              <a:lnSpc>
                <a:spcPct val="90000"/>
              </a:lnSpc>
              <a:spcBef>
                <a:spcPct val="0"/>
              </a:spcBef>
            </a:pPr>
            <a:endParaRPr lang="en-US" sz="2800" dirty="0">
              <a:solidFill>
                <a:schemeClr val="tx2">
                  <a:lumMod val="50000"/>
                </a:schemeClr>
              </a:solidFill>
              <a:latin typeface="Calibri" panose="020F0502020204030204" pitchFamily="34" charset="0"/>
              <a:cs typeface="Calibri" panose="020F0502020204030204" pitchFamily="34" charset="0"/>
            </a:endParaRPr>
          </a:p>
          <a:p>
            <a:pPr marL="342900" indent="-342900">
              <a:lnSpc>
                <a:spcPct val="90000"/>
              </a:lnSpc>
              <a:spcBef>
                <a:spcPct val="0"/>
              </a:spcBef>
              <a:buFont typeface="Wingdings" panose="05000000000000000000" pitchFamily="2" charset="2"/>
              <a:buChar char="ü"/>
            </a:pPr>
            <a:r>
              <a:rPr lang="en-US" sz="2800" dirty="0" err="1">
                <a:solidFill>
                  <a:schemeClr val="tx2">
                    <a:lumMod val="50000"/>
                  </a:schemeClr>
                </a:solidFill>
                <a:latin typeface="Calibri" panose="020F0502020204030204" pitchFamily="34" charset="0"/>
                <a:cs typeface="Calibri" panose="020F0502020204030204" pitchFamily="34" charset="0"/>
              </a:rPr>
              <a:t>Yêu</a:t>
            </a:r>
            <a:r>
              <a:rPr lang="en-US" sz="2800" dirty="0">
                <a:solidFill>
                  <a:schemeClr val="tx2">
                    <a:lumMod val="50000"/>
                  </a:schemeClr>
                </a:solidFill>
                <a:latin typeface="Calibri" panose="020F0502020204030204" pitchFamily="34" charset="0"/>
                <a:cs typeface="Calibri" panose="020F0502020204030204" pitchFamily="34" charset="0"/>
              </a:rPr>
              <a:t> </a:t>
            </a:r>
            <a:r>
              <a:rPr lang="en-US" sz="2800" dirty="0" err="1">
                <a:solidFill>
                  <a:schemeClr val="tx2">
                    <a:lumMod val="50000"/>
                  </a:schemeClr>
                </a:solidFill>
                <a:latin typeface="Calibri" panose="020F0502020204030204" pitchFamily="34" charset="0"/>
                <a:cs typeface="Calibri" panose="020F0502020204030204" pitchFamily="34" charset="0"/>
              </a:rPr>
              <a:t>cầu</a:t>
            </a:r>
            <a:r>
              <a:rPr lang="en-US" sz="2800" dirty="0">
                <a:solidFill>
                  <a:schemeClr val="tx2">
                    <a:lumMod val="50000"/>
                  </a:schemeClr>
                </a:solidFill>
                <a:latin typeface="Calibri" panose="020F0502020204030204" pitchFamily="34" charset="0"/>
                <a:cs typeface="Calibri" panose="020F0502020204030204" pitchFamily="34" charset="0"/>
              </a:rPr>
              <a:t> </a:t>
            </a:r>
            <a:r>
              <a:rPr lang="en-US" sz="2800" dirty="0" err="1">
                <a:solidFill>
                  <a:schemeClr val="tx2">
                    <a:lumMod val="50000"/>
                  </a:schemeClr>
                </a:solidFill>
                <a:latin typeface="Calibri" panose="020F0502020204030204" pitchFamily="34" charset="0"/>
                <a:cs typeface="Calibri" panose="020F0502020204030204" pitchFamily="34" charset="0"/>
              </a:rPr>
              <a:t>của</a:t>
            </a:r>
            <a:r>
              <a:rPr lang="en-US" sz="2800" dirty="0">
                <a:solidFill>
                  <a:schemeClr val="tx2">
                    <a:lumMod val="50000"/>
                  </a:schemeClr>
                </a:solidFill>
                <a:latin typeface="Calibri" panose="020F0502020204030204" pitchFamily="34" charset="0"/>
                <a:cs typeface="Calibri" panose="020F0502020204030204" pitchFamily="34" charset="0"/>
              </a:rPr>
              <a:t> </a:t>
            </a:r>
            <a:r>
              <a:rPr lang="en-US" sz="2800" dirty="0" err="1">
                <a:solidFill>
                  <a:schemeClr val="tx2">
                    <a:lumMod val="50000"/>
                  </a:schemeClr>
                </a:solidFill>
                <a:latin typeface="Calibri" panose="020F0502020204030204" pitchFamily="34" charset="0"/>
                <a:cs typeface="Calibri" panose="020F0502020204030204" pitchFamily="34" charset="0"/>
              </a:rPr>
              <a:t>việc</a:t>
            </a:r>
            <a:r>
              <a:rPr lang="en-US" sz="2800" dirty="0">
                <a:solidFill>
                  <a:schemeClr val="tx2">
                    <a:lumMod val="50000"/>
                  </a:schemeClr>
                </a:solidFill>
                <a:latin typeface="Calibri" panose="020F0502020204030204" pitchFamily="34" charset="0"/>
                <a:cs typeface="Calibri" panose="020F0502020204030204" pitchFamily="34" charset="0"/>
              </a:rPr>
              <a:t> </a:t>
            </a:r>
            <a:r>
              <a:rPr lang="en-US" sz="2800" dirty="0" err="1">
                <a:solidFill>
                  <a:schemeClr val="tx2">
                    <a:lumMod val="50000"/>
                  </a:schemeClr>
                </a:solidFill>
                <a:latin typeface="Calibri" panose="020F0502020204030204" pitchFamily="34" charset="0"/>
                <a:cs typeface="Calibri" panose="020F0502020204030204" pitchFamily="34" charset="0"/>
              </a:rPr>
              <a:t>lập</a:t>
            </a:r>
            <a:r>
              <a:rPr lang="en-US" sz="2800" dirty="0">
                <a:solidFill>
                  <a:schemeClr val="tx2">
                    <a:lumMod val="50000"/>
                  </a:schemeClr>
                </a:solidFill>
                <a:latin typeface="Calibri" panose="020F0502020204030204" pitchFamily="34" charset="0"/>
                <a:cs typeface="Calibri" panose="020F0502020204030204" pitchFamily="34" charset="0"/>
              </a:rPr>
              <a:t> </a:t>
            </a:r>
            <a:r>
              <a:rPr lang="en-US" sz="2800" dirty="0" err="1">
                <a:solidFill>
                  <a:schemeClr val="tx2">
                    <a:lumMod val="50000"/>
                  </a:schemeClr>
                </a:solidFill>
                <a:latin typeface="Calibri" panose="020F0502020204030204" pitchFamily="34" charset="0"/>
                <a:cs typeface="Calibri" panose="020F0502020204030204" pitchFamily="34" charset="0"/>
              </a:rPr>
              <a:t>kế</a:t>
            </a:r>
            <a:r>
              <a:rPr lang="en-US" sz="2800" dirty="0">
                <a:solidFill>
                  <a:schemeClr val="tx2">
                    <a:lumMod val="50000"/>
                  </a:schemeClr>
                </a:solidFill>
                <a:latin typeface="Calibri" panose="020F0502020204030204" pitchFamily="34" charset="0"/>
                <a:cs typeface="Calibri" panose="020F0502020204030204" pitchFamily="34" charset="0"/>
              </a:rPr>
              <a:t> </a:t>
            </a:r>
            <a:r>
              <a:rPr lang="en-US" sz="2800" dirty="0" err="1">
                <a:solidFill>
                  <a:schemeClr val="tx2">
                    <a:lumMod val="50000"/>
                  </a:schemeClr>
                </a:solidFill>
                <a:latin typeface="Calibri" panose="020F0502020204030204" pitchFamily="34" charset="0"/>
                <a:cs typeface="Calibri" panose="020F0502020204030204" pitchFamily="34" charset="0"/>
              </a:rPr>
              <a:t>hoạch</a:t>
            </a:r>
            <a:r>
              <a:rPr lang="en-US" sz="2800" dirty="0">
                <a:solidFill>
                  <a:schemeClr val="tx2">
                    <a:lumMod val="50000"/>
                  </a:schemeClr>
                </a:solidFill>
                <a:latin typeface="Calibri" panose="020F0502020204030204" pitchFamily="34" charset="0"/>
                <a:cs typeface="Calibri" panose="020F0502020204030204" pitchFamily="34" charset="0"/>
              </a:rPr>
              <a:t> </a:t>
            </a:r>
            <a:r>
              <a:rPr lang="en-US" sz="2800" dirty="0" err="1">
                <a:solidFill>
                  <a:schemeClr val="tx2">
                    <a:lumMod val="50000"/>
                  </a:schemeClr>
                </a:solidFill>
                <a:latin typeface="Calibri" panose="020F0502020204030204" pitchFamily="34" charset="0"/>
                <a:cs typeface="Calibri" panose="020F0502020204030204" pitchFamily="34" charset="0"/>
              </a:rPr>
              <a:t>cho</a:t>
            </a:r>
            <a:r>
              <a:rPr lang="en-US" sz="2800" dirty="0">
                <a:solidFill>
                  <a:schemeClr val="tx2">
                    <a:lumMod val="50000"/>
                  </a:schemeClr>
                </a:solidFill>
                <a:latin typeface="Calibri" panose="020F0502020204030204" pitchFamily="34" charset="0"/>
                <a:cs typeface="Calibri" panose="020F0502020204030204" pitchFamily="34" charset="0"/>
              </a:rPr>
              <a:t> </a:t>
            </a:r>
            <a:r>
              <a:rPr lang="en-US" sz="2800" dirty="0" err="1">
                <a:solidFill>
                  <a:schemeClr val="tx2">
                    <a:lumMod val="50000"/>
                  </a:schemeClr>
                </a:solidFill>
                <a:latin typeface="Calibri" panose="020F0502020204030204" pitchFamily="34" charset="0"/>
                <a:cs typeface="Calibri" panose="020F0502020204030204" pitchFamily="34" charset="0"/>
              </a:rPr>
              <a:t>các</a:t>
            </a:r>
            <a:r>
              <a:rPr lang="en-US" sz="2800" dirty="0">
                <a:solidFill>
                  <a:schemeClr val="tx2">
                    <a:lumMod val="50000"/>
                  </a:schemeClr>
                </a:solidFill>
                <a:latin typeface="Calibri" panose="020F0502020204030204" pitchFamily="34" charset="0"/>
                <a:cs typeface="Calibri" panose="020F0502020204030204" pitchFamily="34" charset="0"/>
              </a:rPr>
              <a:t> </a:t>
            </a:r>
            <a:r>
              <a:rPr lang="en-US" sz="2800" dirty="0" err="1">
                <a:solidFill>
                  <a:schemeClr val="tx2">
                    <a:lumMod val="50000"/>
                  </a:schemeClr>
                </a:solidFill>
                <a:latin typeface="Calibri" panose="020F0502020204030204" pitchFamily="34" charset="0"/>
                <a:cs typeface="Calibri" panose="020F0502020204030204" pitchFamily="34" charset="0"/>
              </a:rPr>
              <a:t>dịch</a:t>
            </a:r>
            <a:r>
              <a:rPr lang="en-US" sz="2800" dirty="0">
                <a:solidFill>
                  <a:schemeClr val="tx2">
                    <a:lumMod val="50000"/>
                  </a:schemeClr>
                </a:solidFill>
                <a:latin typeface="Calibri" panose="020F0502020204030204" pitchFamily="34" charset="0"/>
                <a:cs typeface="Calibri" panose="020F0502020204030204" pitchFamily="34" charset="0"/>
              </a:rPr>
              <a:t> </a:t>
            </a:r>
            <a:r>
              <a:rPr lang="en-US" sz="2800" dirty="0" err="1">
                <a:solidFill>
                  <a:schemeClr val="tx2">
                    <a:lumMod val="50000"/>
                  </a:schemeClr>
                </a:solidFill>
                <a:latin typeface="Calibri" panose="020F0502020204030204" pitchFamily="34" charset="0"/>
                <a:cs typeface="Calibri" panose="020F0502020204030204" pitchFamily="34" charset="0"/>
              </a:rPr>
              <a:t>vụ</a:t>
            </a:r>
            <a:endParaRPr lang="en-US" sz="2800" dirty="0">
              <a:solidFill>
                <a:schemeClr val="tx2">
                  <a:lumMod val="50000"/>
                </a:schemeClr>
              </a:solidFill>
              <a:latin typeface="Calibri" panose="020F0502020204030204" pitchFamily="34" charset="0"/>
              <a:cs typeface="Calibri" panose="020F0502020204030204" pitchFamily="34" charset="0"/>
            </a:endParaRPr>
          </a:p>
          <a:p>
            <a:pPr marL="800100" lvl="1" indent="-342900">
              <a:lnSpc>
                <a:spcPct val="90000"/>
              </a:lnSpc>
              <a:spcBef>
                <a:spcPct val="0"/>
              </a:spcBef>
              <a:buFont typeface="Wingdings" panose="05000000000000000000" pitchFamily="2" charset="2"/>
              <a:buChar char="ü"/>
            </a:pPr>
            <a:r>
              <a:rPr lang="en-US" sz="2800" dirty="0" err="1">
                <a:solidFill>
                  <a:schemeClr val="tx2">
                    <a:lumMod val="50000"/>
                  </a:schemeClr>
                </a:solidFill>
                <a:latin typeface="Calibri" panose="020F0502020204030204" pitchFamily="34" charset="0"/>
                <a:cs typeface="Calibri" panose="020F0502020204030204" pitchFamily="34" charset="0"/>
              </a:rPr>
              <a:t>Nguồn</a:t>
            </a:r>
            <a:r>
              <a:rPr lang="en-US" sz="2800" dirty="0">
                <a:solidFill>
                  <a:schemeClr val="tx2">
                    <a:lumMod val="50000"/>
                  </a:schemeClr>
                </a:solidFill>
                <a:latin typeface="Calibri" panose="020F0502020204030204" pitchFamily="34" charset="0"/>
                <a:cs typeface="Calibri" panose="020F0502020204030204" pitchFamily="34" charset="0"/>
              </a:rPr>
              <a:t> </a:t>
            </a:r>
            <a:r>
              <a:rPr lang="en-US" sz="2800" dirty="0" err="1">
                <a:solidFill>
                  <a:schemeClr val="tx2">
                    <a:lumMod val="50000"/>
                  </a:schemeClr>
                </a:solidFill>
                <a:latin typeface="Calibri" panose="020F0502020204030204" pitchFamily="34" charset="0"/>
                <a:cs typeface="Calibri" panose="020F0502020204030204" pitchFamily="34" charset="0"/>
              </a:rPr>
              <a:t>lực</a:t>
            </a:r>
            <a:r>
              <a:rPr lang="en-US" sz="2800" dirty="0">
                <a:solidFill>
                  <a:schemeClr val="tx2">
                    <a:lumMod val="50000"/>
                  </a:schemeClr>
                </a:solidFill>
                <a:latin typeface="Calibri" panose="020F0502020204030204" pitchFamily="34" charset="0"/>
                <a:cs typeface="Calibri" panose="020F0502020204030204" pitchFamily="34" charset="0"/>
              </a:rPr>
              <a:t> </a:t>
            </a:r>
            <a:r>
              <a:rPr lang="en-US" sz="2800" dirty="0" err="1">
                <a:solidFill>
                  <a:schemeClr val="tx2">
                    <a:lumMod val="50000"/>
                  </a:schemeClr>
                </a:solidFill>
                <a:latin typeface="Calibri" panose="020F0502020204030204" pitchFamily="34" charset="0"/>
                <a:cs typeface="Calibri" panose="020F0502020204030204" pitchFamily="34" charset="0"/>
              </a:rPr>
              <a:t>chung</a:t>
            </a:r>
            <a:endParaRPr lang="en-US" sz="2800" dirty="0">
              <a:solidFill>
                <a:schemeClr val="tx2">
                  <a:lumMod val="50000"/>
                </a:schemeClr>
              </a:solidFill>
              <a:latin typeface="Calibri" panose="020F0502020204030204" pitchFamily="34" charset="0"/>
              <a:cs typeface="Calibri" panose="020F0502020204030204" pitchFamily="34" charset="0"/>
            </a:endParaRPr>
          </a:p>
          <a:p>
            <a:pPr marL="800100" lvl="1" indent="-342900">
              <a:lnSpc>
                <a:spcPct val="90000"/>
              </a:lnSpc>
              <a:spcBef>
                <a:spcPct val="0"/>
              </a:spcBef>
              <a:buFont typeface="Wingdings" panose="05000000000000000000" pitchFamily="2" charset="2"/>
              <a:buChar char="ü"/>
            </a:pPr>
            <a:r>
              <a:rPr lang="en-US" sz="2800" dirty="0" err="1">
                <a:solidFill>
                  <a:schemeClr val="tx2">
                    <a:lumMod val="50000"/>
                  </a:schemeClr>
                </a:solidFill>
                <a:latin typeface="Calibri" panose="020F0502020204030204" pitchFamily="34" charset="0"/>
                <a:cs typeface="Calibri" panose="020F0502020204030204" pitchFamily="34" charset="0"/>
              </a:rPr>
              <a:t>Tham</a:t>
            </a:r>
            <a:r>
              <a:rPr lang="en-US" sz="2800" dirty="0">
                <a:solidFill>
                  <a:schemeClr val="tx2">
                    <a:lumMod val="50000"/>
                  </a:schemeClr>
                </a:solidFill>
                <a:latin typeface="Calibri" panose="020F0502020204030204" pitchFamily="34" charset="0"/>
                <a:cs typeface="Calibri" panose="020F0502020204030204" pitchFamily="34" charset="0"/>
              </a:rPr>
              <a:t> </a:t>
            </a:r>
            <a:r>
              <a:rPr lang="en-US" sz="2800" dirty="0" err="1">
                <a:solidFill>
                  <a:schemeClr val="tx2">
                    <a:lumMod val="50000"/>
                  </a:schemeClr>
                </a:solidFill>
                <a:latin typeface="Calibri" panose="020F0502020204030204" pitchFamily="34" charset="0"/>
                <a:cs typeface="Calibri" panose="020F0502020204030204" pitchFamily="34" charset="0"/>
              </a:rPr>
              <a:t>gia</a:t>
            </a:r>
            <a:r>
              <a:rPr lang="en-US" sz="2800" dirty="0">
                <a:solidFill>
                  <a:schemeClr val="tx2">
                    <a:lumMod val="50000"/>
                  </a:schemeClr>
                </a:solidFill>
                <a:latin typeface="Calibri" panose="020F0502020204030204" pitchFamily="34" charset="0"/>
                <a:cs typeface="Calibri" panose="020F0502020204030204" pitchFamily="34" charset="0"/>
              </a:rPr>
              <a:t> </a:t>
            </a:r>
            <a:r>
              <a:rPr lang="en-US" sz="2800" dirty="0" err="1">
                <a:solidFill>
                  <a:schemeClr val="tx2">
                    <a:lumMod val="50000"/>
                  </a:schemeClr>
                </a:solidFill>
                <a:latin typeface="Calibri" panose="020F0502020204030204" pitchFamily="34" charset="0"/>
                <a:cs typeface="Calibri" panose="020F0502020204030204" pitchFamily="34" charset="0"/>
              </a:rPr>
              <a:t>Cộng</a:t>
            </a:r>
            <a:r>
              <a:rPr lang="en-US" sz="2800" dirty="0">
                <a:solidFill>
                  <a:schemeClr val="tx2">
                    <a:lumMod val="50000"/>
                  </a:schemeClr>
                </a:solidFill>
                <a:latin typeface="Calibri" panose="020F0502020204030204" pitchFamily="34" charset="0"/>
                <a:cs typeface="Calibri" panose="020F0502020204030204" pitchFamily="34" charset="0"/>
              </a:rPr>
              <a:t> </a:t>
            </a:r>
            <a:r>
              <a:rPr lang="en-US" sz="2800" dirty="0" err="1">
                <a:solidFill>
                  <a:schemeClr val="tx2">
                    <a:lumMod val="50000"/>
                  </a:schemeClr>
                </a:solidFill>
                <a:latin typeface="Calibri" panose="020F0502020204030204" pitchFamily="34" charset="0"/>
                <a:cs typeface="Calibri" panose="020F0502020204030204" pitchFamily="34" charset="0"/>
              </a:rPr>
              <a:t>đồng</a:t>
            </a:r>
            <a:r>
              <a:rPr lang="en-US" sz="2800" dirty="0">
                <a:solidFill>
                  <a:schemeClr val="tx2">
                    <a:lumMod val="50000"/>
                  </a:schemeClr>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35874473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49443" y="994167"/>
            <a:ext cx="6280744" cy="1460500"/>
          </a:xfrm>
        </p:spPr>
        <p:txBody>
          <a:bodyPr>
            <a:noAutofit/>
          </a:bodyPr>
          <a:lstStyle/>
          <a:p>
            <a:r>
              <a:rPr lang="en-US" dirty="0">
                <a:latin typeface="Calibri" panose="020F0502020204030204" pitchFamily="34" charset="0"/>
                <a:cs typeface="Calibri" panose="020F0502020204030204" pitchFamily="34" charset="0"/>
              </a:rPr>
              <a:t>THANH TOÁN DỊCH VỤ VÀ SỰ HỖ TRỢ</a:t>
            </a:r>
          </a:p>
        </p:txBody>
      </p:sp>
      <p:grpSp>
        <p:nvGrpSpPr>
          <p:cNvPr id="9" name="Group 8">
            <a:extLst>
              <a:ext uri="{FF2B5EF4-FFF2-40B4-BE49-F238E27FC236}">
                <a16:creationId xmlns:a16="http://schemas.microsoft.com/office/drawing/2014/main" id="{DA2DBE59-EB23-064E-85E6-1619FE741698}"/>
              </a:ext>
            </a:extLst>
          </p:cNvPr>
          <p:cNvGrpSpPr/>
          <p:nvPr/>
        </p:nvGrpSpPr>
        <p:grpSpPr>
          <a:xfrm>
            <a:off x="7156336" y="2470934"/>
            <a:ext cx="3579183" cy="4646092"/>
            <a:chOff x="7316332" y="2967282"/>
            <a:chExt cx="3579183" cy="4646092"/>
          </a:xfrm>
        </p:grpSpPr>
        <p:grpSp>
          <p:nvGrpSpPr>
            <p:cNvPr id="10" name="Group 9">
              <a:extLst>
                <a:ext uri="{FF2B5EF4-FFF2-40B4-BE49-F238E27FC236}">
                  <a16:creationId xmlns:a16="http://schemas.microsoft.com/office/drawing/2014/main" id="{D3EDC601-C722-5F47-AFAF-31CF2B7DD951}"/>
                </a:ext>
              </a:extLst>
            </p:cNvPr>
            <p:cNvGrpSpPr/>
            <p:nvPr/>
          </p:nvGrpSpPr>
          <p:grpSpPr>
            <a:xfrm>
              <a:off x="7316332" y="2967282"/>
              <a:ext cx="3579183" cy="4646092"/>
              <a:chOff x="1763121" y="3966472"/>
              <a:chExt cx="3579183" cy="4148786"/>
            </a:xfrm>
          </p:grpSpPr>
          <p:sp>
            <p:nvSpPr>
              <p:cNvPr id="13" name="Rectangle 12">
                <a:extLst>
                  <a:ext uri="{FF2B5EF4-FFF2-40B4-BE49-F238E27FC236}">
                    <a16:creationId xmlns:a16="http://schemas.microsoft.com/office/drawing/2014/main" id="{ED0A372D-28CD-304E-B40E-CA2FF67FCE9D}"/>
                  </a:ext>
                </a:extLst>
              </p:cNvPr>
              <p:cNvSpPr/>
              <p:nvPr/>
            </p:nvSpPr>
            <p:spPr>
              <a:xfrm>
                <a:off x="1763121" y="3966472"/>
                <a:ext cx="3579183" cy="4148786"/>
              </a:xfrm>
              <a:prstGeom prst="rect">
                <a:avLst/>
              </a:prstGeom>
              <a:solidFill>
                <a:schemeClr val="tx1">
                  <a:lumMod val="75000"/>
                  <a:lumOff val="2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696FD4E4-5AB9-F147-A2AE-D526242FCDE6}"/>
                  </a:ext>
                </a:extLst>
              </p:cNvPr>
              <p:cNvSpPr/>
              <p:nvPr/>
            </p:nvSpPr>
            <p:spPr>
              <a:xfrm>
                <a:off x="1907063" y="4049357"/>
                <a:ext cx="3291298" cy="3845895"/>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 name="TextBox 10">
              <a:extLst>
                <a:ext uri="{FF2B5EF4-FFF2-40B4-BE49-F238E27FC236}">
                  <a16:creationId xmlns:a16="http://schemas.microsoft.com/office/drawing/2014/main" id="{26B7E1CF-995D-9F48-BF93-1AB256D427EF}"/>
                </a:ext>
              </a:extLst>
            </p:cNvPr>
            <p:cNvSpPr txBox="1"/>
            <p:nvPr/>
          </p:nvSpPr>
          <p:spPr>
            <a:xfrm>
              <a:off x="7551338" y="4838955"/>
              <a:ext cx="3250567" cy="2114425"/>
            </a:xfrm>
            <a:prstGeom prst="rect">
              <a:avLst/>
            </a:prstGeom>
            <a:noFill/>
          </p:spPr>
          <p:txBody>
            <a:bodyPr wrap="square" rtlCol="0">
              <a:spAutoFit/>
            </a:bodyPr>
            <a:lstStyle/>
            <a:p>
              <a:pPr>
                <a:lnSpc>
                  <a:spcPct val="90000"/>
                </a:lnSpc>
                <a:spcBef>
                  <a:spcPct val="0"/>
                </a:spcBef>
              </a:pPr>
              <a:r>
                <a:rPr lang="en-US" b="1" dirty="0">
                  <a:solidFill>
                    <a:schemeClr val="accent5">
                      <a:lumMod val="50000"/>
                    </a:schemeClr>
                  </a:solidFill>
                  <a:latin typeface="Calibri" panose="020F0502020204030204" pitchFamily="34" charset="0"/>
                  <a:ea typeface="+mj-ea"/>
                  <a:cs typeface="Calibri" panose="020F0502020204030204" pitchFamily="34" charset="0"/>
                </a:rPr>
                <a:t>VAI TRÒ VÀ TRÁCH NHIỆM</a:t>
              </a:r>
            </a:p>
            <a:p>
              <a:pPr marL="342900" indent="-342900">
                <a:lnSpc>
                  <a:spcPct val="90000"/>
                </a:lnSpc>
                <a:spcBef>
                  <a:spcPct val="0"/>
                </a:spcBef>
                <a:buFont typeface="Wingdings" panose="05000000000000000000" pitchFamily="2" charset="2"/>
                <a:buChar char="ü"/>
              </a:pPr>
              <a:r>
                <a:rPr lang="en-US" dirty="0" err="1">
                  <a:solidFill>
                    <a:schemeClr val="accent5">
                      <a:lumMod val="50000"/>
                    </a:schemeClr>
                  </a:solidFill>
                  <a:latin typeface="Calibri" panose="020F0502020204030204" pitchFamily="34" charset="0"/>
                  <a:ea typeface="+mj-ea"/>
                  <a:cs typeface="Calibri" panose="020F0502020204030204" pitchFamily="34" charset="0"/>
                </a:rPr>
                <a:t>Bạn</a:t>
              </a:r>
              <a:r>
                <a:rPr lang="en-US" dirty="0">
                  <a:solidFill>
                    <a:schemeClr val="accent5">
                      <a:lumMod val="50000"/>
                    </a:schemeClr>
                  </a:solidFill>
                  <a:latin typeface="Calibri" panose="020F0502020204030204" pitchFamily="34" charset="0"/>
                  <a:ea typeface="+mj-ea"/>
                  <a:cs typeface="Calibri" panose="020F0502020204030204" pitchFamily="34" charset="0"/>
                </a:rPr>
                <a:t> </a:t>
              </a:r>
            </a:p>
            <a:p>
              <a:pPr marL="342900" indent="-342900">
                <a:lnSpc>
                  <a:spcPct val="90000"/>
                </a:lnSpc>
                <a:spcBef>
                  <a:spcPct val="0"/>
                </a:spcBef>
                <a:buFont typeface="Wingdings" panose="05000000000000000000" pitchFamily="2" charset="2"/>
                <a:buChar char="ü"/>
              </a:pPr>
              <a:r>
                <a:rPr lang="en-US" dirty="0" err="1">
                  <a:solidFill>
                    <a:schemeClr val="accent5">
                      <a:lumMod val="50000"/>
                    </a:schemeClr>
                  </a:solidFill>
                  <a:latin typeface="Calibri" panose="020F0502020204030204" pitchFamily="34" charset="0"/>
                  <a:ea typeface="+mj-ea"/>
                  <a:cs typeface="Calibri" panose="020F0502020204030204" pitchFamily="34" charset="0"/>
                </a:rPr>
                <a:t>Gia</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đình</a:t>
              </a:r>
              <a:r>
                <a:rPr lang="en-US" dirty="0">
                  <a:solidFill>
                    <a:schemeClr val="accent5">
                      <a:lumMod val="50000"/>
                    </a:schemeClr>
                  </a:solidFill>
                  <a:latin typeface="Calibri" panose="020F0502020204030204" pitchFamily="34" charset="0"/>
                  <a:ea typeface="+mj-ea"/>
                  <a:cs typeface="Calibri" panose="020F0502020204030204" pitchFamily="34" charset="0"/>
                </a:rPr>
                <a:t>/</a:t>
              </a:r>
              <a:r>
                <a:rPr lang="en-US" dirty="0" err="1">
                  <a:solidFill>
                    <a:schemeClr val="accent5">
                      <a:lumMod val="50000"/>
                    </a:schemeClr>
                  </a:solidFill>
                  <a:latin typeface="Calibri" panose="020F0502020204030204" pitchFamily="34" charset="0"/>
                  <a:ea typeface="+mj-ea"/>
                  <a:cs typeface="Calibri" panose="020F0502020204030204" pitchFamily="34" charset="0"/>
                </a:rPr>
                <a:t>Nhóm</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Hỗ</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trợ</a:t>
              </a:r>
              <a:endParaRPr lang="en-US" dirty="0">
                <a:solidFill>
                  <a:schemeClr val="accent5">
                    <a:lumMod val="50000"/>
                  </a:schemeClr>
                </a:solidFill>
                <a:latin typeface="Calibri" panose="020F0502020204030204" pitchFamily="34" charset="0"/>
                <a:ea typeface="+mj-ea"/>
                <a:cs typeface="Calibri" panose="020F0502020204030204" pitchFamily="34" charset="0"/>
              </a:endParaRPr>
            </a:p>
            <a:p>
              <a:pPr marL="342900" indent="-342900">
                <a:lnSpc>
                  <a:spcPct val="90000"/>
                </a:lnSpc>
                <a:spcBef>
                  <a:spcPct val="0"/>
                </a:spcBef>
                <a:buFont typeface="Wingdings" panose="05000000000000000000" pitchFamily="2" charset="2"/>
                <a:buChar char="ü"/>
              </a:pPr>
              <a:r>
                <a:rPr lang="en-US" dirty="0" err="1">
                  <a:solidFill>
                    <a:schemeClr val="accent5">
                      <a:lumMod val="50000"/>
                    </a:schemeClr>
                  </a:solidFill>
                  <a:latin typeface="Calibri" panose="020F0502020204030204" pitchFamily="34" charset="0"/>
                  <a:ea typeface="+mj-ea"/>
                  <a:cs typeface="Calibri" panose="020F0502020204030204" pitchFamily="34" charset="0"/>
                </a:rPr>
                <a:t>Điều</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phối</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viên</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Dịch</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vụ</a:t>
              </a:r>
              <a:endParaRPr lang="en-US" dirty="0">
                <a:solidFill>
                  <a:schemeClr val="accent5">
                    <a:lumMod val="50000"/>
                  </a:schemeClr>
                </a:solidFill>
                <a:latin typeface="Calibri" panose="020F0502020204030204" pitchFamily="34" charset="0"/>
                <a:ea typeface="+mj-ea"/>
                <a:cs typeface="Calibri" panose="020F0502020204030204" pitchFamily="34" charset="0"/>
              </a:endParaRPr>
            </a:p>
            <a:p>
              <a:pPr marL="342900" indent="-342900">
                <a:lnSpc>
                  <a:spcPct val="90000"/>
                </a:lnSpc>
                <a:spcBef>
                  <a:spcPct val="0"/>
                </a:spcBef>
                <a:buFont typeface="Wingdings" panose="05000000000000000000" pitchFamily="2" charset="2"/>
                <a:buChar char="ü"/>
              </a:pPr>
              <a:r>
                <a:rPr lang="en-US" dirty="0" err="1">
                  <a:solidFill>
                    <a:schemeClr val="accent5">
                      <a:lumMod val="50000"/>
                    </a:schemeClr>
                  </a:solidFill>
                  <a:latin typeface="Calibri" panose="020F0502020204030204" pitchFamily="34" charset="0"/>
                  <a:ea typeface="+mj-ea"/>
                  <a:cs typeface="Calibri" panose="020F0502020204030204" pitchFamily="34" charset="0"/>
                </a:rPr>
                <a:t>Dịch</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vụ</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Quản</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lý</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Tài</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chính</a:t>
              </a:r>
              <a:endParaRPr lang="en-US" dirty="0">
                <a:solidFill>
                  <a:schemeClr val="accent5">
                    <a:lumMod val="50000"/>
                  </a:schemeClr>
                </a:solidFill>
                <a:latin typeface="Calibri" panose="020F0502020204030204" pitchFamily="34" charset="0"/>
                <a:ea typeface="+mj-ea"/>
                <a:cs typeface="Calibri" panose="020F0502020204030204" pitchFamily="34" charset="0"/>
              </a:endParaRPr>
            </a:p>
            <a:p>
              <a:pPr marL="342900" indent="-342900">
                <a:lnSpc>
                  <a:spcPct val="90000"/>
                </a:lnSpc>
                <a:spcBef>
                  <a:spcPct val="0"/>
                </a:spcBef>
                <a:buFont typeface="Wingdings" panose="05000000000000000000" pitchFamily="2" charset="2"/>
                <a:buChar char="ü"/>
              </a:pPr>
              <a:r>
                <a:rPr lang="en-US" dirty="0" err="1">
                  <a:solidFill>
                    <a:schemeClr val="accent5">
                      <a:lumMod val="50000"/>
                    </a:schemeClr>
                  </a:solidFill>
                  <a:latin typeface="Calibri" panose="020F0502020204030204" pitchFamily="34" charset="0"/>
                  <a:ea typeface="+mj-ea"/>
                  <a:cs typeface="Calibri" panose="020F0502020204030204" pitchFamily="34" charset="0"/>
                </a:rPr>
                <a:t>Nhà</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cung</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cấp</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Dịch</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vụ</a:t>
              </a:r>
              <a:endParaRPr lang="en-US" dirty="0">
                <a:solidFill>
                  <a:schemeClr val="accent5">
                    <a:lumMod val="50000"/>
                  </a:schemeClr>
                </a:solidFill>
                <a:latin typeface="Calibri" panose="020F0502020204030204" pitchFamily="34" charset="0"/>
                <a:ea typeface="+mj-ea"/>
                <a:cs typeface="Calibri" panose="020F0502020204030204" pitchFamily="34" charset="0"/>
              </a:endParaRPr>
            </a:p>
            <a:p>
              <a:pPr marL="342900" indent="-342900">
                <a:lnSpc>
                  <a:spcPct val="90000"/>
                </a:lnSpc>
                <a:spcBef>
                  <a:spcPct val="0"/>
                </a:spcBef>
                <a:buFont typeface="Wingdings" panose="05000000000000000000" pitchFamily="2" charset="2"/>
                <a:buChar char="ü"/>
              </a:pPr>
              <a:r>
                <a:rPr lang="en-US" dirty="0" err="1">
                  <a:solidFill>
                    <a:schemeClr val="accent5">
                      <a:lumMod val="50000"/>
                    </a:schemeClr>
                  </a:solidFill>
                  <a:latin typeface="Calibri" panose="020F0502020204030204" pitchFamily="34" charset="0"/>
                  <a:ea typeface="+mj-ea"/>
                  <a:cs typeface="Calibri" panose="020F0502020204030204" pitchFamily="34" charset="0"/>
                </a:rPr>
                <a:t>Cố</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vấn</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Riêng</a:t>
              </a:r>
              <a:endParaRPr lang="en-US" dirty="0">
                <a:solidFill>
                  <a:schemeClr val="accent5">
                    <a:lumMod val="50000"/>
                  </a:schemeClr>
                </a:solidFill>
                <a:latin typeface="Calibri" panose="020F0502020204030204" pitchFamily="34" charset="0"/>
                <a:ea typeface="+mj-ea"/>
                <a:cs typeface="Calibri" panose="020F0502020204030204" pitchFamily="34" charset="0"/>
              </a:endParaRPr>
            </a:p>
            <a:p>
              <a:pPr marL="342900" indent="-342900">
                <a:lnSpc>
                  <a:spcPct val="90000"/>
                </a:lnSpc>
                <a:spcBef>
                  <a:spcPct val="0"/>
                </a:spcBef>
                <a:buFont typeface="Arial" panose="020B0604020202020204" pitchFamily="34" charset="0"/>
                <a:buChar char="•"/>
              </a:pPr>
              <a:endParaRPr lang="en-US" sz="2000" dirty="0">
                <a:solidFill>
                  <a:schemeClr val="bg1"/>
                </a:solidFill>
                <a:latin typeface="Century Gothic" panose="020B0502020202020204" pitchFamily="34" charset="0"/>
                <a:ea typeface="+mj-ea"/>
                <a:cs typeface="+mj-cs"/>
              </a:endParaRPr>
            </a:p>
          </p:txBody>
        </p:sp>
        <p:sp>
          <p:nvSpPr>
            <p:cNvPr id="12" name="TextBox 11">
              <a:extLst>
                <a:ext uri="{FF2B5EF4-FFF2-40B4-BE49-F238E27FC236}">
                  <a16:creationId xmlns:a16="http://schemas.microsoft.com/office/drawing/2014/main" id="{558A179E-A699-2245-920E-C80A0126BF0E}"/>
                </a:ext>
              </a:extLst>
            </p:cNvPr>
            <p:cNvSpPr txBox="1"/>
            <p:nvPr/>
          </p:nvSpPr>
          <p:spPr>
            <a:xfrm>
              <a:off x="7551338" y="3173079"/>
              <a:ext cx="3109170" cy="1837426"/>
            </a:xfrm>
            <a:prstGeom prst="rect">
              <a:avLst/>
            </a:prstGeom>
            <a:noFill/>
          </p:spPr>
          <p:txBody>
            <a:bodyPr wrap="square" rtlCol="0">
              <a:spAutoFit/>
            </a:bodyPr>
            <a:lstStyle/>
            <a:p>
              <a:r>
                <a:rPr lang="en-US" b="1" dirty="0">
                  <a:solidFill>
                    <a:schemeClr val="accent5">
                      <a:lumMod val="50000"/>
                    </a:schemeClr>
                  </a:solidFill>
                  <a:latin typeface="Calibri" panose="020F0502020204030204" pitchFamily="34" charset="0"/>
                  <a:cs typeface="Calibri" panose="020F0502020204030204" pitchFamily="34" charset="0"/>
                </a:rPr>
                <a:t>5 NGUYÊN TẮC</a:t>
              </a:r>
            </a:p>
            <a:p>
              <a:pPr marL="342900" indent="-342900">
                <a:lnSpc>
                  <a:spcPct val="90000"/>
                </a:lnSpc>
                <a:spcBef>
                  <a:spcPct val="0"/>
                </a:spcBef>
                <a:buFont typeface="Wingdings" panose="05000000000000000000" pitchFamily="2" charset="2"/>
                <a:buChar char="ü"/>
              </a:pPr>
              <a:r>
                <a:rPr lang="en-US" dirty="0" err="1">
                  <a:solidFill>
                    <a:schemeClr val="accent5">
                      <a:lumMod val="50000"/>
                    </a:schemeClr>
                  </a:solidFill>
                  <a:latin typeface="Calibri" panose="020F0502020204030204" pitchFamily="34" charset="0"/>
                  <a:ea typeface="+mj-ea"/>
                  <a:cs typeface="Calibri" panose="020F0502020204030204" pitchFamily="34" charset="0"/>
                </a:rPr>
                <a:t>Tự</a:t>
              </a:r>
              <a:r>
                <a:rPr lang="en-US" dirty="0">
                  <a:solidFill>
                    <a:schemeClr val="accent5">
                      <a:lumMod val="50000"/>
                    </a:schemeClr>
                  </a:solidFill>
                  <a:latin typeface="Calibri" panose="020F0502020204030204" pitchFamily="34" charset="0"/>
                  <a:ea typeface="+mj-ea"/>
                  <a:cs typeface="Calibri" panose="020F0502020204030204" pitchFamily="34" charset="0"/>
                </a:rPr>
                <a:t> do</a:t>
              </a:r>
            </a:p>
            <a:p>
              <a:pPr marL="342900" indent="-342900">
                <a:lnSpc>
                  <a:spcPct val="90000"/>
                </a:lnSpc>
                <a:spcBef>
                  <a:spcPct val="0"/>
                </a:spcBef>
                <a:buFont typeface="Wingdings" panose="05000000000000000000" pitchFamily="2" charset="2"/>
                <a:buChar char="ü"/>
              </a:pPr>
              <a:r>
                <a:rPr lang="en-US" dirty="0" err="1">
                  <a:solidFill>
                    <a:schemeClr val="accent5">
                      <a:lumMod val="50000"/>
                    </a:schemeClr>
                  </a:solidFill>
                  <a:latin typeface="Calibri" panose="020F0502020204030204" pitchFamily="34" charset="0"/>
                  <a:ea typeface="+mj-ea"/>
                  <a:cs typeface="Calibri" panose="020F0502020204030204" pitchFamily="34" charset="0"/>
                </a:rPr>
                <a:t>Thẩm</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quyền</a:t>
              </a:r>
              <a:endParaRPr lang="en-US" dirty="0">
                <a:solidFill>
                  <a:schemeClr val="accent5">
                    <a:lumMod val="50000"/>
                  </a:schemeClr>
                </a:solidFill>
                <a:latin typeface="Calibri" panose="020F0502020204030204" pitchFamily="34" charset="0"/>
                <a:ea typeface="+mj-ea"/>
                <a:cs typeface="Calibri" panose="020F0502020204030204" pitchFamily="34" charset="0"/>
              </a:endParaRPr>
            </a:p>
            <a:p>
              <a:pPr marL="342900" indent="-342900">
                <a:lnSpc>
                  <a:spcPct val="90000"/>
                </a:lnSpc>
                <a:spcBef>
                  <a:spcPct val="0"/>
                </a:spcBef>
                <a:buFont typeface="Wingdings" panose="05000000000000000000" pitchFamily="2" charset="2"/>
                <a:buChar char="ü"/>
              </a:pPr>
              <a:r>
                <a:rPr lang="en-US" dirty="0" err="1">
                  <a:solidFill>
                    <a:schemeClr val="accent5">
                      <a:lumMod val="50000"/>
                    </a:schemeClr>
                  </a:solidFill>
                  <a:latin typeface="Calibri" panose="020F0502020204030204" pitchFamily="34" charset="0"/>
                  <a:ea typeface="+mj-ea"/>
                  <a:cs typeface="Calibri" panose="020F0502020204030204" pitchFamily="34" charset="0"/>
                </a:rPr>
                <a:t>Sự</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hỗ</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trợ</a:t>
              </a:r>
              <a:r>
                <a:rPr lang="en-US" dirty="0">
                  <a:solidFill>
                    <a:schemeClr val="accent5">
                      <a:lumMod val="50000"/>
                    </a:schemeClr>
                  </a:solidFill>
                  <a:latin typeface="Calibri" panose="020F0502020204030204" pitchFamily="34" charset="0"/>
                  <a:ea typeface="+mj-ea"/>
                  <a:cs typeface="Calibri" panose="020F0502020204030204" pitchFamily="34" charset="0"/>
                </a:rPr>
                <a:t> </a:t>
              </a:r>
            </a:p>
            <a:p>
              <a:pPr marL="342900" indent="-342900">
                <a:lnSpc>
                  <a:spcPct val="90000"/>
                </a:lnSpc>
                <a:spcBef>
                  <a:spcPct val="0"/>
                </a:spcBef>
                <a:buFont typeface="Wingdings" panose="05000000000000000000" pitchFamily="2" charset="2"/>
                <a:buChar char="ü"/>
              </a:pPr>
              <a:r>
                <a:rPr lang="en-US" dirty="0" err="1">
                  <a:solidFill>
                    <a:schemeClr val="accent5">
                      <a:lumMod val="50000"/>
                    </a:schemeClr>
                  </a:solidFill>
                  <a:latin typeface="Calibri" panose="020F0502020204030204" pitchFamily="34" charset="0"/>
                  <a:ea typeface="+mj-ea"/>
                  <a:cs typeface="Calibri" panose="020F0502020204030204" pitchFamily="34" charset="0"/>
                </a:rPr>
                <a:t>Trách</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nhiệm</a:t>
              </a:r>
              <a:endParaRPr lang="en-US" dirty="0">
                <a:solidFill>
                  <a:schemeClr val="accent5">
                    <a:lumMod val="50000"/>
                  </a:schemeClr>
                </a:solidFill>
                <a:latin typeface="Calibri" panose="020F0502020204030204" pitchFamily="34" charset="0"/>
                <a:ea typeface="+mj-ea"/>
                <a:cs typeface="Calibri" panose="020F0502020204030204" pitchFamily="34" charset="0"/>
              </a:endParaRPr>
            </a:p>
            <a:p>
              <a:pPr marL="342900" indent="-342900">
                <a:lnSpc>
                  <a:spcPct val="90000"/>
                </a:lnSpc>
                <a:spcBef>
                  <a:spcPct val="0"/>
                </a:spcBef>
                <a:buFont typeface="Wingdings" panose="05000000000000000000" pitchFamily="2" charset="2"/>
                <a:buChar char="ü"/>
              </a:pPr>
              <a:r>
                <a:rPr lang="en-US" dirty="0" err="1">
                  <a:solidFill>
                    <a:schemeClr val="accent5">
                      <a:lumMod val="50000"/>
                    </a:schemeClr>
                  </a:solidFill>
                  <a:latin typeface="Calibri" panose="020F0502020204030204" pitchFamily="34" charset="0"/>
                  <a:ea typeface="+mj-ea"/>
                  <a:cs typeface="Calibri" panose="020F0502020204030204" pitchFamily="34" charset="0"/>
                </a:rPr>
                <a:t>Sự</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thừa</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nhận</a:t>
              </a:r>
              <a:endParaRPr lang="en-US" dirty="0">
                <a:solidFill>
                  <a:schemeClr val="accent5">
                    <a:lumMod val="50000"/>
                  </a:schemeClr>
                </a:solidFill>
                <a:latin typeface="Calibri" panose="020F0502020204030204" pitchFamily="34" charset="0"/>
                <a:ea typeface="+mj-ea"/>
                <a:cs typeface="Calibri" panose="020F0502020204030204" pitchFamily="34" charset="0"/>
              </a:endParaRPr>
            </a:p>
            <a:p>
              <a:pPr algn="l" defTabSz="914400" rtl="0" eaLnBrk="1" latinLnBrk="0" hangingPunct="1">
                <a:lnSpc>
                  <a:spcPct val="90000"/>
                </a:lnSpc>
                <a:spcBef>
                  <a:spcPct val="0"/>
                </a:spcBef>
                <a:buNone/>
              </a:pPr>
              <a:endParaRPr lang="en-US" sz="1600" dirty="0">
                <a:solidFill>
                  <a:schemeClr val="accent5">
                    <a:lumMod val="50000"/>
                  </a:schemeClr>
                </a:solidFill>
                <a:latin typeface="Century Gothic" panose="020B0502020202020204" pitchFamily="34" charset="0"/>
                <a:ea typeface="+mj-ea"/>
                <a:cs typeface="+mj-cs"/>
              </a:endParaRPr>
            </a:p>
          </p:txBody>
        </p:sp>
      </p:grpSp>
    </p:spTree>
    <p:extLst>
      <p:ext uri="{BB962C8B-B14F-4D97-AF65-F5344CB8AC3E}">
        <p14:creationId xmlns:p14="http://schemas.microsoft.com/office/powerpoint/2010/main" val="14327810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120770" y="77038"/>
            <a:ext cx="11438626" cy="444047"/>
          </a:xfrm>
        </p:spPr>
        <p:txBody>
          <a:bodyPr/>
          <a:lstStyle/>
          <a:p>
            <a:r>
              <a:rPr lang="en-US" dirty="0">
                <a:latin typeface="Calibri" panose="020F0502020204030204" pitchFamily="34" charset="0"/>
                <a:cs typeface="Calibri" panose="020F0502020204030204" pitchFamily="34" charset="0"/>
              </a:rPr>
              <a:t>BUỔI ĐỊNH HƯỚNG CHƯƠNG TRÌNH QUYỀN TỰ QUYẾT</a:t>
            </a:r>
          </a:p>
        </p:txBody>
      </p:sp>
      <p:sp>
        <p:nvSpPr>
          <p:cNvPr id="3" name="Text Placeholder 2"/>
          <p:cNvSpPr>
            <a:spLocks noGrp="1"/>
          </p:cNvSpPr>
          <p:nvPr>
            <p:ph type="body" sz="quarter" idx="14"/>
          </p:nvPr>
        </p:nvSpPr>
        <p:spPr>
          <a:xfrm>
            <a:off x="150483" y="664973"/>
            <a:ext cx="5689600" cy="515937"/>
          </a:xfrm>
        </p:spPr>
        <p:txBody>
          <a:bodyPr/>
          <a:lstStyle/>
          <a:p>
            <a:r>
              <a:rPr lang="en-US" dirty="0">
                <a:latin typeface="Calibri" panose="020F0502020204030204" pitchFamily="34" charset="0"/>
                <a:cs typeface="Calibri" panose="020F0502020204030204" pitchFamily="34" charset="0"/>
              </a:rPr>
              <a:t>LỊCH TRÌNH</a:t>
            </a:r>
          </a:p>
        </p:txBody>
      </p:sp>
      <p:sp>
        <p:nvSpPr>
          <p:cNvPr id="6" name="Pentagon 5"/>
          <p:cNvSpPr/>
          <p:nvPr/>
        </p:nvSpPr>
        <p:spPr>
          <a:xfrm>
            <a:off x="-4721" y="1037022"/>
            <a:ext cx="12569371" cy="5842001"/>
          </a:xfrm>
          <a:prstGeom prst="homePlate">
            <a:avLst>
              <a:gd name="adj" fmla="val 87883"/>
            </a:avLst>
          </a:prstGeom>
          <a:solidFill>
            <a:schemeClr val="bg1">
              <a:lumMod val="5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p:cNvGrpSpPr/>
          <p:nvPr/>
        </p:nvGrpSpPr>
        <p:grpSpPr>
          <a:xfrm>
            <a:off x="2859249" y="1872094"/>
            <a:ext cx="6850870" cy="4492897"/>
            <a:chOff x="1133124" y="1775549"/>
            <a:chExt cx="7717427" cy="4492897"/>
          </a:xfrm>
        </p:grpSpPr>
        <p:sp>
          <p:nvSpPr>
            <p:cNvPr id="7" name="Rectangle 6"/>
            <p:cNvSpPr/>
            <p:nvPr/>
          </p:nvSpPr>
          <p:spPr>
            <a:xfrm>
              <a:off x="1133124" y="1780773"/>
              <a:ext cx="7717427" cy="4487673"/>
            </a:xfrm>
            <a:prstGeom prst="rect">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1346665" y="1775549"/>
              <a:ext cx="7503886" cy="4401205"/>
            </a:xfrm>
            <a:prstGeom prst="rect">
              <a:avLst/>
            </a:prstGeom>
            <a:ln>
              <a:noFill/>
            </a:ln>
          </p:spPr>
          <p:txBody>
            <a:bodyPr wrap="square">
              <a:spAutoFit/>
            </a:bodyPr>
            <a:lstStyle/>
            <a:p>
              <a:pPr marL="342900" indent="-342900">
                <a:buFont typeface="+mj-lt"/>
                <a:buAutoNum type="arabicParenR"/>
              </a:pPr>
              <a:r>
                <a:rPr lang="en-US" sz="2800" dirty="0" err="1">
                  <a:latin typeface="Calibri" panose="020F0502020204030204" pitchFamily="34" charset="0"/>
                  <a:cs typeface="Calibri" panose="020F0502020204030204" pitchFamily="34" charset="0"/>
                </a:rPr>
                <a:t>Giới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thiệu</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và</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Dịch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vụ</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phòng</a:t>
              </a:r>
              <a:endParaRPr lang="en-US" sz="2800" dirty="0">
                <a:latin typeface="Calibri" panose="020F0502020204030204" pitchFamily="34" charset="0"/>
                <a:cs typeface="Calibri" panose="020F0502020204030204" pitchFamily="34" charset="0"/>
              </a:endParaRPr>
            </a:p>
            <a:p>
              <a:pPr marL="342900" indent="-342900">
                <a:buFont typeface="+mj-lt"/>
                <a:buAutoNum type="arabicParenR"/>
              </a:pPr>
              <a:r>
                <a:rPr lang="en-US" sz="2800" dirty="0" err="1">
                  <a:latin typeface="Calibri" panose="020F0502020204030204" pitchFamily="34" charset="0"/>
                  <a:cs typeface="Calibri" panose="020F0502020204030204" pitchFamily="34" charset="0"/>
                </a:rPr>
                <a:t>Quyền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Tự</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quyết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là</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gì</a:t>
              </a:r>
              <a:r>
                <a:rPr lang="en-US" sz="2800" dirty="0">
                  <a:latin typeface="Calibri" panose="020F0502020204030204" pitchFamily="34" charset="0"/>
                  <a:cs typeface="Calibri" panose="020F0502020204030204" pitchFamily="34" charset="0"/>
                </a:rPr>
                <a:t>?</a:t>
              </a:r>
            </a:p>
            <a:p>
              <a:pPr marL="342900" indent="-342900">
                <a:buFont typeface="+mj-lt"/>
                <a:buAutoNum type="arabicParenR"/>
              </a:pPr>
              <a:r>
                <a:rPr lang="en-US" sz="2800" dirty="0" err="1">
                  <a:latin typeface="Calibri" panose="020F0502020204030204" pitchFamily="34" charset="0"/>
                  <a:cs typeface="Calibri" panose="020F0502020204030204" pitchFamily="34" charset="0"/>
                </a:rPr>
                <a:t>Vai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trò</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và</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Trách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nhiệm</a:t>
              </a:r>
              <a:endParaRPr lang="en-US" sz="2800" dirty="0">
                <a:latin typeface="Calibri" panose="020F0502020204030204" pitchFamily="34" charset="0"/>
                <a:cs typeface="Calibri" panose="020F0502020204030204" pitchFamily="34" charset="0"/>
              </a:endParaRPr>
            </a:p>
            <a:p>
              <a:pPr marL="342900" indent="-342900">
                <a:buFont typeface="+mj-lt"/>
                <a:buAutoNum type="arabicParenR"/>
              </a:pPr>
              <a:r>
                <a:rPr lang="en-US" sz="2800" dirty="0" err="1">
                  <a:latin typeface="Calibri" panose="020F0502020204030204" pitchFamily="34" charset="0"/>
                  <a:cs typeface="Calibri" panose="020F0502020204030204" pitchFamily="34" charset="0"/>
                </a:rPr>
                <a:t>Nghỉ</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giải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lao</a:t>
              </a:r>
              <a:r>
                <a:rPr lang="en-US" sz="2800" dirty="0">
                  <a:latin typeface="Calibri" panose="020F0502020204030204" pitchFamily="34" charset="0"/>
                  <a:cs typeface="Calibri" panose="020F0502020204030204" pitchFamily="34" charset="0"/>
                </a:rPr>
                <a:t> </a:t>
              </a:r>
            </a:p>
            <a:p>
              <a:pPr marL="342900" indent="-342900">
                <a:buFont typeface="+mj-lt"/>
                <a:buAutoNum type="arabicParenR"/>
              </a:pPr>
              <a:r>
                <a:rPr lang="en-US" sz="2800" dirty="0" err="1">
                  <a:latin typeface="Calibri" panose="020F0502020204030204" pitchFamily="34" charset="0"/>
                  <a:cs typeface="Calibri" panose="020F0502020204030204" pitchFamily="34" charset="0"/>
                </a:rPr>
                <a:t>Lập</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kế</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hoạch</a:t>
              </a:r>
              <a:endParaRPr lang="en-US" sz="2800" dirty="0">
                <a:latin typeface="Calibri" panose="020F0502020204030204" pitchFamily="34" charset="0"/>
                <a:cs typeface="Calibri" panose="020F0502020204030204" pitchFamily="34" charset="0"/>
              </a:endParaRPr>
            </a:p>
            <a:p>
              <a:pPr marL="342900" indent="-342900">
                <a:buFont typeface="+mj-lt"/>
                <a:buAutoNum type="arabicParenR"/>
              </a:pPr>
              <a:r>
                <a:rPr lang="en-US" sz="2800" dirty="0" err="1">
                  <a:latin typeface="Calibri" panose="020F0502020204030204" pitchFamily="34" charset="0"/>
                  <a:cs typeface="Calibri" panose="020F0502020204030204" pitchFamily="34" charset="0"/>
                </a:rPr>
                <a:t>Ăn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trưa</a:t>
              </a:r>
              <a:r>
                <a:rPr lang="en-US" sz="2800" dirty="0">
                  <a:latin typeface="Calibri" panose="020F0502020204030204" pitchFamily="34" charset="0"/>
                  <a:cs typeface="Calibri" panose="020F0502020204030204" pitchFamily="34" charset="0"/>
                </a:rPr>
                <a:t> </a:t>
              </a:r>
            </a:p>
            <a:p>
              <a:pPr marL="342900" indent="-342900">
                <a:buFont typeface="+mj-lt"/>
                <a:buAutoNum type="arabicParenR"/>
              </a:pPr>
              <a:r>
                <a:rPr lang="en-US" sz="2800" dirty="0" err="1">
                  <a:latin typeface="Calibri" panose="020F0502020204030204" pitchFamily="34" charset="0"/>
                  <a:cs typeface="Calibri" panose="020F0502020204030204" pitchFamily="34" charset="0"/>
                </a:rPr>
                <a:t>Thanh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toán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Dịch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vụ</a:t>
              </a:r>
              <a:endParaRPr lang="en-US" sz="2800" dirty="0">
                <a:latin typeface="Calibri" panose="020F0502020204030204" pitchFamily="34" charset="0"/>
                <a:cs typeface="Calibri" panose="020F0502020204030204" pitchFamily="34" charset="0"/>
              </a:endParaRPr>
            </a:p>
            <a:p>
              <a:pPr marL="342900" indent="-342900">
                <a:buFont typeface="+mj-lt"/>
                <a:buAutoNum type="arabicParenR"/>
              </a:pPr>
              <a:r>
                <a:rPr lang="en-US" sz="2800" dirty="0" err="1">
                  <a:latin typeface="Calibri" panose="020F0502020204030204" pitchFamily="34" charset="0"/>
                  <a:cs typeface="Calibri" panose="020F0502020204030204" pitchFamily="34" charset="0"/>
                </a:rPr>
                <a:t>Quyền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và</a:t>
              </a:r>
              <a:r>
                <a:rPr lang="en-US" sz="2800" dirty="0">
                  <a:latin typeface="Calibri" panose="020F0502020204030204" pitchFamily="34" charset="0"/>
                  <a:cs typeface="Calibri" panose="020F0502020204030204" pitchFamily="34" charset="0"/>
                </a:rPr>
                <a:t> An </a:t>
              </a:r>
              <a:r>
                <a:rPr lang="en-US" sz="2800" dirty="0" err="1">
                  <a:latin typeface="Calibri" panose="020F0502020204030204" pitchFamily="34" charset="0"/>
                  <a:cs typeface="Calibri" panose="020F0502020204030204" pitchFamily="34" charset="0"/>
                </a:rPr>
                <a:t>toàn</a:t>
              </a:r>
              <a:endParaRPr lang="en-US" sz="2800" dirty="0">
                <a:latin typeface="Calibri" panose="020F0502020204030204" pitchFamily="34" charset="0"/>
                <a:cs typeface="Calibri" panose="020F0502020204030204" pitchFamily="34" charset="0"/>
              </a:endParaRPr>
            </a:p>
            <a:p>
              <a:pPr marL="342900" indent="-342900">
                <a:buFont typeface="+mj-lt"/>
                <a:buAutoNum type="arabicParenR"/>
              </a:pPr>
              <a:r>
                <a:rPr lang="en-US" sz="2800" dirty="0" err="1">
                  <a:latin typeface="Calibri" panose="020F0502020204030204" pitchFamily="34" charset="0"/>
                  <a:cs typeface="Calibri" panose="020F0502020204030204" pitchFamily="34" charset="0"/>
                </a:rPr>
                <a:t>Nghỉ</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giải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lao</a:t>
              </a:r>
              <a:r>
                <a:rPr lang="en-US" sz="2800" dirty="0">
                  <a:latin typeface="Calibri" panose="020F0502020204030204" pitchFamily="34" charset="0"/>
                  <a:cs typeface="Calibri" panose="020F0502020204030204" pitchFamily="34" charset="0"/>
                </a:rPr>
                <a:t> </a:t>
              </a:r>
            </a:p>
            <a:p>
              <a:pPr marL="342900" indent="-342900">
                <a:buFont typeface="+mj-lt"/>
                <a:buAutoNum type="arabicParenR"/>
              </a:pPr>
              <a:r>
                <a:rPr lang="en-US" sz="2800" dirty="0" err="1">
                  <a:latin typeface="Calibri" panose="020F0502020204030204" pitchFamily="34" charset="0"/>
                  <a:cs typeface="Calibri" panose="020F0502020204030204" pitchFamily="34" charset="0"/>
                </a:rPr>
                <a:t>Bước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Tiếp</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theo</a:t>
              </a:r>
              <a:endParaRPr lang="en-US" sz="2800" dirty="0">
                <a:latin typeface="Calibri" panose="020F0502020204030204" pitchFamily="34" charset="0"/>
                <a:cs typeface="Calibri" panose="020F0502020204030204" pitchFamily="34" charset="0"/>
              </a:endParaRPr>
            </a:p>
          </p:txBody>
        </p:sp>
      </p:grpSp>
      <p:sp>
        <p:nvSpPr>
          <p:cNvPr id="9" name="Rectangle 8"/>
          <p:cNvSpPr/>
          <p:nvPr/>
        </p:nvSpPr>
        <p:spPr>
          <a:xfrm>
            <a:off x="4024560" y="1324798"/>
            <a:ext cx="3953058" cy="5472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0" name="Rectangle 9"/>
          <p:cNvSpPr/>
          <p:nvPr/>
        </p:nvSpPr>
        <p:spPr>
          <a:xfrm>
            <a:off x="4308155" y="1036096"/>
            <a:ext cx="3953058" cy="769441"/>
          </a:xfrm>
          <a:prstGeom prst="rect">
            <a:avLst/>
          </a:prstGeom>
        </p:spPr>
        <p:txBody>
          <a:bodyPr wrap="square">
            <a:spAutoFit/>
          </a:bodyPr>
          <a:lstStyle/>
          <a:p>
            <a:pPr algn="ctr"/>
            <a:r>
              <a:rPr lang="en-US" sz="44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LỊCH TRÌNH</a:t>
            </a:r>
          </a:p>
        </p:txBody>
      </p:sp>
    </p:spTree>
    <p:extLst>
      <p:ext uri="{BB962C8B-B14F-4D97-AF65-F5344CB8AC3E}">
        <p14:creationId xmlns:p14="http://schemas.microsoft.com/office/powerpoint/2010/main" val="364187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79B1D3">
            <a:alpha val="9000"/>
          </a:srgbClr>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110210" y="44174"/>
            <a:ext cx="7316158" cy="784146"/>
          </a:xfrm>
        </p:spPr>
        <p:txBody>
          <a:bodyPr/>
          <a:lstStyle/>
          <a:p>
            <a:r>
              <a:rPr lang="en-US" sz="2800" dirty="0">
                <a:latin typeface="Calibri" panose="020F0502020204030204" pitchFamily="34" charset="0"/>
                <a:cs typeface="Calibri" panose="020F0502020204030204" pitchFamily="34" charset="0"/>
              </a:rPr>
              <a:t>THANH TOÁN DỊCH VỤ VÀ SỰ HỖ TRỢ</a:t>
            </a:r>
          </a:p>
        </p:txBody>
      </p:sp>
      <p:sp>
        <p:nvSpPr>
          <p:cNvPr id="3" name="Isosceles Triangle 2"/>
          <p:cNvSpPr/>
          <p:nvPr/>
        </p:nvSpPr>
        <p:spPr>
          <a:xfrm rot="9078235">
            <a:off x="47219" y="3145083"/>
            <a:ext cx="14616410" cy="7952785"/>
          </a:xfrm>
          <a:custGeom>
            <a:avLst/>
            <a:gdLst>
              <a:gd name="connsiteX0" fmla="*/ 0 w 14981137"/>
              <a:gd name="connsiteY0" fmla="*/ 7952785 h 7952785"/>
              <a:gd name="connsiteX1" fmla="*/ 3825134 w 14981137"/>
              <a:gd name="connsiteY1" fmla="*/ 0 h 7952785"/>
              <a:gd name="connsiteX2" fmla="*/ 14981137 w 14981137"/>
              <a:gd name="connsiteY2" fmla="*/ 7952785 h 7952785"/>
              <a:gd name="connsiteX3" fmla="*/ 0 w 14981137"/>
              <a:gd name="connsiteY3" fmla="*/ 7952785 h 7952785"/>
              <a:gd name="connsiteX0" fmla="*/ 0 w 14630913"/>
              <a:gd name="connsiteY0" fmla="*/ 7147387 h 7952785"/>
              <a:gd name="connsiteX1" fmla="*/ 3474910 w 14630913"/>
              <a:gd name="connsiteY1" fmla="*/ 0 h 7952785"/>
              <a:gd name="connsiteX2" fmla="*/ 14630913 w 14630913"/>
              <a:gd name="connsiteY2" fmla="*/ 7952785 h 7952785"/>
              <a:gd name="connsiteX3" fmla="*/ 0 w 14630913"/>
              <a:gd name="connsiteY3" fmla="*/ 7147387 h 7952785"/>
              <a:gd name="connsiteX0" fmla="*/ 0 w 14616410"/>
              <a:gd name="connsiteY0" fmla="*/ 6996695 h 7952785"/>
              <a:gd name="connsiteX1" fmla="*/ 3460407 w 14616410"/>
              <a:gd name="connsiteY1" fmla="*/ 0 h 7952785"/>
              <a:gd name="connsiteX2" fmla="*/ 14616410 w 14616410"/>
              <a:gd name="connsiteY2" fmla="*/ 7952785 h 7952785"/>
              <a:gd name="connsiteX3" fmla="*/ 0 w 14616410"/>
              <a:gd name="connsiteY3" fmla="*/ 6996695 h 7952785"/>
            </a:gdLst>
            <a:ahLst/>
            <a:cxnLst>
              <a:cxn ang="0">
                <a:pos x="connsiteX0" y="connsiteY0"/>
              </a:cxn>
              <a:cxn ang="0">
                <a:pos x="connsiteX1" y="connsiteY1"/>
              </a:cxn>
              <a:cxn ang="0">
                <a:pos x="connsiteX2" y="connsiteY2"/>
              </a:cxn>
              <a:cxn ang="0">
                <a:pos x="connsiteX3" y="connsiteY3"/>
              </a:cxn>
            </a:cxnLst>
            <a:rect l="l" t="t" r="r" b="b"/>
            <a:pathLst>
              <a:path w="14616410" h="7952785">
                <a:moveTo>
                  <a:pt x="0" y="6996695"/>
                </a:moveTo>
                <a:lnTo>
                  <a:pt x="3460407" y="0"/>
                </a:lnTo>
                <a:lnTo>
                  <a:pt x="14616410" y="7952785"/>
                </a:lnTo>
                <a:lnTo>
                  <a:pt x="0" y="6996695"/>
                </a:lnTo>
                <a:close/>
              </a:path>
            </a:pathLst>
          </a:custGeom>
          <a:solidFill>
            <a:schemeClr val="bg2">
              <a:lumMod val="25000"/>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1306713" y="588254"/>
            <a:ext cx="3529264" cy="480131"/>
          </a:xfrm>
          <a:prstGeom prst="rect">
            <a:avLst/>
          </a:prstGeom>
          <a:noFill/>
        </p:spPr>
        <p:txBody>
          <a:bodyPr wrap="square" rtlCol="0">
            <a:spAutoFit/>
          </a:bodyPr>
          <a:lstStyle/>
          <a:p>
            <a:pPr algn="r" defTabSz="914400" rtl="0" eaLnBrk="1" latinLnBrk="0" hangingPunct="1">
              <a:lnSpc>
                <a:spcPct val="90000"/>
              </a:lnSpc>
              <a:spcBef>
                <a:spcPct val="0"/>
              </a:spcBef>
              <a:buNone/>
            </a:pPr>
            <a:r>
              <a:rPr lang="en-US" sz="2700" b="1" kern="1200" dirty="0">
                <a:solidFill>
                  <a:schemeClr val="bg2">
                    <a:lumMod val="10000"/>
                  </a:schemeClr>
                </a:solidFill>
                <a:latin typeface="Calibri" panose="020F0502020204030204" pitchFamily="34" charset="0"/>
                <a:ea typeface="+mj-ea"/>
                <a:cs typeface="Calibri" panose="020F0502020204030204" pitchFamily="34" charset="0"/>
              </a:rPr>
              <a:t>TỔNG QUAN</a:t>
            </a:r>
          </a:p>
        </p:txBody>
      </p:sp>
      <p:grpSp>
        <p:nvGrpSpPr>
          <p:cNvPr id="16" name="Group 15"/>
          <p:cNvGrpSpPr/>
          <p:nvPr/>
        </p:nvGrpSpPr>
        <p:grpSpPr>
          <a:xfrm>
            <a:off x="457919" y="2152015"/>
            <a:ext cx="3613184" cy="3853662"/>
            <a:chOff x="879168" y="1999615"/>
            <a:chExt cx="4869391" cy="3853662"/>
          </a:xfrm>
        </p:grpSpPr>
        <p:sp>
          <p:nvSpPr>
            <p:cNvPr id="12" name="Rectangle 11"/>
            <p:cNvSpPr/>
            <p:nvPr/>
          </p:nvSpPr>
          <p:spPr>
            <a:xfrm>
              <a:off x="986729" y="1999615"/>
              <a:ext cx="4636168" cy="3853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1443929" y="2246228"/>
              <a:ext cx="3721768" cy="1089529"/>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3600" b="1" kern="1200" dirty="0">
                  <a:solidFill>
                    <a:schemeClr val="accent5">
                      <a:lumMod val="50000"/>
                    </a:schemeClr>
                  </a:solidFill>
                  <a:latin typeface="Calibri" panose="020F0502020204030204" pitchFamily="34" charset="0"/>
                  <a:ea typeface="+mj-ea"/>
                  <a:cs typeface="Calibri" panose="020F0502020204030204" pitchFamily="34" charset="0"/>
                </a:rPr>
                <a:t>NGÂN SÁCH CÁ NHÂN</a:t>
              </a:r>
            </a:p>
          </p:txBody>
        </p:sp>
        <p:sp>
          <p:nvSpPr>
            <p:cNvPr id="14" name="TextBox 13"/>
            <p:cNvSpPr txBox="1"/>
            <p:nvPr/>
          </p:nvSpPr>
          <p:spPr>
            <a:xfrm>
              <a:off x="879168" y="3614419"/>
              <a:ext cx="4869391" cy="1477328"/>
            </a:xfrm>
            <a:prstGeom prst="rect">
              <a:avLst/>
            </a:prstGeom>
            <a:noFill/>
          </p:spPr>
          <p:txBody>
            <a:bodyPr wrap="square" rtlCol="0">
              <a:spAutoFit/>
            </a:bodyPr>
            <a:lstStyle/>
            <a:p>
              <a:pPr algn="ctr" defTabSz="914400" rtl="0" eaLnBrk="1" latinLnBrk="0" hangingPunct="1">
                <a:lnSpc>
                  <a:spcPct val="90000"/>
                </a:lnSpc>
                <a:spcBef>
                  <a:spcPct val="0"/>
                </a:spcBef>
              </a:pPr>
              <a:r>
                <a:rPr lang="en-US" sz="2000" dirty="0">
                  <a:solidFill>
                    <a:schemeClr val="bg1">
                      <a:lumMod val="50000"/>
                    </a:schemeClr>
                  </a:solidFill>
                  <a:latin typeface="Calibri" panose="020F0502020204030204" pitchFamily="34" charset="0"/>
                  <a:ea typeface="+mj-ea"/>
                  <a:cs typeface="Calibri" panose="020F0502020204030204" pitchFamily="34" charset="0"/>
                </a:rPr>
                <a:t>XÁC ĐỊNH SỐ TIỀN</a:t>
              </a:r>
            </a:p>
            <a:p>
              <a:pPr algn="ctr" defTabSz="914400" rtl="0" eaLnBrk="1" latinLnBrk="0" hangingPunct="1">
                <a:lnSpc>
                  <a:spcPct val="90000"/>
                </a:lnSpc>
                <a:spcBef>
                  <a:spcPct val="0"/>
                </a:spcBef>
              </a:pPr>
              <a:endParaRPr lang="en-US" sz="2000" dirty="0">
                <a:solidFill>
                  <a:schemeClr val="bg1">
                    <a:lumMod val="50000"/>
                  </a:schemeClr>
                </a:solidFill>
                <a:latin typeface="Calibri" panose="020F0502020204030204" pitchFamily="34" charset="0"/>
                <a:ea typeface="+mj-ea"/>
                <a:cs typeface="Calibri" panose="020F0502020204030204" pitchFamily="34" charset="0"/>
              </a:endParaRPr>
            </a:p>
            <a:p>
              <a:pPr algn="ctr" defTabSz="914400" rtl="0" eaLnBrk="1" latinLnBrk="0" hangingPunct="1">
                <a:lnSpc>
                  <a:spcPct val="90000"/>
                </a:lnSpc>
                <a:spcBef>
                  <a:spcPct val="0"/>
                </a:spcBef>
              </a:pPr>
              <a:r>
                <a:rPr lang="en-US" sz="2000" kern="1200" dirty="0">
                  <a:solidFill>
                    <a:schemeClr val="bg1">
                      <a:lumMod val="50000"/>
                    </a:schemeClr>
                  </a:solidFill>
                  <a:latin typeface="Calibri" panose="020F0502020204030204" pitchFamily="34" charset="0"/>
                  <a:ea typeface="+mj-ea"/>
                  <a:cs typeface="Calibri" panose="020F0502020204030204" pitchFamily="34" charset="0"/>
                </a:rPr>
                <a:t>THAY ĐỔI</a:t>
              </a:r>
            </a:p>
            <a:p>
              <a:pPr marL="342900" indent="-342900" algn="ctr" defTabSz="914400" rtl="0" eaLnBrk="1" latinLnBrk="0" hangingPunct="1">
                <a:lnSpc>
                  <a:spcPct val="90000"/>
                </a:lnSpc>
                <a:spcBef>
                  <a:spcPct val="0"/>
                </a:spcBef>
                <a:buFont typeface="Arial" panose="020B0604020202020204" pitchFamily="34" charset="0"/>
                <a:buChar char="•"/>
              </a:pPr>
              <a:endParaRPr lang="en-US" sz="2000" kern="1200" dirty="0">
                <a:solidFill>
                  <a:schemeClr val="bg1">
                    <a:lumMod val="50000"/>
                  </a:schemeClr>
                </a:solidFill>
                <a:latin typeface="Century Gothic" panose="020B0502020202020204" pitchFamily="34" charset="0"/>
                <a:ea typeface="+mj-ea"/>
                <a:cs typeface="+mj-cs"/>
              </a:endParaRPr>
            </a:p>
            <a:p>
              <a:pPr algn="ctr" defTabSz="914400" rtl="0" eaLnBrk="1" latinLnBrk="0" hangingPunct="1">
                <a:lnSpc>
                  <a:spcPct val="90000"/>
                </a:lnSpc>
                <a:spcBef>
                  <a:spcPct val="0"/>
                </a:spcBef>
              </a:pPr>
              <a:r>
                <a:rPr lang="en-US" sz="2000" dirty="0">
                  <a:solidFill>
                    <a:schemeClr val="bg1">
                      <a:lumMod val="50000"/>
                    </a:schemeClr>
                  </a:solidFill>
                  <a:latin typeface="Calibri" panose="020F0502020204030204" pitchFamily="34" charset="0"/>
                  <a:ea typeface="+mj-ea"/>
                  <a:cs typeface="Calibri" panose="020F0502020204030204" pitchFamily="34" charset="0"/>
                </a:rPr>
                <a:t>LUẬT VÀ YÊU CẦU</a:t>
              </a:r>
            </a:p>
          </p:txBody>
        </p:sp>
      </p:grpSp>
      <p:grpSp>
        <p:nvGrpSpPr>
          <p:cNvPr id="4" name="Group 3">
            <a:extLst>
              <a:ext uri="{FF2B5EF4-FFF2-40B4-BE49-F238E27FC236}">
                <a16:creationId xmlns:a16="http://schemas.microsoft.com/office/drawing/2014/main" id="{FCFA2FF1-5BCB-6D4D-8872-9D566D9489E5}"/>
              </a:ext>
            </a:extLst>
          </p:cNvPr>
          <p:cNvGrpSpPr/>
          <p:nvPr/>
        </p:nvGrpSpPr>
        <p:grpSpPr>
          <a:xfrm>
            <a:off x="8274401" y="2152015"/>
            <a:ext cx="3440128" cy="3853662"/>
            <a:chOff x="663336" y="1999615"/>
            <a:chExt cx="5419122" cy="3664271"/>
          </a:xfrm>
        </p:grpSpPr>
        <p:sp>
          <p:nvSpPr>
            <p:cNvPr id="13" name="Rectangle 12"/>
            <p:cNvSpPr/>
            <p:nvPr/>
          </p:nvSpPr>
          <p:spPr>
            <a:xfrm>
              <a:off x="663336" y="1999615"/>
              <a:ext cx="5419122" cy="36642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772707" y="2041135"/>
              <a:ext cx="5032572" cy="930629"/>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3200" b="1" dirty="0">
                  <a:solidFill>
                    <a:schemeClr val="accent5">
                      <a:lumMod val="50000"/>
                    </a:schemeClr>
                  </a:solidFill>
                  <a:latin typeface="Calibri" panose="020F0502020204030204" pitchFamily="34" charset="0"/>
                  <a:ea typeface="+mj-ea"/>
                  <a:cs typeface="Calibri" panose="020F0502020204030204" pitchFamily="34" charset="0"/>
                </a:rPr>
                <a:t>DỊCH VỤ QUẢN LÝ TÀI CHÍNH</a:t>
              </a:r>
              <a:endParaRPr lang="en-US" sz="3200" b="1" kern="1200" dirty="0">
                <a:solidFill>
                  <a:schemeClr val="accent5">
                    <a:lumMod val="50000"/>
                  </a:schemeClr>
                </a:solidFill>
                <a:latin typeface="Calibri" panose="020F0502020204030204" pitchFamily="34" charset="0"/>
                <a:ea typeface="+mj-ea"/>
                <a:cs typeface="Calibri" panose="020F0502020204030204" pitchFamily="34" charset="0"/>
              </a:endParaRPr>
            </a:p>
          </p:txBody>
        </p:sp>
        <p:sp>
          <p:nvSpPr>
            <p:cNvPr id="15" name="TextBox 14"/>
            <p:cNvSpPr txBox="1"/>
            <p:nvPr/>
          </p:nvSpPr>
          <p:spPr>
            <a:xfrm>
              <a:off x="1410567" y="3505564"/>
              <a:ext cx="3756848" cy="1931494"/>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2000" kern="1200" dirty="0">
                  <a:solidFill>
                    <a:schemeClr val="bg1">
                      <a:lumMod val="50000"/>
                    </a:schemeClr>
                  </a:solidFill>
                  <a:latin typeface="Calibri" panose="020F0502020204030204" pitchFamily="34" charset="0"/>
                  <a:ea typeface="+mj-ea"/>
                  <a:cs typeface="Calibri" panose="020F0502020204030204" pitchFamily="34" charset="0"/>
                </a:rPr>
                <a:t>3 MÔ HÌNH</a:t>
              </a:r>
            </a:p>
            <a:p>
              <a:pPr algn="ctr" defTabSz="914400" rtl="0" eaLnBrk="1" latinLnBrk="0" hangingPunct="1">
                <a:lnSpc>
                  <a:spcPct val="90000"/>
                </a:lnSpc>
                <a:spcBef>
                  <a:spcPct val="0"/>
                </a:spcBef>
                <a:buNone/>
              </a:pPr>
              <a:endParaRPr lang="en-US" sz="2000" kern="1200" dirty="0">
                <a:solidFill>
                  <a:schemeClr val="bg1">
                    <a:lumMod val="50000"/>
                  </a:schemeClr>
                </a:solidFill>
                <a:latin typeface="Calibri" panose="020F0502020204030204" pitchFamily="34" charset="0"/>
                <a:ea typeface="+mj-ea"/>
                <a:cs typeface="Calibri" panose="020F0502020204030204" pitchFamily="34" charset="0"/>
              </a:endParaRPr>
            </a:p>
            <a:p>
              <a:pPr algn="ctr" defTabSz="914400" rtl="0" eaLnBrk="1" latinLnBrk="0" hangingPunct="1">
                <a:lnSpc>
                  <a:spcPct val="90000"/>
                </a:lnSpc>
                <a:spcBef>
                  <a:spcPct val="0"/>
                </a:spcBef>
                <a:buNone/>
              </a:pPr>
              <a:r>
                <a:rPr lang="en-US" sz="2000" dirty="0">
                  <a:solidFill>
                    <a:schemeClr val="bg1">
                      <a:lumMod val="50000"/>
                    </a:schemeClr>
                  </a:solidFill>
                  <a:latin typeface="Calibri" panose="020F0502020204030204" pitchFamily="34" charset="0"/>
                  <a:ea typeface="+mj-ea"/>
                  <a:cs typeface="Calibri" panose="020F0502020204030204" pitchFamily="34" charset="0"/>
                </a:rPr>
                <a:t>CHI PHÍ</a:t>
              </a:r>
            </a:p>
            <a:p>
              <a:pPr algn="ctr" defTabSz="914400" rtl="0" eaLnBrk="1" latinLnBrk="0" hangingPunct="1">
                <a:lnSpc>
                  <a:spcPct val="90000"/>
                </a:lnSpc>
                <a:spcBef>
                  <a:spcPct val="0"/>
                </a:spcBef>
                <a:buNone/>
              </a:pPr>
              <a:endParaRPr lang="en-US" sz="2000" dirty="0">
                <a:solidFill>
                  <a:schemeClr val="bg1">
                    <a:lumMod val="50000"/>
                  </a:schemeClr>
                </a:solidFill>
                <a:latin typeface="Calibri" panose="020F0502020204030204" pitchFamily="34" charset="0"/>
                <a:ea typeface="+mj-ea"/>
                <a:cs typeface="Calibri" panose="020F0502020204030204" pitchFamily="34" charset="0"/>
              </a:endParaRPr>
            </a:p>
            <a:p>
              <a:pPr algn="ctr" defTabSz="914400" rtl="0" eaLnBrk="1" latinLnBrk="0" hangingPunct="1">
                <a:lnSpc>
                  <a:spcPct val="90000"/>
                </a:lnSpc>
                <a:spcBef>
                  <a:spcPct val="0"/>
                </a:spcBef>
                <a:buNone/>
              </a:pPr>
              <a:r>
                <a:rPr lang="en-US" sz="2000" dirty="0">
                  <a:solidFill>
                    <a:schemeClr val="bg1">
                      <a:lumMod val="50000"/>
                    </a:schemeClr>
                  </a:solidFill>
                  <a:latin typeface="Calibri" panose="020F0502020204030204" pitchFamily="34" charset="0"/>
                  <a:ea typeface="+mj-ea"/>
                  <a:cs typeface="Calibri" panose="020F0502020204030204" pitchFamily="34" charset="0"/>
                </a:rPr>
                <a:t>YÊU CẦU</a:t>
              </a:r>
            </a:p>
            <a:p>
              <a:pPr algn="ctr" defTabSz="914400" rtl="0" eaLnBrk="1" latinLnBrk="0" hangingPunct="1">
                <a:lnSpc>
                  <a:spcPct val="90000"/>
                </a:lnSpc>
                <a:spcBef>
                  <a:spcPct val="0"/>
                </a:spcBef>
                <a:buNone/>
              </a:pPr>
              <a:endParaRPr lang="en-US" sz="2000" dirty="0">
                <a:solidFill>
                  <a:schemeClr val="bg1">
                    <a:lumMod val="50000"/>
                  </a:schemeClr>
                </a:solidFill>
                <a:latin typeface="Calibri" panose="020F0502020204030204" pitchFamily="34" charset="0"/>
                <a:ea typeface="+mj-ea"/>
                <a:cs typeface="Calibri" panose="020F0502020204030204" pitchFamily="34" charset="0"/>
              </a:endParaRPr>
            </a:p>
            <a:p>
              <a:pPr algn="ctr" defTabSz="914400" rtl="0" eaLnBrk="1" latinLnBrk="0" hangingPunct="1">
                <a:lnSpc>
                  <a:spcPct val="90000"/>
                </a:lnSpc>
                <a:spcBef>
                  <a:spcPct val="0"/>
                </a:spcBef>
                <a:buNone/>
              </a:pPr>
              <a:r>
                <a:rPr lang="en-US" sz="2000" dirty="0">
                  <a:solidFill>
                    <a:schemeClr val="bg1">
                      <a:lumMod val="50000"/>
                    </a:schemeClr>
                  </a:solidFill>
                  <a:latin typeface="Calibri" panose="020F0502020204030204" pitchFamily="34" charset="0"/>
                  <a:ea typeface="+mj-ea"/>
                  <a:cs typeface="Calibri" panose="020F0502020204030204" pitchFamily="34" charset="0"/>
                </a:rPr>
                <a:t>HOẠT ĐỘNG </a:t>
              </a:r>
            </a:p>
          </p:txBody>
        </p:sp>
      </p:grpSp>
      <p:grpSp>
        <p:nvGrpSpPr>
          <p:cNvPr id="17" name="Group 16"/>
          <p:cNvGrpSpPr/>
          <p:nvPr/>
        </p:nvGrpSpPr>
        <p:grpSpPr>
          <a:xfrm>
            <a:off x="4325493" y="2152015"/>
            <a:ext cx="3440128" cy="3853662"/>
            <a:chOff x="5887281" y="1999615"/>
            <a:chExt cx="4636168" cy="3853662"/>
          </a:xfrm>
        </p:grpSpPr>
        <p:sp>
          <p:nvSpPr>
            <p:cNvPr id="18" name="Rectangle 17"/>
            <p:cNvSpPr/>
            <p:nvPr/>
          </p:nvSpPr>
          <p:spPr>
            <a:xfrm>
              <a:off x="5887281" y="1999615"/>
              <a:ext cx="4636168" cy="3853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p:cNvSpPr txBox="1"/>
            <p:nvPr/>
          </p:nvSpPr>
          <p:spPr>
            <a:xfrm>
              <a:off x="6344480" y="2199694"/>
              <a:ext cx="3721766" cy="1089529"/>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3600" b="1" kern="1200" dirty="0">
                  <a:solidFill>
                    <a:schemeClr val="accent5">
                      <a:lumMod val="50000"/>
                    </a:schemeClr>
                  </a:solidFill>
                  <a:latin typeface="Calibri" panose="020F0502020204030204" pitchFamily="34" charset="0"/>
                  <a:ea typeface="+mj-ea"/>
                  <a:cs typeface="Calibri" panose="020F0502020204030204" pitchFamily="34" charset="0"/>
                </a:rPr>
                <a:t>KẾ HOẠCH CHI TIÊU</a:t>
              </a:r>
            </a:p>
          </p:txBody>
        </p:sp>
        <p:sp>
          <p:nvSpPr>
            <p:cNvPr id="20" name="TextBox 19"/>
            <p:cNvSpPr txBox="1"/>
            <p:nvPr/>
          </p:nvSpPr>
          <p:spPr>
            <a:xfrm>
              <a:off x="5887281" y="3614418"/>
              <a:ext cx="4538999" cy="2031325"/>
            </a:xfrm>
            <a:prstGeom prst="rect">
              <a:avLst/>
            </a:prstGeom>
            <a:noFill/>
          </p:spPr>
          <p:txBody>
            <a:bodyPr wrap="square" rtlCol="0">
              <a:spAutoFit/>
            </a:bodyPr>
            <a:lstStyle/>
            <a:p>
              <a:pPr algn="ctr" defTabSz="914400" rtl="0" eaLnBrk="1" latinLnBrk="0" hangingPunct="1">
                <a:lnSpc>
                  <a:spcPct val="90000"/>
                </a:lnSpc>
                <a:spcBef>
                  <a:spcPct val="0"/>
                </a:spcBef>
              </a:pPr>
              <a:r>
                <a:rPr lang="en-US" sz="2000" kern="1200" dirty="0">
                  <a:solidFill>
                    <a:schemeClr val="bg1">
                      <a:lumMod val="50000"/>
                    </a:schemeClr>
                  </a:solidFill>
                  <a:latin typeface="Calibri" panose="020F0502020204030204" pitchFamily="34" charset="0"/>
                  <a:ea typeface="+mj-ea"/>
                  <a:cs typeface="Calibri" panose="020F0502020204030204" pitchFamily="34" charset="0"/>
                </a:rPr>
                <a:t>THIẾT LẬP</a:t>
              </a:r>
            </a:p>
            <a:p>
              <a:pPr algn="ctr" defTabSz="914400" rtl="0" eaLnBrk="1" latinLnBrk="0" hangingPunct="1">
                <a:lnSpc>
                  <a:spcPct val="90000"/>
                </a:lnSpc>
                <a:spcBef>
                  <a:spcPct val="0"/>
                </a:spcBef>
              </a:pPr>
              <a:endParaRPr lang="en-US" sz="2000" kern="1200" dirty="0">
                <a:solidFill>
                  <a:schemeClr val="bg1">
                    <a:lumMod val="50000"/>
                  </a:schemeClr>
                </a:solidFill>
                <a:latin typeface="Calibri" panose="020F0502020204030204" pitchFamily="34" charset="0"/>
                <a:ea typeface="+mj-ea"/>
                <a:cs typeface="Calibri" panose="020F0502020204030204" pitchFamily="34" charset="0"/>
              </a:endParaRPr>
            </a:p>
            <a:p>
              <a:pPr algn="ctr" defTabSz="914400" rtl="0" eaLnBrk="1" latinLnBrk="0" hangingPunct="1">
                <a:lnSpc>
                  <a:spcPct val="90000"/>
                </a:lnSpc>
                <a:spcBef>
                  <a:spcPct val="0"/>
                </a:spcBef>
              </a:pPr>
              <a:r>
                <a:rPr lang="en-US" sz="2000" dirty="0">
                  <a:solidFill>
                    <a:schemeClr val="bg1">
                      <a:lumMod val="50000"/>
                    </a:schemeClr>
                  </a:solidFill>
                  <a:latin typeface="Calibri" panose="020F0502020204030204" pitchFamily="34" charset="0"/>
                  <a:ea typeface="+mj-ea"/>
                  <a:cs typeface="Calibri" panose="020F0502020204030204" pitchFamily="34" charset="0"/>
                </a:rPr>
                <a:t>XÁC ĐỊNH SỐ TIỀN</a:t>
              </a:r>
            </a:p>
            <a:p>
              <a:pPr algn="ctr" defTabSz="914400" rtl="0" eaLnBrk="1" latinLnBrk="0" hangingPunct="1">
                <a:lnSpc>
                  <a:spcPct val="90000"/>
                </a:lnSpc>
                <a:spcBef>
                  <a:spcPct val="0"/>
                </a:spcBef>
              </a:pPr>
              <a:endParaRPr lang="en-US" sz="2000" dirty="0">
                <a:solidFill>
                  <a:schemeClr val="bg1">
                    <a:lumMod val="50000"/>
                  </a:schemeClr>
                </a:solidFill>
                <a:latin typeface="Calibri" panose="020F0502020204030204" pitchFamily="34" charset="0"/>
                <a:ea typeface="+mj-ea"/>
                <a:cs typeface="Calibri" panose="020F0502020204030204" pitchFamily="34" charset="0"/>
              </a:endParaRPr>
            </a:p>
            <a:p>
              <a:pPr algn="ctr" defTabSz="914400" rtl="0" eaLnBrk="1" latinLnBrk="0" hangingPunct="1">
                <a:lnSpc>
                  <a:spcPct val="90000"/>
                </a:lnSpc>
                <a:spcBef>
                  <a:spcPct val="0"/>
                </a:spcBef>
              </a:pPr>
              <a:r>
                <a:rPr lang="en-US" sz="2000" kern="1200" dirty="0">
                  <a:solidFill>
                    <a:schemeClr val="bg1">
                      <a:lumMod val="50000"/>
                    </a:schemeClr>
                  </a:solidFill>
                  <a:latin typeface="Calibri" panose="020F0502020204030204" pitchFamily="34" charset="0"/>
                  <a:ea typeface="+mj-ea"/>
                  <a:cs typeface="Calibri" panose="020F0502020204030204" pitchFamily="34" charset="0"/>
                </a:rPr>
                <a:t>THAY ĐÔI</a:t>
              </a:r>
            </a:p>
            <a:p>
              <a:pPr algn="ctr" defTabSz="914400" rtl="0" eaLnBrk="1" latinLnBrk="0" hangingPunct="1">
                <a:lnSpc>
                  <a:spcPct val="90000"/>
                </a:lnSpc>
                <a:spcBef>
                  <a:spcPct val="0"/>
                </a:spcBef>
              </a:pPr>
              <a:endParaRPr lang="en-US" sz="2000" kern="1200" dirty="0">
                <a:solidFill>
                  <a:schemeClr val="bg1">
                    <a:lumMod val="50000"/>
                  </a:schemeClr>
                </a:solidFill>
                <a:latin typeface="Calibri" panose="020F0502020204030204" pitchFamily="34" charset="0"/>
                <a:ea typeface="+mj-ea"/>
                <a:cs typeface="Calibri" panose="020F0502020204030204" pitchFamily="34" charset="0"/>
              </a:endParaRPr>
            </a:p>
            <a:p>
              <a:pPr algn="ctr" defTabSz="914400" rtl="0" eaLnBrk="1" latinLnBrk="0" hangingPunct="1">
                <a:lnSpc>
                  <a:spcPct val="90000"/>
                </a:lnSpc>
                <a:spcBef>
                  <a:spcPct val="0"/>
                </a:spcBef>
              </a:pPr>
              <a:r>
                <a:rPr lang="en-US" sz="2000" dirty="0">
                  <a:solidFill>
                    <a:schemeClr val="bg1">
                      <a:lumMod val="50000"/>
                    </a:schemeClr>
                  </a:solidFill>
                  <a:latin typeface="Calibri" panose="020F0502020204030204" pitchFamily="34" charset="0"/>
                  <a:ea typeface="+mj-ea"/>
                  <a:cs typeface="Calibri" panose="020F0502020204030204" pitchFamily="34" charset="0"/>
                </a:rPr>
                <a:t>HOẠT ĐỘNG</a:t>
              </a:r>
            </a:p>
          </p:txBody>
        </p:sp>
      </p:grpSp>
    </p:spTree>
    <p:extLst>
      <p:ext uri="{BB962C8B-B14F-4D97-AF65-F5344CB8AC3E}">
        <p14:creationId xmlns:p14="http://schemas.microsoft.com/office/powerpoint/2010/main" val="34284499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1000"/>
            <a:lum/>
          </a:blip>
          <a:srcRect/>
          <a:stretch>
            <a:fillRect t="-9000" b="-9000"/>
          </a:stretch>
        </a:blipFill>
        <a:effectLst/>
      </p:bgPr>
    </p:bg>
    <p:spTree>
      <p:nvGrpSpPr>
        <p:cNvPr id="1" name=""/>
        <p:cNvGrpSpPr/>
        <p:nvPr/>
      </p:nvGrpSpPr>
      <p:grpSpPr>
        <a:xfrm>
          <a:off x="0" y="0"/>
          <a:ext cx="0" cy="0"/>
          <a:chOff x="0" y="0"/>
          <a:chExt cx="0" cy="0"/>
        </a:xfrm>
      </p:grpSpPr>
      <p:sp>
        <p:nvSpPr>
          <p:cNvPr id="8" name="TextBox 7"/>
          <p:cNvSpPr txBox="1"/>
          <p:nvPr/>
        </p:nvSpPr>
        <p:spPr>
          <a:xfrm>
            <a:off x="2269283" y="1342651"/>
            <a:ext cx="7165315" cy="535531"/>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3200" b="1" kern="1200" dirty="0" err="1">
                <a:latin typeface="Calibri" panose="020F0502020204030204" pitchFamily="34" charset="0"/>
                <a:ea typeface="+mj-ea"/>
                <a:cs typeface="Calibri" panose="020F0502020204030204" pitchFamily="34" charset="0"/>
              </a:rPr>
              <a:t>Tổng</a:t>
            </a:r>
            <a:r>
              <a:rPr lang="en-US" sz="3200" b="1" kern="1200" dirty="0">
                <a:latin typeface="Calibri" panose="020F0502020204030204" pitchFamily="34" charset="0"/>
                <a:ea typeface="+mj-ea"/>
                <a:cs typeface="Calibri" panose="020F0502020204030204" pitchFamily="34" charset="0"/>
              </a:rPr>
              <a:t> </a:t>
            </a:r>
            <a:r>
              <a:rPr lang="en-US" sz="3200" b="1" kern="1200" dirty="0" err="1">
                <a:latin typeface="Calibri" panose="020F0502020204030204" pitchFamily="34" charset="0"/>
                <a:ea typeface="+mj-ea"/>
                <a:cs typeface="Calibri" panose="020F0502020204030204" pitchFamily="34" charset="0"/>
              </a:rPr>
              <a:t>quan</a:t>
            </a:r>
            <a:endParaRPr lang="en-US" sz="3200" b="1" kern="1200" dirty="0">
              <a:latin typeface="Calibri" panose="020F0502020204030204" pitchFamily="34" charset="0"/>
              <a:ea typeface="+mj-ea"/>
              <a:cs typeface="Calibri" panose="020F0502020204030204" pitchFamily="34" charset="0"/>
            </a:endParaRPr>
          </a:p>
        </p:txBody>
      </p:sp>
      <p:sp>
        <p:nvSpPr>
          <p:cNvPr id="16" name="Isosceles Triangle 15"/>
          <p:cNvSpPr/>
          <p:nvPr/>
        </p:nvSpPr>
        <p:spPr>
          <a:xfrm rot="9220213">
            <a:off x="-601180" y="4082030"/>
            <a:ext cx="15108068" cy="6918578"/>
          </a:xfrm>
          <a:prstGeom prst="triangle">
            <a:avLst>
              <a:gd name="adj" fmla="val 22555"/>
            </a:avLst>
          </a:prstGeom>
          <a:solidFill>
            <a:schemeClr val="bg1">
              <a:lumMod val="6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1764632" y="1924795"/>
            <a:ext cx="8465346" cy="4734590"/>
          </a:xfrm>
          <a:prstGeom prst="rect">
            <a:avLst/>
          </a:prstGeom>
          <a:solidFill>
            <a:schemeClr val="bg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3369243" y="2304048"/>
            <a:ext cx="4965397" cy="590931"/>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3600" b="1" kern="1200" dirty="0">
                <a:latin typeface="Calibri" panose="020F0502020204030204" pitchFamily="34" charset="0"/>
                <a:ea typeface="+mj-ea"/>
                <a:cs typeface="Calibri" panose="020F0502020204030204" pitchFamily="34" charset="0"/>
              </a:rPr>
              <a:t>NGÂN SÁCH CÁ NHÂN</a:t>
            </a:r>
          </a:p>
        </p:txBody>
      </p:sp>
      <p:sp>
        <p:nvSpPr>
          <p:cNvPr id="11" name="Text Placeholder 1">
            <a:extLst>
              <a:ext uri="{FF2B5EF4-FFF2-40B4-BE49-F238E27FC236}">
                <a16:creationId xmlns:a16="http://schemas.microsoft.com/office/drawing/2014/main" id="{863255E0-38C4-1F48-93AD-B561EADF32F2}"/>
              </a:ext>
            </a:extLst>
          </p:cNvPr>
          <p:cNvSpPr>
            <a:spLocks noGrp="1"/>
          </p:cNvSpPr>
          <p:nvPr>
            <p:ph type="body" sz="quarter" idx="13"/>
          </p:nvPr>
        </p:nvSpPr>
        <p:spPr>
          <a:xfrm>
            <a:off x="105673" y="100837"/>
            <a:ext cx="6847181" cy="862561"/>
          </a:xfrm>
        </p:spPr>
        <p:txBody>
          <a:bodyPr/>
          <a:lstStyle/>
          <a:p>
            <a:r>
              <a:rPr lang="en-US" sz="2800" dirty="0">
                <a:latin typeface="Calibri" panose="020F0502020204030204" pitchFamily="34" charset="0"/>
                <a:cs typeface="Calibri" panose="020F0502020204030204" pitchFamily="34" charset="0"/>
              </a:rPr>
              <a:t>THANH TOÁN DỊCH VỤ VÀ SỰ HỖ TRỢ</a:t>
            </a:r>
          </a:p>
        </p:txBody>
      </p:sp>
      <p:sp>
        <p:nvSpPr>
          <p:cNvPr id="12" name="TextBox 11">
            <a:extLst>
              <a:ext uri="{FF2B5EF4-FFF2-40B4-BE49-F238E27FC236}">
                <a16:creationId xmlns:a16="http://schemas.microsoft.com/office/drawing/2014/main" id="{F651A8D1-99B1-4845-B85F-CCE909696BC9}"/>
              </a:ext>
            </a:extLst>
          </p:cNvPr>
          <p:cNvSpPr txBox="1"/>
          <p:nvPr/>
        </p:nvSpPr>
        <p:spPr>
          <a:xfrm>
            <a:off x="0" y="625882"/>
            <a:ext cx="3868615" cy="466281"/>
          </a:xfrm>
          <a:prstGeom prst="rect">
            <a:avLst/>
          </a:prstGeom>
          <a:noFill/>
        </p:spPr>
        <p:txBody>
          <a:bodyPr wrap="square" rtlCol="0">
            <a:spAutoFit/>
          </a:bodyPr>
          <a:lstStyle/>
          <a:p>
            <a:pPr algn="r" defTabSz="914400" rtl="0" eaLnBrk="1" latinLnBrk="0" hangingPunct="1">
              <a:lnSpc>
                <a:spcPct val="90000"/>
              </a:lnSpc>
              <a:spcBef>
                <a:spcPct val="0"/>
              </a:spcBef>
              <a:buNone/>
            </a:pPr>
            <a:r>
              <a:rPr lang="en-US" sz="2700" b="1" kern="1200" dirty="0">
                <a:solidFill>
                  <a:schemeClr val="bg2">
                    <a:lumMod val="10000"/>
                  </a:schemeClr>
                </a:solidFill>
                <a:latin typeface="Calibri" panose="020F0502020204030204" pitchFamily="34" charset="0"/>
                <a:ea typeface="+mj-ea"/>
                <a:cs typeface="Calibri" panose="020F0502020204030204" pitchFamily="34" charset="0"/>
              </a:rPr>
              <a:t>NGÂN SÁCH CÁ NHÂN</a:t>
            </a:r>
          </a:p>
        </p:txBody>
      </p:sp>
      <p:sp>
        <p:nvSpPr>
          <p:cNvPr id="15" name="TextBox 14"/>
          <p:cNvSpPr txBox="1"/>
          <p:nvPr/>
        </p:nvSpPr>
        <p:spPr>
          <a:xfrm>
            <a:off x="2189259" y="3375108"/>
            <a:ext cx="7714470" cy="2308324"/>
          </a:xfrm>
          <a:prstGeom prst="rect">
            <a:avLst/>
          </a:prstGeom>
          <a:noFill/>
        </p:spPr>
        <p:txBody>
          <a:bodyPr wrap="square" rtlCol="0">
            <a:spAutoFit/>
          </a:bodyPr>
          <a:lstStyle/>
          <a:p>
            <a:pPr marL="457200" indent="-457200" defTabSz="914400" rtl="0" eaLnBrk="1" latinLnBrk="0" hangingPunct="1">
              <a:lnSpc>
                <a:spcPct val="90000"/>
              </a:lnSpc>
              <a:spcBef>
                <a:spcPct val="0"/>
              </a:spcBef>
              <a:buFont typeface="Wingdings" panose="05000000000000000000" pitchFamily="2" charset="2"/>
              <a:buChar char="ü"/>
            </a:pPr>
            <a:r>
              <a:rPr lang="en-US" sz="3200" dirty="0" err="1">
                <a:latin typeface="Calibri" panose="020F0502020204030204" pitchFamily="34" charset="0"/>
                <a:ea typeface="+mj-ea"/>
                <a:cs typeface="Calibri" panose="020F0502020204030204" pitchFamily="34" charset="0"/>
              </a:rPr>
              <a:t>Xác</a:t>
            </a:r>
            <a:r>
              <a:rPr lang="en-US" sz="3200" dirty="0">
                <a:latin typeface="Calibri" panose="020F0502020204030204" pitchFamily="34" charset="0"/>
                <a:ea typeface="+mj-ea"/>
                <a:cs typeface="Calibri" panose="020F0502020204030204" pitchFamily="34" charset="0"/>
              </a:rPr>
              <a:t> </a:t>
            </a:r>
            <a:r>
              <a:rPr lang="en-US" sz="3200" dirty="0" err="1">
                <a:latin typeface="Calibri" panose="020F0502020204030204" pitchFamily="34" charset="0"/>
                <a:ea typeface="+mj-ea"/>
                <a:cs typeface="Calibri" panose="020F0502020204030204" pitchFamily="34" charset="0"/>
              </a:rPr>
              <a:t>định</a:t>
            </a:r>
            <a:r>
              <a:rPr lang="en-US" sz="3200" dirty="0">
                <a:latin typeface="Calibri" panose="020F0502020204030204" pitchFamily="34" charset="0"/>
                <a:ea typeface="+mj-ea"/>
                <a:cs typeface="Calibri" panose="020F0502020204030204" pitchFamily="34" charset="0"/>
              </a:rPr>
              <a:t> </a:t>
            </a:r>
            <a:r>
              <a:rPr lang="en-US" sz="3200" dirty="0" err="1">
                <a:latin typeface="Calibri" panose="020F0502020204030204" pitchFamily="34" charset="0"/>
                <a:ea typeface="+mj-ea"/>
                <a:cs typeface="Calibri" panose="020F0502020204030204" pitchFamily="34" charset="0"/>
              </a:rPr>
              <a:t>ngân</a:t>
            </a:r>
            <a:r>
              <a:rPr lang="en-US" sz="3200" dirty="0">
                <a:latin typeface="Calibri" panose="020F0502020204030204" pitchFamily="34" charset="0"/>
                <a:ea typeface="+mj-ea"/>
                <a:cs typeface="Calibri" panose="020F0502020204030204" pitchFamily="34" charset="0"/>
              </a:rPr>
              <a:t> </a:t>
            </a:r>
            <a:r>
              <a:rPr lang="en-US" sz="3200" dirty="0" err="1">
                <a:latin typeface="Calibri" panose="020F0502020204030204" pitchFamily="34" charset="0"/>
                <a:ea typeface="+mj-ea"/>
                <a:cs typeface="Calibri" panose="020F0502020204030204" pitchFamily="34" charset="0"/>
              </a:rPr>
              <a:t>sách</a:t>
            </a:r>
            <a:r>
              <a:rPr lang="en-US" sz="3200" dirty="0">
                <a:latin typeface="Calibri" panose="020F0502020204030204" pitchFamily="34" charset="0"/>
                <a:ea typeface="+mj-ea"/>
                <a:cs typeface="Calibri" panose="020F0502020204030204" pitchFamily="34" charset="0"/>
              </a:rPr>
              <a:t> </a:t>
            </a:r>
            <a:r>
              <a:rPr lang="en-US" sz="3200" dirty="0" err="1">
                <a:latin typeface="Calibri" panose="020F0502020204030204" pitchFamily="34" charset="0"/>
                <a:ea typeface="+mj-ea"/>
                <a:cs typeface="Calibri" panose="020F0502020204030204" pitchFamily="34" charset="0"/>
              </a:rPr>
              <a:t>cá</a:t>
            </a:r>
            <a:r>
              <a:rPr lang="en-US" sz="3200" dirty="0">
                <a:latin typeface="Calibri" panose="020F0502020204030204" pitchFamily="34" charset="0"/>
                <a:ea typeface="+mj-ea"/>
                <a:cs typeface="Calibri" panose="020F0502020204030204" pitchFamily="34" charset="0"/>
              </a:rPr>
              <a:t> </a:t>
            </a:r>
            <a:r>
              <a:rPr lang="en-US" sz="3200" dirty="0" err="1">
                <a:latin typeface="Calibri" panose="020F0502020204030204" pitchFamily="34" charset="0"/>
                <a:ea typeface="+mj-ea"/>
                <a:cs typeface="Calibri" panose="020F0502020204030204" pitchFamily="34" charset="0"/>
              </a:rPr>
              <a:t>nhân</a:t>
            </a:r>
            <a:r>
              <a:rPr lang="en-US" sz="3200" dirty="0">
                <a:latin typeface="Calibri" panose="020F0502020204030204" pitchFamily="34" charset="0"/>
                <a:ea typeface="+mj-ea"/>
                <a:cs typeface="Calibri" panose="020F0502020204030204" pitchFamily="34" charset="0"/>
              </a:rPr>
              <a:t> </a:t>
            </a:r>
            <a:r>
              <a:rPr lang="en-US" sz="3200" dirty="0" err="1">
                <a:latin typeface="Calibri" panose="020F0502020204030204" pitchFamily="34" charset="0"/>
                <a:ea typeface="+mj-ea"/>
                <a:cs typeface="Calibri" panose="020F0502020204030204" pitchFamily="34" charset="0"/>
              </a:rPr>
              <a:t>của</a:t>
            </a:r>
            <a:r>
              <a:rPr lang="en-US" sz="3200" dirty="0">
                <a:latin typeface="Calibri" panose="020F0502020204030204" pitchFamily="34" charset="0"/>
                <a:ea typeface="+mj-ea"/>
                <a:cs typeface="Calibri" panose="020F0502020204030204" pitchFamily="34" charset="0"/>
              </a:rPr>
              <a:t> </a:t>
            </a:r>
            <a:r>
              <a:rPr lang="en-US" sz="3200" dirty="0" err="1">
                <a:latin typeface="Calibri" panose="020F0502020204030204" pitchFamily="34" charset="0"/>
                <a:ea typeface="+mj-ea"/>
                <a:cs typeface="Calibri" panose="020F0502020204030204" pitchFamily="34" charset="0"/>
              </a:rPr>
              <a:t>bạn</a:t>
            </a:r>
            <a:endParaRPr lang="en-US" sz="3200" dirty="0">
              <a:latin typeface="Calibri" panose="020F0502020204030204" pitchFamily="34" charset="0"/>
              <a:ea typeface="+mj-ea"/>
              <a:cs typeface="Calibri" panose="020F0502020204030204" pitchFamily="34" charset="0"/>
            </a:endParaRPr>
          </a:p>
          <a:p>
            <a:pPr defTabSz="914400" rtl="0" eaLnBrk="1" latinLnBrk="0" hangingPunct="1">
              <a:lnSpc>
                <a:spcPct val="90000"/>
              </a:lnSpc>
              <a:spcBef>
                <a:spcPct val="0"/>
              </a:spcBef>
            </a:pPr>
            <a:endParaRPr lang="en-US" sz="3200" dirty="0">
              <a:latin typeface="Calibri" panose="020F0502020204030204" pitchFamily="34" charset="0"/>
              <a:ea typeface="+mj-ea"/>
              <a:cs typeface="Calibri" panose="020F0502020204030204" pitchFamily="34" charset="0"/>
            </a:endParaRPr>
          </a:p>
          <a:p>
            <a:pPr marL="457200" indent="-457200" defTabSz="914400" rtl="0" eaLnBrk="1" latinLnBrk="0" hangingPunct="1">
              <a:lnSpc>
                <a:spcPct val="90000"/>
              </a:lnSpc>
              <a:spcBef>
                <a:spcPct val="0"/>
              </a:spcBef>
              <a:buFont typeface="Wingdings" panose="05000000000000000000" pitchFamily="2" charset="2"/>
              <a:buChar char="ü"/>
            </a:pPr>
            <a:r>
              <a:rPr lang="en-US" sz="3200" dirty="0" err="1">
                <a:latin typeface="Calibri" panose="020F0502020204030204" pitchFamily="34" charset="0"/>
                <a:ea typeface="+mj-ea"/>
                <a:cs typeface="Calibri" panose="020F0502020204030204" pitchFamily="34" charset="0"/>
              </a:rPr>
              <a:t>Thay</a:t>
            </a:r>
            <a:r>
              <a:rPr lang="en-US" sz="3200" dirty="0">
                <a:latin typeface="Calibri" panose="020F0502020204030204" pitchFamily="34" charset="0"/>
                <a:ea typeface="+mj-ea"/>
                <a:cs typeface="Calibri" panose="020F0502020204030204" pitchFamily="34" charset="0"/>
              </a:rPr>
              <a:t> </a:t>
            </a:r>
            <a:r>
              <a:rPr lang="en-US" sz="3200" dirty="0" err="1">
                <a:latin typeface="Calibri" panose="020F0502020204030204" pitchFamily="34" charset="0"/>
                <a:ea typeface="+mj-ea"/>
                <a:cs typeface="Calibri" panose="020F0502020204030204" pitchFamily="34" charset="0"/>
              </a:rPr>
              <a:t>đổi</a:t>
            </a:r>
            <a:r>
              <a:rPr lang="en-US" sz="3200" dirty="0">
                <a:latin typeface="Calibri" panose="020F0502020204030204" pitchFamily="34" charset="0"/>
                <a:ea typeface="+mj-ea"/>
                <a:cs typeface="Calibri" panose="020F0502020204030204" pitchFamily="34" charset="0"/>
              </a:rPr>
              <a:t> </a:t>
            </a:r>
            <a:r>
              <a:rPr lang="en-US" sz="3200" dirty="0" err="1">
                <a:latin typeface="Calibri" panose="020F0502020204030204" pitchFamily="34" charset="0"/>
                <a:ea typeface="+mj-ea"/>
                <a:cs typeface="Calibri" panose="020F0502020204030204" pitchFamily="34" charset="0"/>
              </a:rPr>
              <a:t>ngân</a:t>
            </a:r>
            <a:r>
              <a:rPr lang="en-US" sz="3200" dirty="0">
                <a:latin typeface="Calibri" panose="020F0502020204030204" pitchFamily="34" charset="0"/>
                <a:ea typeface="+mj-ea"/>
                <a:cs typeface="Calibri" panose="020F0502020204030204" pitchFamily="34" charset="0"/>
              </a:rPr>
              <a:t> </a:t>
            </a:r>
            <a:r>
              <a:rPr lang="en-US" sz="3200" dirty="0" err="1">
                <a:latin typeface="Calibri" panose="020F0502020204030204" pitchFamily="34" charset="0"/>
                <a:ea typeface="+mj-ea"/>
                <a:cs typeface="Calibri" panose="020F0502020204030204" pitchFamily="34" charset="0"/>
              </a:rPr>
              <a:t>sách</a:t>
            </a:r>
            <a:r>
              <a:rPr lang="en-US" sz="3200" dirty="0">
                <a:latin typeface="Calibri" panose="020F0502020204030204" pitchFamily="34" charset="0"/>
                <a:ea typeface="+mj-ea"/>
                <a:cs typeface="Calibri" panose="020F0502020204030204" pitchFamily="34" charset="0"/>
              </a:rPr>
              <a:t> </a:t>
            </a:r>
            <a:r>
              <a:rPr lang="en-US" sz="3200" dirty="0" err="1">
                <a:latin typeface="Calibri" panose="020F0502020204030204" pitchFamily="34" charset="0"/>
                <a:ea typeface="+mj-ea"/>
                <a:cs typeface="Calibri" panose="020F0502020204030204" pitchFamily="34" charset="0"/>
              </a:rPr>
              <a:t>cá</a:t>
            </a:r>
            <a:r>
              <a:rPr lang="en-US" sz="3200" dirty="0">
                <a:latin typeface="Calibri" panose="020F0502020204030204" pitchFamily="34" charset="0"/>
                <a:ea typeface="+mj-ea"/>
                <a:cs typeface="Calibri" panose="020F0502020204030204" pitchFamily="34" charset="0"/>
              </a:rPr>
              <a:t> </a:t>
            </a:r>
            <a:r>
              <a:rPr lang="en-US" sz="3200" dirty="0" err="1">
                <a:latin typeface="Calibri" panose="020F0502020204030204" pitchFamily="34" charset="0"/>
                <a:ea typeface="+mj-ea"/>
                <a:cs typeface="Calibri" panose="020F0502020204030204" pitchFamily="34" charset="0"/>
              </a:rPr>
              <a:t>nhân</a:t>
            </a:r>
            <a:r>
              <a:rPr lang="en-US" sz="3200" dirty="0">
                <a:latin typeface="Calibri" panose="020F0502020204030204" pitchFamily="34" charset="0"/>
                <a:ea typeface="+mj-ea"/>
                <a:cs typeface="Calibri" panose="020F0502020204030204" pitchFamily="34" charset="0"/>
              </a:rPr>
              <a:t> </a:t>
            </a:r>
            <a:r>
              <a:rPr lang="en-US" sz="3200" dirty="0" err="1">
                <a:latin typeface="Calibri" panose="020F0502020204030204" pitchFamily="34" charset="0"/>
                <a:ea typeface="+mj-ea"/>
                <a:cs typeface="Calibri" panose="020F0502020204030204" pitchFamily="34" charset="0"/>
              </a:rPr>
              <a:t>của</a:t>
            </a:r>
            <a:r>
              <a:rPr lang="en-US" sz="3200" dirty="0">
                <a:latin typeface="Calibri" panose="020F0502020204030204" pitchFamily="34" charset="0"/>
                <a:ea typeface="+mj-ea"/>
                <a:cs typeface="Calibri" panose="020F0502020204030204" pitchFamily="34" charset="0"/>
              </a:rPr>
              <a:t> </a:t>
            </a:r>
            <a:r>
              <a:rPr lang="en-US" sz="3200" dirty="0" err="1">
                <a:latin typeface="Calibri" panose="020F0502020204030204" pitchFamily="34" charset="0"/>
                <a:ea typeface="+mj-ea"/>
                <a:cs typeface="Calibri" panose="020F0502020204030204" pitchFamily="34" charset="0"/>
              </a:rPr>
              <a:t>bạn</a:t>
            </a:r>
            <a:endParaRPr lang="en-US" sz="3200" dirty="0">
              <a:latin typeface="Calibri" panose="020F0502020204030204" pitchFamily="34" charset="0"/>
              <a:ea typeface="+mj-ea"/>
              <a:cs typeface="Calibri" panose="020F0502020204030204" pitchFamily="34" charset="0"/>
            </a:endParaRPr>
          </a:p>
          <a:p>
            <a:pPr defTabSz="914400" rtl="0" eaLnBrk="1" latinLnBrk="0" hangingPunct="1">
              <a:lnSpc>
                <a:spcPct val="90000"/>
              </a:lnSpc>
              <a:spcBef>
                <a:spcPct val="0"/>
              </a:spcBef>
            </a:pPr>
            <a:r>
              <a:rPr lang="en-US" sz="3200" dirty="0">
                <a:latin typeface="Century Gothic" panose="020B0502020202020204" pitchFamily="34" charset="0"/>
                <a:ea typeface="+mj-ea"/>
                <a:cs typeface="+mj-cs"/>
              </a:rPr>
              <a:t> </a:t>
            </a:r>
          </a:p>
          <a:p>
            <a:pPr marL="457200" indent="-457200" defTabSz="914400" rtl="0" eaLnBrk="1" latinLnBrk="0" hangingPunct="1">
              <a:lnSpc>
                <a:spcPct val="90000"/>
              </a:lnSpc>
              <a:spcBef>
                <a:spcPct val="0"/>
              </a:spcBef>
              <a:buFont typeface="Wingdings" panose="05000000000000000000" pitchFamily="2" charset="2"/>
              <a:buChar char="ü"/>
            </a:pPr>
            <a:r>
              <a:rPr lang="en-US" sz="3200" dirty="0" err="1">
                <a:latin typeface="Calibri" panose="020F0502020204030204" pitchFamily="34" charset="0"/>
                <a:ea typeface="+mj-ea"/>
                <a:cs typeface="Calibri" panose="020F0502020204030204" pitchFamily="34" charset="0"/>
              </a:rPr>
              <a:t>Ví</a:t>
            </a:r>
            <a:r>
              <a:rPr lang="en-US" sz="3200" dirty="0">
                <a:latin typeface="Calibri" panose="020F0502020204030204" pitchFamily="34" charset="0"/>
                <a:ea typeface="+mj-ea"/>
                <a:cs typeface="Calibri" panose="020F0502020204030204" pitchFamily="34" charset="0"/>
              </a:rPr>
              <a:t> </a:t>
            </a:r>
            <a:r>
              <a:rPr lang="en-US" sz="3200" dirty="0" err="1">
                <a:latin typeface="Calibri" panose="020F0502020204030204" pitchFamily="34" charset="0"/>
                <a:ea typeface="+mj-ea"/>
                <a:cs typeface="Calibri" panose="020F0502020204030204" pitchFamily="34" charset="0"/>
              </a:rPr>
              <a:t>dụ</a:t>
            </a:r>
            <a:r>
              <a:rPr lang="en-US" sz="3200" dirty="0">
                <a:latin typeface="Calibri" panose="020F0502020204030204" pitchFamily="34" charset="0"/>
                <a:ea typeface="+mj-ea"/>
                <a:cs typeface="Calibri" panose="020F0502020204030204" pitchFamily="34" charset="0"/>
              </a:rPr>
              <a:t> </a:t>
            </a:r>
            <a:r>
              <a:rPr lang="en-US" sz="3200" dirty="0" err="1">
                <a:latin typeface="Calibri" panose="020F0502020204030204" pitchFamily="34" charset="0"/>
                <a:ea typeface="+mj-ea"/>
                <a:cs typeface="Calibri" panose="020F0502020204030204" pitchFamily="34" charset="0"/>
              </a:rPr>
              <a:t>về</a:t>
            </a:r>
            <a:r>
              <a:rPr lang="en-US" sz="3200" dirty="0">
                <a:latin typeface="Calibri" panose="020F0502020204030204" pitchFamily="34" charset="0"/>
                <a:ea typeface="+mj-ea"/>
                <a:cs typeface="Calibri" panose="020F0502020204030204" pitchFamily="34" charset="0"/>
              </a:rPr>
              <a:t> Jason </a:t>
            </a:r>
            <a:r>
              <a:rPr lang="en-US" sz="3200" dirty="0" err="1">
                <a:latin typeface="Calibri" panose="020F0502020204030204" pitchFamily="34" charset="0"/>
                <a:ea typeface="+mj-ea"/>
                <a:cs typeface="Calibri" panose="020F0502020204030204" pitchFamily="34" charset="0"/>
              </a:rPr>
              <a:t>và</a:t>
            </a:r>
            <a:r>
              <a:rPr lang="en-US" sz="3200" dirty="0">
                <a:latin typeface="Calibri" panose="020F0502020204030204" pitchFamily="34" charset="0"/>
                <a:ea typeface="+mj-ea"/>
                <a:cs typeface="Calibri" panose="020F0502020204030204" pitchFamily="34" charset="0"/>
              </a:rPr>
              <a:t> Sofia </a:t>
            </a:r>
          </a:p>
        </p:txBody>
      </p:sp>
    </p:spTree>
    <p:extLst>
      <p:ext uri="{BB962C8B-B14F-4D97-AF65-F5344CB8AC3E}">
        <p14:creationId xmlns:p14="http://schemas.microsoft.com/office/powerpoint/2010/main" val="20605580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2495911" y="1205344"/>
            <a:ext cx="7165315" cy="535531"/>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3200" b="1" kern="1200" dirty="0" err="1">
                <a:latin typeface="Calibri" panose="020F0502020204030204" pitchFamily="34" charset="0"/>
                <a:ea typeface="+mj-ea"/>
                <a:cs typeface="Calibri" panose="020F0502020204030204" pitchFamily="34" charset="0"/>
              </a:rPr>
              <a:t>Xác</a:t>
            </a:r>
            <a:r>
              <a:rPr lang="en-US" sz="3200" b="1" kern="1200" dirty="0">
                <a:latin typeface="Calibri" panose="020F0502020204030204" pitchFamily="34" charset="0"/>
                <a:ea typeface="+mj-ea"/>
                <a:cs typeface="Calibri" panose="020F0502020204030204" pitchFamily="34" charset="0"/>
              </a:rPr>
              <a:t> </a:t>
            </a:r>
            <a:r>
              <a:rPr lang="en-US" sz="3200" b="1" kern="1200" dirty="0" err="1">
                <a:latin typeface="Calibri" panose="020F0502020204030204" pitchFamily="34" charset="0"/>
                <a:ea typeface="+mj-ea"/>
                <a:cs typeface="Calibri" panose="020F0502020204030204" pitchFamily="34" charset="0"/>
              </a:rPr>
              <a:t>định</a:t>
            </a:r>
            <a:r>
              <a:rPr lang="en-US" sz="3200" b="1" kern="1200" dirty="0">
                <a:latin typeface="Calibri" panose="020F0502020204030204" pitchFamily="34" charset="0"/>
                <a:ea typeface="+mj-ea"/>
                <a:cs typeface="Calibri" panose="020F0502020204030204" pitchFamily="34" charset="0"/>
              </a:rPr>
              <a:t> </a:t>
            </a:r>
            <a:r>
              <a:rPr lang="en-US" sz="3200" b="1" kern="1200" dirty="0" err="1">
                <a:latin typeface="Calibri" panose="020F0502020204030204" pitchFamily="34" charset="0"/>
                <a:ea typeface="+mj-ea"/>
                <a:cs typeface="Calibri" panose="020F0502020204030204" pitchFamily="34" charset="0"/>
              </a:rPr>
              <a:t>Ngân</a:t>
            </a:r>
            <a:r>
              <a:rPr lang="en-US" sz="3200" b="1" kern="1200" dirty="0">
                <a:latin typeface="Calibri" panose="020F0502020204030204" pitchFamily="34" charset="0"/>
                <a:ea typeface="+mj-ea"/>
                <a:cs typeface="Calibri" panose="020F0502020204030204" pitchFamily="34" charset="0"/>
              </a:rPr>
              <a:t> </a:t>
            </a:r>
            <a:r>
              <a:rPr lang="en-US" sz="3200" b="1" kern="1200" dirty="0" err="1">
                <a:latin typeface="Calibri" panose="020F0502020204030204" pitchFamily="34" charset="0"/>
                <a:ea typeface="+mj-ea"/>
                <a:cs typeface="Calibri" panose="020F0502020204030204" pitchFamily="34" charset="0"/>
              </a:rPr>
              <a:t>sách</a:t>
            </a:r>
            <a:r>
              <a:rPr lang="en-US" sz="3200" b="1" kern="1200" dirty="0">
                <a:latin typeface="Calibri" panose="020F0502020204030204" pitchFamily="34" charset="0"/>
                <a:ea typeface="+mj-ea"/>
                <a:cs typeface="Calibri" panose="020F0502020204030204" pitchFamily="34" charset="0"/>
              </a:rPr>
              <a:t> </a:t>
            </a:r>
            <a:r>
              <a:rPr lang="en-US" sz="3200" b="1" kern="1200" dirty="0" err="1">
                <a:latin typeface="Calibri" panose="020F0502020204030204" pitchFamily="34" charset="0"/>
                <a:ea typeface="+mj-ea"/>
                <a:cs typeface="Calibri" panose="020F0502020204030204" pitchFamily="34" charset="0"/>
              </a:rPr>
              <a:t>Cá</a:t>
            </a:r>
            <a:r>
              <a:rPr lang="en-US" sz="3200" b="1" kern="1200" dirty="0">
                <a:latin typeface="Calibri" panose="020F0502020204030204" pitchFamily="34" charset="0"/>
                <a:ea typeface="+mj-ea"/>
                <a:cs typeface="Calibri" panose="020F0502020204030204" pitchFamily="34" charset="0"/>
              </a:rPr>
              <a:t> </a:t>
            </a:r>
            <a:r>
              <a:rPr lang="en-US" sz="3200" b="1" kern="1200" dirty="0" err="1">
                <a:latin typeface="Calibri" panose="020F0502020204030204" pitchFamily="34" charset="0"/>
                <a:ea typeface="+mj-ea"/>
                <a:cs typeface="Calibri" panose="020F0502020204030204" pitchFamily="34" charset="0"/>
              </a:rPr>
              <a:t>nhân</a:t>
            </a:r>
            <a:endParaRPr lang="en-US" sz="3200" b="1" kern="1200" dirty="0">
              <a:latin typeface="Calibri" panose="020F0502020204030204" pitchFamily="34" charset="0"/>
              <a:ea typeface="+mj-ea"/>
              <a:cs typeface="Calibri" panose="020F0502020204030204" pitchFamily="34" charset="0"/>
            </a:endParaRPr>
          </a:p>
        </p:txBody>
      </p:sp>
      <p:grpSp>
        <p:nvGrpSpPr>
          <p:cNvPr id="2" name="Group 1"/>
          <p:cNvGrpSpPr/>
          <p:nvPr/>
        </p:nvGrpSpPr>
        <p:grpSpPr>
          <a:xfrm>
            <a:off x="916613" y="2356095"/>
            <a:ext cx="10323910" cy="2967790"/>
            <a:chOff x="789449" y="3641556"/>
            <a:chExt cx="10323910" cy="2967790"/>
          </a:xfrm>
        </p:grpSpPr>
        <p:sp>
          <p:nvSpPr>
            <p:cNvPr id="6" name="Rectangle 5"/>
            <p:cNvSpPr/>
            <p:nvPr/>
          </p:nvSpPr>
          <p:spPr>
            <a:xfrm>
              <a:off x="4369789" y="3641556"/>
              <a:ext cx="3178851" cy="2967789"/>
            </a:xfrm>
            <a:prstGeom prst="rect">
              <a:avLst/>
            </a:prstGeom>
            <a:solidFill>
              <a:schemeClr val="bg2">
                <a:lumMod val="1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4650399" y="3883502"/>
              <a:ext cx="2638317" cy="245682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spcBef>
                  <a:spcPct val="0"/>
                </a:spcBef>
              </a:pPr>
              <a:endParaRPr lang="en-US" dirty="0">
                <a:solidFill>
                  <a:schemeClr val="accent5">
                    <a:lumMod val="50000"/>
                  </a:schemeClr>
                </a:solidFill>
                <a:latin typeface="Century Gothic" panose="020B0502020202020204" pitchFamily="34" charset="0"/>
              </a:endParaRPr>
            </a:p>
          </p:txBody>
        </p:sp>
        <p:sp>
          <p:nvSpPr>
            <p:cNvPr id="16" name="Rectangle 15"/>
            <p:cNvSpPr/>
            <p:nvPr/>
          </p:nvSpPr>
          <p:spPr>
            <a:xfrm>
              <a:off x="7972580" y="3641556"/>
              <a:ext cx="3140779" cy="2967789"/>
            </a:xfrm>
            <a:prstGeom prst="rect">
              <a:avLst/>
            </a:prstGeom>
            <a:solidFill>
              <a:schemeClr val="bg2">
                <a:lumMod val="1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8228496" y="3886261"/>
              <a:ext cx="2638317" cy="245682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8290132" y="3936811"/>
              <a:ext cx="2638318" cy="978729"/>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3200" b="1" u="sng" dirty="0">
                  <a:solidFill>
                    <a:schemeClr val="accent5">
                      <a:lumMod val="50000"/>
                    </a:schemeClr>
                  </a:solidFill>
                  <a:latin typeface="Calibri" panose="020F0502020204030204" pitchFamily="34" charset="0"/>
                  <a:ea typeface="+mj-ea"/>
                  <a:cs typeface="Calibri" panose="020F0502020204030204" pitchFamily="34" charset="0"/>
                </a:rPr>
                <a:t>CHI TIÊU</a:t>
              </a:r>
            </a:p>
            <a:p>
              <a:pPr algn="ctr" defTabSz="914400" rtl="0" eaLnBrk="1" latinLnBrk="0" hangingPunct="1">
                <a:lnSpc>
                  <a:spcPct val="90000"/>
                </a:lnSpc>
                <a:spcBef>
                  <a:spcPct val="0"/>
                </a:spcBef>
                <a:buNone/>
              </a:pPr>
              <a:r>
                <a:rPr lang="en-US" sz="3200" dirty="0">
                  <a:solidFill>
                    <a:schemeClr val="accent5">
                      <a:lumMod val="50000"/>
                    </a:schemeClr>
                  </a:solidFill>
                  <a:latin typeface="Calibri" panose="020F0502020204030204" pitchFamily="34" charset="0"/>
                  <a:ea typeface="+mj-ea"/>
                  <a:cs typeface="Calibri" panose="020F0502020204030204" pitchFamily="34" charset="0"/>
                </a:rPr>
                <a:t>TRONG</a:t>
              </a:r>
              <a:endParaRPr lang="en-US" sz="3200" kern="1200" dirty="0">
                <a:solidFill>
                  <a:schemeClr val="accent5">
                    <a:lumMod val="50000"/>
                  </a:schemeClr>
                </a:solidFill>
                <a:latin typeface="Calibri" panose="020F0502020204030204" pitchFamily="34" charset="0"/>
                <a:ea typeface="+mj-ea"/>
                <a:cs typeface="Calibri" panose="020F0502020204030204" pitchFamily="34" charset="0"/>
              </a:endParaRPr>
            </a:p>
          </p:txBody>
        </p:sp>
        <p:sp>
          <p:nvSpPr>
            <p:cNvPr id="19" name="TextBox 18"/>
            <p:cNvSpPr txBox="1"/>
            <p:nvPr/>
          </p:nvSpPr>
          <p:spPr>
            <a:xfrm>
              <a:off x="8963349" y="4740028"/>
              <a:ext cx="1442672" cy="1200329"/>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8000" kern="1200" dirty="0">
                  <a:solidFill>
                    <a:schemeClr val="accent5">
                      <a:lumMod val="50000"/>
                    </a:schemeClr>
                  </a:solidFill>
                  <a:latin typeface="Calibri" panose="020F0502020204030204" pitchFamily="34" charset="0"/>
                  <a:ea typeface="+mj-ea"/>
                  <a:cs typeface="Calibri" panose="020F0502020204030204" pitchFamily="34" charset="0"/>
                </a:rPr>
                <a:t>12</a:t>
              </a:r>
            </a:p>
          </p:txBody>
        </p:sp>
        <p:sp>
          <p:nvSpPr>
            <p:cNvPr id="20" name="TextBox 19"/>
            <p:cNvSpPr txBox="1"/>
            <p:nvPr/>
          </p:nvSpPr>
          <p:spPr>
            <a:xfrm>
              <a:off x="8065034" y="5839332"/>
              <a:ext cx="2955870" cy="604781"/>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3600" dirty="0">
                  <a:solidFill>
                    <a:schemeClr val="accent5">
                      <a:lumMod val="50000"/>
                    </a:schemeClr>
                  </a:solidFill>
                  <a:latin typeface="Calibri" panose="020F0502020204030204" pitchFamily="34" charset="0"/>
                  <a:ea typeface="+mj-ea"/>
                  <a:cs typeface="Calibri" panose="020F0502020204030204" pitchFamily="34" charset="0"/>
                </a:rPr>
                <a:t>THÁNG QUA</a:t>
              </a:r>
              <a:endParaRPr lang="en-US" sz="3600" kern="1200" dirty="0">
                <a:solidFill>
                  <a:schemeClr val="accent5">
                    <a:lumMod val="50000"/>
                  </a:schemeClr>
                </a:solidFill>
                <a:latin typeface="Calibri" panose="020F0502020204030204" pitchFamily="34" charset="0"/>
                <a:ea typeface="+mj-ea"/>
                <a:cs typeface="Calibri" panose="020F0502020204030204" pitchFamily="34" charset="0"/>
              </a:endParaRPr>
            </a:p>
          </p:txBody>
        </p:sp>
        <p:pic>
          <p:nvPicPr>
            <p:cNvPr id="11" name="Picture 10" descr="Category:Dollar sign - Wikimedia Common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4362" y="4271862"/>
              <a:ext cx="1774270" cy="1668495"/>
            </a:xfrm>
            <a:prstGeom prst="rect">
              <a:avLst/>
            </a:prstGeom>
            <a:ln w="3175">
              <a:solidFill>
                <a:schemeClr val="accent1">
                  <a:lumMod val="50000"/>
                </a:schemeClr>
              </a:solidFill>
            </a:ln>
          </p:spPr>
        </p:pic>
        <p:sp>
          <p:nvSpPr>
            <p:cNvPr id="23" name="Rectangle 22"/>
            <p:cNvSpPr/>
            <p:nvPr/>
          </p:nvSpPr>
          <p:spPr>
            <a:xfrm>
              <a:off x="789449" y="3641557"/>
              <a:ext cx="3178851" cy="2967789"/>
            </a:xfrm>
            <a:prstGeom prst="rect">
              <a:avLst/>
            </a:prstGeom>
            <a:solidFill>
              <a:schemeClr val="bg2">
                <a:lumMod val="1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lumMod val="25000"/>
                  </a:schemeClr>
                </a:solidFill>
              </a:endParaRPr>
            </a:p>
          </p:txBody>
        </p:sp>
        <p:sp>
          <p:nvSpPr>
            <p:cNvPr id="24" name="Rectangle 23"/>
            <p:cNvSpPr/>
            <p:nvPr/>
          </p:nvSpPr>
          <p:spPr>
            <a:xfrm>
              <a:off x="1042595" y="3883503"/>
              <a:ext cx="2638317" cy="245682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p:cNvSpPr txBox="1"/>
            <p:nvPr/>
          </p:nvSpPr>
          <p:spPr>
            <a:xfrm>
              <a:off x="1437476" y="4466829"/>
              <a:ext cx="1814373" cy="1200329"/>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8000" dirty="0">
                  <a:solidFill>
                    <a:schemeClr val="accent5">
                      <a:lumMod val="50000"/>
                    </a:schemeClr>
                  </a:solidFill>
                  <a:latin typeface="Century Gothic" panose="020B0502020202020204" pitchFamily="34" charset="0"/>
                  <a:ea typeface="+mj-ea"/>
                  <a:cs typeface="+mj-cs"/>
                </a:rPr>
                <a:t>IPP</a:t>
              </a:r>
            </a:p>
          </p:txBody>
        </p:sp>
      </p:grpSp>
      <p:sp>
        <p:nvSpPr>
          <p:cNvPr id="26" name="Text Placeholder 1">
            <a:extLst>
              <a:ext uri="{FF2B5EF4-FFF2-40B4-BE49-F238E27FC236}">
                <a16:creationId xmlns:a16="http://schemas.microsoft.com/office/drawing/2014/main" id="{E2A9CA91-337C-AD4F-A903-C1E657C00B9D}"/>
              </a:ext>
            </a:extLst>
          </p:cNvPr>
          <p:cNvSpPr>
            <a:spLocks noGrp="1"/>
          </p:cNvSpPr>
          <p:nvPr>
            <p:ph type="body" sz="quarter" idx="13"/>
          </p:nvPr>
        </p:nvSpPr>
        <p:spPr>
          <a:xfrm>
            <a:off x="105673" y="100837"/>
            <a:ext cx="6847181" cy="862561"/>
          </a:xfrm>
        </p:spPr>
        <p:txBody>
          <a:bodyPr/>
          <a:lstStyle/>
          <a:p>
            <a:r>
              <a:rPr lang="en-US" sz="2800" dirty="0">
                <a:latin typeface="Calibri" panose="020F0502020204030204" pitchFamily="34" charset="0"/>
                <a:cs typeface="Calibri" panose="020F0502020204030204" pitchFamily="34" charset="0"/>
              </a:rPr>
              <a:t>THANH TOÁN DỊCH VỤ VÀ SỰ HỖ TRỢ</a:t>
            </a:r>
          </a:p>
        </p:txBody>
      </p:sp>
      <p:sp>
        <p:nvSpPr>
          <p:cNvPr id="29" name="TextBox 28">
            <a:extLst>
              <a:ext uri="{FF2B5EF4-FFF2-40B4-BE49-F238E27FC236}">
                <a16:creationId xmlns:a16="http://schemas.microsoft.com/office/drawing/2014/main" id="{022A7CF9-CD6A-2B4D-9077-ECBD3A7534AF}"/>
              </a:ext>
            </a:extLst>
          </p:cNvPr>
          <p:cNvSpPr txBox="1"/>
          <p:nvPr/>
        </p:nvSpPr>
        <p:spPr>
          <a:xfrm>
            <a:off x="116096" y="618090"/>
            <a:ext cx="3808076" cy="466281"/>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kern="1200" dirty="0">
                <a:solidFill>
                  <a:schemeClr val="bg2">
                    <a:lumMod val="10000"/>
                  </a:schemeClr>
                </a:solidFill>
                <a:latin typeface="Calibri" panose="020F0502020204030204" pitchFamily="34" charset="0"/>
                <a:ea typeface="+mj-ea"/>
                <a:cs typeface="Calibri" panose="020F0502020204030204" pitchFamily="34" charset="0"/>
              </a:rPr>
              <a:t>NGÂN SÁCH CÁ NHÂN</a:t>
            </a:r>
          </a:p>
        </p:txBody>
      </p:sp>
    </p:spTree>
    <p:extLst>
      <p:ext uri="{BB962C8B-B14F-4D97-AF65-F5344CB8AC3E}">
        <p14:creationId xmlns:p14="http://schemas.microsoft.com/office/powerpoint/2010/main" val="26065974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417945" y="2664064"/>
            <a:ext cx="9314224" cy="4193936"/>
            <a:chOff x="1482113" y="2489719"/>
            <a:chExt cx="9314224" cy="3919818"/>
          </a:xfrm>
        </p:grpSpPr>
        <p:grpSp>
          <p:nvGrpSpPr>
            <p:cNvPr id="3" name="Group 2"/>
            <p:cNvGrpSpPr/>
            <p:nvPr/>
          </p:nvGrpSpPr>
          <p:grpSpPr>
            <a:xfrm>
              <a:off x="6516082" y="2489720"/>
              <a:ext cx="4280255" cy="3919817"/>
              <a:chOff x="6516085" y="3288338"/>
              <a:chExt cx="3630442" cy="3304673"/>
            </a:xfrm>
          </p:grpSpPr>
          <p:sp>
            <p:nvSpPr>
              <p:cNvPr id="14" name="Rectangle 13"/>
              <p:cNvSpPr/>
              <p:nvPr/>
            </p:nvSpPr>
            <p:spPr>
              <a:xfrm>
                <a:off x="6516085" y="3288338"/>
                <a:ext cx="3630442" cy="3304673"/>
              </a:xfrm>
              <a:prstGeom prst="rect">
                <a:avLst/>
              </a:prstGeom>
              <a:solidFill>
                <a:schemeClr val="bg1">
                  <a:lumMod val="8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p:nvSpPr>
            <p:spPr>
              <a:xfrm>
                <a:off x="6824746" y="3544245"/>
                <a:ext cx="3013120" cy="253049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4" name="TextBox 23"/>
            <p:cNvSpPr txBox="1"/>
            <p:nvPr/>
          </p:nvSpPr>
          <p:spPr>
            <a:xfrm>
              <a:off x="7990959" y="4123071"/>
              <a:ext cx="1714533" cy="1328990"/>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9600" kern="1200" dirty="0">
                  <a:solidFill>
                    <a:schemeClr val="accent5">
                      <a:lumMod val="50000"/>
                    </a:schemeClr>
                  </a:solidFill>
                  <a:latin typeface="Calibri" panose="020F0502020204030204" pitchFamily="34" charset="0"/>
                  <a:ea typeface="+mj-ea"/>
                  <a:cs typeface="Calibri" panose="020F0502020204030204" pitchFamily="34" charset="0"/>
                </a:rPr>
                <a:t>12</a:t>
              </a:r>
            </a:p>
          </p:txBody>
        </p:sp>
        <p:sp>
          <p:nvSpPr>
            <p:cNvPr id="25" name="TextBox 24"/>
            <p:cNvSpPr txBox="1"/>
            <p:nvPr/>
          </p:nvSpPr>
          <p:spPr>
            <a:xfrm>
              <a:off x="6879990" y="2914452"/>
              <a:ext cx="3549240" cy="914759"/>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3200" b="1" u="sng" dirty="0">
                  <a:solidFill>
                    <a:schemeClr val="accent5">
                      <a:lumMod val="50000"/>
                    </a:schemeClr>
                  </a:solidFill>
                  <a:latin typeface="Calibri" panose="020F0502020204030204" pitchFamily="34" charset="0"/>
                  <a:ea typeface="+mj-ea"/>
                  <a:cs typeface="Calibri" panose="020F0502020204030204" pitchFamily="34" charset="0"/>
                </a:rPr>
                <a:t>ĐÃ</a:t>
              </a:r>
              <a:r>
                <a:rPr lang="en-US" sz="3200" b="1" dirty="0">
                  <a:solidFill>
                    <a:schemeClr val="accent5">
                      <a:lumMod val="50000"/>
                    </a:schemeClr>
                  </a:solidFill>
                  <a:latin typeface="Calibri" panose="020F0502020204030204" pitchFamily="34" charset="0"/>
                  <a:ea typeface="+mj-ea"/>
                  <a:cs typeface="Calibri" panose="020F0502020204030204" pitchFamily="34" charset="0"/>
                </a:rPr>
                <a:t> </a:t>
              </a:r>
              <a:r>
                <a:rPr lang="en-US" sz="3200" dirty="0">
                  <a:solidFill>
                    <a:schemeClr val="accent5">
                      <a:lumMod val="50000"/>
                    </a:schemeClr>
                  </a:solidFill>
                  <a:latin typeface="Calibri" panose="020F0502020204030204" pitchFamily="34" charset="0"/>
                  <a:ea typeface="+mj-ea"/>
                  <a:cs typeface="Calibri" panose="020F0502020204030204" pitchFamily="34" charset="0"/>
                </a:rPr>
                <a:t>ĐƯỢC SỬ DỤNG TRONG HƠN</a:t>
              </a:r>
              <a:endParaRPr lang="en-US" sz="3200" kern="1200" dirty="0">
                <a:solidFill>
                  <a:schemeClr val="accent5">
                    <a:lumMod val="50000"/>
                  </a:schemeClr>
                </a:solidFill>
                <a:latin typeface="Calibri" panose="020F0502020204030204" pitchFamily="34" charset="0"/>
                <a:ea typeface="+mj-ea"/>
                <a:cs typeface="Calibri" panose="020F0502020204030204" pitchFamily="34" charset="0"/>
              </a:endParaRPr>
            </a:p>
          </p:txBody>
        </p:sp>
        <p:sp>
          <p:nvSpPr>
            <p:cNvPr id="26" name="TextBox 25"/>
            <p:cNvSpPr txBox="1"/>
            <p:nvPr/>
          </p:nvSpPr>
          <p:spPr>
            <a:xfrm>
              <a:off x="7148049" y="5281812"/>
              <a:ext cx="3013120" cy="512035"/>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3200" kern="1200" dirty="0">
                  <a:solidFill>
                    <a:schemeClr val="accent5">
                      <a:lumMod val="50000"/>
                    </a:schemeClr>
                  </a:solidFill>
                  <a:latin typeface="Calibri" panose="020F0502020204030204" pitchFamily="34" charset="0"/>
                  <a:ea typeface="+mj-ea"/>
                  <a:cs typeface="Calibri" panose="020F0502020204030204" pitchFamily="34" charset="0"/>
                </a:rPr>
                <a:t>THÁNG QUA</a:t>
              </a:r>
            </a:p>
          </p:txBody>
        </p:sp>
        <p:grpSp>
          <p:nvGrpSpPr>
            <p:cNvPr id="27" name="Group 26"/>
            <p:cNvGrpSpPr/>
            <p:nvPr/>
          </p:nvGrpSpPr>
          <p:grpSpPr>
            <a:xfrm>
              <a:off x="1482113" y="2489719"/>
              <a:ext cx="4280255" cy="3919817"/>
              <a:chOff x="6516085" y="3288338"/>
              <a:chExt cx="3630442" cy="3304673"/>
            </a:xfrm>
          </p:grpSpPr>
          <p:sp>
            <p:nvSpPr>
              <p:cNvPr id="28" name="Rectangle 27"/>
              <p:cNvSpPr/>
              <p:nvPr/>
            </p:nvSpPr>
            <p:spPr>
              <a:xfrm>
                <a:off x="6516085" y="3288338"/>
                <a:ext cx="3630442" cy="3304673"/>
              </a:xfrm>
              <a:prstGeom prst="rect">
                <a:avLst/>
              </a:prstGeom>
              <a:solidFill>
                <a:schemeClr val="bg1">
                  <a:lumMod val="8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29" name="Rectangle 28"/>
              <p:cNvSpPr/>
              <p:nvPr/>
            </p:nvSpPr>
            <p:spPr>
              <a:xfrm>
                <a:off x="6800310" y="3544245"/>
                <a:ext cx="3013119" cy="253049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TextBox 17"/>
            <p:cNvSpPr txBox="1"/>
            <p:nvPr/>
          </p:nvSpPr>
          <p:spPr>
            <a:xfrm>
              <a:off x="1906489" y="2919411"/>
              <a:ext cx="3431502" cy="2583188"/>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3200" dirty="0">
                  <a:solidFill>
                    <a:schemeClr val="accent5">
                      <a:lumMod val="50000"/>
                    </a:schemeClr>
                  </a:solidFill>
                  <a:latin typeface="Calibri" panose="020F0502020204030204" pitchFamily="34" charset="0"/>
                  <a:ea typeface="+mj-ea"/>
                  <a:cs typeface="Calibri" panose="020F0502020204030204" pitchFamily="34" charset="0"/>
                </a:rPr>
                <a:t>CHI PHÍ </a:t>
              </a:r>
              <a:r>
                <a:rPr lang="en-US" sz="3200" b="1" u="sng" kern="1200" dirty="0">
                  <a:solidFill>
                    <a:schemeClr val="accent5">
                      <a:lumMod val="50000"/>
                    </a:schemeClr>
                  </a:solidFill>
                  <a:latin typeface="Calibri" panose="020F0502020204030204" pitchFamily="34" charset="0"/>
                  <a:ea typeface="+mj-ea"/>
                  <a:cs typeface="Calibri" panose="020F0502020204030204" pitchFamily="34" charset="0"/>
                </a:rPr>
                <a:t>TRUNG BÌNH</a:t>
              </a:r>
              <a:r>
                <a:rPr lang="en-US" sz="3200" b="1" kern="1200" dirty="0">
                  <a:solidFill>
                    <a:schemeClr val="accent5">
                      <a:lumMod val="50000"/>
                    </a:schemeClr>
                  </a:solidFill>
                  <a:latin typeface="Calibri" panose="020F0502020204030204" pitchFamily="34" charset="0"/>
                  <a:ea typeface="+mj-ea"/>
                  <a:cs typeface="Calibri" panose="020F0502020204030204" pitchFamily="34" charset="0"/>
                </a:rPr>
                <a:t> </a:t>
              </a:r>
              <a:r>
                <a:rPr lang="en-US" sz="3200" dirty="0">
                  <a:solidFill>
                    <a:schemeClr val="accent5">
                      <a:lumMod val="50000"/>
                    </a:schemeClr>
                  </a:solidFill>
                  <a:latin typeface="Calibri" panose="020F0502020204030204" pitchFamily="34" charset="0"/>
                  <a:ea typeface="+mj-ea"/>
                  <a:cs typeface="Calibri" panose="020F0502020204030204" pitchFamily="34" charset="0"/>
                </a:rPr>
                <a:t>CỦA CÁC DỊCH VỤ ĐƯỢC SỬ DỤNG CHO CÁC NHU CẦU ĐƯỢC XÁC ĐỊNH</a:t>
              </a:r>
              <a:endParaRPr lang="en-US" sz="3200" kern="1200" dirty="0">
                <a:solidFill>
                  <a:schemeClr val="accent5">
                    <a:lumMod val="50000"/>
                  </a:schemeClr>
                </a:solidFill>
                <a:latin typeface="Calibri" panose="020F0502020204030204" pitchFamily="34" charset="0"/>
                <a:ea typeface="+mj-ea"/>
                <a:cs typeface="Calibri" panose="020F0502020204030204" pitchFamily="34" charset="0"/>
              </a:endParaRPr>
            </a:p>
          </p:txBody>
        </p:sp>
      </p:grpSp>
      <p:sp>
        <p:nvSpPr>
          <p:cNvPr id="30" name="TextBox 29"/>
          <p:cNvSpPr txBox="1"/>
          <p:nvPr/>
        </p:nvSpPr>
        <p:spPr>
          <a:xfrm>
            <a:off x="2492398" y="1242095"/>
            <a:ext cx="7165315" cy="547842"/>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3200" b="1" kern="1200" dirty="0" err="1">
                <a:latin typeface="Calibri" panose="020F0502020204030204" pitchFamily="34" charset="0"/>
                <a:ea typeface="+mj-ea"/>
                <a:cs typeface="Calibri" panose="020F0502020204030204" pitchFamily="34" charset="0"/>
              </a:rPr>
              <a:t>Xác</a:t>
            </a:r>
            <a:r>
              <a:rPr lang="en-US" sz="3200" b="1" kern="1200" dirty="0">
                <a:latin typeface="Calibri" panose="020F0502020204030204" pitchFamily="34" charset="0"/>
                <a:ea typeface="+mj-ea"/>
                <a:cs typeface="Calibri" panose="020F0502020204030204" pitchFamily="34" charset="0"/>
              </a:rPr>
              <a:t> </a:t>
            </a:r>
            <a:r>
              <a:rPr lang="en-US" sz="3200" b="1" kern="1200" dirty="0" err="1">
                <a:latin typeface="Calibri" panose="020F0502020204030204" pitchFamily="34" charset="0"/>
                <a:ea typeface="+mj-ea"/>
                <a:cs typeface="Calibri" panose="020F0502020204030204" pitchFamily="34" charset="0"/>
              </a:rPr>
              <a:t>định</a:t>
            </a:r>
            <a:r>
              <a:rPr lang="en-US" sz="3200" b="1" kern="1200" dirty="0">
                <a:latin typeface="Calibri" panose="020F0502020204030204" pitchFamily="34" charset="0"/>
                <a:ea typeface="+mj-ea"/>
                <a:cs typeface="Calibri" panose="020F0502020204030204" pitchFamily="34" charset="0"/>
              </a:rPr>
              <a:t> </a:t>
            </a:r>
            <a:r>
              <a:rPr lang="en-US" sz="3200" b="1" kern="1200" dirty="0" err="1">
                <a:latin typeface="Calibri" panose="020F0502020204030204" pitchFamily="34" charset="0"/>
                <a:ea typeface="+mj-ea"/>
                <a:cs typeface="Calibri" panose="020F0502020204030204" pitchFamily="34" charset="0"/>
              </a:rPr>
              <a:t>Ngân</a:t>
            </a:r>
            <a:r>
              <a:rPr lang="en-US" sz="3200" b="1" kern="1200" dirty="0">
                <a:latin typeface="Calibri" panose="020F0502020204030204" pitchFamily="34" charset="0"/>
                <a:ea typeface="+mj-ea"/>
                <a:cs typeface="Calibri" panose="020F0502020204030204" pitchFamily="34" charset="0"/>
              </a:rPr>
              <a:t> </a:t>
            </a:r>
            <a:r>
              <a:rPr lang="en-US" sz="3200" b="1" kern="1200" dirty="0" err="1">
                <a:latin typeface="Calibri" panose="020F0502020204030204" pitchFamily="34" charset="0"/>
                <a:ea typeface="+mj-ea"/>
                <a:cs typeface="Calibri" panose="020F0502020204030204" pitchFamily="34" charset="0"/>
              </a:rPr>
              <a:t>sách</a:t>
            </a:r>
            <a:r>
              <a:rPr lang="en-US" sz="3200" b="1" kern="1200" dirty="0">
                <a:latin typeface="Calibri" panose="020F0502020204030204" pitchFamily="34" charset="0"/>
                <a:ea typeface="+mj-ea"/>
                <a:cs typeface="Calibri" panose="020F0502020204030204" pitchFamily="34" charset="0"/>
              </a:rPr>
              <a:t> </a:t>
            </a:r>
            <a:r>
              <a:rPr lang="en-US" sz="3200" b="1" kern="1200" dirty="0" err="1">
                <a:latin typeface="Calibri" panose="020F0502020204030204" pitchFamily="34" charset="0"/>
                <a:ea typeface="+mj-ea"/>
                <a:cs typeface="Calibri" panose="020F0502020204030204" pitchFamily="34" charset="0"/>
              </a:rPr>
              <a:t>Cá</a:t>
            </a:r>
            <a:r>
              <a:rPr lang="en-US" sz="3200" b="1" kern="1200" dirty="0">
                <a:latin typeface="Calibri" panose="020F0502020204030204" pitchFamily="34" charset="0"/>
                <a:ea typeface="+mj-ea"/>
                <a:cs typeface="Calibri" panose="020F0502020204030204" pitchFamily="34" charset="0"/>
              </a:rPr>
              <a:t> </a:t>
            </a:r>
            <a:r>
              <a:rPr lang="en-US" sz="3200" b="1" kern="1200" dirty="0" err="1">
                <a:latin typeface="Calibri" panose="020F0502020204030204" pitchFamily="34" charset="0"/>
                <a:ea typeface="+mj-ea"/>
                <a:cs typeface="Calibri" panose="020F0502020204030204" pitchFamily="34" charset="0"/>
              </a:rPr>
              <a:t>nhân</a:t>
            </a:r>
            <a:endParaRPr lang="en-US" sz="3200" b="1" kern="1200" dirty="0">
              <a:latin typeface="Calibri" panose="020F0502020204030204" pitchFamily="34" charset="0"/>
              <a:ea typeface="+mj-ea"/>
              <a:cs typeface="Calibri" panose="020F0502020204030204" pitchFamily="34" charset="0"/>
            </a:endParaRPr>
          </a:p>
        </p:txBody>
      </p:sp>
      <p:sp>
        <p:nvSpPr>
          <p:cNvPr id="22" name="TextBox 21"/>
          <p:cNvSpPr txBox="1"/>
          <p:nvPr/>
        </p:nvSpPr>
        <p:spPr>
          <a:xfrm>
            <a:off x="2858612" y="1940011"/>
            <a:ext cx="6432888" cy="535531"/>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3200" b="1" dirty="0" err="1">
                <a:latin typeface="Calibri" panose="020F0502020204030204" pitchFamily="34" charset="0"/>
                <a:ea typeface="+mj-ea"/>
                <a:cs typeface="Calibri" panose="020F0502020204030204" pitchFamily="34" charset="0"/>
              </a:rPr>
              <a:t>Ít</a:t>
            </a:r>
            <a:r>
              <a:rPr lang="en-US" sz="3200" b="1" dirty="0">
                <a:latin typeface="Calibri" panose="020F0502020204030204" pitchFamily="34" charset="0"/>
                <a:ea typeface="+mj-ea"/>
                <a:cs typeface="Calibri" panose="020F0502020204030204" pitchFamily="34" charset="0"/>
              </a:rPr>
              <a:t> </a:t>
            </a:r>
            <a:r>
              <a:rPr lang="en-US" sz="3200" b="1" dirty="0" err="1">
                <a:latin typeface="Calibri" panose="020F0502020204030204" pitchFamily="34" charset="0"/>
                <a:ea typeface="+mj-ea"/>
                <a:cs typeface="Calibri" panose="020F0502020204030204" pitchFamily="34" charset="0"/>
              </a:rPr>
              <a:t>hơn</a:t>
            </a:r>
            <a:r>
              <a:rPr lang="en-US" sz="3200" b="1" dirty="0">
                <a:latin typeface="Calibri" panose="020F0502020204030204" pitchFamily="34" charset="0"/>
                <a:ea typeface="+mj-ea"/>
                <a:cs typeface="Calibri" panose="020F0502020204030204" pitchFamily="34" charset="0"/>
              </a:rPr>
              <a:t> 12 </a:t>
            </a:r>
            <a:r>
              <a:rPr lang="en-US" sz="3200" b="1" dirty="0" err="1">
                <a:latin typeface="Calibri" panose="020F0502020204030204" pitchFamily="34" charset="0"/>
                <a:ea typeface="+mj-ea"/>
                <a:cs typeface="Calibri" panose="020F0502020204030204" pitchFamily="34" charset="0"/>
              </a:rPr>
              <a:t>Tháng</a:t>
            </a:r>
            <a:r>
              <a:rPr lang="en-US" sz="3200" b="1" dirty="0">
                <a:latin typeface="Calibri" panose="020F0502020204030204" pitchFamily="34" charset="0"/>
                <a:ea typeface="+mj-ea"/>
                <a:cs typeface="Calibri" panose="020F0502020204030204" pitchFamily="34" charset="0"/>
              </a:rPr>
              <a:t> </a:t>
            </a:r>
            <a:r>
              <a:rPr lang="en-US" sz="3200" b="1" dirty="0" err="1">
                <a:latin typeface="Calibri" panose="020F0502020204030204" pitchFamily="34" charset="0"/>
                <a:ea typeface="+mj-ea"/>
                <a:cs typeface="Calibri" panose="020F0502020204030204" pitchFamily="34" charset="0"/>
              </a:rPr>
              <a:t>Sử</a:t>
            </a:r>
            <a:r>
              <a:rPr lang="en-US" sz="3200" b="1" dirty="0">
                <a:latin typeface="Calibri" panose="020F0502020204030204" pitchFamily="34" charset="0"/>
                <a:ea typeface="+mj-ea"/>
                <a:cs typeface="Calibri" panose="020F0502020204030204" pitchFamily="34" charset="0"/>
              </a:rPr>
              <a:t> </a:t>
            </a:r>
            <a:r>
              <a:rPr lang="en-US" sz="3200" b="1" dirty="0" err="1">
                <a:latin typeface="Calibri" panose="020F0502020204030204" pitchFamily="34" charset="0"/>
                <a:ea typeface="+mj-ea"/>
                <a:cs typeface="Calibri" panose="020F0502020204030204" pitchFamily="34" charset="0"/>
              </a:rPr>
              <a:t>dụng</a:t>
            </a:r>
            <a:r>
              <a:rPr lang="en-US" sz="3200" b="1" dirty="0">
                <a:latin typeface="Calibri" panose="020F0502020204030204" pitchFamily="34" charset="0"/>
                <a:ea typeface="+mj-ea"/>
                <a:cs typeface="Calibri" panose="020F0502020204030204" pitchFamily="34" charset="0"/>
              </a:rPr>
              <a:t> </a:t>
            </a:r>
            <a:r>
              <a:rPr lang="en-US" sz="3200" b="1" dirty="0" err="1">
                <a:latin typeface="Calibri" panose="020F0502020204030204" pitchFamily="34" charset="0"/>
                <a:ea typeface="+mj-ea"/>
                <a:cs typeface="Calibri" panose="020F0502020204030204" pitchFamily="34" charset="0"/>
              </a:rPr>
              <a:t>Dịch</a:t>
            </a:r>
            <a:r>
              <a:rPr lang="en-US" sz="3200" b="1" dirty="0">
                <a:latin typeface="Calibri" panose="020F0502020204030204" pitchFamily="34" charset="0"/>
                <a:ea typeface="+mj-ea"/>
                <a:cs typeface="Calibri" panose="020F0502020204030204" pitchFamily="34" charset="0"/>
              </a:rPr>
              <a:t> </a:t>
            </a:r>
            <a:r>
              <a:rPr lang="en-US" sz="3200" b="1" dirty="0" err="1">
                <a:latin typeface="Calibri" panose="020F0502020204030204" pitchFamily="34" charset="0"/>
                <a:ea typeface="+mj-ea"/>
                <a:cs typeface="Calibri" panose="020F0502020204030204" pitchFamily="34" charset="0"/>
              </a:rPr>
              <a:t>vụ</a:t>
            </a:r>
            <a:r>
              <a:rPr lang="en-US" sz="3200" b="1" dirty="0">
                <a:latin typeface="Calibri" panose="020F0502020204030204" pitchFamily="34" charset="0"/>
                <a:ea typeface="+mj-ea"/>
                <a:cs typeface="Calibri" panose="020F0502020204030204" pitchFamily="34" charset="0"/>
              </a:rPr>
              <a:t>?</a:t>
            </a:r>
            <a:endParaRPr lang="en-US" sz="3200" b="1" kern="1200" dirty="0">
              <a:latin typeface="Calibri" panose="020F0502020204030204" pitchFamily="34" charset="0"/>
              <a:ea typeface="+mj-ea"/>
              <a:cs typeface="Calibri" panose="020F0502020204030204" pitchFamily="34" charset="0"/>
            </a:endParaRPr>
          </a:p>
        </p:txBody>
      </p:sp>
      <p:sp>
        <p:nvSpPr>
          <p:cNvPr id="19" name="Text Placeholder 1">
            <a:extLst>
              <a:ext uri="{FF2B5EF4-FFF2-40B4-BE49-F238E27FC236}">
                <a16:creationId xmlns:a16="http://schemas.microsoft.com/office/drawing/2014/main" id="{42F60774-8553-1945-84DB-D0A132B6ED11}"/>
              </a:ext>
            </a:extLst>
          </p:cNvPr>
          <p:cNvSpPr>
            <a:spLocks noGrp="1"/>
          </p:cNvSpPr>
          <p:nvPr>
            <p:ph type="body" sz="quarter" idx="13"/>
          </p:nvPr>
        </p:nvSpPr>
        <p:spPr>
          <a:xfrm>
            <a:off x="105673" y="100837"/>
            <a:ext cx="7191942" cy="862561"/>
          </a:xfrm>
        </p:spPr>
        <p:txBody>
          <a:bodyPr/>
          <a:lstStyle/>
          <a:p>
            <a:r>
              <a:rPr lang="en-US" sz="2800" dirty="0">
                <a:latin typeface="Calibri" panose="020F0502020204030204" pitchFamily="34" charset="0"/>
                <a:cs typeface="Calibri" panose="020F0502020204030204" pitchFamily="34" charset="0"/>
              </a:rPr>
              <a:t>THANH TOÁN DỊCH VỤ VÀ SỰ HỖ TRỢ</a:t>
            </a:r>
          </a:p>
        </p:txBody>
      </p:sp>
      <p:sp>
        <p:nvSpPr>
          <p:cNvPr id="20" name="TextBox 19">
            <a:extLst>
              <a:ext uri="{FF2B5EF4-FFF2-40B4-BE49-F238E27FC236}">
                <a16:creationId xmlns:a16="http://schemas.microsoft.com/office/drawing/2014/main" id="{4A972063-E5A5-AA45-936B-FC28D8475C73}"/>
              </a:ext>
            </a:extLst>
          </p:cNvPr>
          <p:cNvSpPr txBox="1"/>
          <p:nvPr/>
        </p:nvSpPr>
        <p:spPr>
          <a:xfrm>
            <a:off x="-1" y="610286"/>
            <a:ext cx="3798277" cy="466281"/>
          </a:xfrm>
          <a:prstGeom prst="rect">
            <a:avLst/>
          </a:prstGeom>
          <a:noFill/>
        </p:spPr>
        <p:txBody>
          <a:bodyPr wrap="square" rtlCol="0">
            <a:spAutoFit/>
          </a:bodyPr>
          <a:lstStyle/>
          <a:p>
            <a:pPr algn="r">
              <a:lnSpc>
                <a:spcPct val="90000"/>
              </a:lnSpc>
              <a:spcBef>
                <a:spcPct val="0"/>
              </a:spcBef>
            </a:pPr>
            <a:r>
              <a:rPr lang="en-US" sz="2700" b="1" dirty="0">
                <a:solidFill>
                  <a:schemeClr val="bg2">
                    <a:lumMod val="10000"/>
                  </a:schemeClr>
                </a:solidFill>
                <a:latin typeface="Calibri" panose="020F0502020204030204" pitchFamily="34" charset="0"/>
                <a:cs typeface="Calibri" panose="020F0502020204030204" pitchFamily="34" charset="0"/>
              </a:rPr>
              <a:t>NGÂN SÁCH CÁ NHÂN</a:t>
            </a:r>
          </a:p>
        </p:txBody>
      </p:sp>
    </p:spTree>
    <p:extLst>
      <p:ext uri="{BB962C8B-B14F-4D97-AF65-F5344CB8AC3E}">
        <p14:creationId xmlns:p14="http://schemas.microsoft.com/office/powerpoint/2010/main" val="19624143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p:cNvSpPr txBox="1"/>
          <p:nvPr/>
        </p:nvSpPr>
        <p:spPr>
          <a:xfrm>
            <a:off x="1479709" y="1280837"/>
            <a:ext cx="9511880" cy="535531"/>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3200" b="1" dirty="0" err="1">
                <a:latin typeface="Calibri" panose="020F0502020204030204" pitchFamily="34" charset="0"/>
                <a:ea typeface="+mj-ea"/>
                <a:cs typeface="Calibri" panose="020F0502020204030204" pitchFamily="34" charset="0"/>
              </a:rPr>
              <a:t>Khi</a:t>
            </a:r>
            <a:r>
              <a:rPr lang="en-US" sz="3200" b="1" dirty="0">
                <a:latin typeface="Calibri" panose="020F0502020204030204" pitchFamily="34" charset="0"/>
                <a:ea typeface="+mj-ea"/>
                <a:cs typeface="Calibri" panose="020F0502020204030204" pitchFamily="34" charset="0"/>
              </a:rPr>
              <a:t> </a:t>
            </a:r>
            <a:r>
              <a:rPr lang="en-US" sz="3200" b="1" dirty="0" err="1">
                <a:latin typeface="Calibri" panose="020F0502020204030204" pitchFamily="34" charset="0"/>
                <a:ea typeface="+mj-ea"/>
                <a:cs typeface="Calibri" panose="020F0502020204030204" pitchFamily="34" charset="0"/>
              </a:rPr>
              <a:t>Ngân</a:t>
            </a:r>
            <a:r>
              <a:rPr lang="en-US" sz="3200" b="1" dirty="0">
                <a:latin typeface="Calibri" panose="020F0502020204030204" pitchFamily="34" charset="0"/>
                <a:ea typeface="+mj-ea"/>
                <a:cs typeface="Calibri" panose="020F0502020204030204" pitchFamily="34" charset="0"/>
              </a:rPr>
              <a:t> </a:t>
            </a:r>
            <a:r>
              <a:rPr lang="en-US" sz="3200" b="1" dirty="0" err="1">
                <a:latin typeface="Calibri" panose="020F0502020204030204" pitchFamily="34" charset="0"/>
                <a:ea typeface="+mj-ea"/>
                <a:cs typeface="Calibri" panose="020F0502020204030204" pitchFamily="34" charset="0"/>
              </a:rPr>
              <a:t>sách</a:t>
            </a:r>
            <a:r>
              <a:rPr lang="en-US" sz="3200" b="1" dirty="0">
                <a:latin typeface="Calibri" panose="020F0502020204030204" pitchFamily="34" charset="0"/>
                <a:ea typeface="+mj-ea"/>
                <a:cs typeface="Calibri" panose="020F0502020204030204" pitchFamily="34" charset="0"/>
              </a:rPr>
              <a:t> </a:t>
            </a:r>
            <a:r>
              <a:rPr lang="en-US" sz="3200" b="1" dirty="0" err="1">
                <a:latin typeface="Calibri" panose="020F0502020204030204" pitchFamily="34" charset="0"/>
                <a:ea typeface="+mj-ea"/>
                <a:cs typeface="Calibri" panose="020F0502020204030204" pitchFamily="34" charset="0"/>
              </a:rPr>
              <a:t>Cá</a:t>
            </a:r>
            <a:r>
              <a:rPr lang="en-US" sz="3200" b="1" dirty="0">
                <a:latin typeface="Calibri" panose="020F0502020204030204" pitchFamily="34" charset="0"/>
                <a:ea typeface="+mj-ea"/>
                <a:cs typeface="Calibri" panose="020F0502020204030204" pitchFamily="34" charset="0"/>
              </a:rPr>
              <a:t> </a:t>
            </a:r>
            <a:r>
              <a:rPr lang="en-US" sz="3200" b="1" dirty="0" err="1">
                <a:latin typeface="Calibri" panose="020F0502020204030204" pitchFamily="34" charset="0"/>
                <a:ea typeface="+mj-ea"/>
                <a:cs typeface="Calibri" panose="020F0502020204030204" pitchFamily="34" charset="0"/>
              </a:rPr>
              <a:t>nhân</a:t>
            </a:r>
            <a:r>
              <a:rPr lang="en-US" sz="3200" b="1" dirty="0">
                <a:latin typeface="Calibri" panose="020F0502020204030204" pitchFamily="34" charset="0"/>
                <a:ea typeface="+mj-ea"/>
                <a:cs typeface="Calibri" panose="020F0502020204030204" pitchFamily="34" charset="0"/>
              </a:rPr>
              <a:t> </a:t>
            </a:r>
            <a:r>
              <a:rPr lang="en-US" sz="3200" b="1" dirty="0" err="1">
                <a:latin typeface="Calibri" panose="020F0502020204030204" pitchFamily="34" charset="0"/>
                <a:ea typeface="+mj-ea"/>
                <a:cs typeface="Calibri" panose="020F0502020204030204" pitchFamily="34" charset="0"/>
              </a:rPr>
              <a:t>của</a:t>
            </a:r>
            <a:r>
              <a:rPr lang="en-US" sz="3200" b="1" dirty="0">
                <a:latin typeface="Calibri" panose="020F0502020204030204" pitchFamily="34" charset="0"/>
                <a:ea typeface="+mj-ea"/>
                <a:cs typeface="Calibri" panose="020F0502020204030204" pitchFamily="34" charset="0"/>
              </a:rPr>
              <a:t> </a:t>
            </a:r>
            <a:r>
              <a:rPr lang="en-US" sz="3200" b="1" dirty="0" err="1">
                <a:latin typeface="Calibri" panose="020F0502020204030204" pitchFamily="34" charset="0"/>
                <a:ea typeface="+mj-ea"/>
                <a:cs typeface="Calibri" panose="020F0502020204030204" pitchFamily="34" charset="0"/>
              </a:rPr>
              <a:t>Bạn</a:t>
            </a:r>
            <a:r>
              <a:rPr lang="en-US" sz="3200" b="1" dirty="0">
                <a:latin typeface="Calibri" panose="020F0502020204030204" pitchFamily="34" charset="0"/>
                <a:ea typeface="+mj-ea"/>
                <a:cs typeface="Calibri" panose="020F0502020204030204" pitchFamily="34" charset="0"/>
              </a:rPr>
              <a:t> </a:t>
            </a:r>
            <a:r>
              <a:rPr lang="en-US" sz="3200" b="1" u="sng" kern="1200" dirty="0" err="1">
                <a:solidFill>
                  <a:srgbClr val="00B050"/>
                </a:solidFill>
                <a:latin typeface="Calibri" panose="020F0502020204030204" pitchFamily="34" charset="0"/>
                <a:ea typeface="+mj-ea"/>
                <a:cs typeface="Calibri" panose="020F0502020204030204" pitchFamily="34" charset="0"/>
              </a:rPr>
              <a:t>Có</a:t>
            </a:r>
            <a:r>
              <a:rPr lang="en-US" sz="3200" b="1" u="sng" kern="1200" dirty="0">
                <a:solidFill>
                  <a:srgbClr val="00B050"/>
                </a:solidFill>
                <a:latin typeface="Calibri" panose="020F0502020204030204" pitchFamily="34" charset="0"/>
                <a:ea typeface="+mj-ea"/>
                <a:cs typeface="Calibri" panose="020F0502020204030204" pitchFamily="34" charset="0"/>
              </a:rPr>
              <a:t> </a:t>
            </a:r>
            <a:r>
              <a:rPr lang="en-US" sz="3200" b="1" u="sng" kern="1200" dirty="0" err="1">
                <a:solidFill>
                  <a:srgbClr val="00B050"/>
                </a:solidFill>
                <a:latin typeface="Calibri" panose="020F0502020204030204" pitchFamily="34" charset="0"/>
                <a:ea typeface="+mj-ea"/>
                <a:cs typeface="Calibri" panose="020F0502020204030204" pitchFamily="34" charset="0"/>
              </a:rPr>
              <a:t>thể</a:t>
            </a:r>
            <a:r>
              <a:rPr lang="en-US" sz="3200" b="1" kern="1200" dirty="0">
                <a:latin typeface="Calibri" panose="020F0502020204030204" pitchFamily="34" charset="0"/>
                <a:ea typeface="+mj-ea"/>
                <a:cs typeface="Calibri" panose="020F0502020204030204" pitchFamily="34" charset="0"/>
              </a:rPr>
              <a:t> </a:t>
            </a:r>
            <a:r>
              <a:rPr lang="en-US" sz="3200" b="1" kern="1200" dirty="0" err="1">
                <a:latin typeface="Calibri" panose="020F0502020204030204" pitchFamily="34" charset="0"/>
                <a:ea typeface="+mj-ea"/>
                <a:cs typeface="Calibri" panose="020F0502020204030204" pitchFamily="34" charset="0"/>
              </a:rPr>
              <a:t>Thay</a:t>
            </a:r>
            <a:r>
              <a:rPr lang="en-US" sz="3200" b="1" kern="1200" dirty="0">
                <a:latin typeface="Calibri" panose="020F0502020204030204" pitchFamily="34" charset="0"/>
                <a:ea typeface="+mj-ea"/>
                <a:cs typeface="Calibri" panose="020F0502020204030204" pitchFamily="34" charset="0"/>
              </a:rPr>
              <a:t> </a:t>
            </a:r>
            <a:r>
              <a:rPr lang="en-US" sz="3200" b="1" kern="1200" dirty="0" err="1">
                <a:latin typeface="Calibri" panose="020F0502020204030204" pitchFamily="34" charset="0"/>
                <a:ea typeface="+mj-ea"/>
                <a:cs typeface="Calibri" panose="020F0502020204030204" pitchFamily="34" charset="0"/>
              </a:rPr>
              <a:t>đổ</a:t>
            </a:r>
            <a:r>
              <a:rPr lang="en-US" sz="3200" b="1" kern="1200" dirty="0" err="1">
                <a:latin typeface="Century Gothic" panose="020B0502020202020204" pitchFamily="34" charset="0"/>
                <a:ea typeface="+mj-ea"/>
                <a:cs typeface="+mj-cs"/>
              </a:rPr>
              <a:t>i</a:t>
            </a:r>
            <a:endParaRPr lang="en-US" sz="3200" b="1" kern="1200" dirty="0">
              <a:latin typeface="Century Gothic" panose="020B0502020202020204" pitchFamily="34" charset="0"/>
              <a:ea typeface="+mj-ea"/>
              <a:cs typeface="+mj-cs"/>
            </a:endParaRPr>
          </a:p>
        </p:txBody>
      </p:sp>
      <p:sp>
        <p:nvSpPr>
          <p:cNvPr id="30" name="TextBox 29"/>
          <p:cNvSpPr txBox="1"/>
          <p:nvPr/>
        </p:nvSpPr>
        <p:spPr>
          <a:xfrm>
            <a:off x="7060098" y="2347040"/>
            <a:ext cx="4741456" cy="5330612"/>
          </a:xfrm>
          <a:prstGeom prst="rect">
            <a:avLst/>
          </a:prstGeom>
          <a:blipFill dpi="0" rotWithShape="1">
            <a:blip r:embed="rId3">
              <a:alphaModFix amt="38000"/>
            </a:blip>
            <a:srcRect/>
            <a:stretch>
              <a:fillRect/>
            </a:stretch>
          </a:blipFill>
        </p:spPr>
        <p:txBody>
          <a:bodyPr wrap="square" rtlCol="0">
            <a:spAutoFit/>
          </a:bodyPr>
          <a:lstStyle/>
          <a:p>
            <a:pPr algn="l" defTabSz="914400" rtl="0" eaLnBrk="1" latinLnBrk="0" hangingPunct="1">
              <a:lnSpc>
                <a:spcPct val="90000"/>
              </a:lnSpc>
              <a:spcBef>
                <a:spcPct val="0"/>
              </a:spcBef>
              <a:buNone/>
            </a:pPr>
            <a:endParaRPr lang="en-US" sz="2000" kern="1200" dirty="0">
              <a:solidFill>
                <a:schemeClr val="accent5">
                  <a:lumMod val="50000"/>
                </a:schemeClr>
              </a:solidFill>
              <a:latin typeface="Century Gothic" panose="020B0502020202020204" pitchFamily="34" charset="0"/>
              <a:ea typeface="+mj-ea"/>
              <a:cs typeface="+mj-cs"/>
            </a:endParaRPr>
          </a:p>
        </p:txBody>
      </p:sp>
      <p:sp>
        <p:nvSpPr>
          <p:cNvPr id="14" name="Text Placeholder 1">
            <a:extLst>
              <a:ext uri="{FF2B5EF4-FFF2-40B4-BE49-F238E27FC236}">
                <a16:creationId xmlns:a16="http://schemas.microsoft.com/office/drawing/2014/main" id="{91D98790-7743-C948-8B5B-20657DDF4E3D}"/>
              </a:ext>
            </a:extLst>
          </p:cNvPr>
          <p:cNvSpPr>
            <a:spLocks noGrp="1"/>
          </p:cNvSpPr>
          <p:nvPr>
            <p:ph type="body" sz="quarter" idx="13"/>
          </p:nvPr>
        </p:nvSpPr>
        <p:spPr>
          <a:xfrm>
            <a:off x="0" y="102731"/>
            <a:ext cx="7250167" cy="862561"/>
          </a:xfrm>
        </p:spPr>
        <p:txBody>
          <a:bodyPr/>
          <a:lstStyle/>
          <a:p>
            <a:r>
              <a:rPr lang="en-US" sz="2800" dirty="0">
                <a:latin typeface="Calibri" panose="020F0502020204030204" pitchFamily="34" charset="0"/>
                <a:cs typeface="Calibri" panose="020F0502020204030204" pitchFamily="34" charset="0"/>
              </a:rPr>
              <a:t>THANH TOÁN DỊCH VỤ VÀ SỰ HỖ TRỢ</a:t>
            </a:r>
          </a:p>
        </p:txBody>
      </p:sp>
      <p:sp>
        <p:nvSpPr>
          <p:cNvPr id="16" name="TextBox 15">
            <a:extLst>
              <a:ext uri="{FF2B5EF4-FFF2-40B4-BE49-F238E27FC236}">
                <a16:creationId xmlns:a16="http://schemas.microsoft.com/office/drawing/2014/main" id="{6A2CC629-6483-BF40-B43D-11305462A230}"/>
              </a:ext>
            </a:extLst>
          </p:cNvPr>
          <p:cNvSpPr txBox="1"/>
          <p:nvPr/>
        </p:nvSpPr>
        <p:spPr>
          <a:xfrm>
            <a:off x="-430371" y="583653"/>
            <a:ext cx="3820160" cy="466281"/>
          </a:xfrm>
          <a:prstGeom prst="rect">
            <a:avLst/>
          </a:prstGeom>
          <a:noFill/>
        </p:spPr>
        <p:txBody>
          <a:bodyPr wrap="square" rtlCol="0">
            <a:spAutoFit/>
          </a:bodyPr>
          <a:lstStyle/>
          <a:p>
            <a:pPr algn="r">
              <a:lnSpc>
                <a:spcPct val="90000"/>
              </a:lnSpc>
              <a:spcBef>
                <a:spcPct val="0"/>
              </a:spcBef>
            </a:pPr>
            <a:r>
              <a:rPr lang="en-US" sz="2700" b="1" dirty="0">
                <a:solidFill>
                  <a:schemeClr val="bg2">
                    <a:lumMod val="10000"/>
                  </a:schemeClr>
                </a:solidFill>
                <a:latin typeface="Calibri" panose="020F0502020204030204" pitchFamily="34" charset="0"/>
                <a:cs typeface="Calibri" panose="020F0502020204030204" pitchFamily="34" charset="0"/>
              </a:rPr>
              <a:t>NGÂN SÁCH CÁ NHÂN</a:t>
            </a:r>
          </a:p>
        </p:txBody>
      </p:sp>
      <p:sp>
        <p:nvSpPr>
          <p:cNvPr id="33" name="TextBox 32"/>
          <p:cNvSpPr txBox="1"/>
          <p:nvPr/>
        </p:nvSpPr>
        <p:spPr>
          <a:xfrm>
            <a:off x="587448" y="2315473"/>
            <a:ext cx="4800967" cy="5393747"/>
          </a:xfrm>
          <a:prstGeom prst="rect">
            <a:avLst/>
          </a:prstGeom>
          <a:blipFill dpi="0" rotWithShape="1">
            <a:blip r:embed="rId4">
              <a:alphaModFix amt="49000"/>
            </a:blip>
            <a:srcRect/>
            <a:stretch>
              <a:fillRect/>
            </a:stretch>
          </a:blipFill>
        </p:spPr>
        <p:txBody>
          <a:bodyPr wrap="square" rtlCol="0">
            <a:spAutoFit/>
          </a:bodyPr>
          <a:lstStyle/>
          <a:p>
            <a:pPr algn="l" defTabSz="914400" rtl="0" eaLnBrk="1" latinLnBrk="0" hangingPunct="1">
              <a:lnSpc>
                <a:spcPct val="90000"/>
              </a:lnSpc>
              <a:spcBef>
                <a:spcPct val="0"/>
              </a:spcBef>
              <a:buNone/>
            </a:pPr>
            <a:endParaRPr lang="en-US" sz="2000" kern="1200" dirty="0">
              <a:solidFill>
                <a:schemeClr val="accent5">
                  <a:lumMod val="50000"/>
                </a:schemeClr>
              </a:solidFill>
              <a:latin typeface="Century Gothic" panose="020B0502020202020204" pitchFamily="34" charset="0"/>
              <a:ea typeface="+mj-ea"/>
              <a:cs typeface="+mj-cs"/>
            </a:endParaRPr>
          </a:p>
        </p:txBody>
      </p:sp>
      <p:sp>
        <p:nvSpPr>
          <p:cNvPr id="4" name="Rectangle 3">
            <a:extLst>
              <a:ext uri="{FF2B5EF4-FFF2-40B4-BE49-F238E27FC236}">
                <a16:creationId xmlns:a16="http://schemas.microsoft.com/office/drawing/2014/main" id="{76FECEC7-82A8-5042-803F-330E0E29C28D}"/>
              </a:ext>
            </a:extLst>
          </p:cNvPr>
          <p:cNvSpPr/>
          <p:nvPr/>
        </p:nvSpPr>
        <p:spPr>
          <a:xfrm>
            <a:off x="587448" y="2261006"/>
            <a:ext cx="5026018" cy="4277625"/>
          </a:xfrm>
          <a:prstGeom prst="rect">
            <a:avLst/>
          </a:prstGeom>
          <a:solidFill>
            <a:schemeClr val="bg1">
              <a:lumMod val="95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F04518F0-3CEB-CE46-920B-7FA189309867}"/>
              </a:ext>
            </a:extLst>
          </p:cNvPr>
          <p:cNvSpPr/>
          <p:nvPr/>
        </p:nvSpPr>
        <p:spPr>
          <a:xfrm>
            <a:off x="6857832" y="2261006"/>
            <a:ext cx="5026018" cy="4277625"/>
          </a:xfrm>
          <a:prstGeom prst="rect">
            <a:avLst/>
          </a:prstGeom>
          <a:solidFill>
            <a:schemeClr val="bg1">
              <a:lumMod val="95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p:cNvSpPr txBox="1"/>
          <p:nvPr/>
        </p:nvSpPr>
        <p:spPr>
          <a:xfrm>
            <a:off x="837754" y="2752785"/>
            <a:ext cx="4300354" cy="3231654"/>
          </a:xfrm>
          <a:prstGeom prst="rect">
            <a:avLst/>
          </a:prstGeom>
          <a:noFill/>
        </p:spPr>
        <p:txBody>
          <a:bodyPr wrap="square" rtlCol="0">
            <a:spAutoFit/>
          </a:bodyPr>
          <a:lstStyle/>
          <a:p>
            <a:pPr algn="ctr"/>
            <a:r>
              <a:rPr lang="en-US" sz="3200" b="1" dirty="0">
                <a:latin typeface="Calibri" panose="020F0502020204030204" pitchFamily="34" charset="0"/>
                <a:cs typeface="Calibri" panose="020F0502020204030204" pitchFamily="34" charset="0"/>
              </a:rPr>
              <a:t>NHU CẦU CHƯA </a:t>
            </a:r>
            <a:br>
              <a:rPr lang="en-US" sz="3200" b="1" dirty="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ĐƯỢC ĐÁP ỨNG</a:t>
            </a:r>
          </a:p>
          <a:p>
            <a:pPr algn="ctr"/>
            <a:r>
              <a:rPr lang="en-US" sz="28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Các</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8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dịch</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8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vụ</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8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cần</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8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thiết</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8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trong</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IPP </a:t>
            </a:r>
            <a:r>
              <a:rPr lang="en-US" sz="28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của</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8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bạn</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8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chưa</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8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được</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8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sử</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8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dụng</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8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Có</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8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nhu</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8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cầu</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8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không</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8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được</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8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trình</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8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bày</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8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trong</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IPP </a:t>
            </a:r>
            <a:b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của</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8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bạn</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p:txBody>
      </p:sp>
      <p:sp>
        <p:nvSpPr>
          <p:cNvPr id="20" name="TextBox 19"/>
          <p:cNvSpPr txBox="1"/>
          <p:nvPr/>
        </p:nvSpPr>
        <p:spPr>
          <a:xfrm>
            <a:off x="7785095" y="2893838"/>
            <a:ext cx="3412085" cy="2862322"/>
          </a:xfrm>
          <a:prstGeom prst="rect">
            <a:avLst/>
          </a:prstGeom>
          <a:noFill/>
        </p:spPr>
        <p:txBody>
          <a:bodyPr wrap="square" rtlCol="0">
            <a:spAutoFit/>
          </a:bodyPr>
          <a:lstStyle/>
          <a:p>
            <a:pPr algn="ctr">
              <a:lnSpc>
                <a:spcPct val="90000"/>
              </a:lnSpc>
              <a:spcBef>
                <a:spcPct val="0"/>
              </a:spcBef>
            </a:pPr>
            <a:r>
              <a:rPr lang="en-US" sz="3200" b="1" dirty="0">
                <a:latin typeface="Calibri" panose="020F0502020204030204" pitchFamily="34" charset="0"/>
                <a:cs typeface="Calibri" panose="020F0502020204030204" pitchFamily="34" charset="0"/>
              </a:rPr>
              <a:t>THAY ĐỔI VỀ HOÀN CẢNH</a:t>
            </a:r>
          </a:p>
          <a:p>
            <a:pPr algn="ctr">
              <a:lnSpc>
                <a:spcPct val="90000"/>
              </a:lnSpc>
              <a:spcBef>
                <a:spcPct val="0"/>
              </a:spcBef>
            </a:pPr>
            <a:endParaRPr lang="en-US" sz="3200" b="1" dirty="0">
              <a:latin typeface="Calibri" panose="020F0502020204030204" pitchFamily="34" charset="0"/>
              <a:cs typeface="Calibri" panose="020F0502020204030204" pitchFamily="34" charset="0"/>
            </a:endParaRPr>
          </a:p>
          <a:p>
            <a:pPr algn="ctr">
              <a:lnSpc>
                <a:spcPct val="90000"/>
              </a:lnSpc>
              <a:spcBef>
                <a:spcPct val="0"/>
              </a:spcBef>
            </a:pPr>
            <a:r>
              <a:rPr lang="en-US" sz="2800" dirty="0" err="1">
                <a:effectLst>
                  <a:outerShdw blurRad="38100" dist="38100" dir="2700000" algn="tl">
                    <a:srgbClr val="000000">
                      <a:alpha val="43137"/>
                    </a:srgbClr>
                  </a:outerShdw>
                </a:effectLst>
                <a:cs typeface="Calibri" panose="020F0502020204030204" pitchFamily="34" charset="0"/>
              </a:rPr>
              <a:t>Cuộc</a:t>
            </a:r>
            <a:r>
              <a:rPr lang="en-US" sz="2800" dirty="0">
                <a:effectLst>
                  <a:outerShdw blurRad="38100" dist="38100" dir="2700000" algn="tl">
                    <a:srgbClr val="000000">
                      <a:alpha val="43137"/>
                    </a:srgbClr>
                  </a:outerShdw>
                </a:effectLst>
                <a:cs typeface="Calibri" panose="020F0502020204030204" pitchFamily="34" charset="0"/>
              </a:rPr>
              <a:t> </a:t>
            </a:r>
            <a:r>
              <a:rPr lang="en-US" sz="2800" dirty="0" err="1">
                <a:effectLst>
                  <a:outerShdw blurRad="38100" dist="38100" dir="2700000" algn="tl">
                    <a:srgbClr val="000000">
                      <a:alpha val="43137"/>
                    </a:srgbClr>
                  </a:outerShdw>
                </a:effectLst>
                <a:cs typeface="Calibri" panose="020F0502020204030204" pitchFamily="34" charset="0"/>
              </a:rPr>
              <a:t>sống</a:t>
            </a:r>
            <a:r>
              <a:rPr lang="en-US" sz="2800" dirty="0">
                <a:effectLst>
                  <a:outerShdw blurRad="38100" dist="38100" dir="2700000" algn="tl">
                    <a:srgbClr val="000000">
                      <a:alpha val="43137"/>
                    </a:srgbClr>
                  </a:outerShdw>
                </a:effectLst>
                <a:cs typeface="Calibri" panose="020F0502020204030204" pitchFamily="34" charset="0"/>
              </a:rPr>
              <a:t> </a:t>
            </a:r>
            <a:r>
              <a:rPr lang="en-US" sz="2800" dirty="0" err="1">
                <a:effectLst>
                  <a:outerShdw blurRad="38100" dist="38100" dir="2700000" algn="tl">
                    <a:srgbClr val="000000">
                      <a:alpha val="43137"/>
                    </a:srgbClr>
                  </a:outerShdw>
                </a:effectLst>
                <a:cs typeface="Calibri" panose="020F0502020204030204" pitchFamily="34" charset="0"/>
              </a:rPr>
              <a:t>thay</a:t>
            </a:r>
            <a:r>
              <a:rPr lang="en-US" sz="2800" dirty="0">
                <a:effectLst>
                  <a:outerShdw blurRad="38100" dist="38100" dir="2700000" algn="tl">
                    <a:srgbClr val="000000">
                      <a:alpha val="43137"/>
                    </a:srgbClr>
                  </a:outerShdw>
                </a:effectLst>
                <a:cs typeface="Calibri" panose="020F0502020204030204" pitchFamily="34" charset="0"/>
              </a:rPr>
              <a:t> </a:t>
            </a:r>
            <a:r>
              <a:rPr lang="en-US" sz="2800" dirty="0" err="1">
                <a:effectLst>
                  <a:outerShdw blurRad="38100" dist="38100" dir="2700000" algn="tl">
                    <a:srgbClr val="000000">
                      <a:alpha val="43137"/>
                    </a:srgbClr>
                  </a:outerShdw>
                </a:effectLst>
                <a:cs typeface="Calibri" panose="020F0502020204030204" pitchFamily="34" charset="0"/>
              </a:rPr>
              <a:t>đổi</a:t>
            </a:r>
            <a:r>
              <a:rPr lang="en-US" sz="2800" dirty="0">
                <a:effectLst>
                  <a:outerShdw blurRad="38100" dist="38100" dir="2700000" algn="tl">
                    <a:srgbClr val="000000">
                      <a:alpha val="43137"/>
                    </a:srgbClr>
                  </a:outerShdw>
                </a:effectLst>
                <a:cs typeface="Calibri" panose="020F0502020204030204" pitchFamily="34" charset="0"/>
              </a:rPr>
              <a:t>, </a:t>
            </a:r>
            <a:br>
              <a:rPr lang="en-US" sz="2800" dirty="0">
                <a:effectLst>
                  <a:outerShdw blurRad="38100" dist="38100" dir="2700000" algn="tl">
                    <a:srgbClr val="000000">
                      <a:alpha val="43137"/>
                    </a:srgbClr>
                  </a:outerShdw>
                </a:effectLst>
                <a:cs typeface="Calibri" panose="020F0502020204030204" pitchFamily="34" charset="0"/>
              </a:rPr>
            </a:br>
            <a:r>
              <a:rPr lang="en-US" sz="2800" dirty="0" err="1">
                <a:effectLst>
                  <a:outerShdw blurRad="38100" dist="38100" dir="2700000" algn="tl">
                    <a:srgbClr val="000000">
                      <a:alpha val="43137"/>
                    </a:srgbClr>
                  </a:outerShdw>
                </a:effectLst>
                <a:cs typeface="Calibri" panose="020F0502020204030204" pitchFamily="34" charset="0"/>
              </a:rPr>
              <a:t>và</a:t>
            </a:r>
            <a:r>
              <a:rPr lang="en-US" sz="2800" dirty="0">
                <a:effectLst>
                  <a:outerShdw blurRad="38100" dist="38100" dir="2700000" algn="tl">
                    <a:srgbClr val="000000">
                      <a:alpha val="43137"/>
                    </a:srgbClr>
                  </a:outerShdw>
                </a:effectLst>
                <a:cs typeface="Calibri" panose="020F0502020204030204" pitchFamily="34" charset="0"/>
              </a:rPr>
              <a:t> </a:t>
            </a:r>
            <a:r>
              <a:rPr lang="en-US" sz="2800" dirty="0" err="1">
                <a:effectLst>
                  <a:outerShdw blurRad="38100" dist="38100" dir="2700000" algn="tl">
                    <a:srgbClr val="000000">
                      <a:alpha val="43137"/>
                    </a:srgbClr>
                  </a:outerShdw>
                </a:effectLst>
                <a:cs typeface="Calibri" panose="020F0502020204030204" pitchFamily="34" charset="0"/>
              </a:rPr>
              <a:t>nhu</a:t>
            </a:r>
            <a:r>
              <a:rPr lang="en-US" sz="2800" dirty="0">
                <a:effectLst>
                  <a:outerShdw blurRad="38100" dist="38100" dir="2700000" algn="tl">
                    <a:srgbClr val="000000">
                      <a:alpha val="43137"/>
                    </a:srgbClr>
                  </a:outerShdw>
                </a:effectLst>
                <a:cs typeface="Calibri" panose="020F0502020204030204" pitchFamily="34" charset="0"/>
              </a:rPr>
              <a:t> </a:t>
            </a:r>
            <a:r>
              <a:rPr lang="en-US" sz="2800" dirty="0" err="1">
                <a:effectLst>
                  <a:outerShdw blurRad="38100" dist="38100" dir="2700000" algn="tl">
                    <a:srgbClr val="000000">
                      <a:alpha val="43137"/>
                    </a:srgbClr>
                  </a:outerShdw>
                </a:effectLst>
                <a:cs typeface="Calibri" panose="020F0502020204030204" pitchFamily="34" charset="0"/>
              </a:rPr>
              <a:t>cầu</a:t>
            </a:r>
            <a:r>
              <a:rPr lang="en-US" sz="2800" dirty="0">
                <a:effectLst>
                  <a:outerShdw blurRad="38100" dist="38100" dir="2700000" algn="tl">
                    <a:srgbClr val="000000">
                      <a:alpha val="43137"/>
                    </a:srgbClr>
                  </a:outerShdw>
                </a:effectLst>
                <a:cs typeface="Calibri" panose="020F0502020204030204" pitchFamily="34" charset="0"/>
              </a:rPr>
              <a:t> </a:t>
            </a:r>
            <a:r>
              <a:rPr lang="en-US" sz="2800" dirty="0" err="1">
                <a:effectLst>
                  <a:outerShdw blurRad="38100" dist="38100" dir="2700000" algn="tl">
                    <a:srgbClr val="000000">
                      <a:alpha val="43137"/>
                    </a:srgbClr>
                  </a:outerShdw>
                </a:effectLst>
                <a:cs typeface="Calibri" panose="020F0502020204030204" pitchFamily="34" charset="0"/>
              </a:rPr>
              <a:t>của</a:t>
            </a:r>
            <a:r>
              <a:rPr lang="en-US" sz="2800" dirty="0">
                <a:effectLst>
                  <a:outerShdw blurRad="38100" dist="38100" dir="2700000" algn="tl">
                    <a:srgbClr val="000000">
                      <a:alpha val="43137"/>
                    </a:srgbClr>
                  </a:outerShdw>
                </a:effectLst>
                <a:cs typeface="Calibri" panose="020F0502020204030204" pitchFamily="34" charset="0"/>
              </a:rPr>
              <a:t> </a:t>
            </a:r>
            <a:r>
              <a:rPr lang="en-US" sz="2800" dirty="0" err="1">
                <a:effectLst>
                  <a:outerShdw blurRad="38100" dist="38100" dir="2700000" algn="tl">
                    <a:srgbClr val="000000">
                      <a:alpha val="43137"/>
                    </a:srgbClr>
                  </a:outerShdw>
                </a:effectLst>
                <a:cs typeface="Calibri" panose="020F0502020204030204" pitchFamily="34" charset="0"/>
              </a:rPr>
              <a:t>bạn</a:t>
            </a:r>
            <a:r>
              <a:rPr lang="en-US" sz="2800" dirty="0">
                <a:effectLst>
                  <a:outerShdw blurRad="38100" dist="38100" dir="2700000" algn="tl">
                    <a:srgbClr val="000000">
                      <a:alpha val="43137"/>
                    </a:srgbClr>
                  </a:outerShdw>
                </a:effectLst>
                <a:cs typeface="Calibri" panose="020F0502020204030204" pitchFamily="34" charset="0"/>
              </a:rPr>
              <a:t> </a:t>
            </a:r>
            <a:r>
              <a:rPr lang="en-US" sz="2800" dirty="0" err="1">
                <a:effectLst>
                  <a:outerShdw blurRad="38100" dist="38100" dir="2700000" algn="tl">
                    <a:srgbClr val="000000">
                      <a:alpha val="43137"/>
                    </a:srgbClr>
                  </a:outerShdw>
                </a:effectLst>
                <a:cs typeface="Calibri" panose="020F0502020204030204" pitchFamily="34" charset="0"/>
              </a:rPr>
              <a:t>cũ</a:t>
            </a:r>
            <a:r>
              <a:rPr lang="en-US" sz="2800" dirty="0" err="1">
                <a:effectLst>
                  <a:outerShdw blurRad="38100" dist="38100" dir="2700000" algn="tl">
                    <a:srgbClr val="000000">
                      <a:alpha val="43137"/>
                    </a:srgbClr>
                  </a:outerShdw>
                </a:effectLst>
              </a:rPr>
              <a:t>ng</a:t>
            </a:r>
            <a:r>
              <a:rPr lang="en-US" sz="2800" dirty="0">
                <a:effectLst>
                  <a:outerShdw blurRad="38100" dist="38100" dir="2700000" algn="tl">
                    <a:srgbClr val="000000">
                      <a:alpha val="43137"/>
                    </a:srgbClr>
                  </a:outerShdw>
                </a:effectLst>
              </a:rPr>
              <a:t> </a:t>
            </a:r>
            <a:r>
              <a:rPr lang="en-US" sz="2800" dirty="0" err="1">
                <a:effectLst>
                  <a:outerShdw blurRad="38100" dist="38100" dir="2700000" algn="tl">
                    <a:srgbClr val="000000">
                      <a:alpha val="43137"/>
                    </a:srgbClr>
                  </a:outerShdw>
                </a:effectLst>
              </a:rPr>
              <a:t>thay</a:t>
            </a:r>
            <a:r>
              <a:rPr lang="en-US" sz="2800" dirty="0">
                <a:effectLst>
                  <a:outerShdw blurRad="38100" dist="38100" dir="2700000" algn="tl">
                    <a:srgbClr val="000000">
                      <a:alpha val="43137"/>
                    </a:srgbClr>
                  </a:outerShdw>
                </a:effectLst>
              </a:rPr>
              <a:t> </a:t>
            </a:r>
            <a:r>
              <a:rPr lang="en-US" sz="2800" dirty="0" err="1">
                <a:effectLst>
                  <a:outerShdw blurRad="38100" dist="38100" dir="2700000" algn="tl">
                    <a:srgbClr val="000000">
                      <a:alpha val="43137"/>
                    </a:srgbClr>
                  </a:outerShdw>
                </a:effectLst>
              </a:rPr>
              <a:t>đổi</a:t>
            </a:r>
            <a:r>
              <a:rPr lang="en-US" sz="2800" dirty="0">
                <a:effectLst>
                  <a:outerShdw blurRad="38100" dist="38100" dir="2700000" algn="tl">
                    <a:srgbClr val="000000">
                      <a:alpha val="43137"/>
                    </a:srgbClr>
                  </a:outerShdw>
                </a:effectLst>
              </a:rPr>
              <a:t>. </a:t>
            </a:r>
          </a:p>
          <a:p>
            <a:pPr algn="l" defTabSz="914400" rtl="0" eaLnBrk="1" latinLnBrk="0" hangingPunct="1">
              <a:lnSpc>
                <a:spcPct val="90000"/>
              </a:lnSpc>
              <a:spcBef>
                <a:spcPct val="0"/>
              </a:spcBef>
              <a:buNone/>
            </a:pPr>
            <a:endParaRPr lang="en-US" sz="2000" kern="1200" dirty="0">
              <a:latin typeface="Century Gothic" panose="020B0502020202020204" pitchFamily="34" charset="0"/>
              <a:ea typeface="+mj-ea"/>
              <a:cs typeface="+mj-cs"/>
            </a:endParaRPr>
          </a:p>
        </p:txBody>
      </p:sp>
      <p:sp>
        <p:nvSpPr>
          <p:cNvPr id="15" name="TextBox 14"/>
          <p:cNvSpPr txBox="1"/>
          <p:nvPr/>
        </p:nvSpPr>
        <p:spPr>
          <a:xfrm>
            <a:off x="4892650" y="3868903"/>
            <a:ext cx="2701521" cy="923330"/>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6000" b="1" kern="1200" dirty="0">
                <a:solidFill>
                  <a:schemeClr val="accent5">
                    <a:lumMod val="50000"/>
                  </a:schemeClr>
                </a:solidFill>
                <a:latin typeface="Calibri" panose="020F0502020204030204" pitchFamily="34" charset="0"/>
                <a:ea typeface="+mj-ea"/>
                <a:cs typeface="Calibri" panose="020F0502020204030204" pitchFamily="34" charset="0"/>
              </a:rPr>
              <a:t>HOẶC</a:t>
            </a:r>
          </a:p>
        </p:txBody>
      </p:sp>
    </p:spTree>
    <p:extLst>
      <p:ext uri="{BB962C8B-B14F-4D97-AF65-F5344CB8AC3E}">
        <p14:creationId xmlns:p14="http://schemas.microsoft.com/office/powerpoint/2010/main" val="5323634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Isosceles Triangle 11"/>
          <p:cNvSpPr/>
          <p:nvPr/>
        </p:nvSpPr>
        <p:spPr>
          <a:xfrm rot="9443444">
            <a:off x="-703704" y="3679122"/>
            <a:ext cx="15584887" cy="10593326"/>
          </a:xfrm>
          <a:prstGeom prst="triangle">
            <a:avLst>
              <a:gd name="adj" fmla="val 21520"/>
            </a:avLst>
          </a:prstGeom>
          <a:solidFill>
            <a:schemeClr val="bg2">
              <a:lumMod val="25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0" y="1246264"/>
            <a:ext cx="12192000" cy="535531"/>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3200" b="1" dirty="0" err="1">
                <a:latin typeface="Calibri" panose="020F0502020204030204" pitchFamily="34" charset="0"/>
                <a:ea typeface="+mj-ea"/>
                <a:cs typeface="Calibri" panose="020F0502020204030204" pitchFamily="34" charset="0"/>
              </a:rPr>
              <a:t>Ngân</a:t>
            </a:r>
            <a:r>
              <a:rPr lang="en-US" sz="3200" b="1" dirty="0">
                <a:latin typeface="Calibri" panose="020F0502020204030204" pitchFamily="34" charset="0"/>
                <a:ea typeface="+mj-ea"/>
                <a:cs typeface="Calibri" panose="020F0502020204030204" pitchFamily="34" charset="0"/>
              </a:rPr>
              <a:t> </a:t>
            </a:r>
            <a:r>
              <a:rPr lang="en-US" sz="3200" b="1" dirty="0" err="1">
                <a:latin typeface="Calibri" panose="020F0502020204030204" pitchFamily="34" charset="0"/>
                <a:ea typeface="+mj-ea"/>
                <a:cs typeface="Calibri" panose="020F0502020204030204" pitchFamily="34" charset="0"/>
              </a:rPr>
              <a:t>sách</a:t>
            </a:r>
            <a:r>
              <a:rPr lang="en-US" sz="3200" b="1" dirty="0">
                <a:latin typeface="Calibri" panose="020F0502020204030204" pitchFamily="34" charset="0"/>
                <a:ea typeface="+mj-ea"/>
                <a:cs typeface="Calibri" panose="020F0502020204030204" pitchFamily="34" charset="0"/>
              </a:rPr>
              <a:t> </a:t>
            </a:r>
            <a:r>
              <a:rPr lang="en-US" sz="3200" b="1" dirty="0" err="1">
                <a:latin typeface="Calibri" panose="020F0502020204030204" pitchFamily="34" charset="0"/>
                <a:ea typeface="+mj-ea"/>
                <a:cs typeface="Calibri" panose="020F0502020204030204" pitchFamily="34" charset="0"/>
              </a:rPr>
              <a:t>Cá</a:t>
            </a:r>
            <a:r>
              <a:rPr lang="en-US" sz="3200" b="1" dirty="0">
                <a:latin typeface="Calibri" panose="020F0502020204030204" pitchFamily="34" charset="0"/>
                <a:ea typeface="+mj-ea"/>
                <a:cs typeface="Calibri" panose="020F0502020204030204" pitchFamily="34" charset="0"/>
              </a:rPr>
              <a:t> </a:t>
            </a:r>
            <a:r>
              <a:rPr lang="en-US" sz="3200" b="1" dirty="0" err="1">
                <a:latin typeface="Calibri" panose="020F0502020204030204" pitchFamily="34" charset="0"/>
                <a:ea typeface="+mj-ea"/>
                <a:cs typeface="Calibri" panose="020F0502020204030204" pitchFamily="34" charset="0"/>
              </a:rPr>
              <a:t>nhân</a:t>
            </a:r>
            <a:r>
              <a:rPr lang="en-US" sz="3200" b="1" dirty="0">
                <a:latin typeface="Calibri" panose="020F0502020204030204" pitchFamily="34" charset="0"/>
                <a:ea typeface="+mj-ea"/>
                <a:cs typeface="Calibri" panose="020F0502020204030204" pitchFamily="34" charset="0"/>
              </a:rPr>
              <a:t> </a:t>
            </a:r>
            <a:r>
              <a:rPr lang="en-US" sz="3200" b="1" dirty="0" err="1">
                <a:latin typeface="Calibri" panose="020F0502020204030204" pitchFamily="34" charset="0"/>
                <a:ea typeface="+mj-ea"/>
                <a:cs typeface="Calibri" panose="020F0502020204030204" pitchFamily="34" charset="0"/>
              </a:rPr>
              <a:t>của</a:t>
            </a:r>
            <a:r>
              <a:rPr lang="en-US" sz="3200" b="1" dirty="0">
                <a:latin typeface="Calibri" panose="020F0502020204030204" pitchFamily="34" charset="0"/>
                <a:ea typeface="+mj-ea"/>
                <a:cs typeface="Calibri" panose="020F0502020204030204" pitchFamily="34" charset="0"/>
              </a:rPr>
              <a:t> </a:t>
            </a:r>
            <a:r>
              <a:rPr lang="en-US" sz="3200" b="1" dirty="0" err="1">
                <a:latin typeface="Calibri" panose="020F0502020204030204" pitchFamily="34" charset="0"/>
                <a:ea typeface="+mj-ea"/>
                <a:cs typeface="Calibri" panose="020F0502020204030204" pitchFamily="34" charset="0"/>
              </a:rPr>
              <a:t>Bạn</a:t>
            </a:r>
            <a:r>
              <a:rPr lang="en-US" sz="3200" b="1" dirty="0">
                <a:latin typeface="Calibri" panose="020F0502020204030204" pitchFamily="34" charset="0"/>
                <a:ea typeface="+mj-ea"/>
                <a:cs typeface="Calibri" panose="020F0502020204030204" pitchFamily="34" charset="0"/>
              </a:rPr>
              <a:t> </a:t>
            </a:r>
            <a:r>
              <a:rPr lang="en-US" sz="3200" b="1" dirty="0" err="1">
                <a:latin typeface="Calibri" panose="020F0502020204030204" pitchFamily="34" charset="0"/>
                <a:ea typeface="+mj-ea"/>
                <a:cs typeface="Calibri" panose="020F0502020204030204" pitchFamily="34" charset="0"/>
              </a:rPr>
              <a:t>Phải</a:t>
            </a:r>
            <a:r>
              <a:rPr lang="en-US" sz="3200" b="1" dirty="0">
                <a:latin typeface="Calibri" panose="020F0502020204030204" pitchFamily="34" charset="0"/>
                <a:ea typeface="+mj-ea"/>
                <a:cs typeface="Calibri" panose="020F0502020204030204" pitchFamily="34" charset="0"/>
              </a:rPr>
              <a:t>:</a:t>
            </a:r>
            <a:endParaRPr lang="en-US" sz="3200" b="1" kern="1200" dirty="0">
              <a:latin typeface="Calibri" panose="020F0502020204030204" pitchFamily="34" charset="0"/>
              <a:ea typeface="+mj-ea"/>
              <a:cs typeface="Calibri" panose="020F0502020204030204" pitchFamily="34" charset="0"/>
            </a:endParaRPr>
          </a:p>
        </p:txBody>
      </p:sp>
      <p:sp>
        <p:nvSpPr>
          <p:cNvPr id="13" name="Text Placeholder 1">
            <a:extLst>
              <a:ext uri="{FF2B5EF4-FFF2-40B4-BE49-F238E27FC236}">
                <a16:creationId xmlns:a16="http://schemas.microsoft.com/office/drawing/2014/main" id="{92769DD7-D843-1849-8BC2-DF9B8C3BE87A}"/>
              </a:ext>
            </a:extLst>
          </p:cNvPr>
          <p:cNvSpPr>
            <a:spLocks noGrp="1"/>
          </p:cNvSpPr>
          <p:nvPr>
            <p:ph type="body" sz="quarter" idx="13"/>
          </p:nvPr>
        </p:nvSpPr>
        <p:spPr>
          <a:xfrm>
            <a:off x="105673" y="100837"/>
            <a:ext cx="7311127" cy="862561"/>
          </a:xfrm>
        </p:spPr>
        <p:txBody>
          <a:bodyPr/>
          <a:lstStyle/>
          <a:p>
            <a:r>
              <a:rPr lang="en-US" sz="2800" dirty="0">
                <a:latin typeface="Calibri" panose="020F0502020204030204" pitchFamily="34" charset="0"/>
                <a:cs typeface="Calibri" panose="020F0502020204030204" pitchFamily="34" charset="0"/>
              </a:rPr>
              <a:t>THANH TOÁN DỊCH VỤ VÀ SỰ HỖ TRỢ</a:t>
            </a:r>
          </a:p>
        </p:txBody>
      </p:sp>
      <p:sp>
        <p:nvSpPr>
          <p:cNvPr id="14" name="TextBox 13">
            <a:extLst>
              <a:ext uri="{FF2B5EF4-FFF2-40B4-BE49-F238E27FC236}">
                <a16:creationId xmlns:a16="http://schemas.microsoft.com/office/drawing/2014/main" id="{3CCBA545-FD3B-4643-87F0-79DAACE52101}"/>
              </a:ext>
            </a:extLst>
          </p:cNvPr>
          <p:cNvSpPr txBox="1"/>
          <p:nvPr/>
        </p:nvSpPr>
        <p:spPr>
          <a:xfrm>
            <a:off x="-419099" y="592137"/>
            <a:ext cx="3901440" cy="466281"/>
          </a:xfrm>
          <a:prstGeom prst="rect">
            <a:avLst/>
          </a:prstGeom>
          <a:noFill/>
        </p:spPr>
        <p:txBody>
          <a:bodyPr wrap="square" rtlCol="0">
            <a:spAutoFit/>
          </a:bodyPr>
          <a:lstStyle/>
          <a:p>
            <a:pPr algn="r" defTabSz="914400" rtl="0" eaLnBrk="1" latinLnBrk="0" hangingPunct="1">
              <a:lnSpc>
                <a:spcPct val="90000"/>
              </a:lnSpc>
              <a:spcBef>
                <a:spcPct val="0"/>
              </a:spcBef>
              <a:buNone/>
            </a:pPr>
            <a:r>
              <a:rPr lang="en-US" sz="2700" b="1" kern="1200" dirty="0">
                <a:solidFill>
                  <a:schemeClr val="bg2">
                    <a:lumMod val="10000"/>
                  </a:schemeClr>
                </a:solidFill>
                <a:latin typeface="Calibri" panose="020F0502020204030204" pitchFamily="34" charset="0"/>
                <a:ea typeface="+mj-ea"/>
                <a:cs typeface="Calibri" panose="020F0502020204030204" pitchFamily="34" charset="0"/>
              </a:rPr>
              <a:t>NGÂN SÁCH CÁ NHÂN</a:t>
            </a:r>
          </a:p>
        </p:txBody>
      </p:sp>
      <p:sp>
        <p:nvSpPr>
          <p:cNvPr id="5" name="Rectangle 4"/>
          <p:cNvSpPr/>
          <p:nvPr/>
        </p:nvSpPr>
        <p:spPr>
          <a:xfrm>
            <a:off x="2515829" y="2261926"/>
            <a:ext cx="7201904" cy="3946107"/>
          </a:xfrm>
          <a:prstGeom prst="rect">
            <a:avLst/>
          </a:prstGeom>
          <a:solidFill>
            <a:schemeClr val="bg1">
              <a:lumMod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2619853" y="2637618"/>
            <a:ext cx="7097880" cy="3194721"/>
          </a:xfrm>
          <a:prstGeom prst="rect">
            <a:avLst/>
          </a:prstGeom>
          <a:noFill/>
        </p:spPr>
        <p:txBody>
          <a:bodyPr wrap="square" rtlCol="0">
            <a:spAutoFit/>
          </a:bodyPr>
          <a:lstStyle/>
          <a:p>
            <a:pPr marL="457200" indent="-457200">
              <a:lnSpc>
                <a:spcPct val="90000"/>
              </a:lnSpc>
              <a:spcBef>
                <a:spcPct val="0"/>
              </a:spcBef>
              <a:buFont typeface="Wingdings" panose="05000000000000000000" pitchFamily="2" charset="2"/>
              <a:buChar char="ü"/>
            </a:pPr>
            <a:r>
              <a:rPr lang="en-US" sz="2800" dirty="0" err="1">
                <a:solidFill>
                  <a:schemeClr val="accent5">
                    <a:lumMod val="50000"/>
                  </a:schemeClr>
                </a:solidFill>
                <a:latin typeface="Calibri" panose="020F0502020204030204" pitchFamily="34" charset="0"/>
                <a:ea typeface="+mj-ea"/>
                <a:cs typeface="Calibri" panose="020F0502020204030204" pitchFamily="34" charset="0"/>
              </a:rPr>
              <a:t>Bao</a:t>
            </a:r>
            <a:r>
              <a:rPr lang="en-US" sz="2800" dirty="0">
                <a:solidFill>
                  <a:schemeClr val="accent5">
                    <a:lumMod val="50000"/>
                  </a:schemeClr>
                </a:solidFill>
                <a:latin typeface="Calibri" panose="020F0502020204030204" pitchFamily="34" charset="0"/>
                <a:ea typeface="+mj-ea"/>
                <a:cs typeface="Calibri" panose="020F0502020204030204" pitchFamily="34" charset="0"/>
              </a:rPr>
              <a:t> </a:t>
            </a:r>
            <a:r>
              <a:rPr lang="en-US" sz="2800" dirty="0" err="1">
                <a:solidFill>
                  <a:schemeClr val="accent5">
                    <a:lumMod val="50000"/>
                  </a:schemeClr>
                </a:solidFill>
                <a:latin typeface="Calibri" panose="020F0502020204030204" pitchFamily="34" charset="0"/>
                <a:ea typeface="+mj-ea"/>
                <a:cs typeface="Calibri" panose="020F0502020204030204" pitchFamily="34" charset="0"/>
              </a:rPr>
              <a:t>gồm</a:t>
            </a:r>
            <a:r>
              <a:rPr lang="en-US" sz="2800" dirty="0">
                <a:solidFill>
                  <a:schemeClr val="accent5">
                    <a:lumMod val="50000"/>
                  </a:schemeClr>
                </a:solidFill>
                <a:latin typeface="Calibri" panose="020F0502020204030204" pitchFamily="34" charset="0"/>
                <a:ea typeface="+mj-ea"/>
                <a:cs typeface="Calibri" panose="020F0502020204030204" pitchFamily="34" charset="0"/>
              </a:rPr>
              <a:t> </a:t>
            </a:r>
            <a:r>
              <a:rPr lang="en-US" sz="2800" dirty="0" err="1">
                <a:solidFill>
                  <a:schemeClr val="accent5">
                    <a:lumMod val="50000"/>
                  </a:schemeClr>
                </a:solidFill>
                <a:latin typeface="Calibri" panose="020F0502020204030204" pitchFamily="34" charset="0"/>
                <a:ea typeface="+mj-ea"/>
                <a:cs typeface="Calibri" panose="020F0502020204030204" pitchFamily="34" charset="0"/>
              </a:rPr>
              <a:t>khoản</a:t>
            </a:r>
            <a:r>
              <a:rPr lang="en-US" sz="2800" dirty="0">
                <a:solidFill>
                  <a:schemeClr val="accent5">
                    <a:lumMod val="50000"/>
                  </a:schemeClr>
                </a:solidFill>
                <a:latin typeface="Calibri" panose="020F0502020204030204" pitchFamily="34" charset="0"/>
                <a:ea typeface="+mj-ea"/>
                <a:cs typeface="Calibri" panose="020F0502020204030204" pitchFamily="34" charset="0"/>
              </a:rPr>
              <a:t> </a:t>
            </a:r>
            <a:r>
              <a:rPr lang="en-US" sz="2800" dirty="0" err="1">
                <a:solidFill>
                  <a:schemeClr val="accent5">
                    <a:lumMod val="50000"/>
                  </a:schemeClr>
                </a:solidFill>
                <a:latin typeface="Calibri" panose="020F0502020204030204" pitchFamily="34" charset="0"/>
                <a:ea typeface="+mj-ea"/>
                <a:cs typeface="Calibri" panose="020F0502020204030204" pitchFamily="34" charset="0"/>
              </a:rPr>
              <a:t>thanh</a:t>
            </a:r>
            <a:r>
              <a:rPr lang="en-US" sz="2800" dirty="0">
                <a:solidFill>
                  <a:schemeClr val="accent5">
                    <a:lumMod val="50000"/>
                  </a:schemeClr>
                </a:solidFill>
                <a:latin typeface="Calibri" panose="020F0502020204030204" pitchFamily="34" charset="0"/>
                <a:ea typeface="+mj-ea"/>
                <a:cs typeface="Calibri" panose="020F0502020204030204" pitchFamily="34" charset="0"/>
              </a:rPr>
              <a:t> </a:t>
            </a:r>
            <a:r>
              <a:rPr lang="en-US" sz="2800" dirty="0" err="1">
                <a:solidFill>
                  <a:schemeClr val="accent5">
                    <a:lumMod val="50000"/>
                  </a:schemeClr>
                </a:solidFill>
                <a:latin typeface="Calibri" panose="020F0502020204030204" pitchFamily="34" charset="0"/>
                <a:ea typeface="+mj-ea"/>
                <a:cs typeface="Calibri" panose="020F0502020204030204" pitchFamily="34" charset="0"/>
              </a:rPr>
              <a:t>toán</a:t>
            </a:r>
            <a:r>
              <a:rPr lang="en-US" sz="2800" dirty="0">
                <a:solidFill>
                  <a:schemeClr val="accent5">
                    <a:lumMod val="50000"/>
                  </a:schemeClr>
                </a:solidFill>
                <a:latin typeface="Calibri" panose="020F0502020204030204" pitchFamily="34" charset="0"/>
                <a:ea typeface="+mj-ea"/>
                <a:cs typeface="Calibri" panose="020F0502020204030204" pitchFamily="34" charset="0"/>
              </a:rPr>
              <a:t> </a:t>
            </a:r>
            <a:r>
              <a:rPr lang="en-US" sz="2800" dirty="0" err="1">
                <a:solidFill>
                  <a:schemeClr val="accent5">
                    <a:lumMod val="50000"/>
                  </a:schemeClr>
                </a:solidFill>
                <a:latin typeface="Calibri" panose="020F0502020204030204" pitchFamily="34" charset="0"/>
                <a:ea typeface="+mj-ea"/>
                <a:cs typeface="Calibri" panose="020F0502020204030204" pitchFamily="34" charset="0"/>
              </a:rPr>
              <a:t>cho</a:t>
            </a:r>
            <a:r>
              <a:rPr lang="en-US" sz="2800" dirty="0">
                <a:solidFill>
                  <a:schemeClr val="accent5">
                    <a:lumMod val="50000"/>
                  </a:schemeClr>
                </a:solidFill>
                <a:latin typeface="Calibri" panose="020F0502020204030204" pitchFamily="34" charset="0"/>
                <a:ea typeface="+mj-ea"/>
                <a:cs typeface="Calibri" panose="020F0502020204030204" pitchFamily="34" charset="0"/>
              </a:rPr>
              <a:t> </a:t>
            </a:r>
            <a:r>
              <a:rPr lang="en-US" sz="2800" dirty="0" err="1">
                <a:solidFill>
                  <a:schemeClr val="accent5">
                    <a:lumMod val="50000"/>
                  </a:schemeClr>
                </a:solidFill>
                <a:latin typeface="Calibri" panose="020F0502020204030204" pitchFamily="34" charset="0"/>
                <a:ea typeface="+mj-ea"/>
                <a:cs typeface="Calibri" panose="020F0502020204030204" pitchFamily="34" charset="0"/>
              </a:rPr>
              <a:t>Dịch</a:t>
            </a:r>
            <a:r>
              <a:rPr lang="en-US" sz="2800" dirty="0">
                <a:solidFill>
                  <a:schemeClr val="accent5">
                    <a:lumMod val="50000"/>
                  </a:schemeClr>
                </a:solidFill>
                <a:latin typeface="Calibri" panose="020F0502020204030204" pitchFamily="34" charset="0"/>
                <a:ea typeface="+mj-ea"/>
                <a:cs typeface="Calibri" panose="020F0502020204030204" pitchFamily="34" charset="0"/>
              </a:rPr>
              <a:t> </a:t>
            </a:r>
            <a:r>
              <a:rPr lang="en-US" sz="2800" dirty="0" err="1">
                <a:solidFill>
                  <a:schemeClr val="accent5">
                    <a:lumMod val="50000"/>
                  </a:schemeClr>
                </a:solidFill>
                <a:latin typeface="Calibri" panose="020F0502020204030204" pitchFamily="34" charset="0"/>
                <a:ea typeface="+mj-ea"/>
                <a:cs typeface="Calibri" panose="020F0502020204030204" pitchFamily="34" charset="0"/>
              </a:rPr>
              <a:t>vụ</a:t>
            </a:r>
            <a:r>
              <a:rPr lang="en-US" sz="2800" dirty="0">
                <a:solidFill>
                  <a:schemeClr val="accent5">
                    <a:lumMod val="50000"/>
                  </a:schemeClr>
                </a:solidFill>
                <a:latin typeface="Calibri" panose="020F0502020204030204" pitchFamily="34" charset="0"/>
                <a:ea typeface="+mj-ea"/>
                <a:cs typeface="Calibri" panose="020F0502020204030204" pitchFamily="34" charset="0"/>
              </a:rPr>
              <a:t> </a:t>
            </a:r>
            <a:r>
              <a:rPr lang="en-US" sz="2800" dirty="0" err="1">
                <a:solidFill>
                  <a:schemeClr val="accent5">
                    <a:lumMod val="50000"/>
                  </a:schemeClr>
                </a:solidFill>
                <a:latin typeface="Calibri" panose="020F0502020204030204" pitchFamily="34" charset="0"/>
                <a:ea typeface="+mj-ea"/>
                <a:cs typeface="Calibri" panose="020F0502020204030204" pitchFamily="34" charset="0"/>
              </a:rPr>
              <a:t>Quản</a:t>
            </a:r>
            <a:r>
              <a:rPr lang="en-US" sz="2800" dirty="0">
                <a:solidFill>
                  <a:schemeClr val="accent5">
                    <a:lumMod val="50000"/>
                  </a:schemeClr>
                </a:solidFill>
                <a:latin typeface="Calibri" panose="020F0502020204030204" pitchFamily="34" charset="0"/>
                <a:ea typeface="+mj-ea"/>
                <a:cs typeface="Calibri" panose="020F0502020204030204" pitchFamily="34" charset="0"/>
              </a:rPr>
              <a:t> </a:t>
            </a:r>
            <a:r>
              <a:rPr lang="en-US" sz="2800" dirty="0" err="1">
                <a:solidFill>
                  <a:schemeClr val="accent5">
                    <a:lumMod val="50000"/>
                  </a:schemeClr>
                </a:solidFill>
                <a:latin typeface="Calibri" panose="020F0502020204030204" pitchFamily="34" charset="0"/>
                <a:ea typeface="+mj-ea"/>
                <a:cs typeface="Calibri" panose="020F0502020204030204" pitchFamily="34" charset="0"/>
              </a:rPr>
              <a:t>lý</a:t>
            </a:r>
            <a:r>
              <a:rPr lang="en-US" sz="2800" dirty="0">
                <a:solidFill>
                  <a:schemeClr val="accent5">
                    <a:lumMod val="50000"/>
                  </a:schemeClr>
                </a:solidFill>
                <a:latin typeface="Calibri" panose="020F0502020204030204" pitchFamily="34" charset="0"/>
                <a:ea typeface="+mj-ea"/>
                <a:cs typeface="Calibri" panose="020F0502020204030204" pitchFamily="34" charset="0"/>
              </a:rPr>
              <a:t> </a:t>
            </a:r>
            <a:r>
              <a:rPr lang="en-US" sz="2800" dirty="0" err="1">
                <a:solidFill>
                  <a:schemeClr val="accent5">
                    <a:lumMod val="50000"/>
                  </a:schemeClr>
                </a:solidFill>
                <a:latin typeface="Calibri" panose="020F0502020204030204" pitchFamily="34" charset="0"/>
                <a:ea typeface="+mj-ea"/>
                <a:cs typeface="Calibri" panose="020F0502020204030204" pitchFamily="34" charset="0"/>
              </a:rPr>
              <a:t>Tài</a:t>
            </a:r>
            <a:r>
              <a:rPr lang="en-US" sz="2800" dirty="0">
                <a:solidFill>
                  <a:schemeClr val="accent5">
                    <a:lumMod val="50000"/>
                  </a:schemeClr>
                </a:solidFill>
                <a:latin typeface="Calibri" panose="020F0502020204030204" pitchFamily="34" charset="0"/>
                <a:ea typeface="+mj-ea"/>
                <a:cs typeface="Calibri" panose="020F0502020204030204" pitchFamily="34" charset="0"/>
              </a:rPr>
              <a:t> </a:t>
            </a:r>
            <a:r>
              <a:rPr lang="en-US" sz="2800" dirty="0" err="1">
                <a:solidFill>
                  <a:schemeClr val="accent5">
                    <a:lumMod val="50000"/>
                  </a:schemeClr>
                </a:solidFill>
                <a:latin typeface="Calibri" panose="020F0502020204030204" pitchFamily="34" charset="0"/>
                <a:ea typeface="+mj-ea"/>
                <a:cs typeface="Calibri" panose="020F0502020204030204" pitchFamily="34" charset="0"/>
              </a:rPr>
              <a:t>chính</a:t>
            </a:r>
            <a:r>
              <a:rPr lang="en-US" sz="2800" dirty="0">
                <a:solidFill>
                  <a:schemeClr val="accent5">
                    <a:lumMod val="50000"/>
                  </a:schemeClr>
                </a:solidFill>
                <a:latin typeface="Calibri" panose="020F0502020204030204" pitchFamily="34" charset="0"/>
                <a:ea typeface="+mj-ea"/>
                <a:cs typeface="Calibri" panose="020F0502020204030204" pitchFamily="34" charset="0"/>
              </a:rPr>
              <a:t> </a:t>
            </a:r>
            <a:r>
              <a:rPr lang="en-US" sz="2800" dirty="0" err="1">
                <a:solidFill>
                  <a:schemeClr val="accent5">
                    <a:lumMod val="50000"/>
                  </a:schemeClr>
                </a:solidFill>
                <a:latin typeface="Calibri" panose="020F0502020204030204" pitchFamily="34" charset="0"/>
                <a:ea typeface="+mj-ea"/>
                <a:cs typeface="Calibri" panose="020F0502020204030204" pitchFamily="34" charset="0"/>
              </a:rPr>
              <a:t>của</a:t>
            </a:r>
            <a:r>
              <a:rPr lang="en-US" sz="2800" dirty="0">
                <a:solidFill>
                  <a:schemeClr val="accent5">
                    <a:lumMod val="50000"/>
                  </a:schemeClr>
                </a:solidFill>
                <a:latin typeface="Calibri" panose="020F0502020204030204" pitchFamily="34" charset="0"/>
                <a:ea typeface="+mj-ea"/>
                <a:cs typeface="Calibri" panose="020F0502020204030204" pitchFamily="34" charset="0"/>
              </a:rPr>
              <a:t> </a:t>
            </a:r>
            <a:r>
              <a:rPr lang="en-US" sz="2800" dirty="0" err="1">
                <a:solidFill>
                  <a:schemeClr val="accent5">
                    <a:lumMod val="50000"/>
                  </a:schemeClr>
                </a:solidFill>
                <a:latin typeface="Calibri" panose="020F0502020204030204" pitchFamily="34" charset="0"/>
                <a:ea typeface="+mj-ea"/>
                <a:cs typeface="Calibri" panose="020F0502020204030204" pitchFamily="34" charset="0"/>
              </a:rPr>
              <a:t>bạn</a:t>
            </a:r>
            <a:r>
              <a:rPr lang="en-US" sz="2800" dirty="0">
                <a:solidFill>
                  <a:schemeClr val="accent5">
                    <a:lumMod val="50000"/>
                  </a:schemeClr>
                </a:solidFill>
                <a:latin typeface="Calibri" panose="020F0502020204030204" pitchFamily="34" charset="0"/>
                <a:ea typeface="+mj-ea"/>
                <a:cs typeface="Calibri" panose="020F0502020204030204" pitchFamily="34" charset="0"/>
              </a:rPr>
              <a:t>.</a:t>
            </a:r>
          </a:p>
          <a:p>
            <a:pPr>
              <a:lnSpc>
                <a:spcPct val="90000"/>
              </a:lnSpc>
              <a:spcBef>
                <a:spcPct val="0"/>
              </a:spcBef>
            </a:pPr>
            <a:endParaRPr lang="en-US" sz="2800" dirty="0">
              <a:solidFill>
                <a:schemeClr val="accent5">
                  <a:lumMod val="50000"/>
                </a:schemeClr>
              </a:solidFill>
              <a:latin typeface="Calibri" panose="020F0502020204030204" pitchFamily="34" charset="0"/>
              <a:ea typeface="+mj-ea"/>
              <a:cs typeface="Calibri" panose="020F0502020204030204" pitchFamily="34" charset="0"/>
            </a:endParaRPr>
          </a:p>
          <a:p>
            <a:pPr marL="457200" indent="-457200">
              <a:lnSpc>
                <a:spcPct val="90000"/>
              </a:lnSpc>
              <a:spcBef>
                <a:spcPct val="0"/>
              </a:spcBef>
              <a:buFont typeface="Wingdings" panose="05000000000000000000" pitchFamily="2" charset="2"/>
              <a:buChar char="ü"/>
            </a:pPr>
            <a:r>
              <a:rPr lang="en-US" sz="2800" dirty="0" err="1">
                <a:solidFill>
                  <a:schemeClr val="accent5">
                    <a:lumMod val="50000"/>
                  </a:schemeClr>
                </a:solidFill>
                <a:latin typeface="Calibri" panose="020F0502020204030204" pitchFamily="34" charset="0"/>
                <a:ea typeface="+mj-ea"/>
                <a:cs typeface="Calibri" panose="020F0502020204030204" pitchFamily="34" charset="0"/>
              </a:rPr>
              <a:t>Bao</a:t>
            </a:r>
            <a:r>
              <a:rPr lang="en-US" sz="2800" dirty="0">
                <a:solidFill>
                  <a:schemeClr val="accent5">
                    <a:lumMod val="50000"/>
                  </a:schemeClr>
                </a:solidFill>
                <a:latin typeface="Calibri" panose="020F0502020204030204" pitchFamily="34" charset="0"/>
                <a:ea typeface="+mj-ea"/>
                <a:cs typeface="Calibri" panose="020F0502020204030204" pitchFamily="34" charset="0"/>
              </a:rPr>
              <a:t> </a:t>
            </a:r>
            <a:r>
              <a:rPr lang="en-US" sz="2800" dirty="0" err="1">
                <a:solidFill>
                  <a:schemeClr val="accent5">
                    <a:lumMod val="50000"/>
                  </a:schemeClr>
                </a:solidFill>
                <a:latin typeface="Calibri" panose="020F0502020204030204" pitchFamily="34" charset="0"/>
                <a:ea typeface="+mj-ea"/>
                <a:cs typeface="Calibri" panose="020F0502020204030204" pitchFamily="34" charset="0"/>
              </a:rPr>
              <a:t>gồm</a:t>
            </a:r>
            <a:r>
              <a:rPr lang="en-US" sz="2800" dirty="0">
                <a:solidFill>
                  <a:schemeClr val="accent5">
                    <a:lumMod val="50000"/>
                  </a:schemeClr>
                </a:solidFill>
                <a:latin typeface="Calibri" panose="020F0502020204030204" pitchFamily="34" charset="0"/>
                <a:ea typeface="+mj-ea"/>
                <a:cs typeface="Calibri" panose="020F0502020204030204" pitchFamily="34" charset="0"/>
              </a:rPr>
              <a:t> </a:t>
            </a:r>
            <a:r>
              <a:rPr lang="en-US" sz="2800" dirty="0" err="1">
                <a:solidFill>
                  <a:schemeClr val="accent5">
                    <a:lumMod val="50000"/>
                  </a:schemeClr>
                </a:solidFill>
                <a:latin typeface="Calibri" panose="020F0502020204030204" pitchFamily="34" charset="0"/>
                <a:ea typeface="+mj-ea"/>
                <a:cs typeface="Calibri" panose="020F0502020204030204" pitchFamily="34" charset="0"/>
              </a:rPr>
              <a:t>khoản</a:t>
            </a:r>
            <a:r>
              <a:rPr lang="en-US" sz="2800" dirty="0">
                <a:solidFill>
                  <a:schemeClr val="accent5">
                    <a:lumMod val="50000"/>
                  </a:schemeClr>
                </a:solidFill>
                <a:latin typeface="Calibri" panose="020F0502020204030204" pitchFamily="34" charset="0"/>
                <a:ea typeface="+mj-ea"/>
                <a:cs typeface="Calibri" panose="020F0502020204030204" pitchFamily="34" charset="0"/>
              </a:rPr>
              <a:t> </a:t>
            </a:r>
            <a:r>
              <a:rPr lang="en-US" sz="2800" dirty="0" err="1">
                <a:solidFill>
                  <a:schemeClr val="accent5">
                    <a:lumMod val="50000"/>
                  </a:schemeClr>
                </a:solidFill>
                <a:latin typeface="Calibri" panose="020F0502020204030204" pitchFamily="34" charset="0"/>
                <a:ea typeface="+mj-ea"/>
                <a:cs typeface="Calibri" panose="020F0502020204030204" pitchFamily="34" charset="0"/>
              </a:rPr>
              <a:t>thanh</a:t>
            </a:r>
            <a:r>
              <a:rPr lang="en-US" sz="2800" dirty="0">
                <a:solidFill>
                  <a:schemeClr val="accent5">
                    <a:lumMod val="50000"/>
                  </a:schemeClr>
                </a:solidFill>
                <a:latin typeface="Calibri" panose="020F0502020204030204" pitchFamily="34" charset="0"/>
                <a:ea typeface="+mj-ea"/>
                <a:cs typeface="Calibri" panose="020F0502020204030204" pitchFamily="34" charset="0"/>
              </a:rPr>
              <a:t> </a:t>
            </a:r>
            <a:r>
              <a:rPr lang="en-US" sz="2800" dirty="0" err="1">
                <a:solidFill>
                  <a:schemeClr val="accent5">
                    <a:lumMod val="50000"/>
                  </a:schemeClr>
                </a:solidFill>
                <a:latin typeface="Calibri" panose="020F0502020204030204" pitchFamily="34" charset="0"/>
                <a:ea typeface="+mj-ea"/>
                <a:cs typeface="Calibri" panose="020F0502020204030204" pitchFamily="34" charset="0"/>
              </a:rPr>
              <a:t>toán</a:t>
            </a:r>
            <a:r>
              <a:rPr lang="en-US" sz="2800" dirty="0">
                <a:solidFill>
                  <a:schemeClr val="accent5">
                    <a:lumMod val="50000"/>
                  </a:schemeClr>
                </a:solidFill>
                <a:latin typeface="Calibri" panose="020F0502020204030204" pitchFamily="34" charset="0"/>
                <a:ea typeface="+mj-ea"/>
                <a:cs typeface="Calibri" panose="020F0502020204030204" pitchFamily="34" charset="0"/>
              </a:rPr>
              <a:t> </a:t>
            </a:r>
            <a:r>
              <a:rPr lang="en-US" sz="2800" dirty="0" err="1">
                <a:solidFill>
                  <a:schemeClr val="accent5">
                    <a:lumMod val="50000"/>
                  </a:schemeClr>
                </a:solidFill>
                <a:latin typeface="Calibri" panose="020F0502020204030204" pitchFamily="34" charset="0"/>
                <a:ea typeface="+mj-ea"/>
                <a:cs typeface="Calibri" panose="020F0502020204030204" pitchFamily="34" charset="0"/>
              </a:rPr>
              <a:t>cho</a:t>
            </a:r>
            <a:r>
              <a:rPr lang="en-US" sz="2800" dirty="0">
                <a:solidFill>
                  <a:schemeClr val="accent5">
                    <a:lumMod val="50000"/>
                  </a:schemeClr>
                </a:solidFill>
                <a:latin typeface="Calibri" panose="020F0502020204030204" pitchFamily="34" charset="0"/>
                <a:ea typeface="+mj-ea"/>
                <a:cs typeface="Calibri" panose="020F0502020204030204" pitchFamily="34" charset="0"/>
              </a:rPr>
              <a:t> </a:t>
            </a:r>
            <a:r>
              <a:rPr lang="en-US" sz="2800" dirty="0" err="1">
                <a:solidFill>
                  <a:schemeClr val="accent5">
                    <a:lumMod val="50000"/>
                  </a:schemeClr>
                </a:solidFill>
                <a:latin typeface="Calibri" panose="020F0502020204030204" pitchFamily="34" charset="0"/>
                <a:ea typeface="+mj-ea"/>
                <a:cs typeface="Calibri" panose="020F0502020204030204" pitchFamily="34" charset="0"/>
              </a:rPr>
              <a:t>cố</a:t>
            </a:r>
            <a:r>
              <a:rPr lang="en-US" sz="2800" dirty="0">
                <a:solidFill>
                  <a:schemeClr val="accent5">
                    <a:lumMod val="50000"/>
                  </a:schemeClr>
                </a:solidFill>
                <a:latin typeface="Calibri" panose="020F0502020204030204" pitchFamily="34" charset="0"/>
                <a:ea typeface="+mj-ea"/>
                <a:cs typeface="Calibri" panose="020F0502020204030204" pitchFamily="34" charset="0"/>
              </a:rPr>
              <a:t> </a:t>
            </a:r>
            <a:r>
              <a:rPr lang="en-US" sz="2800" dirty="0" err="1">
                <a:solidFill>
                  <a:schemeClr val="accent5">
                    <a:lumMod val="50000"/>
                  </a:schemeClr>
                </a:solidFill>
                <a:latin typeface="Calibri" panose="020F0502020204030204" pitchFamily="34" charset="0"/>
                <a:ea typeface="+mj-ea"/>
                <a:cs typeface="Calibri" panose="020F0502020204030204" pitchFamily="34" charset="0"/>
              </a:rPr>
              <a:t>vấn</a:t>
            </a:r>
            <a:r>
              <a:rPr lang="en-US" sz="2800" dirty="0">
                <a:solidFill>
                  <a:schemeClr val="accent5">
                    <a:lumMod val="50000"/>
                  </a:schemeClr>
                </a:solidFill>
                <a:latin typeface="Calibri" panose="020F0502020204030204" pitchFamily="34" charset="0"/>
                <a:ea typeface="+mj-ea"/>
                <a:cs typeface="Calibri" panose="020F0502020204030204" pitchFamily="34" charset="0"/>
              </a:rPr>
              <a:t> </a:t>
            </a:r>
            <a:r>
              <a:rPr lang="en-US" sz="2800" dirty="0" err="1">
                <a:solidFill>
                  <a:schemeClr val="accent5">
                    <a:lumMod val="50000"/>
                  </a:schemeClr>
                </a:solidFill>
                <a:latin typeface="Calibri" panose="020F0502020204030204" pitchFamily="34" charset="0"/>
                <a:ea typeface="+mj-ea"/>
                <a:cs typeface="Calibri" panose="020F0502020204030204" pitchFamily="34" charset="0"/>
              </a:rPr>
              <a:t>riêng</a:t>
            </a:r>
            <a:r>
              <a:rPr lang="en-US" sz="2800" dirty="0">
                <a:solidFill>
                  <a:schemeClr val="accent5">
                    <a:lumMod val="50000"/>
                  </a:schemeClr>
                </a:solidFill>
                <a:latin typeface="Calibri" panose="020F0502020204030204" pitchFamily="34" charset="0"/>
                <a:ea typeface="+mj-ea"/>
                <a:cs typeface="Calibri" panose="020F0502020204030204" pitchFamily="34" charset="0"/>
              </a:rPr>
              <a:t> (</a:t>
            </a:r>
            <a:r>
              <a:rPr lang="en-US" sz="2800" dirty="0" err="1">
                <a:solidFill>
                  <a:schemeClr val="accent5">
                    <a:lumMod val="50000"/>
                  </a:schemeClr>
                </a:solidFill>
                <a:latin typeface="Calibri" panose="020F0502020204030204" pitchFamily="34" charset="0"/>
                <a:ea typeface="+mj-ea"/>
                <a:cs typeface="Calibri" panose="020F0502020204030204" pitchFamily="34" charset="0"/>
              </a:rPr>
              <a:t>nếu</a:t>
            </a:r>
            <a:r>
              <a:rPr lang="en-US" sz="2800" dirty="0">
                <a:solidFill>
                  <a:schemeClr val="accent5">
                    <a:lumMod val="50000"/>
                  </a:schemeClr>
                </a:solidFill>
                <a:latin typeface="Calibri" panose="020F0502020204030204" pitchFamily="34" charset="0"/>
                <a:ea typeface="+mj-ea"/>
                <a:cs typeface="Calibri" panose="020F0502020204030204" pitchFamily="34" charset="0"/>
              </a:rPr>
              <a:t> </a:t>
            </a:r>
            <a:r>
              <a:rPr lang="en-US" sz="2800" dirty="0" err="1">
                <a:solidFill>
                  <a:schemeClr val="accent5">
                    <a:lumMod val="50000"/>
                  </a:schemeClr>
                </a:solidFill>
                <a:latin typeface="Calibri" panose="020F0502020204030204" pitchFamily="34" charset="0"/>
                <a:ea typeface="+mj-ea"/>
                <a:cs typeface="Calibri" panose="020F0502020204030204" pitchFamily="34" charset="0"/>
              </a:rPr>
              <a:t>được</a:t>
            </a:r>
            <a:r>
              <a:rPr lang="en-US" sz="2800" dirty="0">
                <a:solidFill>
                  <a:schemeClr val="accent5">
                    <a:lumMod val="50000"/>
                  </a:schemeClr>
                </a:solidFill>
                <a:latin typeface="Calibri" panose="020F0502020204030204" pitchFamily="34" charset="0"/>
                <a:ea typeface="+mj-ea"/>
                <a:cs typeface="Calibri" panose="020F0502020204030204" pitchFamily="34" charset="0"/>
              </a:rPr>
              <a:t> </a:t>
            </a:r>
            <a:r>
              <a:rPr lang="en-US" sz="2800" dirty="0" err="1">
                <a:solidFill>
                  <a:schemeClr val="accent5">
                    <a:lumMod val="50000"/>
                  </a:schemeClr>
                </a:solidFill>
                <a:latin typeface="Calibri" panose="020F0502020204030204" pitchFamily="34" charset="0"/>
                <a:ea typeface="+mj-ea"/>
                <a:cs typeface="Calibri" panose="020F0502020204030204" pitchFamily="34" charset="0"/>
              </a:rPr>
              <a:t>thuê</a:t>
            </a:r>
            <a:r>
              <a:rPr lang="en-US" sz="2800" dirty="0">
                <a:solidFill>
                  <a:schemeClr val="accent5">
                    <a:lumMod val="50000"/>
                  </a:schemeClr>
                </a:solidFill>
                <a:latin typeface="Calibri" panose="020F0502020204030204" pitchFamily="34" charset="0"/>
                <a:ea typeface="+mj-ea"/>
                <a:cs typeface="Calibri" panose="020F0502020204030204" pitchFamily="34" charset="0"/>
              </a:rPr>
              <a:t>).</a:t>
            </a:r>
          </a:p>
          <a:p>
            <a:pPr>
              <a:lnSpc>
                <a:spcPct val="90000"/>
              </a:lnSpc>
              <a:spcBef>
                <a:spcPct val="0"/>
              </a:spcBef>
            </a:pPr>
            <a:endParaRPr lang="en-US" sz="2800" dirty="0">
              <a:solidFill>
                <a:schemeClr val="accent5">
                  <a:lumMod val="50000"/>
                </a:schemeClr>
              </a:solidFill>
              <a:latin typeface="Calibri" panose="020F0502020204030204" pitchFamily="34" charset="0"/>
              <a:ea typeface="+mj-ea"/>
              <a:cs typeface="Calibri" panose="020F0502020204030204" pitchFamily="34" charset="0"/>
            </a:endParaRPr>
          </a:p>
          <a:p>
            <a:pPr marL="457200" indent="-457200">
              <a:lnSpc>
                <a:spcPct val="90000"/>
              </a:lnSpc>
              <a:spcBef>
                <a:spcPct val="0"/>
              </a:spcBef>
              <a:buFont typeface="Wingdings" panose="05000000000000000000" pitchFamily="2" charset="2"/>
              <a:buChar char="ü"/>
            </a:pPr>
            <a:r>
              <a:rPr lang="en-US" sz="2800" dirty="0" err="1">
                <a:solidFill>
                  <a:schemeClr val="accent5">
                    <a:lumMod val="50000"/>
                  </a:schemeClr>
                </a:solidFill>
                <a:latin typeface="Calibri" panose="020F0502020204030204" pitchFamily="34" charset="0"/>
                <a:cs typeface="Calibri" panose="020F0502020204030204" pitchFamily="34" charset="0"/>
              </a:rPr>
              <a:t>Được</a:t>
            </a:r>
            <a:r>
              <a:rPr lang="en-US" sz="2800" dirty="0">
                <a:solidFill>
                  <a:schemeClr val="accent5">
                    <a:lumMod val="50000"/>
                  </a:schemeClr>
                </a:solidFill>
                <a:latin typeface="Calibri" panose="020F0502020204030204" pitchFamily="34" charset="0"/>
                <a:cs typeface="Calibri" panose="020F0502020204030204" pitchFamily="34" charset="0"/>
              </a:rPr>
              <a:t> </a:t>
            </a:r>
            <a:r>
              <a:rPr lang="en-US" sz="2800" dirty="0" err="1">
                <a:solidFill>
                  <a:schemeClr val="accent5">
                    <a:lumMod val="50000"/>
                  </a:schemeClr>
                </a:solidFill>
                <a:latin typeface="Calibri" panose="020F0502020204030204" pitchFamily="34" charset="0"/>
                <a:cs typeface="Calibri" panose="020F0502020204030204" pitchFamily="34" charset="0"/>
              </a:rPr>
              <a:t>xác</a:t>
            </a:r>
            <a:r>
              <a:rPr lang="en-US" sz="2800" dirty="0">
                <a:solidFill>
                  <a:schemeClr val="accent5">
                    <a:lumMod val="50000"/>
                  </a:schemeClr>
                </a:solidFill>
                <a:latin typeface="Calibri" panose="020F0502020204030204" pitchFamily="34" charset="0"/>
                <a:cs typeface="Calibri" panose="020F0502020204030204" pitchFamily="34" charset="0"/>
              </a:rPr>
              <a:t> </a:t>
            </a:r>
            <a:r>
              <a:rPr lang="en-US" sz="2800" dirty="0" err="1">
                <a:solidFill>
                  <a:schemeClr val="accent5">
                    <a:lumMod val="50000"/>
                  </a:schemeClr>
                </a:solidFill>
                <a:latin typeface="Calibri" panose="020F0502020204030204" pitchFamily="34" charset="0"/>
                <a:cs typeface="Calibri" panose="020F0502020204030204" pitchFamily="34" charset="0"/>
              </a:rPr>
              <a:t>nhận</a:t>
            </a:r>
            <a:r>
              <a:rPr lang="en-US" sz="2800" dirty="0">
                <a:solidFill>
                  <a:schemeClr val="accent5">
                    <a:lumMod val="50000"/>
                  </a:schemeClr>
                </a:solidFill>
                <a:latin typeface="Calibri" panose="020F0502020204030204" pitchFamily="34" charset="0"/>
                <a:cs typeface="Calibri" panose="020F0502020204030204" pitchFamily="34" charset="0"/>
              </a:rPr>
              <a:t> </a:t>
            </a:r>
            <a:r>
              <a:rPr lang="en-US" sz="2800" dirty="0" err="1">
                <a:solidFill>
                  <a:schemeClr val="accent5">
                    <a:lumMod val="50000"/>
                  </a:schemeClr>
                </a:solidFill>
                <a:latin typeface="Calibri" panose="020F0502020204030204" pitchFamily="34" charset="0"/>
                <a:cs typeface="Calibri" panose="020F0502020204030204" pitchFamily="34" charset="0"/>
              </a:rPr>
              <a:t>bởi</a:t>
            </a:r>
            <a:r>
              <a:rPr lang="en-US" sz="2800" dirty="0">
                <a:solidFill>
                  <a:schemeClr val="accent5">
                    <a:lumMod val="50000"/>
                  </a:schemeClr>
                </a:solidFill>
                <a:latin typeface="Calibri" panose="020F0502020204030204" pitchFamily="34" charset="0"/>
                <a:cs typeface="Calibri" panose="020F0502020204030204" pitchFamily="34" charset="0"/>
              </a:rPr>
              <a:t> </a:t>
            </a:r>
            <a:r>
              <a:rPr lang="en-US" sz="2800" dirty="0" err="1">
                <a:solidFill>
                  <a:schemeClr val="accent5">
                    <a:lumMod val="50000"/>
                  </a:schemeClr>
                </a:solidFill>
                <a:latin typeface="Calibri" panose="020F0502020204030204" pitchFamily="34" charset="0"/>
                <a:cs typeface="Calibri" panose="020F0502020204030204" pitchFamily="34" charset="0"/>
              </a:rPr>
              <a:t>trung</a:t>
            </a:r>
            <a:r>
              <a:rPr lang="en-US" sz="2800" dirty="0">
                <a:solidFill>
                  <a:schemeClr val="accent5">
                    <a:lumMod val="50000"/>
                  </a:schemeClr>
                </a:solidFill>
                <a:latin typeface="Calibri" panose="020F0502020204030204" pitchFamily="34" charset="0"/>
                <a:cs typeface="Calibri" panose="020F0502020204030204" pitchFamily="34" charset="0"/>
              </a:rPr>
              <a:t> </a:t>
            </a:r>
            <a:r>
              <a:rPr lang="en-US" sz="2800" dirty="0" err="1">
                <a:solidFill>
                  <a:schemeClr val="accent5">
                    <a:lumMod val="50000"/>
                  </a:schemeClr>
                </a:solidFill>
                <a:latin typeface="Calibri" panose="020F0502020204030204" pitchFamily="34" charset="0"/>
                <a:cs typeface="Calibri" panose="020F0502020204030204" pitchFamily="34" charset="0"/>
              </a:rPr>
              <a:t>tâm</a:t>
            </a:r>
            <a:r>
              <a:rPr lang="en-US" sz="2800" dirty="0">
                <a:solidFill>
                  <a:schemeClr val="accent5">
                    <a:lumMod val="50000"/>
                  </a:schemeClr>
                </a:solidFill>
                <a:latin typeface="Calibri" panose="020F0502020204030204" pitchFamily="34" charset="0"/>
                <a:cs typeface="Calibri" panose="020F0502020204030204" pitchFamily="34" charset="0"/>
              </a:rPr>
              <a:t> </a:t>
            </a:r>
            <a:r>
              <a:rPr lang="en-US" sz="2800" dirty="0" err="1">
                <a:solidFill>
                  <a:schemeClr val="accent5">
                    <a:lumMod val="50000"/>
                  </a:schemeClr>
                </a:solidFill>
                <a:latin typeface="Calibri" panose="020F0502020204030204" pitchFamily="34" charset="0"/>
                <a:cs typeface="Calibri" panose="020F0502020204030204" pitchFamily="34" charset="0"/>
              </a:rPr>
              <a:t>vùng</a:t>
            </a:r>
            <a:r>
              <a:rPr lang="en-US" sz="2800" dirty="0">
                <a:solidFill>
                  <a:schemeClr val="accent5">
                    <a:lumMod val="50000"/>
                  </a:schemeClr>
                </a:solidFill>
                <a:latin typeface="Calibri" panose="020F0502020204030204" pitchFamily="34" charset="0"/>
                <a:cs typeface="Calibri" panose="020F0502020204030204" pitchFamily="34" charset="0"/>
              </a:rPr>
              <a:t> </a:t>
            </a:r>
            <a:r>
              <a:rPr lang="en-US" sz="2800" dirty="0" err="1">
                <a:solidFill>
                  <a:schemeClr val="accent5">
                    <a:lumMod val="50000"/>
                  </a:schemeClr>
                </a:solidFill>
                <a:latin typeface="Calibri" panose="020F0502020204030204" pitchFamily="34" charset="0"/>
                <a:cs typeface="Calibri" panose="020F0502020204030204" pitchFamily="34" charset="0"/>
              </a:rPr>
              <a:t>của</a:t>
            </a:r>
            <a:r>
              <a:rPr lang="en-US" sz="2800" dirty="0">
                <a:solidFill>
                  <a:schemeClr val="accent5">
                    <a:lumMod val="50000"/>
                  </a:schemeClr>
                </a:solidFill>
                <a:latin typeface="Calibri" panose="020F0502020204030204" pitchFamily="34" charset="0"/>
                <a:cs typeface="Calibri" panose="020F0502020204030204" pitchFamily="34" charset="0"/>
              </a:rPr>
              <a:t> </a:t>
            </a:r>
            <a:r>
              <a:rPr lang="en-US" sz="2800" dirty="0" err="1">
                <a:solidFill>
                  <a:schemeClr val="accent5">
                    <a:lumMod val="50000"/>
                  </a:schemeClr>
                </a:solidFill>
                <a:latin typeface="Calibri" panose="020F0502020204030204" pitchFamily="34" charset="0"/>
                <a:cs typeface="Calibri" panose="020F0502020204030204" pitchFamily="34" charset="0"/>
              </a:rPr>
              <a:t>bạn</a:t>
            </a:r>
            <a:r>
              <a:rPr lang="en-US" sz="2800" dirty="0">
                <a:solidFill>
                  <a:schemeClr val="accent5">
                    <a:lumMod val="50000"/>
                  </a:schemeClr>
                </a:solidFill>
                <a:latin typeface="Calibri" panose="020F0502020204030204" pitchFamily="34" charset="0"/>
                <a:cs typeface="Calibri" panose="020F0502020204030204" pitchFamily="34" charset="0"/>
              </a:rPr>
              <a:t>.</a:t>
            </a:r>
            <a:r>
              <a:rPr lang="en-US" sz="2000" dirty="0">
                <a:solidFill>
                  <a:schemeClr val="accent5">
                    <a:lumMod val="50000"/>
                  </a:schemeClr>
                </a:solidFill>
                <a:latin typeface="Calibri" panose="020F0502020204030204" pitchFamily="34" charset="0"/>
                <a:cs typeface="Calibri" panose="020F0502020204030204" pitchFamily="34" charset="0"/>
              </a:rPr>
              <a:t>  </a:t>
            </a:r>
            <a:endParaRPr lang="en-US" sz="2800" dirty="0">
              <a:solidFill>
                <a:schemeClr val="accent5">
                  <a:lumMod val="50000"/>
                </a:schemeClr>
              </a:solidFill>
              <a:latin typeface="Calibri" panose="020F0502020204030204" pitchFamily="34" charset="0"/>
              <a:cs typeface="Calibri" panose="020F0502020204030204" pitchFamily="34" charset="0"/>
            </a:endParaRPr>
          </a:p>
          <a:p>
            <a:pPr>
              <a:lnSpc>
                <a:spcPct val="90000"/>
              </a:lnSpc>
              <a:spcBef>
                <a:spcPct val="0"/>
              </a:spcBef>
            </a:pPr>
            <a:endParaRPr lang="en-US" sz="2800" dirty="0">
              <a:solidFill>
                <a:schemeClr val="accent5">
                  <a:lumMod val="50000"/>
                </a:schemeClr>
              </a:solidFill>
              <a:latin typeface="Century Gothic" panose="020B0502020202020204" pitchFamily="34" charset="0"/>
              <a:ea typeface="+mj-ea"/>
              <a:cs typeface="+mj-cs"/>
            </a:endParaRPr>
          </a:p>
        </p:txBody>
      </p:sp>
    </p:spTree>
    <p:extLst>
      <p:ext uri="{BB962C8B-B14F-4D97-AF65-F5344CB8AC3E}">
        <p14:creationId xmlns:p14="http://schemas.microsoft.com/office/powerpoint/2010/main" val="15457976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a:xfrm>
            <a:off x="3257018" y="4406308"/>
            <a:ext cx="2495651" cy="2076451"/>
          </a:xfrm>
          <a:prstGeom prst="rect">
            <a:avLst/>
          </a:prstGeom>
          <a:solidFill>
            <a:schemeClr val="bg2">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3CCBA545-FD3B-4643-87F0-79DAACE52101}"/>
              </a:ext>
            </a:extLst>
          </p:cNvPr>
          <p:cNvSpPr txBox="1"/>
          <p:nvPr/>
        </p:nvSpPr>
        <p:spPr>
          <a:xfrm>
            <a:off x="105673" y="567444"/>
            <a:ext cx="3921761" cy="466281"/>
          </a:xfrm>
          <a:prstGeom prst="rect">
            <a:avLst/>
          </a:prstGeom>
          <a:noFill/>
        </p:spPr>
        <p:txBody>
          <a:bodyPr wrap="square" rtlCol="0">
            <a:spAutoFit/>
          </a:bodyPr>
          <a:lstStyle/>
          <a:p>
            <a:pPr>
              <a:lnSpc>
                <a:spcPct val="90000"/>
              </a:lnSpc>
              <a:spcBef>
                <a:spcPct val="0"/>
              </a:spcBef>
            </a:pPr>
            <a:r>
              <a:rPr lang="en-US" sz="2700" b="1" dirty="0">
                <a:solidFill>
                  <a:schemeClr val="bg2">
                    <a:lumMod val="10000"/>
                  </a:schemeClr>
                </a:solidFill>
                <a:latin typeface="Calibri" panose="020F0502020204030204" pitchFamily="34" charset="0"/>
                <a:cs typeface="Calibri" panose="020F0502020204030204" pitchFamily="34" charset="0"/>
              </a:rPr>
              <a:t>NGÂN SÁCH CÁ NHÂN</a:t>
            </a:r>
          </a:p>
        </p:txBody>
      </p:sp>
      <p:sp>
        <p:nvSpPr>
          <p:cNvPr id="5" name="Text Placeholder 1">
            <a:extLst>
              <a:ext uri="{FF2B5EF4-FFF2-40B4-BE49-F238E27FC236}">
                <a16:creationId xmlns:a16="http://schemas.microsoft.com/office/drawing/2014/main" id="{92769DD7-D843-1849-8BC2-DF9B8C3BE87A}"/>
              </a:ext>
            </a:extLst>
          </p:cNvPr>
          <p:cNvSpPr>
            <a:spLocks noGrp="1"/>
          </p:cNvSpPr>
          <p:nvPr>
            <p:ph type="body" sz="quarter" idx="13"/>
          </p:nvPr>
        </p:nvSpPr>
        <p:spPr>
          <a:xfrm>
            <a:off x="105673" y="100837"/>
            <a:ext cx="7351767" cy="862561"/>
          </a:xfrm>
        </p:spPr>
        <p:txBody>
          <a:bodyPr/>
          <a:lstStyle/>
          <a:p>
            <a:r>
              <a:rPr lang="en-US" sz="2800" dirty="0">
                <a:latin typeface="Calibri" panose="020F0502020204030204" pitchFamily="34" charset="0"/>
                <a:cs typeface="Calibri" panose="020F0502020204030204" pitchFamily="34" charset="0"/>
              </a:rPr>
              <a:t>THANH TOÁN DỊCH VỤ VÀ SỰ HỖ T</a:t>
            </a:r>
            <a:r>
              <a:rPr lang="en-US" sz="2800" dirty="0"/>
              <a:t>RỢ</a:t>
            </a:r>
          </a:p>
        </p:txBody>
      </p:sp>
      <p:sp>
        <p:nvSpPr>
          <p:cNvPr id="12" name="Rectangle 11"/>
          <p:cNvSpPr/>
          <p:nvPr/>
        </p:nvSpPr>
        <p:spPr>
          <a:xfrm>
            <a:off x="3391224" y="4546961"/>
            <a:ext cx="2227238" cy="179514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Equal 15"/>
          <p:cNvSpPr/>
          <p:nvPr/>
        </p:nvSpPr>
        <p:spPr>
          <a:xfrm>
            <a:off x="5954050" y="4873548"/>
            <a:ext cx="974428" cy="708811"/>
          </a:xfrm>
          <a:prstGeom prst="mathEqual">
            <a:avLst>
              <a:gd name="adj1" fmla="val 16126"/>
              <a:gd name="adj2" fmla="val 11760"/>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7" name="TextBox 16"/>
          <p:cNvSpPr txBox="1"/>
          <p:nvPr/>
        </p:nvSpPr>
        <p:spPr>
          <a:xfrm>
            <a:off x="6928478" y="4893137"/>
            <a:ext cx="2335869" cy="7017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4400" kern="1200" dirty="0">
                <a:solidFill>
                  <a:schemeClr val="accent5">
                    <a:lumMod val="50000"/>
                  </a:schemeClr>
                </a:solidFill>
                <a:latin typeface="Calibri" panose="020F0502020204030204" pitchFamily="34" charset="0"/>
                <a:ea typeface="+mj-ea"/>
                <a:cs typeface="Calibri" panose="020F0502020204030204" pitchFamily="34" charset="0"/>
              </a:rPr>
              <a:t>$63,100</a:t>
            </a:r>
            <a:endParaRPr lang="en-US" sz="6000" kern="1200" dirty="0">
              <a:solidFill>
                <a:schemeClr val="accent5">
                  <a:lumMod val="50000"/>
                </a:schemeClr>
              </a:solidFill>
              <a:latin typeface="Calibri" panose="020F0502020204030204" pitchFamily="34" charset="0"/>
              <a:ea typeface="+mj-ea"/>
              <a:cs typeface="Calibri" panose="020F0502020204030204" pitchFamily="34" charset="0"/>
            </a:endParaRPr>
          </a:p>
        </p:txBody>
      </p:sp>
      <p:sp>
        <p:nvSpPr>
          <p:cNvPr id="18" name="TextBox 17"/>
          <p:cNvSpPr txBox="1"/>
          <p:nvPr/>
        </p:nvSpPr>
        <p:spPr>
          <a:xfrm>
            <a:off x="8292270" y="156584"/>
            <a:ext cx="3985375" cy="1685077"/>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11500" kern="1200" dirty="0">
                <a:solidFill>
                  <a:schemeClr val="accent5">
                    <a:lumMod val="50000"/>
                  </a:schemeClr>
                </a:solidFill>
                <a:effectLst>
                  <a:outerShdw blurRad="38100" dist="38100" dir="2700000" algn="tl">
                    <a:srgbClr val="000000">
                      <a:alpha val="43137"/>
                    </a:srgbClr>
                  </a:outerShdw>
                </a:effectLst>
                <a:latin typeface="Berlin Sans FB Demi" panose="020E0802020502020306" pitchFamily="34" charset="0"/>
                <a:ea typeface="+mj-ea"/>
                <a:cs typeface="+mj-cs"/>
              </a:rPr>
              <a:t>Jason</a:t>
            </a:r>
            <a:r>
              <a:rPr lang="en-US" sz="2000" kern="1200" dirty="0">
                <a:solidFill>
                  <a:schemeClr val="accent5">
                    <a:lumMod val="50000"/>
                  </a:schemeClr>
                </a:solidFill>
                <a:effectLst>
                  <a:outerShdw blurRad="38100" dist="38100" dir="2700000" algn="tl">
                    <a:srgbClr val="000000">
                      <a:alpha val="43137"/>
                    </a:srgbClr>
                  </a:outerShdw>
                </a:effectLst>
                <a:latin typeface="Century Gothic" panose="020B0502020202020204" pitchFamily="34" charset="0"/>
                <a:ea typeface="+mj-ea"/>
                <a:cs typeface="+mj-cs"/>
              </a:rPr>
              <a:t> </a:t>
            </a:r>
          </a:p>
        </p:txBody>
      </p:sp>
      <p:sp>
        <p:nvSpPr>
          <p:cNvPr id="34" name="TextBox 33"/>
          <p:cNvSpPr txBox="1"/>
          <p:nvPr/>
        </p:nvSpPr>
        <p:spPr>
          <a:xfrm>
            <a:off x="3320865" y="4939872"/>
            <a:ext cx="2367958" cy="867930"/>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2800" dirty="0">
                <a:solidFill>
                  <a:schemeClr val="accent5">
                    <a:lumMod val="50000"/>
                  </a:schemeClr>
                </a:solidFill>
                <a:latin typeface="Calibri" panose="020F0502020204030204" pitchFamily="34" charset="0"/>
                <a:ea typeface="+mj-ea"/>
                <a:cs typeface="Calibri" panose="020F0502020204030204" pitchFamily="34" charset="0"/>
                <a:hlinkClick r:id="rId3" action="ppaction://hlinkfile"/>
              </a:rPr>
              <a:t>*NGÂN SÁCH CÁ NHÂN </a:t>
            </a:r>
            <a:endParaRPr lang="en-US" sz="2800" dirty="0">
              <a:solidFill>
                <a:schemeClr val="accent5">
                  <a:lumMod val="50000"/>
                </a:schemeClr>
              </a:solidFill>
              <a:latin typeface="Calibri" panose="020F0502020204030204" pitchFamily="34" charset="0"/>
              <a:ea typeface="+mj-ea"/>
              <a:cs typeface="Calibri" panose="020F0502020204030204" pitchFamily="34" charset="0"/>
            </a:endParaRPr>
          </a:p>
        </p:txBody>
      </p:sp>
      <p:grpSp>
        <p:nvGrpSpPr>
          <p:cNvPr id="39" name="Group 38"/>
          <p:cNvGrpSpPr/>
          <p:nvPr/>
        </p:nvGrpSpPr>
        <p:grpSpPr>
          <a:xfrm>
            <a:off x="1349778" y="1861250"/>
            <a:ext cx="9706873" cy="2386190"/>
            <a:chOff x="258927" y="1683656"/>
            <a:chExt cx="9633813" cy="2386190"/>
          </a:xfrm>
        </p:grpSpPr>
        <p:sp>
          <p:nvSpPr>
            <p:cNvPr id="29" name="Oval 28"/>
            <p:cNvSpPr/>
            <p:nvPr/>
          </p:nvSpPr>
          <p:spPr>
            <a:xfrm>
              <a:off x="5077625" y="1718531"/>
              <a:ext cx="2291550" cy="2316440"/>
            </a:xfrm>
            <a:prstGeom prst="ellipse">
              <a:avLst/>
            </a:prstGeom>
            <a:solidFill>
              <a:schemeClr val="bg1">
                <a:lumMod val="95000"/>
              </a:schemeClr>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57150">
                  <a:solidFill>
                    <a:schemeClr val="tx1"/>
                  </a:solidFill>
                </a:ln>
                <a:solidFill>
                  <a:schemeClr val="bg1"/>
                </a:solidFill>
              </a:endParaRPr>
            </a:p>
          </p:txBody>
        </p:sp>
        <p:sp>
          <p:nvSpPr>
            <p:cNvPr id="22" name="Oval 21"/>
            <p:cNvSpPr/>
            <p:nvPr/>
          </p:nvSpPr>
          <p:spPr>
            <a:xfrm>
              <a:off x="258927" y="1683657"/>
              <a:ext cx="2281159" cy="2295859"/>
            </a:xfrm>
            <a:prstGeom prst="ellipse">
              <a:avLst/>
            </a:prstGeom>
            <a:solidFill>
              <a:schemeClr val="bg1">
                <a:lumMod val="95000"/>
              </a:schemeClr>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57150">
                  <a:solidFill>
                    <a:schemeClr val="tx1"/>
                  </a:solidFill>
                </a:ln>
                <a:solidFill>
                  <a:schemeClr val="bg1"/>
                </a:solidFill>
              </a:endParaRPr>
            </a:p>
          </p:txBody>
        </p:sp>
        <p:sp>
          <p:nvSpPr>
            <p:cNvPr id="23" name="TextBox 22"/>
            <p:cNvSpPr txBox="1"/>
            <p:nvPr/>
          </p:nvSpPr>
          <p:spPr>
            <a:xfrm>
              <a:off x="632994" y="2127837"/>
              <a:ext cx="1631957" cy="1200329"/>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8000" dirty="0">
                  <a:solidFill>
                    <a:schemeClr val="accent5">
                      <a:lumMod val="50000"/>
                    </a:schemeClr>
                  </a:solidFill>
                  <a:latin typeface="Century Gothic" panose="020B0502020202020204" pitchFamily="34" charset="0"/>
                  <a:ea typeface="+mj-ea"/>
                  <a:cs typeface="+mj-cs"/>
                </a:rPr>
                <a:t>IPP</a:t>
              </a:r>
            </a:p>
          </p:txBody>
        </p:sp>
        <p:sp>
          <p:nvSpPr>
            <p:cNvPr id="24" name="Oval 23"/>
            <p:cNvSpPr/>
            <p:nvPr/>
          </p:nvSpPr>
          <p:spPr>
            <a:xfrm>
              <a:off x="2616304" y="1683656"/>
              <a:ext cx="2367958" cy="2351315"/>
            </a:xfrm>
            <a:prstGeom prst="ellipse">
              <a:avLst/>
            </a:prstGeom>
            <a:solidFill>
              <a:schemeClr val="bg1">
                <a:lumMod val="95000"/>
              </a:schemeClr>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57150">
                  <a:solidFill>
                    <a:schemeClr val="tx1"/>
                  </a:solidFill>
                </a:ln>
                <a:solidFill>
                  <a:schemeClr val="bg1"/>
                </a:solidFill>
              </a:endParaRPr>
            </a:p>
          </p:txBody>
        </p:sp>
        <p:sp>
          <p:nvSpPr>
            <p:cNvPr id="25" name="TextBox 24"/>
            <p:cNvSpPr txBox="1"/>
            <p:nvPr/>
          </p:nvSpPr>
          <p:spPr>
            <a:xfrm>
              <a:off x="2814021" y="2175942"/>
              <a:ext cx="1995561" cy="1255728"/>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2800" dirty="0" err="1">
                  <a:solidFill>
                    <a:schemeClr val="accent5">
                      <a:lumMod val="50000"/>
                    </a:schemeClr>
                  </a:solidFill>
                  <a:latin typeface="Calibri" panose="020F0502020204030204" pitchFamily="34" charset="0"/>
                  <a:ea typeface="+mj-ea"/>
                  <a:cs typeface="Calibri" panose="020F0502020204030204" pitchFamily="34" charset="0"/>
                </a:rPr>
                <a:t>Báo</a:t>
              </a:r>
              <a:r>
                <a:rPr lang="en-US" sz="2800" dirty="0">
                  <a:solidFill>
                    <a:schemeClr val="accent5">
                      <a:lumMod val="50000"/>
                    </a:schemeClr>
                  </a:solidFill>
                  <a:latin typeface="Calibri" panose="020F0502020204030204" pitchFamily="34" charset="0"/>
                  <a:ea typeface="+mj-ea"/>
                  <a:cs typeface="Calibri" panose="020F0502020204030204" pitchFamily="34" charset="0"/>
                </a:rPr>
                <a:t> </a:t>
              </a:r>
              <a:r>
                <a:rPr lang="en-US" sz="2800" dirty="0" err="1">
                  <a:solidFill>
                    <a:schemeClr val="accent5">
                      <a:lumMod val="50000"/>
                    </a:schemeClr>
                  </a:solidFill>
                  <a:latin typeface="Calibri" panose="020F0502020204030204" pitchFamily="34" charset="0"/>
                  <a:ea typeface="+mj-ea"/>
                  <a:cs typeface="Calibri" panose="020F0502020204030204" pitchFamily="34" charset="0"/>
                </a:rPr>
                <a:t>cáo</a:t>
              </a:r>
              <a:r>
                <a:rPr lang="en-US" sz="2800" dirty="0">
                  <a:solidFill>
                    <a:schemeClr val="accent5">
                      <a:lumMod val="50000"/>
                    </a:schemeClr>
                  </a:solidFill>
                  <a:latin typeface="Calibri" panose="020F0502020204030204" pitchFamily="34" charset="0"/>
                  <a:ea typeface="+mj-ea"/>
                  <a:cs typeface="Calibri" panose="020F0502020204030204" pitchFamily="34" charset="0"/>
                </a:rPr>
                <a:t> Chi </a:t>
              </a:r>
              <a:r>
                <a:rPr lang="en-US" sz="2800" dirty="0" err="1">
                  <a:solidFill>
                    <a:schemeClr val="accent5">
                      <a:lumMod val="50000"/>
                    </a:schemeClr>
                  </a:solidFill>
                  <a:latin typeface="Calibri" panose="020F0502020204030204" pitchFamily="34" charset="0"/>
                  <a:ea typeface="+mj-ea"/>
                  <a:cs typeface="Calibri" panose="020F0502020204030204" pitchFamily="34" charset="0"/>
                </a:rPr>
                <a:t>phí</a:t>
              </a:r>
              <a:r>
                <a:rPr lang="en-US" sz="2800" dirty="0">
                  <a:solidFill>
                    <a:schemeClr val="accent5">
                      <a:lumMod val="50000"/>
                    </a:schemeClr>
                  </a:solidFill>
                  <a:latin typeface="Calibri" panose="020F0502020204030204" pitchFamily="34" charset="0"/>
                  <a:ea typeface="+mj-ea"/>
                  <a:cs typeface="Calibri" panose="020F0502020204030204" pitchFamily="34" charset="0"/>
                </a:rPr>
                <a:t> </a:t>
              </a:r>
              <a:r>
                <a:rPr lang="en-US" sz="2800" dirty="0" err="1">
                  <a:solidFill>
                    <a:schemeClr val="accent5">
                      <a:lumMod val="50000"/>
                    </a:schemeClr>
                  </a:solidFill>
                  <a:latin typeface="Calibri" panose="020F0502020204030204" pitchFamily="34" charset="0"/>
                  <a:ea typeface="+mj-ea"/>
                  <a:cs typeface="Calibri" panose="020F0502020204030204" pitchFamily="34" charset="0"/>
                </a:rPr>
                <a:t>Hàng</a:t>
              </a:r>
              <a:r>
                <a:rPr lang="en-US" sz="2800" dirty="0">
                  <a:solidFill>
                    <a:schemeClr val="accent5">
                      <a:lumMod val="50000"/>
                    </a:schemeClr>
                  </a:solidFill>
                  <a:latin typeface="Calibri" panose="020F0502020204030204" pitchFamily="34" charset="0"/>
                  <a:ea typeface="+mj-ea"/>
                  <a:cs typeface="Calibri" panose="020F0502020204030204" pitchFamily="34" charset="0"/>
                </a:rPr>
                <a:t> </a:t>
              </a:r>
              <a:r>
                <a:rPr lang="en-US" sz="2800" dirty="0" err="1">
                  <a:solidFill>
                    <a:schemeClr val="accent5">
                      <a:lumMod val="50000"/>
                    </a:schemeClr>
                  </a:solidFill>
                  <a:latin typeface="Calibri" panose="020F0502020204030204" pitchFamily="34" charset="0"/>
                  <a:ea typeface="+mj-ea"/>
                  <a:cs typeface="Calibri" panose="020F0502020204030204" pitchFamily="34" charset="0"/>
                </a:rPr>
                <a:t>năm</a:t>
              </a:r>
              <a:endParaRPr lang="en-US" sz="2800" dirty="0">
                <a:solidFill>
                  <a:schemeClr val="accent5">
                    <a:lumMod val="50000"/>
                  </a:schemeClr>
                </a:solidFill>
                <a:latin typeface="Calibri" panose="020F0502020204030204" pitchFamily="34" charset="0"/>
                <a:ea typeface="+mj-ea"/>
                <a:cs typeface="Calibri" panose="020F0502020204030204" pitchFamily="34" charset="0"/>
              </a:endParaRPr>
            </a:p>
          </p:txBody>
        </p:sp>
        <p:sp>
          <p:nvSpPr>
            <p:cNvPr id="26" name="TextBox 25"/>
            <p:cNvSpPr txBox="1"/>
            <p:nvPr/>
          </p:nvSpPr>
          <p:spPr>
            <a:xfrm>
              <a:off x="5077622" y="2070941"/>
              <a:ext cx="2322667" cy="341632"/>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b="1" u="sng" kern="1200" dirty="0">
                  <a:solidFill>
                    <a:schemeClr val="accent5">
                      <a:lumMod val="50000"/>
                    </a:schemeClr>
                  </a:solidFill>
                  <a:latin typeface="Calibri" panose="020F0502020204030204" pitchFamily="34" charset="0"/>
                  <a:ea typeface="+mj-ea"/>
                  <a:cs typeface="Calibri" panose="020F0502020204030204" pitchFamily="34" charset="0"/>
                </a:rPr>
                <a:t>CHI TIÊU</a:t>
              </a:r>
              <a:r>
                <a:rPr lang="en-US" kern="1200" dirty="0">
                  <a:solidFill>
                    <a:schemeClr val="accent5">
                      <a:lumMod val="50000"/>
                    </a:schemeClr>
                  </a:solidFill>
                  <a:latin typeface="Calibri" panose="020F0502020204030204" pitchFamily="34" charset="0"/>
                  <a:ea typeface="+mj-ea"/>
                  <a:cs typeface="Calibri" panose="020F0502020204030204" pitchFamily="34" charset="0"/>
                </a:rPr>
                <a:t> TRONG</a:t>
              </a:r>
            </a:p>
          </p:txBody>
        </p:sp>
        <p:sp>
          <p:nvSpPr>
            <p:cNvPr id="27" name="TextBox 26"/>
            <p:cNvSpPr txBox="1"/>
            <p:nvPr/>
          </p:nvSpPr>
          <p:spPr>
            <a:xfrm>
              <a:off x="5672246" y="2424286"/>
              <a:ext cx="1072114" cy="923330"/>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6000" kern="1200" dirty="0">
                  <a:solidFill>
                    <a:schemeClr val="accent5">
                      <a:lumMod val="50000"/>
                    </a:schemeClr>
                  </a:solidFill>
                  <a:latin typeface="Calibri" panose="020F0502020204030204" pitchFamily="34" charset="0"/>
                  <a:ea typeface="+mj-ea"/>
                  <a:cs typeface="Calibri" panose="020F0502020204030204" pitchFamily="34" charset="0"/>
                </a:rPr>
                <a:t>12</a:t>
              </a:r>
              <a:endParaRPr lang="en-US" sz="8000" kern="1200" dirty="0">
                <a:solidFill>
                  <a:schemeClr val="accent5">
                    <a:lumMod val="50000"/>
                  </a:schemeClr>
                </a:solidFill>
                <a:latin typeface="Calibri" panose="020F0502020204030204" pitchFamily="34" charset="0"/>
                <a:ea typeface="+mj-ea"/>
                <a:cs typeface="Calibri" panose="020F0502020204030204" pitchFamily="34" charset="0"/>
              </a:endParaRPr>
            </a:p>
          </p:txBody>
        </p:sp>
        <p:sp>
          <p:nvSpPr>
            <p:cNvPr id="28" name="TextBox 27"/>
            <p:cNvSpPr txBox="1"/>
            <p:nvPr/>
          </p:nvSpPr>
          <p:spPr>
            <a:xfrm>
              <a:off x="5136160" y="3162014"/>
              <a:ext cx="2171226" cy="424732"/>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2400" dirty="0">
                  <a:solidFill>
                    <a:schemeClr val="accent5">
                      <a:lumMod val="50000"/>
                    </a:schemeClr>
                  </a:solidFill>
                  <a:latin typeface="Calibri" panose="020F0502020204030204" pitchFamily="34" charset="0"/>
                  <a:ea typeface="+mj-ea"/>
                  <a:cs typeface="Calibri" panose="020F0502020204030204" pitchFamily="34" charset="0"/>
                </a:rPr>
                <a:t>THÁNG QUA </a:t>
              </a:r>
              <a:endParaRPr lang="en-US" sz="2400" kern="1200" dirty="0">
                <a:solidFill>
                  <a:schemeClr val="accent5">
                    <a:lumMod val="50000"/>
                  </a:schemeClr>
                </a:solidFill>
                <a:latin typeface="Calibri" panose="020F0502020204030204" pitchFamily="34" charset="0"/>
                <a:ea typeface="+mj-ea"/>
                <a:cs typeface="Calibri" panose="020F0502020204030204" pitchFamily="34" charset="0"/>
              </a:endParaRPr>
            </a:p>
          </p:txBody>
        </p:sp>
        <p:sp>
          <p:nvSpPr>
            <p:cNvPr id="35" name="Oval 34"/>
            <p:cNvSpPr/>
            <p:nvPr/>
          </p:nvSpPr>
          <p:spPr>
            <a:xfrm>
              <a:off x="7462536" y="1718531"/>
              <a:ext cx="2367958" cy="2351315"/>
            </a:xfrm>
            <a:prstGeom prst="ellipse">
              <a:avLst/>
            </a:prstGeom>
            <a:blipFill dpi="0" rotWithShape="1">
              <a:blip r:embed="rId4">
                <a:alphaModFix amt="53000"/>
              </a:blip>
              <a:srcRect/>
              <a:stretch>
                <a:fillRect l="-18000" t="-8000" r="-18000" b="-5000"/>
              </a:stretch>
            </a:blip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57150">
                  <a:solidFill>
                    <a:schemeClr val="tx1"/>
                  </a:solidFill>
                </a:ln>
                <a:solidFill>
                  <a:schemeClr val="bg1"/>
                </a:solidFill>
              </a:endParaRPr>
            </a:p>
          </p:txBody>
        </p:sp>
        <p:sp>
          <p:nvSpPr>
            <p:cNvPr id="36" name="TextBox 35"/>
            <p:cNvSpPr txBox="1"/>
            <p:nvPr/>
          </p:nvSpPr>
          <p:spPr>
            <a:xfrm>
              <a:off x="7524782" y="2266324"/>
              <a:ext cx="2367958" cy="1255728"/>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2800" dirty="0" err="1">
                  <a:solidFill>
                    <a:schemeClr val="accent5">
                      <a:lumMod val="50000"/>
                    </a:schemeClr>
                  </a:solidFill>
                  <a:ea typeface="+mj-ea"/>
                  <a:cs typeface="Calibri" panose="020F0502020204030204" pitchFamily="34" charset="0"/>
                </a:rPr>
                <a:t>Trung</a:t>
              </a:r>
              <a:r>
                <a:rPr lang="en-US" sz="2800" dirty="0">
                  <a:solidFill>
                    <a:schemeClr val="accent5">
                      <a:lumMod val="50000"/>
                    </a:schemeClr>
                  </a:solidFill>
                  <a:ea typeface="+mj-ea"/>
                  <a:cs typeface="Calibri" panose="020F0502020204030204" pitchFamily="34" charset="0"/>
                </a:rPr>
                <a:t> </a:t>
              </a:r>
              <a:r>
                <a:rPr lang="en-US" sz="2800" dirty="0" err="1">
                  <a:solidFill>
                    <a:schemeClr val="accent5">
                      <a:lumMod val="50000"/>
                    </a:schemeClr>
                  </a:solidFill>
                  <a:ea typeface="+mj-ea"/>
                  <a:cs typeface="Calibri" panose="020F0502020204030204" pitchFamily="34" charset="0"/>
                </a:rPr>
                <a:t>tâm</a:t>
              </a:r>
              <a:r>
                <a:rPr lang="en-US" sz="2800" dirty="0">
                  <a:solidFill>
                    <a:schemeClr val="accent5">
                      <a:lumMod val="50000"/>
                    </a:schemeClr>
                  </a:solidFill>
                  <a:ea typeface="+mj-ea"/>
                  <a:cs typeface="Calibri" panose="020F0502020204030204" pitchFamily="34" charset="0"/>
                </a:rPr>
                <a:t> </a:t>
              </a:r>
              <a:r>
                <a:rPr lang="en-US" sz="2800" dirty="0" err="1">
                  <a:solidFill>
                    <a:schemeClr val="accent5">
                      <a:lumMod val="50000"/>
                    </a:schemeClr>
                  </a:solidFill>
                  <a:ea typeface="+mj-ea"/>
                  <a:cs typeface="Calibri" panose="020F0502020204030204" pitchFamily="34" charset="0"/>
                </a:rPr>
                <a:t>Vùng</a:t>
              </a:r>
              <a:r>
                <a:rPr lang="en-US" sz="2800" dirty="0">
                  <a:solidFill>
                    <a:schemeClr val="accent5">
                      <a:lumMod val="50000"/>
                    </a:schemeClr>
                  </a:solidFill>
                  <a:ea typeface="+mj-ea"/>
                  <a:cs typeface="Calibri" panose="020F0502020204030204" pitchFamily="34" charset="0"/>
                </a:rPr>
                <a:t> </a:t>
              </a:r>
              <a:r>
                <a:rPr lang="en-US" sz="2800" dirty="0" err="1">
                  <a:solidFill>
                    <a:schemeClr val="accent5">
                      <a:lumMod val="50000"/>
                    </a:schemeClr>
                  </a:solidFill>
                  <a:ea typeface="+mj-ea"/>
                  <a:cs typeface="Calibri" panose="020F0502020204030204" pitchFamily="34" charset="0"/>
                </a:rPr>
                <a:t>Xác</a:t>
              </a:r>
              <a:r>
                <a:rPr lang="en-US" sz="2800" dirty="0">
                  <a:solidFill>
                    <a:schemeClr val="accent5">
                      <a:lumMod val="50000"/>
                    </a:schemeClr>
                  </a:solidFill>
                  <a:ea typeface="+mj-ea"/>
                  <a:cs typeface="Calibri" panose="020F0502020204030204" pitchFamily="34" charset="0"/>
                </a:rPr>
                <a:t> </a:t>
              </a:r>
              <a:br>
                <a:rPr lang="en-US" sz="2800" dirty="0">
                  <a:solidFill>
                    <a:schemeClr val="accent5">
                      <a:lumMod val="50000"/>
                    </a:schemeClr>
                  </a:solidFill>
                  <a:ea typeface="+mj-ea"/>
                  <a:cs typeface="Calibri" panose="020F0502020204030204" pitchFamily="34" charset="0"/>
                </a:rPr>
              </a:br>
              <a:r>
                <a:rPr lang="en-US" sz="2800" dirty="0" err="1">
                  <a:solidFill>
                    <a:schemeClr val="accent5">
                      <a:lumMod val="50000"/>
                    </a:schemeClr>
                  </a:solidFill>
                  <a:ea typeface="+mj-ea"/>
                  <a:cs typeface="Calibri" panose="020F0502020204030204" pitchFamily="34" charset="0"/>
                </a:rPr>
                <a:t>nhậ</a:t>
              </a:r>
              <a:r>
                <a:rPr lang="en-US" sz="2800" dirty="0" err="1">
                  <a:solidFill>
                    <a:schemeClr val="accent5">
                      <a:lumMod val="50000"/>
                    </a:schemeClr>
                  </a:solidFill>
                  <a:ea typeface="+mj-ea"/>
                  <a:cs typeface="+mj-cs"/>
                </a:rPr>
                <a:t>n</a:t>
              </a:r>
              <a:endParaRPr lang="en-US" sz="2800" dirty="0">
                <a:solidFill>
                  <a:schemeClr val="accent5">
                    <a:lumMod val="50000"/>
                  </a:schemeClr>
                </a:solidFill>
                <a:ea typeface="+mj-ea"/>
                <a:cs typeface="+mj-cs"/>
              </a:endParaRPr>
            </a:p>
          </p:txBody>
        </p:sp>
      </p:grpSp>
    </p:spTree>
    <p:extLst>
      <p:ext uri="{BB962C8B-B14F-4D97-AF65-F5344CB8AC3E}">
        <p14:creationId xmlns:p14="http://schemas.microsoft.com/office/powerpoint/2010/main" val="6666526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Explosion 2 35"/>
          <p:cNvSpPr/>
          <p:nvPr/>
        </p:nvSpPr>
        <p:spPr>
          <a:xfrm rot="18868794">
            <a:off x="7943213" y="1023628"/>
            <a:ext cx="3752419" cy="3521863"/>
          </a:xfrm>
          <a:prstGeom prst="irregularSeal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1">
            <a:extLst>
              <a:ext uri="{FF2B5EF4-FFF2-40B4-BE49-F238E27FC236}">
                <a16:creationId xmlns:a16="http://schemas.microsoft.com/office/drawing/2014/main" id="{92769DD7-D843-1849-8BC2-DF9B8C3BE87A}"/>
              </a:ext>
            </a:extLst>
          </p:cNvPr>
          <p:cNvSpPr>
            <a:spLocks noGrp="1"/>
          </p:cNvSpPr>
          <p:nvPr>
            <p:ph type="body" sz="quarter" idx="13"/>
          </p:nvPr>
        </p:nvSpPr>
        <p:spPr>
          <a:xfrm>
            <a:off x="105673" y="100837"/>
            <a:ext cx="7598451" cy="862561"/>
          </a:xfrm>
        </p:spPr>
        <p:txBody>
          <a:bodyPr/>
          <a:lstStyle/>
          <a:p>
            <a:r>
              <a:rPr lang="en-US" sz="2800" dirty="0">
                <a:latin typeface="Calibri" panose="020F0502020204030204" pitchFamily="34" charset="0"/>
                <a:cs typeface="Calibri" panose="020F0502020204030204" pitchFamily="34" charset="0"/>
              </a:rPr>
              <a:t>THANH TOÁN DỊCH VỤ VÀ SỰ HỖ TRỢ</a:t>
            </a:r>
          </a:p>
        </p:txBody>
      </p:sp>
      <p:sp>
        <p:nvSpPr>
          <p:cNvPr id="5" name="TextBox 4">
            <a:extLst>
              <a:ext uri="{FF2B5EF4-FFF2-40B4-BE49-F238E27FC236}">
                <a16:creationId xmlns:a16="http://schemas.microsoft.com/office/drawing/2014/main" id="{3CCBA545-FD3B-4643-87F0-79DAACE52101}"/>
              </a:ext>
            </a:extLst>
          </p:cNvPr>
          <p:cNvSpPr txBox="1"/>
          <p:nvPr/>
        </p:nvSpPr>
        <p:spPr>
          <a:xfrm>
            <a:off x="-200701" y="653928"/>
            <a:ext cx="3939561" cy="466281"/>
          </a:xfrm>
          <a:prstGeom prst="rect">
            <a:avLst/>
          </a:prstGeom>
          <a:noFill/>
        </p:spPr>
        <p:txBody>
          <a:bodyPr wrap="square" rtlCol="0">
            <a:spAutoFit/>
          </a:bodyPr>
          <a:lstStyle/>
          <a:p>
            <a:pPr algn="r">
              <a:lnSpc>
                <a:spcPct val="90000"/>
              </a:lnSpc>
              <a:spcBef>
                <a:spcPct val="0"/>
              </a:spcBef>
            </a:pPr>
            <a:r>
              <a:rPr lang="en-US" sz="2700" b="1" dirty="0">
                <a:solidFill>
                  <a:schemeClr val="bg2">
                    <a:lumMod val="10000"/>
                  </a:schemeClr>
                </a:solidFill>
                <a:latin typeface="Calibri" panose="020F0502020204030204" pitchFamily="34" charset="0"/>
                <a:cs typeface="Calibri" panose="020F0502020204030204" pitchFamily="34" charset="0"/>
              </a:rPr>
              <a:t>NGÂN SÁCH CÁ NHÂN</a:t>
            </a:r>
          </a:p>
        </p:txBody>
      </p:sp>
      <p:sp>
        <p:nvSpPr>
          <p:cNvPr id="6" name="TextBox 5">
            <a:extLst>
              <a:ext uri="{FF2B5EF4-FFF2-40B4-BE49-F238E27FC236}">
                <a16:creationId xmlns:a16="http://schemas.microsoft.com/office/drawing/2014/main" id="{DC381D81-C176-EE4F-B615-2DB4E3D294B9}"/>
              </a:ext>
            </a:extLst>
          </p:cNvPr>
          <p:cNvSpPr txBox="1"/>
          <p:nvPr/>
        </p:nvSpPr>
        <p:spPr>
          <a:xfrm>
            <a:off x="7705391" y="212079"/>
            <a:ext cx="4686300" cy="1685077"/>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11500" kern="1200" dirty="0">
                <a:solidFill>
                  <a:schemeClr val="accent5">
                    <a:lumMod val="50000"/>
                  </a:schemeClr>
                </a:solidFill>
                <a:latin typeface="Berlin Sans FB Demi" panose="020E0802020502020306" pitchFamily="34" charset="0"/>
                <a:ea typeface="+mj-ea"/>
                <a:cs typeface="+mj-cs"/>
              </a:rPr>
              <a:t>Sofia </a:t>
            </a:r>
            <a:r>
              <a:rPr lang="en-US" sz="2000" kern="1200" dirty="0">
                <a:solidFill>
                  <a:schemeClr val="accent5">
                    <a:lumMod val="50000"/>
                  </a:schemeClr>
                </a:solidFill>
                <a:latin typeface="Century Gothic" panose="020B0502020202020204" pitchFamily="34" charset="0"/>
                <a:ea typeface="+mj-ea"/>
                <a:cs typeface="+mj-cs"/>
              </a:rPr>
              <a:t> </a:t>
            </a:r>
          </a:p>
        </p:txBody>
      </p:sp>
      <p:grpSp>
        <p:nvGrpSpPr>
          <p:cNvPr id="7" name="Group 6"/>
          <p:cNvGrpSpPr/>
          <p:nvPr/>
        </p:nvGrpSpPr>
        <p:grpSpPr>
          <a:xfrm>
            <a:off x="1295845" y="1632036"/>
            <a:ext cx="9524275" cy="2351315"/>
            <a:chOff x="258927" y="1683656"/>
            <a:chExt cx="9524275" cy="2351315"/>
          </a:xfrm>
        </p:grpSpPr>
        <p:sp>
          <p:nvSpPr>
            <p:cNvPr id="8" name="Oval 7"/>
            <p:cNvSpPr/>
            <p:nvPr/>
          </p:nvSpPr>
          <p:spPr>
            <a:xfrm>
              <a:off x="5077625" y="1718531"/>
              <a:ext cx="2291550" cy="2316440"/>
            </a:xfrm>
            <a:prstGeom prst="ellipse">
              <a:avLst/>
            </a:prstGeom>
            <a:solidFill>
              <a:schemeClr val="bg1">
                <a:lumMod val="95000"/>
              </a:schemeClr>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57150">
                  <a:solidFill>
                    <a:schemeClr val="tx1"/>
                  </a:solidFill>
                </a:ln>
                <a:solidFill>
                  <a:schemeClr val="bg1"/>
                </a:solidFill>
              </a:endParaRPr>
            </a:p>
          </p:txBody>
        </p:sp>
        <p:sp>
          <p:nvSpPr>
            <p:cNvPr id="9" name="Oval 8"/>
            <p:cNvSpPr/>
            <p:nvPr/>
          </p:nvSpPr>
          <p:spPr>
            <a:xfrm>
              <a:off x="258927" y="1683657"/>
              <a:ext cx="2281159" cy="2295859"/>
            </a:xfrm>
            <a:prstGeom prst="ellipse">
              <a:avLst/>
            </a:prstGeom>
            <a:solidFill>
              <a:schemeClr val="bg1">
                <a:lumMod val="95000"/>
              </a:schemeClr>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57150">
                  <a:solidFill>
                    <a:schemeClr val="tx1"/>
                  </a:solidFill>
                </a:ln>
                <a:solidFill>
                  <a:schemeClr val="bg1"/>
                </a:solidFill>
              </a:endParaRPr>
            </a:p>
          </p:txBody>
        </p:sp>
        <p:sp>
          <p:nvSpPr>
            <p:cNvPr id="10" name="TextBox 9"/>
            <p:cNvSpPr txBox="1"/>
            <p:nvPr/>
          </p:nvSpPr>
          <p:spPr>
            <a:xfrm>
              <a:off x="412746" y="2127837"/>
              <a:ext cx="2007291" cy="1200329"/>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8000" dirty="0">
                  <a:solidFill>
                    <a:schemeClr val="accent5">
                      <a:lumMod val="50000"/>
                    </a:schemeClr>
                  </a:solidFill>
                  <a:latin typeface="Calibri" panose="020F0502020204030204" pitchFamily="34" charset="0"/>
                  <a:ea typeface="+mj-ea"/>
                  <a:cs typeface="Calibri" panose="020F0502020204030204" pitchFamily="34" charset="0"/>
                </a:rPr>
                <a:t>IPP</a:t>
              </a:r>
            </a:p>
          </p:txBody>
        </p:sp>
        <p:sp>
          <p:nvSpPr>
            <p:cNvPr id="11" name="Oval 10"/>
            <p:cNvSpPr/>
            <p:nvPr/>
          </p:nvSpPr>
          <p:spPr>
            <a:xfrm>
              <a:off x="2616304" y="1683656"/>
              <a:ext cx="2367958" cy="2351315"/>
            </a:xfrm>
            <a:prstGeom prst="ellipse">
              <a:avLst/>
            </a:prstGeom>
            <a:solidFill>
              <a:schemeClr val="bg1">
                <a:lumMod val="95000"/>
              </a:schemeClr>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57150">
                  <a:solidFill>
                    <a:schemeClr val="tx1"/>
                  </a:solidFill>
                </a:ln>
                <a:solidFill>
                  <a:schemeClr val="bg1"/>
                </a:solidFill>
              </a:endParaRPr>
            </a:p>
          </p:txBody>
        </p:sp>
        <p:sp>
          <p:nvSpPr>
            <p:cNvPr id="12" name="TextBox 11"/>
            <p:cNvSpPr txBox="1"/>
            <p:nvPr/>
          </p:nvSpPr>
          <p:spPr>
            <a:xfrm>
              <a:off x="2740342" y="2212053"/>
              <a:ext cx="2065712" cy="1255728"/>
            </a:xfrm>
            <a:prstGeom prst="rect">
              <a:avLst/>
            </a:prstGeom>
            <a:noFill/>
          </p:spPr>
          <p:txBody>
            <a:bodyPr wrap="square" rtlCol="0">
              <a:spAutoFit/>
            </a:bodyPr>
            <a:lstStyle/>
            <a:p>
              <a:pPr algn="ctr">
                <a:lnSpc>
                  <a:spcPct val="90000"/>
                </a:lnSpc>
                <a:spcBef>
                  <a:spcPct val="0"/>
                </a:spcBef>
              </a:pPr>
              <a:r>
                <a:rPr lang="en-US" sz="2800" dirty="0" err="1">
                  <a:solidFill>
                    <a:schemeClr val="accent5">
                      <a:lumMod val="50000"/>
                    </a:schemeClr>
                  </a:solidFill>
                  <a:latin typeface="Calibri" panose="020F0502020204030204" pitchFamily="34" charset="0"/>
                  <a:cs typeface="Calibri" panose="020F0502020204030204" pitchFamily="34" charset="0"/>
                </a:rPr>
                <a:t>Báo</a:t>
              </a:r>
              <a:r>
                <a:rPr lang="en-US" sz="2800" dirty="0">
                  <a:solidFill>
                    <a:schemeClr val="accent5">
                      <a:lumMod val="50000"/>
                    </a:schemeClr>
                  </a:solidFill>
                  <a:latin typeface="Calibri" panose="020F0502020204030204" pitchFamily="34" charset="0"/>
                  <a:cs typeface="Calibri" panose="020F0502020204030204" pitchFamily="34" charset="0"/>
                </a:rPr>
                <a:t> </a:t>
              </a:r>
              <a:r>
                <a:rPr lang="en-US" sz="2800" dirty="0" err="1">
                  <a:solidFill>
                    <a:schemeClr val="accent5">
                      <a:lumMod val="50000"/>
                    </a:schemeClr>
                  </a:solidFill>
                  <a:latin typeface="Calibri" panose="020F0502020204030204" pitchFamily="34" charset="0"/>
                  <a:cs typeface="Calibri" panose="020F0502020204030204" pitchFamily="34" charset="0"/>
                </a:rPr>
                <a:t>cáo</a:t>
              </a:r>
              <a:r>
                <a:rPr lang="en-US" sz="2800" dirty="0">
                  <a:solidFill>
                    <a:schemeClr val="accent5">
                      <a:lumMod val="50000"/>
                    </a:schemeClr>
                  </a:solidFill>
                  <a:latin typeface="Calibri" panose="020F0502020204030204" pitchFamily="34" charset="0"/>
                  <a:cs typeface="Calibri" panose="020F0502020204030204" pitchFamily="34" charset="0"/>
                </a:rPr>
                <a:t> Chi </a:t>
              </a:r>
              <a:r>
                <a:rPr lang="en-US" sz="2800" dirty="0" err="1">
                  <a:solidFill>
                    <a:schemeClr val="accent5">
                      <a:lumMod val="50000"/>
                    </a:schemeClr>
                  </a:solidFill>
                  <a:latin typeface="Calibri" panose="020F0502020204030204" pitchFamily="34" charset="0"/>
                  <a:cs typeface="Calibri" panose="020F0502020204030204" pitchFamily="34" charset="0"/>
                </a:rPr>
                <a:t>phí</a:t>
              </a:r>
              <a:r>
                <a:rPr lang="en-US" sz="2800" dirty="0">
                  <a:solidFill>
                    <a:schemeClr val="accent5">
                      <a:lumMod val="50000"/>
                    </a:schemeClr>
                  </a:solidFill>
                  <a:latin typeface="Calibri" panose="020F0502020204030204" pitchFamily="34" charset="0"/>
                  <a:cs typeface="Calibri" panose="020F0502020204030204" pitchFamily="34" charset="0"/>
                </a:rPr>
                <a:t> </a:t>
              </a:r>
              <a:r>
                <a:rPr lang="en-US" sz="2800" dirty="0" err="1">
                  <a:solidFill>
                    <a:schemeClr val="accent5">
                      <a:lumMod val="50000"/>
                    </a:schemeClr>
                  </a:solidFill>
                  <a:latin typeface="Calibri" panose="020F0502020204030204" pitchFamily="34" charset="0"/>
                  <a:cs typeface="Calibri" panose="020F0502020204030204" pitchFamily="34" charset="0"/>
                </a:rPr>
                <a:t>Hàng</a:t>
              </a:r>
              <a:r>
                <a:rPr lang="en-US" sz="2800" dirty="0">
                  <a:solidFill>
                    <a:schemeClr val="accent5">
                      <a:lumMod val="50000"/>
                    </a:schemeClr>
                  </a:solidFill>
                  <a:latin typeface="Calibri" panose="020F0502020204030204" pitchFamily="34" charset="0"/>
                  <a:cs typeface="Calibri" panose="020F0502020204030204" pitchFamily="34" charset="0"/>
                </a:rPr>
                <a:t> </a:t>
              </a:r>
              <a:r>
                <a:rPr lang="en-US" sz="2800" dirty="0" err="1">
                  <a:solidFill>
                    <a:schemeClr val="accent5">
                      <a:lumMod val="50000"/>
                    </a:schemeClr>
                  </a:solidFill>
                  <a:latin typeface="Calibri" panose="020F0502020204030204" pitchFamily="34" charset="0"/>
                  <a:cs typeface="Calibri" panose="020F0502020204030204" pitchFamily="34" charset="0"/>
                </a:rPr>
                <a:t>năm</a:t>
              </a:r>
              <a:endParaRPr lang="en-US" sz="2800" dirty="0">
                <a:solidFill>
                  <a:schemeClr val="accent5">
                    <a:lumMod val="50000"/>
                  </a:schemeClr>
                </a:solidFill>
                <a:latin typeface="Calibri" panose="020F0502020204030204" pitchFamily="34" charset="0"/>
                <a:cs typeface="Calibri" panose="020F0502020204030204" pitchFamily="34" charset="0"/>
              </a:endParaRPr>
            </a:p>
          </p:txBody>
        </p:sp>
        <p:sp>
          <p:nvSpPr>
            <p:cNvPr id="16" name="Oval 15"/>
            <p:cNvSpPr/>
            <p:nvPr/>
          </p:nvSpPr>
          <p:spPr>
            <a:xfrm>
              <a:off x="7491652" y="1718531"/>
              <a:ext cx="2291550" cy="2316440"/>
            </a:xfrm>
            <a:prstGeom prst="ellipse">
              <a:avLst/>
            </a:prstGeom>
            <a:solidFill>
              <a:schemeClr val="bg1">
                <a:lumMod val="95000"/>
              </a:schemeClr>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57150">
                  <a:solidFill>
                    <a:schemeClr val="tx1"/>
                  </a:solidFill>
                </a:ln>
                <a:solidFill>
                  <a:schemeClr val="bg1"/>
                </a:solidFill>
              </a:endParaRPr>
            </a:p>
          </p:txBody>
        </p:sp>
        <p:pic>
          <p:nvPicPr>
            <p:cNvPr id="18" name="Picture 17" descr="File:Cornflower blue check.svg"/>
            <p:cNvPicPr>
              <a:picLocks noChangeAspect="1"/>
            </p:cNvPicPr>
            <p:nvPr/>
          </p:nvPicPr>
          <p:blipFill>
            <a:blip r:embed="rId3" cstate="print">
              <a:duotone>
                <a:prstClr val="black"/>
                <a:schemeClr val="accent1">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7713274" y="2023120"/>
              <a:ext cx="1704327" cy="1696929"/>
            </a:xfrm>
            <a:prstGeom prst="rect">
              <a:avLst/>
            </a:prstGeom>
          </p:spPr>
        </p:pic>
        <p:sp>
          <p:nvSpPr>
            <p:cNvPr id="20" name="TextBox 19"/>
            <p:cNvSpPr txBox="1"/>
            <p:nvPr/>
          </p:nvSpPr>
          <p:spPr>
            <a:xfrm>
              <a:off x="7800211" y="3087787"/>
              <a:ext cx="1786724" cy="590931"/>
            </a:xfrm>
            <a:prstGeom prst="rect">
              <a:avLst/>
            </a:prstGeom>
            <a:noFill/>
          </p:spPr>
          <p:txBody>
            <a:bodyPr wrap="square" rtlCol="0">
              <a:spAutoFit/>
            </a:bodyPr>
            <a:lstStyle/>
            <a:p>
              <a:pPr algn="ctr">
                <a:lnSpc>
                  <a:spcPct val="90000"/>
                </a:lnSpc>
                <a:spcBef>
                  <a:spcPct val="0"/>
                </a:spcBef>
              </a:pPr>
              <a:r>
                <a:rPr lang="en-US"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THAY ĐỔI VỀ HOÀN CẢNH</a:t>
              </a:r>
            </a:p>
          </p:txBody>
        </p:sp>
        <p:sp>
          <p:nvSpPr>
            <p:cNvPr id="21" name="Rectangle 20"/>
            <p:cNvSpPr/>
            <p:nvPr/>
          </p:nvSpPr>
          <p:spPr>
            <a:xfrm>
              <a:off x="7634485" y="2244073"/>
              <a:ext cx="2118175" cy="646331"/>
            </a:xfrm>
            <a:prstGeom prst="rect">
              <a:avLst/>
            </a:prstGeom>
          </p:spPr>
          <p:txBody>
            <a:bodyPr wrap="square">
              <a:spAutoFit/>
            </a:bodyPr>
            <a:lstStyle/>
            <a:p>
              <a:pPr algn="ctr"/>
              <a:r>
                <a:rPr lang="en-US"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NHU CẦU CHƯA ĐƯỢC ĐÁP ỨNG</a:t>
              </a:r>
              <a:endParaRPr lang="en-US" b="1" dirty="0">
                <a:latin typeface="Calibri" panose="020F0502020204030204" pitchFamily="34" charset="0"/>
                <a:cs typeface="Calibri" panose="020F0502020204030204" pitchFamily="34" charset="0"/>
              </a:endParaRPr>
            </a:p>
          </p:txBody>
        </p:sp>
      </p:grpSp>
      <p:grpSp>
        <p:nvGrpSpPr>
          <p:cNvPr id="22" name="Group 21"/>
          <p:cNvGrpSpPr/>
          <p:nvPr/>
        </p:nvGrpSpPr>
        <p:grpSpPr>
          <a:xfrm>
            <a:off x="3213802" y="4338536"/>
            <a:ext cx="2495651" cy="2076451"/>
            <a:chOff x="567622" y="1999314"/>
            <a:chExt cx="2495651" cy="2076451"/>
          </a:xfrm>
        </p:grpSpPr>
        <p:sp>
          <p:nvSpPr>
            <p:cNvPr id="23" name="Rectangle 22"/>
            <p:cNvSpPr/>
            <p:nvPr/>
          </p:nvSpPr>
          <p:spPr>
            <a:xfrm>
              <a:off x="567622" y="1999314"/>
              <a:ext cx="2495651" cy="2076451"/>
            </a:xfrm>
            <a:prstGeom prst="rect">
              <a:avLst/>
            </a:prstGeom>
            <a:solidFill>
              <a:schemeClr val="bg2">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p:nvSpPr>
          <p:spPr>
            <a:xfrm>
              <a:off x="712864" y="2106414"/>
              <a:ext cx="2205166" cy="18622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p:cNvSpPr txBox="1"/>
            <p:nvPr/>
          </p:nvSpPr>
          <p:spPr>
            <a:xfrm>
              <a:off x="832862" y="2233425"/>
              <a:ext cx="1923838" cy="757130"/>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2400" b="1" u="sng" kern="1200" dirty="0">
                  <a:solidFill>
                    <a:schemeClr val="accent5">
                      <a:lumMod val="50000"/>
                    </a:schemeClr>
                  </a:solidFill>
                  <a:latin typeface="Calibri" panose="020F0502020204030204" pitchFamily="34" charset="0"/>
                  <a:ea typeface="+mj-ea"/>
                  <a:cs typeface="Calibri" panose="020F0502020204030204" pitchFamily="34" charset="0"/>
                </a:rPr>
                <a:t>CHI TIÊU </a:t>
              </a:r>
              <a:r>
                <a:rPr lang="en-US" sz="2400" kern="1200" dirty="0">
                  <a:solidFill>
                    <a:schemeClr val="accent5">
                      <a:lumMod val="50000"/>
                    </a:schemeClr>
                  </a:solidFill>
                  <a:latin typeface="Calibri" panose="020F0502020204030204" pitchFamily="34" charset="0"/>
                  <a:ea typeface="+mj-ea"/>
                  <a:cs typeface="Calibri" panose="020F0502020204030204" pitchFamily="34" charset="0"/>
                </a:rPr>
                <a:t>TRONG</a:t>
              </a:r>
            </a:p>
          </p:txBody>
        </p:sp>
        <p:sp>
          <p:nvSpPr>
            <p:cNvPr id="26" name="TextBox 25"/>
            <p:cNvSpPr txBox="1"/>
            <p:nvPr/>
          </p:nvSpPr>
          <p:spPr>
            <a:xfrm>
              <a:off x="1272837" y="2822447"/>
              <a:ext cx="1043888" cy="923330"/>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6000" kern="1200" dirty="0">
                  <a:solidFill>
                    <a:schemeClr val="accent5">
                      <a:lumMod val="50000"/>
                    </a:schemeClr>
                  </a:solidFill>
                  <a:latin typeface="Calibri" panose="020F0502020204030204" pitchFamily="34" charset="0"/>
                  <a:ea typeface="+mj-ea"/>
                  <a:cs typeface="Calibri" panose="020F0502020204030204" pitchFamily="34" charset="0"/>
                </a:rPr>
                <a:t>12</a:t>
              </a:r>
              <a:endParaRPr lang="en-US" sz="8000" kern="1200" dirty="0">
                <a:solidFill>
                  <a:schemeClr val="accent5">
                    <a:lumMod val="50000"/>
                  </a:schemeClr>
                </a:solidFill>
                <a:latin typeface="Calibri" panose="020F0502020204030204" pitchFamily="34" charset="0"/>
                <a:ea typeface="+mj-ea"/>
                <a:cs typeface="Calibri" panose="020F0502020204030204" pitchFamily="34" charset="0"/>
              </a:endParaRPr>
            </a:p>
          </p:txBody>
        </p:sp>
        <p:sp>
          <p:nvSpPr>
            <p:cNvPr id="27" name="TextBox 26"/>
            <p:cNvSpPr txBox="1"/>
            <p:nvPr/>
          </p:nvSpPr>
          <p:spPr>
            <a:xfrm>
              <a:off x="832862" y="3597482"/>
              <a:ext cx="2085168" cy="424732"/>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2400" dirty="0">
                  <a:solidFill>
                    <a:schemeClr val="accent5">
                      <a:lumMod val="50000"/>
                    </a:schemeClr>
                  </a:solidFill>
                  <a:latin typeface="Calibri" panose="020F0502020204030204" pitchFamily="34" charset="0"/>
                  <a:ea typeface="+mj-ea"/>
                  <a:cs typeface="Calibri" panose="020F0502020204030204" pitchFamily="34" charset="0"/>
                </a:rPr>
                <a:t>THÁNG QUA</a:t>
              </a:r>
              <a:endParaRPr lang="en-US" sz="2400" kern="1200" dirty="0">
                <a:solidFill>
                  <a:schemeClr val="accent5">
                    <a:lumMod val="50000"/>
                  </a:schemeClr>
                </a:solidFill>
                <a:latin typeface="Calibri" panose="020F0502020204030204" pitchFamily="34" charset="0"/>
                <a:ea typeface="+mj-ea"/>
                <a:cs typeface="Calibri" panose="020F0502020204030204" pitchFamily="34" charset="0"/>
              </a:endParaRPr>
            </a:p>
          </p:txBody>
        </p:sp>
      </p:grpSp>
      <p:sp>
        <p:nvSpPr>
          <p:cNvPr id="28" name="Equal 27"/>
          <p:cNvSpPr/>
          <p:nvPr/>
        </p:nvSpPr>
        <p:spPr>
          <a:xfrm>
            <a:off x="5892845" y="4941800"/>
            <a:ext cx="974428" cy="708811"/>
          </a:xfrm>
          <a:prstGeom prst="mathEqual">
            <a:avLst>
              <a:gd name="adj1" fmla="val 16126"/>
              <a:gd name="adj2" fmla="val 11760"/>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9" name="TextBox 28"/>
          <p:cNvSpPr txBox="1"/>
          <p:nvPr/>
        </p:nvSpPr>
        <p:spPr>
          <a:xfrm>
            <a:off x="7012516" y="4917109"/>
            <a:ext cx="2335869" cy="7017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4400" kern="1200" dirty="0">
                <a:solidFill>
                  <a:schemeClr val="accent5">
                    <a:lumMod val="50000"/>
                  </a:schemeClr>
                </a:solidFill>
                <a:latin typeface="Calibri" panose="020F0502020204030204" pitchFamily="34" charset="0"/>
                <a:ea typeface="+mj-ea"/>
                <a:cs typeface="Calibri" panose="020F0502020204030204" pitchFamily="34" charset="0"/>
              </a:rPr>
              <a:t>$2,100</a:t>
            </a:r>
            <a:endParaRPr lang="en-US" sz="6000" kern="1200" dirty="0">
              <a:solidFill>
                <a:schemeClr val="accent5">
                  <a:lumMod val="50000"/>
                </a:schemeClr>
              </a:solidFill>
              <a:latin typeface="Calibri" panose="020F0502020204030204" pitchFamily="34" charset="0"/>
              <a:ea typeface="+mj-ea"/>
              <a:cs typeface="Calibri" panose="020F0502020204030204" pitchFamily="34" charset="0"/>
            </a:endParaRPr>
          </a:p>
        </p:txBody>
      </p:sp>
      <p:sp>
        <p:nvSpPr>
          <p:cNvPr id="34" name="TextBox 33"/>
          <p:cNvSpPr txBox="1"/>
          <p:nvPr/>
        </p:nvSpPr>
        <p:spPr>
          <a:xfrm>
            <a:off x="6272849" y="1971722"/>
            <a:ext cx="1982762" cy="341632"/>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b="1" u="sng" kern="1200" dirty="0">
                <a:solidFill>
                  <a:schemeClr val="accent5">
                    <a:lumMod val="50000"/>
                  </a:schemeClr>
                </a:solidFill>
                <a:latin typeface="Calibri" panose="020F0502020204030204" pitchFamily="34" charset="0"/>
                <a:ea typeface="+mj-ea"/>
                <a:cs typeface="Calibri" panose="020F0502020204030204" pitchFamily="34" charset="0"/>
              </a:rPr>
              <a:t>CHI TIÊU</a:t>
            </a:r>
            <a:r>
              <a:rPr lang="en-US" kern="1200" dirty="0">
                <a:solidFill>
                  <a:schemeClr val="accent5">
                    <a:lumMod val="50000"/>
                  </a:schemeClr>
                </a:solidFill>
                <a:latin typeface="Calibri" panose="020F0502020204030204" pitchFamily="34" charset="0"/>
                <a:ea typeface="+mj-ea"/>
                <a:cs typeface="Calibri" panose="020F0502020204030204" pitchFamily="34" charset="0"/>
              </a:rPr>
              <a:t> TRONG</a:t>
            </a:r>
          </a:p>
        </p:txBody>
      </p:sp>
      <p:sp>
        <p:nvSpPr>
          <p:cNvPr id="35" name="TextBox 34"/>
          <p:cNvSpPr txBox="1"/>
          <p:nvPr/>
        </p:nvSpPr>
        <p:spPr>
          <a:xfrm>
            <a:off x="6753249" y="2299265"/>
            <a:ext cx="1080245" cy="923330"/>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6000" kern="1200" dirty="0">
                <a:solidFill>
                  <a:schemeClr val="accent5">
                    <a:lumMod val="50000"/>
                  </a:schemeClr>
                </a:solidFill>
                <a:latin typeface="Calibri" panose="020F0502020204030204" pitchFamily="34" charset="0"/>
                <a:ea typeface="+mj-ea"/>
                <a:cs typeface="Calibri" panose="020F0502020204030204" pitchFamily="34" charset="0"/>
              </a:rPr>
              <a:t>12</a:t>
            </a:r>
            <a:endParaRPr lang="en-US" sz="8000" kern="1200" dirty="0">
              <a:solidFill>
                <a:schemeClr val="accent5">
                  <a:lumMod val="50000"/>
                </a:schemeClr>
              </a:solidFill>
              <a:latin typeface="Calibri" panose="020F0502020204030204" pitchFamily="34" charset="0"/>
              <a:ea typeface="+mj-ea"/>
              <a:cs typeface="Calibri" panose="020F0502020204030204" pitchFamily="34" charset="0"/>
            </a:endParaRPr>
          </a:p>
        </p:txBody>
      </p:sp>
      <p:sp>
        <p:nvSpPr>
          <p:cNvPr id="37" name="TextBox 36"/>
          <p:cNvSpPr txBox="1"/>
          <p:nvPr/>
        </p:nvSpPr>
        <p:spPr>
          <a:xfrm>
            <a:off x="6114544" y="2975662"/>
            <a:ext cx="2291549" cy="507831"/>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2800" dirty="0">
                <a:solidFill>
                  <a:schemeClr val="accent5">
                    <a:lumMod val="50000"/>
                  </a:schemeClr>
                </a:solidFill>
                <a:latin typeface="Calibri" panose="020F0502020204030204" pitchFamily="34" charset="0"/>
                <a:ea typeface="+mj-ea"/>
                <a:cs typeface="Calibri" panose="020F0502020204030204" pitchFamily="34" charset="0"/>
              </a:rPr>
              <a:t>THÁNG</a:t>
            </a:r>
            <a:r>
              <a:rPr lang="en-US" sz="3000" dirty="0">
                <a:solidFill>
                  <a:schemeClr val="accent5">
                    <a:lumMod val="50000"/>
                  </a:schemeClr>
                </a:solidFill>
                <a:latin typeface="Calibri" panose="020F0502020204030204" pitchFamily="34" charset="0"/>
                <a:ea typeface="+mj-ea"/>
                <a:cs typeface="Calibri" panose="020F0502020204030204" pitchFamily="34" charset="0"/>
              </a:rPr>
              <a:t> QUA </a:t>
            </a:r>
            <a:endParaRPr lang="en-US" sz="3000" kern="1200" dirty="0">
              <a:solidFill>
                <a:schemeClr val="accent5">
                  <a:lumMod val="50000"/>
                </a:schemeClr>
              </a:solidFill>
              <a:latin typeface="Calibri" panose="020F0502020204030204" pitchFamily="34" charset="0"/>
              <a:ea typeface="+mj-ea"/>
              <a:cs typeface="Calibri" panose="020F0502020204030204" pitchFamily="34" charset="0"/>
            </a:endParaRPr>
          </a:p>
        </p:txBody>
      </p:sp>
    </p:spTree>
    <p:extLst>
      <p:ext uri="{BB962C8B-B14F-4D97-AF65-F5344CB8AC3E}">
        <p14:creationId xmlns:p14="http://schemas.microsoft.com/office/powerpoint/2010/main" val="33571794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C381D81-C176-EE4F-B615-2DB4E3D294B9}"/>
              </a:ext>
            </a:extLst>
          </p:cNvPr>
          <p:cNvSpPr txBox="1"/>
          <p:nvPr/>
        </p:nvSpPr>
        <p:spPr>
          <a:xfrm>
            <a:off x="7727592" y="-23780"/>
            <a:ext cx="4686300" cy="1685077"/>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11500" kern="1200" dirty="0">
                <a:solidFill>
                  <a:schemeClr val="accent5">
                    <a:lumMod val="50000"/>
                  </a:schemeClr>
                </a:solidFill>
                <a:latin typeface="Berlin Sans FB Demi" panose="020E0802020502020306" pitchFamily="34" charset="0"/>
                <a:ea typeface="+mj-ea"/>
                <a:cs typeface="+mj-cs"/>
              </a:rPr>
              <a:t>Sofia </a:t>
            </a:r>
            <a:r>
              <a:rPr lang="en-US" sz="2000" kern="1200" dirty="0">
                <a:solidFill>
                  <a:schemeClr val="accent5">
                    <a:lumMod val="50000"/>
                  </a:schemeClr>
                </a:solidFill>
                <a:latin typeface="Century Gothic" panose="020B0502020202020204" pitchFamily="34" charset="0"/>
                <a:ea typeface="+mj-ea"/>
                <a:cs typeface="+mj-cs"/>
              </a:rPr>
              <a:t> </a:t>
            </a:r>
          </a:p>
        </p:txBody>
      </p:sp>
      <p:sp>
        <p:nvSpPr>
          <p:cNvPr id="5" name="Text Placeholder 1">
            <a:extLst>
              <a:ext uri="{FF2B5EF4-FFF2-40B4-BE49-F238E27FC236}">
                <a16:creationId xmlns:a16="http://schemas.microsoft.com/office/drawing/2014/main" id="{92769DD7-D843-1849-8BC2-DF9B8C3BE87A}"/>
              </a:ext>
            </a:extLst>
          </p:cNvPr>
          <p:cNvSpPr>
            <a:spLocks noGrp="1"/>
          </p:cNvSpPr>
          <p:nvPr>
            <p:ph type="body" sz="quarter" idx="13"/>
          </p:nvPr>
        </p:nvSpPr>
        <p:spPr>
          <a:xfrm>
            <a:off x="105673" y="100837"/>
            <a:ext cx="6847181" cy="862561"/>
          </a:xfrm>
        </p:spPr>
        <p:txBody>
          <a:bodyPr/>
          <a:lstStyle/>
          <a:p>
            <a:r>
              <a:rPr lang="en-US" sz="2800" dirty="0">
                <a:latin typeface="Calibri" panose="020F0502020204030204" pitchFamily="34" charset="0"/>
                <a:cs typeface="Calibri" panose="020F0502020204030204" pitchFamily="34" charset="0"/>
              </a:rPr>
              <a:t>THANH TOÁN DỊCH VỤ VÀ SỰ HỖ T</a:t>
            </a:r>
            <a:r>
              <a:rPr lang="en-US" sz="2800" dirty="0"/>
              <a:t>RỢ</a:t>
            </a:r>
          </a:p>
        </p:txBody>
      </p:sp>
      <p:sp>
        <p:nvSpPr>
          <p:cNvPr id="6" name="TextBox 5">
            <a:extLst>
              <a:ext uri="{FF2B5EF4-FFF2-40B4-BE49-F238E27FC236}">
                <a16:creationId xmlns:a16="http://schemas.microsoft.com/office/drawing/2014/main" id="{3CCBA545-FD3B-4643-87F0-79DAACE52101}"/>
              </a:ext>
            </a:extLst>
          </p:cNvPr>
          <p:cNvSpPr txBox="1"/>
          <p:nvPr/>
        </p:nvSpPr>
        <p:spPr>
          <a:xfrm>
            <a:off x="0" y="610286"/>
            <a:ext cx="4039078" cy="466281"/>
          </a:xfrm>
          <a:prstGeom prst="rect">
            <a:avLst/>
          </a:prstGeom>
          <a:noFill/>
        </p:spPr>
        <p:txBody>
          <a:bodyPr wrap="square" rtlCol="0">
            <a:spAutoFit/>
          </a:bodyPr>
          <a:lstStyle/>
          <a:p>
            <a:pPr algn="r">
              <a:lnSpc>
                <a:spcPct val="90000"/>
              </a:lnSpc>
              <a:spcBef>
                <a:spcPct val="0"/>
              </a:spcBef>
            </a:pPr>
            <a:r>
              <a:rPr lang="en-US" sz="2700" b="1" dirty="0">
                <a:solidFill>
                  <a:schemeClr val="bg2">
                    <a:lumMod val="10000"/>
                  </a:schemeClr>
                </a:solidFill>
                <a:latin typeface="Calibri" panose="020F0502020204030204" pitchFamily="34" charset="0"/>
                <a:cs typeface="Calibri" panose="020F0502020204030204" pitchFamily="34" charset="0"/>
              </a:rPr>
              <a:t>NGÂN SÁCH CÁ NHÂN</a:t>
            </a:r>
          </a:p>
        </p:txBody>
      </p:sp>
      <p:grpSp>
        <p:nvGrpSpPr>
          <p:cNvPr id="58" name="Group 57"/>
          <p:cNvGrpSpPr/>
          <p:nvPr/>
        </p:nvGrpSpPr>
        <p:grpSpPr>
          <a:xfrm>
            <a:off x="-393953" y="704422"/>
            <a:ext cx="3714069" cy="3559306"/>
            <a:chOff x="-590377" y="443273"/>
            <a:chExt cx="4387731" cy="4167326"/>
          </a:xfrm>
        </p:grpSpPr>
        <p:sp>
          <p:nvSpPr>
            <p:cNvPr id="7" name="Explosion 2 6"/>
            <p:cNvSpPr/>
            <p:nvPr/>
          </p:nvSpPr>
          <p:spPr>
            <a:xfrm rot="1176629">
              <a:off x="-590377" y="443273"/>
              <a:ext cx="4387731" cy="4167326"/>
            </a:xfrm>
            <a:prstGeom prst="irregularSeal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p:cNvSpPr/>
            <p:nvPr/>
          </p:nvSpPr>
          <p:spPr>
            <a:xfrm>
              <a:off x="41382" y="1405649"/>
              <a:ext cx="2458468" cy="2460449"/>
            </a:xfrm>
            <a:prstGeom prst="ellipse">
              <a:avLst/>
            </a:prstGeom>
            <a:solidFill>
              <a:schemeClr val="bg1">
                <a:lumMod val="95000"/>
              </a:schemeClr>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57150">
                  <a:solidFill>
                    <a:schemeClr val="tx1"/>
                  </a:solidFill>
                </a:ln>
                <a:solidFill>
                  <a:schemeClr val="bg1"/>
                </a:solidFill>
              </a:endParaRPr>
            </a:p>
          </p:txBody>
        </p:sp>
        <p:pic>
          <p:nvPicPr>
            <p:cNvPr id="19" name="Picture 18" descr="File:Cornflower blue check.svg"/>
            <p:cNvPicPr>
              <a:picLocks noChangeAspect="1"/>
            </p:cNvPicPr>
            <p:nvPr/>
          </p:nvPicPr>
          <p:blipFill>
            <a:blip r:embed="rId3" cstate="print">
              <a:duotone>
                <a:prstClr val="black"/>
                <a:schemeClr val="accent1">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68656" y="1654059"/>
              <a:ext cx="1704327" cy="1696929"/>
            </a:xfrm>
            <a:prstGeom prst="rect">
              <a:avLst/>
            </a:prstGeom>
          </p:spPr>
        </p:pic>
        <p:sp>
          <p:nvSpPr>
            <p:cNvPr id="22" name="Rectangle 21"/>
            <p:cNvSpPr/>
            <p:nvPr/>
          </p:nvSpPr>
          <p:spPr>
            <a:xfrm>
              <a:off x="-61247" y="1844687"/>
              <a:ext cx="2625388" cy="1405376"/>
            </a:xfrm>
            <a:prstGeom prst="rect">
              <a:avLst/>
            </a:prstGeom>
          </p:spPr>
          <p:txBody>
            <a:bodyPr wrap="square">
              <a:spAutoFit/>
            </a:bodyPr>
            <a:lstStyle/>
            <a:p>
              <a:pPr algn="ctr"/>
              <a:r>
                <a:rPr lang="en-US" sz="24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NHU CẦU </a:t>
              </a:r>
              <a:br>
                <a:rPr lang="en-US" sz="24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4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CHƯA ĐƯỢC ĐÁP ỨNG</a:t>
              </a:r>
              <a:endParaRPr lang="en-US" sz="2400" b="1" dirty="0">
                <a:latin typeface="Calibri" panose="020F0502020204030204" pitchFamily="34" charset="0"/>
                <a:cs typeface="Calibri" panose="020F0502020204030204" pitchFamily="34" charset="0"/>
              </a:endParaRPr>
            </a:p>
          </p:txBody>
        </p:sp>
      </p:grpSp>
      <p:grpSp>
        <p:nvGrpSpPr>
          <p:cNvPr id="33" name="Group 32"/>
          <p:cNvGrpSpPr/>
          <p:nvPr/>
        </p:nvGrpSpPr>
        <p:grpSpPr>
          <a:xfrm>
            <a:off x="2887486" y="1461401"/>
            <a:ext cx="6586789" cy="1883009"/>
            <a:chOff x="2903705" y="2165271"/>
            <a:chExt cx="6949259" cy="2333646"/>
          </a:xfrm>
        </p:grpSpPr>
        <p:grpSp>
          <p:nvGrpSpPr>
            <p:cNvPr id="26" name="Group 25"/>
            <p:cNvGrpSpPr/>
            <p:nvPr/>
          </p:nvGrpSpPr>
          <p:grpSpPr>
            <a:xfrm>
              <a:off x="2903705" y="2203058"/>
              <a:ext cx="2281159" cy="2295859"/>
              <a:chOff x="3364980" y="2557665"/>
              <a:chExt cx="2281159" cy="2295859"/>
            </a:xfrm>
          </p:grpSpPr>
          <p:sp>
            <p:nvSpPr>
              <p:cNvPr id="24" name="Oval 23"/>
              <p:cNvSpPr/>
              <p:nvPr/>
            </p:nvSpPr>
            <p:spPr>
              <a:xfrm>
                <a:off x="3364980" y="2557665"/>
                <a:ext cx="2281159" cy="2295859"/>
              </a:xfrm>
              <a:prstGeom prst="ellipse">
                <a:avLst/>
              </a:prstGeom>
              <a:solidFill>
                <a:schemeClr val="bg1">
                  <a:lumMod val="95000"/>
                </a:schemeClr>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57150">
                    <a:solidFill>
                      <a:schemeClr val="tx1"/>
                    </a:solidFill>
                  </a:ln>
                  <a:solidFill>
                    <a:schemeClr val="bg1"/>
                  </a:solidFill>
                </a:endParaRPr>
              </a:p>
            </p:txBody>
          </p:sp>
          <p:sp>
            <p:nvSpPr>
              <p:cNvPr id="25" name="TextBox 24"/>
              <p:cNvSpPr txBox="1"/>
              <p:nvPr/>
            </p:nvSpPr>
            <p:spPr>
              <a:xfrm>
                <a:off x="3705483" y="3105428"/>
                <a:ext cx="1690222" cy="1144299"/>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6000" dirty="0">
                    <a:solidFill>
                      <a:schemeClr val="accent5">
                        <a:lumMod val="50000"/>
                      </a:schemeClr>
                    </a:solidFill>
                    <a:latin typeface="Century Gothic" panose="020B0502020202020204" pitchFamily="34" charset="0"/>
                    <a:ea typeface="+mj-ea"/>
                    <a:cs typeface="+mj-cs"/>
                  </a:rPr>
                  <a:t>IPP</a:t>
                </a:r>
              </a:p>
            </p:txBody>
          </p:sp>
        </p:grpSp>
        <p:pic>
          <p:nvPicPr>
            <p:cNvPr id="27" name="Picture 26"/>
            <p:cNvPicPr>
              <a:picLocks noChangeAspect="1"/>
            </p:cNvPicPr>
            <p:nvPr/>
          </p:nvPicPr>
          <p:blipFill rotWithShape="1">
            <a:blip r:embed="rId5"/>
            <a:srcRect l="53809" t="24191" r="27699" b="45841"/>
            <a:stretch/>
          </p:blipFill>
          <p:spPr>
            <a:xfrm>
              <a:off x="5244921" y="2165271"/>
              <a:ext cx="2266673" cy="229585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0" name="Oval 29"/>
            <p:cNvSpPr/>
            <p:nvPr/>
          </p:nvSpPr>
          <p:spPr>
            <a:xfrm>
              <a:off x="7571805" y="2165272"/>
              <a:ext cx="2281159" cy="2295859"/>
            </a:xfrm>
            <a:prstGeom prst="ellipse">
              <a:avLst/>
            </a:prstGeom>
            <a:solidFill>
              <a:schemeClr val="bg1">
                <a:lumMod val="95000"/>
              </a:schemeClr>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57150">
                  <a:solidFill>
                    <a:schemeClr val="tx1"/>
                  </a:solidFill>
                </a:ln>
                <a:solidFill>
                  <a:schemeClr val="bg1"/>
                </a:solidFill>
              </a:endParaRPr>
            </a:p>
          </p:txBody>
        </p:sp>
        <p:pic>
          <p:nvPicPr>
            <p:cNvPr id="32" name="Picture 31" descr="LiturgyTools.net: Pictures for the 1st Sunday of Advent, Year A"/>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26682" y="2502523"/>
              <a:ext cx="1571404" cy="1571404"/>
            </a:xfrm>
            <a:prstGeom prst="rect">
              <a:avLst/>
            </a:prstGeom>
          </p:spPr>
        </p:pic>
      </p:grpSp>
      <p:grpSp>
        <p:nvGrpSpPr>
          <p:cNvPr id="59" name="Group 58"/>
          <p:cNvGrpSpPr/>
          <p:nvPr/>
        </p:nvGrpSpPr>
        <p:grpSpPr>
          <a:xfrm>
            <a:off x="3078462" y="3344408"/>
            <a:ext cx="6684177" cy="1089529"/>
            <a:chOff x="3463239" y="3415528"/>
            <a:chExt cx="6684177" cy="1089529"/>
          </a:xfrm>
        </p:grpSpPr>
        <p:sp>
          <p:nvSpPr>
            <p:cNvPr id="35" name="TextBox 34"/>
            <p:cNvSpPr txBox="1"/>
            <p:nvPr/>
          </p:nvSpPr>
          <p:spPr>
            <a:xfrm>
              <a:off x="3463239" y="3415528"/>
              <a:ext cx="1841946" cy="1089529"/>
            </a:xfrm>
            <a:prstGeom prst="rect">
              <a:avLst/>
            </a:prstGeom>
            <a:noFill/>
          </p:spPr>
          <p:txBody>
            <a:bodyPr wrap="square" rtlCol="0">
              <a:spAutoFit/>
            </a:bodyPr>
            <a:lstStyle/>
            <a:p>
              <a:pPr algn="ctr">
                <a:lnSpc>
                  <a:spcPct val="90000"/>
                </a:lnSpc>
                <a:spcBef>
                  <a:spcPct val="0"/>
                </a:spcBef>
              </a:pPr>
              <a:r>
                <a:rPr lang="en-US" sz="2400" b="1" dirty="0">
                  <a:solidFill>
                    <a:schemeClr val="accent5">
                      <a:lumMod val="50000"/>
                    </a:schemeClr>
                  </a:solidFill>
                  <a:latin typeface="Calibri" panose="020F0502020204030204" pitchFamily="34" charset="0"/>
                  <a:ea typeface="+mj-ea"/>
                  <a:cs typeface="Calibri" panose="020F0502020204030204" pitchFamily="34" charset="0"/>
                </a:rPr>
                <a:t>40 </a:t>
              </a:r>
              <a:r>
                <a:rPr lang="en-US" sz="2400" b="1" dirty="0" err="1">
                  <a:solidFill>
                    <a:schemeClr val="accent5">
                      <a:lumMod val="50000"/>
                    </a:schemeClr>
                  </a:solidFill>
                  <a:latin typeface="Calibri" panose="020F0502020204030204" pitchFamily="34" charset="0"/>
                  <a:ea typeface="+mj-ea"/>
                  <a:cs typeface="Calibri" panose="020F0502020204030204" pitchFamily="34" charset="0"/>
                </a:rPr>
                <a:t>Giờ</a:t>
              </a:r>
              <a:r>
                <a:rPr lang="en-US" sz="2400" b="1" dirty="0">
                  <a:solidFill>
                    <a:schemeClr val="accent5">
                      <a:lumMod val="50000"/>
                    </a:schemeClr>
                  </a:solidFill>
                  <a:latin typeface="Calibri" panose="020F0502020204030204" pitchFamily="34" charset="0"/>
                  <a:ea typeface="+mj-ea"/>
                  <a:cs typeface="Calibri" panose="020F0502020204030204" pitchFamily="34" charset="0"/>
                </a:rPr>
                <a:t> </a:t>
              </a:r>
              <a:r>
                <a:rPr lang="en-US" sz="2400" b="1" dirty="0" err="1">
                  <a:solidFill>
                    <a:schemeClr val="accent5">
                      <a:lumMod val="50000"/>
                    </a:schemeClr>
                  </a:solidFill>
                  <a:latin typeface="Calibri" panose="020F0502020204030204" pitchFamily="34" charset="0"/>
                  <a:ea typeface="+mj-ea"/>
                  <a:cs typeface="Calibri" panose="020F0502020204030204" pitchFamily="34" charset="0"/>
                </a:rPr>
                <a:t>Nghỉ</a:t>
              </a:r>
              <a:r>
                <a:rPr lang="en-US" sz="2400" b="1" dirty="0">
                  <a:solidFill>
                    <a:schemeClr val="accent5">
                      <a:lumMod val="50000"/>
                    </a:schemeClr>
                  </a:solidFill>
                  <a:latin typeface="Calibri" panose="020F0502020204030204" pitchFamily="34" charset="0"/>
                  <a:ea typeface="+mj-ea"/>
                  <a:cs typeface="Calibri" panose="020F0502020204030204" pitchFamily="34" charset="0"/>
                </a:rPr>
                <a:t> </a:t>
              </a:r>
              <a:r>
                <a:rPr lang="en-US" sz="2400" b="1" dirty="0" err="1">
                  <a:solidFill>
                    <a:schemeClr val="accent5">
                      <a:lumMod val="50000"/>
                    </a:schemeClr>
                  </a:solidFill>
                  <a:latin typeface="Calibri" panose="020F0502020204030204" pitchFamily="34" charset="0"/>
                  <a:ea typeface="+mj-ea"/>
                  <a:cs typeface="Calibri" panose="020F0502020204030204" pitchFamily="34" charset="0"/>
                </a:rPr>
                <a:t>ngơi</a:t>
              </a:r>
              <a:r>
                <a:rPr lang="en-US" sz="2400" b="1" dirty="0">
                  <a:solidFill>
                    <a:schemeClr val="accent5">
                      <a:lumMod val="50000"/>
                    </a:schemeClr>
                  </a:solidFill>
                  <a:latin typeface="Calibri" panose="020F0502020204030204" pitchFamily="34" charset="0"/>
                  <a:ea typeface="+mj-ea"/>
                  <a:cs typeface="Calibri" panose="020F0502020204030204" pitchFamily="34" charset="0"/>
                </a:rPr>
                <a:t> </a:t>
              </a:r>
              <a:r>
                <a:rPr lang="en-US" sz="2400" b="1" dirty="0" err="1">
                  <a:solidFill>
                    <a:schemeClr val="accent5">
                      <a:lumMod val="50000"/>
                    </a:schemeClr>
                  </a:solidFill>
                  <a:latin typeface="Calibri" panose="020F0502020204030204" pitchFamily="34" charset="0"/>
                  <a:ea typeface="+mj-ea"/>
                  <a:cs typeface="Calibri" panose="020F0502020204030204" pitchFamily="34" charset="0"/>
                </a:rPr>
                <a:t>Mỗi</a:t>
              </a:r>
              <a:r>
                <a:rPr lang="en-US" sz="2400" b="1" dirty="0">
                  <a:solidFill>
                    <a:schemeClr val="accent5">
                      <a:lumMod val="50000"/>
                    </a:schemeClr>
                  </a:solidFill>
                  <a:latin typeface="Calibri" panose="020F0502020204030204" pitchFamily="34" charset="0"/>
                  <a:ea typeface="+mj-ea"/>
                  <a:cs typeface="Calibri" panose="020F0502020204030204" pitchFamily="34" charset="0"/>
                </a:rPr>
                <a:t> </a:t>
              </a:r>
              <a:r>
                <a:rPr lang="en-US" sz="2400" b="1" dirty="0" err="1">
                  <a:solidFill>
                    <a:schemeClr val="accent5">
                      <a:lumMod val="50000"/>
                    </a:schemeClr>
                  </a:solidFill>
                  <a:latin typeface="Calibri" panose="020F0502020204030204" pitchFamily="34" charset="0"/>
                  <a:ea typeface="+mj-ea"/>
                  <a:cs typeface="Calibri" panose="020F0502020204030204" pitchFamily="34" charset="0"/>
                </a:rPr>
                <a:t>tháng</a:t>
              </a:r>
              <a:endParaRPr lang="en-US" sz="2400" b="1" kern="1200" dirty="0">
                <a:solidFill>
                  <a:schemeClr val="accent5">
                    <a:lumMod val="50000"/>
                  </a:schemeClr>
                </a:solidFill>
                <a:latin typeface="Calibri" panose="020F0502020204030204" pitchFamily="34" charset="0"/>
                <a:ea typeface="+mj-ea"/>
                <a:cs typeface="Calibri" panose="020F0502020204030204" pitchFamily="34" charset="0"/>
              </a:endParaRPr>
            </a:p>
          </p:txBody>
        </p:sp>
        <p:sp>
          <p:nvSpPr>
            <p:cNvPr id="36" name="TextBox 35"/>
            <p:cNvSpPr txBox="1"/>
            <p:nvPr/>
          </p:nvSpPr>
          <p:spPr>
            <a:xfrm>
              <a:off x="5657197" y="3415528"/>
              <a:ext cx="1841946" cy="1089529"/>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2400" b="1" kern="1200" dirty="0">
                  <a:solidFill>
                    <a:schemeClr val="accent5">
                      <a:lumMod val="50000"/>
                    </a:schemeClr>
                  </a:solidFill>
                  <a:latin typeface="Calibri" panose="020F0502020204030204" pitchFamily="34" charset="0"/>
                  <a:ea typeface="+mj-ea"/>
                  <a:cs typeface="Calibri" panose="020F0502020204030204" pitchFamily="34" charset="0"/>
                </a:rPr>
                <a:t>7 </a:t>
              </a:r>
              <a:r>
                <a:rPr lang="en-US" sz="2400" b="1" kern="1200" dirty="0" err="1">
                  <a:solidFill>
                    <a:schemeClr val="accent5">
                      <a:lumMod val="50000"/>
                    </a:schemeClr>
                  </a:solidFill>
                  <a:latin typeface="Calibri" panose="020F0502020204030204" pitchFamily="34" charset="0"/>
                  <a:ea typeface="+mj-ea"/>
                  <a:cs typeface="Calibri" panose="020F0502020204030204" pitchFamily="34" charset="0"/>
                </a:rPr>
                <a:t>Giờ</a:t>
              </a:r>
              <a:r>
                <a:rPr lang="en-US" sz="2400" b="1" kern="1200" dirty="0">
                  <a:solidFill>
                    <a:schemeClr val="accent5">
                      <a:lumMod val="50000"/>
                    </a:schemeClr>
                  </a:solidFill>
                  <a:latin typeface="Calibri" panose="020F0502020204030204" pitchFamily="34" charset="0"/>
                  <a:ea typeface="+mj-ea"/>
                  <a:cs typeface="Calibri" panose="020F0502020204030204" pitchFamily="34" charset="0"/>
                </a:rPr>
                <a:t> </a:t>
              </a:r>
              <a:r>
                <a:rPr lang="en-US" sz="2400" b="1" kern="1200" dirty="0" err="1">
                  <a:solidFill>
                    <a:schemeClr val="accent5">
                      <a:lumMod val="50000"/>
                    </a:schemeClr>
                  </a:solidFill>
                  <a:latin typeface="Calibri" panose="020F0502020204030204" pitchFamily="34" charset="0"/>
                  <a:ea typeface="+mj-ea"/>
                  <a:cs typeface="Calibri" panose="020F0502020204030204" pitchFamily="34" charset="0"/>
                </a:rPr>
                <a:t>Nghỉ</a:t>
              </a:r>
              <a:r>
                <a:rPr lang="en-US" sz="2400" b="1" kern="1200" dirty="0">
                  <a:solidFill>
                    <a:schemeClr val="accent5">
                      <a:lumMod val="50000"/>
                    </a:schemeClr>
                  </a:solidFill>
                  <a:latin typeface="Calibri" panose="020F0502020204030204" pitchFamily="34" charset="0"/>
                  <a:ea typeface="+mj-ea"/>
                  <a:cs typeface="Calibri" panose="020F0502020204030204" pitchFamily="34" charset="0"/>
                </a:rPr>
                <a:t> </a:t>
              </a:r>
              <a:r>
                <a:rPr lang="en-US" sz="2400" b="1" kern="1200" dirty="0" err="1">
                  <a:solidFill>
                    <a:schemeClr val="accent5">
                      <a:lumMod val="50000"/>
                    </a:schemeClr>
                  </a:solidFill>
                  <a:latin typeface="Calibri" panose="020F0502020204030204" pitchFamily="34" charset="0"/>
                  <a:ea typeface="+mj-ea"/>
                  <a:cs typeface="Calibri" panose="020F0502020204030204" pitchFamily="34" charset="0"/>
                </a:rPr>
                <a:t>ngơi</a:t>
              </a:r>
              <a:r>
                <a:rPr lang="en-US" sz="2400" b="1" kern="1200" dirty="0">
                  <a:solidFill>
                    <a:schemeClr val="accent5">
                      <a:lumMod val="50000"/>
                    </a:schemeClr>
                  </a:solidFill>
                  <a:latin typeface="Calibri" panose="020F0502020204030204" pitchFamily="34" charset="0"/>
                  <a:ea typeface="+mj-ea"/>
                  <a:cs typeface="Calibri" panose="020F0502020204030204" pitchFamily="34" charset="0"/>
                </a:rPr>
                <a:t> </a:t>
              </a:r>
              <a:r>
                <a:rPr lang="en-US" sz="2400" b="1" kern="1200" dirty="0" err="1">
                  <a:solidFill>
                    <a:schemeClr val="accent5">
                      <a:lumMod val="50000"/>
                    </a:schemeClr>
                  </a:solidFill>
                  <a:latin typeface="Calibri" panose="020F0502020204030204" pitchFamily="34" charset="0"/>
                  <a:ea typeface="+mj-ea"/>
                  <a:cs typeface="Calibri" panose="020F0502020204030204" pitchFamily="34" charset="0"/>
                </a:rPr>
                <a:t>được</a:t>
              </a:r>
              <a:r>
                <a:rPr lang="en-US" sz="2400" b="1" kern="1200" dirty="0">
                  <a:solidFill>
                    <a:schemeClr val="accent5">
                      <a:lumMod val="50000"/>
                    </a:schemeClr>
                  </a:solidFill>
                  <a:latin typeface="Calibri" panose="020F0502020204030204" pitchFamily="34" charset="0"/>
                  <a:ea typeface="+mj-ea"/>
                  <a:cs typeface="Calibri" panose="020F0502020204030204" pitchFamily="34" charset="0"/>
                </a:rPr>
                <a:t> </a:t>
              </a:r>
              <a:r>
                <a:rPr lang="en-US" sz="2400" b="1" kern="1200" dirty="0" err="1">
                  <a:solidFill>
                    <a:schemeClr val="accent5">
                      <a:lumMod val="50000"/>
                    </a:schemeClr>
                  </a:solidFill>
                  <a:latin typeface="Calibri" panose="020F0502020204030204" pitchFamily="34" charset="0"/>
                  <a:ea typeface="+mj-ea"/>
                  <a:cs typeface="Calibri" panose="020F0502020204030204" pitchFamily="34" charset="0"/>
                </a:rPr>
                <a:t>cung</a:t>
              </a:r>
              <a:r>
                <a:rPr lang="en-US" sz="2400" b="1" kern="1200" dirty="0">
                  <a:solidFill>
                    <a:schemeClr val="accent5">
                      <a:lumMod val="50000"/>
                    </a:schemeClr>
                  </a:solidFill>
                  <a:latin typeface="Calibri" panose="020F0502020204030204" pitchFamily="34" charset="0"/>
                  <a:ea typeface="+mj-ea"/>
                  <a:cs typeface="Calibri" panose="020F0502020204030204" pitchFamily="34" charset="0"/>
                </a:rPr>
                <a:t> </a:t>
              </a:r>
              <a:r>
                <a:rPr lang="en-US" sz="2400" b="1" kern="1200" dirty="0" err="1">
                  <a:solidFill>
                    <a:schemeClr val="accent5">
                      <a:lumMod val="50000"/>
                    </a:schemeClr>
                  </a:solidFill>
                  <a:latin typeface="Calibri" panose="020F0502020204030204" pitchFamily="34" charset="0"/>
                  <a:ea typeface="+mj-ea"/>
                  <a:cs typeface="Calibri" panose="020F0502020204030204" pitchFamily="34" charset="0"/>
                </a:rPr>
                <a:t>cấp</a:t>
              </a:r>
              <a:endParaRPr lang="en-US" sz="2400" b="1" kern="1200" dirty="0">
                <a:solidFill>
                  <a:schemeClr val="accent5">
                    <a:lumMod val="50000"/>
                  </a:schemeClr>
                </a:solidFill>
                <a:latin typeface="Calibri" panose="020F0502020204030204" pitchFamily="34" charset="0"/>
                <a:ea typeface="+mj-ea"/>
                <a:cs typeface="Calibri" panose="020F0502020204030204" pitchFamily="34" charset="0"/>
              </a:endParaRPr>
            </a:p>
          </p:txBody>
        </p:sp>
        <p:sp>
          <p:nvSpPr>
            <p:cNvPr id="37" name="TextBox 36"/>
            <p:cNvSpPr txBox="1"/>
            <p:nvPr/>
          </p:nvSpPr>
          <p:spPr>
            <a:xfrm>
              <a:off x="7639806" y="3415528"/>
              <a:ext cx="2507610" cy="1089529"/>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2400" b="1" kern="1200" dirty="0">
                  <a:solidFill>
                    <a:schemeClr val="accent5">
                      <a:lumMod val="50000"/>
                    </a:schemeClr>
                  </a:solidFill>
                  <a:latin typeface="Calibri" panose="020F0502020204030204" pitchFamily="34" charset="0"/>
                  <a:ea typeface="+mj-ea"/>
                  <a:cs typeface="Calibri" panose="020F0502020204030204" pitchFamily="34" charset="0"/>
                </a:rPr>
                <a:t>33 </a:t>
              </a:r>
              <a:r>
                <a:rPr lang="en-US" sz="2400" b="1" kern="1200" dirty="0" err="1">
                  <a:solidFill>
                    <a:schemeClr val="accent5">
                      <a:lumMod val="50000"/>
                    </a:schemeClr>
                  </a:solidFill>
                  <a:latin typeface="Calibri" panose="020F0502020204030204" pitchFamily="34" charset="0"/>
                  <a:ea typeface="+mj-ea"/>
                  <a:cs typeface="Calibri" panose="020F0502020204030204" pitchFamily="34" charset="0"/>
                </a:rPr>
                <a:t>Giờ</a:t>
              </a:r>
              <a:r>
                <a:rPr lang="en-US" sz="2400" b="1" kern="1200" dirty="0">
                  <a:solidFill>
                    <a:schemeClr val="accent5">
                      <a:lumMod val="50000"/>
                    </a:schemeClr>
                  </a:solidFill>
                  <a:latin typeface="Calibri" panose="020F0502020204030204" pitchFamily="34" charset="0"/>
                  <a:ea typeface="+mj-ea"/>
                  <a:cs typeface="Calibri" panose="020F0502020204030204" pitchFamily="34" charset="0"/>
                </a:rPr>
                <a:t> </a:t>
              </a:r>
              <a:r>
                <a:rPr lang="en-US" sz="2400" b="1" kern="1200" dirty="0" err="1">
                  <a:solidFill>
                    <a:schemeClr val="accent5">
                      <a:lumMod val="50000"/>
                    </a:schemeClr>
                  </a:solidFill>
                  <a:latin typeface="Calibri" panose="020F0502020204030204" pitchFamily="34" charset="0"/>
                  <a:ea typeface="+mj-ea"/>
                  <a:cs typeface="Calibri" panose="020F0502020204030204" pitchFamily="34" charset="0"/>
                </a:rPr>
                <a:t>Nghỉ</a:t>
              </a:r>
              <a:r>
                <a:rPr lang="en-US" sz="2400" b="1" kern="1200" dirty="0">
                  <a:solidFill>
                    <a:schemeClr val="accent5">
                      <a:lumMod val="50000"/>
                    </a:schemeClr>
                  </a:solidFill>
                  <a:latin typeface="Calibri" panose="020F0502020204030204" pitchFamily="34" charset="0"/>
                  <a:ea typeface="+mj-ea"/>
                  <a:cs typeface="Calibri" panose="020F0502020204030204" pitchFamily="34" charset="0"/>
                </a:rPr>
                <a:t> </a:t>
              </a:r>
              <a:r>
                <a:rPr lang="en-US" sz="2400" b="1" kern="1200" dirty="0" err="1">
                  <a:solidFill>
                    <a:schemeClr val="accent5">
                      <a:lumMod val="50000"/>
                    </a:schemeClr>
                  </a:solidFill>
                  <a:latin typeface="Calibri" panose="020F0502020204030204" pitchFamily="34" charset="0"/>
                  <a:ea typeface="+mj-ea"/>
                  <a:cs typeface="Calibri" panose="020F0502020204030204" pitchFamily="34" charset="0"/>
                </a:rPr>
                <a:t>ngơi</a:t>
              </a:r>
              <a:r>
                <a:rPr lang="en-US" sz="2400" b="1" kern="1200" dirty="0">
                  <a:solidFill>
                    <a:schemeClr val="accent5">
                      <a:lumMod val="50000"/>
                    </a:schemeClr>
                  </a:solidFill>
                  <a:latin typeface="Calibri" panose="020F0502020204030204" pitchFamily="34" charset="0"/>
                  <a:ea typeface="+mj-ea"/>
                  <a:cs typeface="Calibri" panose="020F0502020204030204" pitchFamily="34" charset="0"/>
                </a:rPr>
                <a:t> </a:t>
              </a:r>
              <a:r>
                <a:rPr lang="en-US" sz="2400" b="1" kern="1200" dirty="0" err="1">
                  <a:solidFill>
                    <a:schemeClr val="accent5">
                      <a:lumMod val="50000"/>
                    </a:schemeClr>
                  </a:solidFill>
                  <a:latin typeface="Calibri" panose="020F0502020204030204" pitchFamily="34" charset="0"/>
                  <a:ea typeface="+mj-ea"/>
                  <a:cs typeface="Calibri" panose="020F0502020204030204" pitchFamily="34" charset="0"/>
                </a:rPr>
                <a:t>Chưa</a:t>
              </a:r>
              <a:r>
                <a:rPr lang="en-US" sz="2400" b="1" kern="1200" dirty="0">
                  <a:solidFill>
                    <a:schemeClr val="accent5">
                      <a:lumMod val="50000"/>
                    </a:schemeClr>
                  </a:solidFill>
                  <a:latin typeface="Calibri" panose="020F0502020204030204" pitchFamily="34" charset="0"/>
                  <a:ea typeface="+mj-ea"/>
                  <a:cs typeface="Calibri" panose="020F0502020204030204" pitchFamily="34" charset="0"/>
                </a:rPr>
                <a:t> </a:t>
              </a:r>
              <a:r>
                <a:rPr lang="en-US" sz="2400" b="1" kern="1200" dirty="0" err="1">
                  <a:solidFill>
                    <a:schemeClr val="accent5">
                      <a:lumMod val="50000"/>
                    </a:schemeClr>
                  </a:solidFill>
                  <a:latin typeface="Calibri" panose="020F0502020204030204" pitchFamily="34" charset="0"/>
                  <a:ea typeface="+mj-ea"/>
                  <a:cs typeface="Calibri" panose="020F0502020204030204" pitchFamily="34" charset="0"/>
                </a:rPr>
                <a:t>được</a:t>
              </a:r>
              <a:r>
                <a:rPr lang="en-US" sz="2400" b="1" kern="1200" dirty="0">
                  <a:solidFill>
                    <a:schemeClr val="accent5">
                      <a:lumMod val="50000"/>
                    </a:schemeClr>
                  </a:solidFill>
                  <a:latin typeface="Calibri" panose="020F0502020204030204" pitchFamily="34" charset="0"/>
                  <a:ea typeface="+mj-ea"/>
                  <a:cs typeface="Calibri" panose="020F0502020204030204" pitchFamily="34" charset="0"/>
                </a:rPr>
                <a:t> </a:t>
              </a:r>
              <a:r>
                <a:rPr lang="en-US" sz="2400" b="1" kern="1200" dirty="0" err="1">
                  <a:solidFill>
                    <a:schemeClr val="accent5">
                      <a:lumMod val="50000"/>
                    </a:schemeClr>
                  </a:solidFill>
                  <a:latin typeface="Calibri" panose="020F0502020204030204" pitchFamily="34" charset="0"/>
                  <a:ea typeface="+mj-ea"/>
                  <a:cs typeface="Calibri" panose="020F0502020204030204" pitchFamily="34" charset="0"/>
                </a:rPr>
                <a:t>Sử</a:t>
              </a:r>
              <a:r>
                <a:rPr lang="en-US" sz="2400" b="1" kern="1200" dirty="0">
                  <a:solidFill>
                    <a:schemeClr val="accent5">
                      <a:lumMod val="50000"/>
                    </a:schemeClr>
                  </a:solidFill>
                  <a:latin typeface="Calibri" panose="020F0502020204030204" pitchFamily="34" charset="0"/>
                  <a:ea typeface="+mj-ea"/>
                  <a:cs typeface="Calibri" panose="020F0502020204030204" pitchFamily="34" charset="0"/>
                </a:rPr>
                <a:t> </a:t>
              </a:r>
              <a:r>
                <a:rPr lang="en-US" sz="2400" b="1" kern="1200" dirty="0" err="1">
                  <a:solidFill>
                    <a:schemeClr val="accent5">
                      <a:lumMod val="50000"/>
                    </a:schemeClr>
                  </a:solidFill>
                  <a:latin typeface="Calibri" panose="020F0502020204030204" pitchFamily="34" charset="0"/>
                  <a:ea typeface="+mj-ea"/>
                  <a:cs typeface="Calibri" panose="020F0502020204030204" pitchFamily="34" charset="0"/>
                </a:rPr>
                <a:t>dụng</a:t>
              </a:r>
              <a:endParaRPr lang="en-US" sz="2400" b="1" kern="1200" dirty="0">
                <a:solidFill>
                  <a:schemeClr val="accent5">
                    <a:lumMod val="50000"/>
                  </a:schemeClr>
                </a:solidFill>
                <a:latin typeface="Calibri" panose="020F0502020204030204" pitchFamily="34" charset="0"/>
                <a:ea typeface="+mj-ea"/>
                <a:cs typeface="Calibri" panose="020F0502020204030204" pitchFamily="34" charset="0"/>
              </a:endParaRPr>
            </a:p>
          </p:txBody>
        </p:sp>
      </p:grpSp>
      <p:sp>
        <p:nvSpPr>
          <p:cNvPr id="39" name="Rectangle 38"/>
          <p:cNvSpPr/>
          <p:nvPr/>
        </p:nvSpPr>
        <p:spPr>
          <a:xfrm>
            <a:off x="2825871" y="4415029"/>
            <a:ext cx="6503826" cy="706316"/>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dirty="0">
                <a:solidFill>
                  <a:schemeClr val="tx1"/>
                </a:solidFill>
                <a:latin typeface="Calibri" panose="020F0502020204030204" pitchFamily="34" charset="0"/>
                <a:cs typeface="Calibri" panose="020F0502020204030204" pitchFamily="34" charset="0"/>
              </a:rPr>
              <a:t>33 </a:t>
            </a:r>
            <a:r>
              <a:rPr lang="en-US" sz="2400" dirty="0" err="1">
                <a:solidFill>
                  <a:schemeClr val="tx1"/>
                </a:solidFill>
                <a:latin typeface="Calibri" panose="020F0502020204030204" pitchFamily="34" charset="0"/>
                <a:cs typeface="Calibri" panose="020F0502020204030204" pitchFamily="34" charset="0"/>
              </a:rPr>
              <a:t>giờ</a:t>
            </a:r>
            <a:r>
              <a:rPr lang="en-US" sz="2400" dirty="0">
                <a:solidFill>
                  <a:schemeClr val="tx1"/>
                </a:solidFill>
                <a:latin typeface="Calibri" panose="020F0502020204030204" pitchFamily="34" charset="0"/>
                <a:cs typeface="Calibri" panose="020F0502020204030204" pitchFamily="34" charset="0"/>
              </a:rPr>
              <a:t> x $25 </a:t>
            </a:r>
            <a:r>
              <a:rPr lang="en-US" sz="2400" dirty="0" err="1">
                <a:solidFill>
                  <a:schemeClr val="tx1"/>
                </a:solidFill>
                <a:latin typeface="Calibri" panose="020F0502020204030204" pitchFamily="34" charset="0"/>
                <a:cs typeface="Calibri" panose="020F0502020204030204" pitchFamily="34" charset="0"/>
              </a:rPr>
              <a:t>một</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giờ</a:t>
            </a:r>
            <a:r>
              <a:rPr lang="en-US" sz="2400" dirty="0">
                <a:solidFill>
                  <a:schemeClr val="tx1"/>
                </a:solidFill>
                <a:latin typeface="Calibri" panose="020F0502020204030204" pitchFamily="34" charset="0"/>
                <a:cs typeface="Calibri" panose="020F0502020204030204" pitchFamily="34" charset="0"/>
              </a:rPr>
              <a:t> = $825 </a:t>
            </a:r>
            <a:r>
              <a:rPr lang="en-US" sz="2400" dirty="0" err="1">
                <a:solidFill>
                  <a:schemeClr val="tx1"/>
                </a:solidFill>
                <a:latin typeface="Calibri" panose="020F0502020204030204" pitchFamily="34" charset="0"/>
                <a:cs typeface="Calibri" panose="020F0502020204030204" pitchFamily="34" charset="0"/>
              </a:rPr>
              <a:t>một</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tháng</a:t>
            </a:r>
            <a:endParaRPr lang="en-US" sz="2400" dirty="0">
              <a:solidFill>
                <a:schemeClr val="tx1"/>
              </a:solidFill>
              <a:latin typeface="Calibri" panose="020F0502020204030204" pitchFamily="34" charset="0"/>
              <a:cs typeface="Calibri" panose="020F0502020204030204" pitchFamily="34" charset="0"/>
            </a:endParaRPr>
          </a:p>
          <a:p>
            <a:pPr lvl="0" algn="ctr"/>
            <a:r>
              <a:rPr lang="en-US" sz="2400" dirty="0">
                <a:solidFill>
                  <a:schemeClr val="tx1"/>
                </a:solidFill>
                <a:latin typeface="Calibri" panose="020F0502020204030204" pitchFamily="34" charset="0"/>
                <a:cs typeface="Calibri" panose="020F0502020204030204" pitchFamily="34" charset="0"/>
              </a:rPr>
              <a:t>$825 </a:t>
            </a:r>
            <a:r>
              <a:rPr lang="en-US" sz="2400" dirty="0" err="1">
                <a:solidFill>
                  <a:schemeClr val="tx1"/>
                </a:solidFill>
                <a:latin typeface="Calibri" panose="020F0502020204030204" pitchFamily="34" charset="0"/>
                <a:cs typeface="Calibri" panose="020F0502020204030204" pitchFamily="34" charset="0"/>
              </a:rPr>
              <a:t>một</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tháng</a:t>
            </a:r>
            <a:r>
              <a:rPr lang="en-US" sz="2400" dirty="0">
                <a:solidFill>
                  <a:schemeClr val="tx1"/>
                </a:solidFill>
                <a:latin typeface="Calibri" panose="020F0502020204030204" pitchFamily="34" charset="0"/>
                <a:cs typeface="Calibri" panose="020F0502020204030204" pitchFamily="34" charset="0"/>
              </a:rPr>
              <a:t> x 12 </a:t>
            </a:r>
            <a:r>
              <a:rPr lang="en-US" sz="2400" dirty="0" err="1">
                <a:solidFill>
                  <a:schemeClr val="tx1"/>
                </a:solidFill>
                <a:latin typeface="Calibri" panose="020F0502020204030204" pitchFamily="34" charset="0"/>
                <a:cs typeface="Calibri" panose="020F0502020204030204" pitchFamily="34" charset="0"/>
              </a:rPr>
              <a:t>tháng</a:t>
            </a:r>
            <a:r>
              <a:rPr lang="en-US" sz="2400" dirty="0">
                <a:solidFill>
                  <a:schemeClr val="tx1"/>
                </a:solidFill>
                <a:latin typeface="Calibri" panose="020F0502020204030204" pitchFamily="34" charset="0"/>
                <a:cs typeface="Calibri" panose="020F0502020204030204" pitchFamily="34" charset="0"/>
              </a:rPr>
              <a:t> = </a:t>
            </a:r>
            <a:r>
              <a:rPr lang="en-US" sz="2400" b="1" dirty="0">
                <a:solidFill>
                  <a:srgbClr val="FF0000"/>
                </a:solidFill>
                <a:latin typeface="Calibri" panose="020F0502020204030204" pitchFamily="34" charset="0"/>
                <a:cs typeface="Calibri" panose="020F0502020204030204" pitchFamily="34" charset="0"/>
              </a:rPr>
              <a:t>$9,900 </a:t>
            </a:r>
          </a:p>
        </p:txBody>
      </p:sp>
      <p:grpSp>
        <p:nvGrpSpPr>
          <p:cNvPr id="63" name="Group 62"/>
          <p:cNvGrpSpPr/>
          <p:nvPr/>
        </p:nvGrpSpPr>
        <p:grpSpPr>
          <a:xfrm>
            <a:off x="3295619" y="5258532"/>
            <a:ext cx="6079036" cy="1484580"/>
            <a:chOff x="2865452" y="5301655"/>
            <a:chExt cx="6079036" cy="1484580"/>
          </a:xfrm>
        </p:grpSpPr>
        <p:grpSp>
          <p:nvGrpSpPr>
            <p:cNvPr id="41" name="Group 40"/>
            <p:cNvGrpSpPr/>
            <p:nvPr/>
          </p:nvGrpSpPr>
          <p:grpSpPr>
            <a:xfrm>
              <a:off x="2865452" y="5301655"/>
              <a:ext cx="1799882" cy="1443548"/>
              <a:chOff x="405208" y="1999314"/>
              <a:chExt cx="2658065" cy="2076451"/>
            </a:xfrm>
          </p:grpSpPr>
          <p:sp>
            <p:nvSpPr>
              <p:cNvPr id="42" name="Rectangle 41"/>
              <p:cNvSpPr/>
              <p:nvPr/>
            </p:nvSpPr>
            <p:spPr>
              <a:xfrm>
                <a:off x="567622" y="1999314"/>
                <a:ext cx="2495651" cy="2076451"/>
              </a:xfrm>
              <a:prstGeom prst="rect">
                <a:avLst/>
              </a:prstGeom>
              <a:solidFill>
                <a:schemeClr val="bg2">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p:cNvSpPr/>
              <p:nvPr/>
            </p:nvSpPr>
            <p:spPr>
              <a:xfrm>
                <a:off x="405208" y="2106414"/>
                <a:ext cx="2512822" cy="18622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7" name="Group 46"/>
            <p:cNvGrpSpPr/>
            <p:nvPr/>
          </p:nvGrpSpPr>
          <p:grpSpPr>
            <a:xfrm>
              <a:off x="4969915" y="5301655"/>
              <a:ext cx="1912018" cy="1436610"/>
              <a:chOff x="567622" y="1999314"/>
              <a:chExt cx="2994927" cy="2076451"/>
            </a:xfrm>
          </p:grpSpPr>
          <p:sp>
            <p:nvSpPr>
              <p:cNvPr id="48" name="Rectangle 47"/>
              <p:cNvSpPr/>
              <p:nvPr/>
            </p:nvSpPr>
            <p:spPr>
              <a:xfrm>
                <a:off x="567622" y="1999314"/>
                <a:ext cx="2994927" cy="2076451"/>
              </a:xfrm>
              <a:prstGeom prst="rect">
                <a:avLst/>
              </a:prstGeom>
              <a:solidFill>
                <a:schemeClr val="bg2">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48"/>
              <p:cNvSpPr/>
              <p:nvPr/>
            </p:nvSpPr>
            <p:spPr>
              <a:xfrm>
                <a:off x="712864" y="2106414"/>
                <a:ext cx="2760291" cy="18622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3" name="Rectangle 52"/>
            <p:cNvSpPr/>
            <p:nvPr/>
          </p:nvSpPr>
          <p:spPr>
            <a:xfrm>
              <a:off x="2890948" y="5698778"/>
              <a:ext cx="1704851" cy="590931"/>
            </a:xfrm>
            <a:prstGeom prst="rect">
              <a:avLst/>
            </a:prstGeom>
          </p:spPr>
          <p:txBody>
            <a:bodyPr wrap="square">
              <a:spAutoFit/>
            </a:bodyPr>
            <a:lstStyle/>
            <a:p>
              <a:pPr algn="ctr">
                <a:lnSpc>
                  <a:spcPct val="90000"/>
                </a:lnSpc>
                <a:spcBef>
                  <a:spcPct val="0"/>
                </a:spcBef>
              </a:pPr>
              <a:r>
                <a:rPr lang="en-US" dirty="0">
                  <a:latin typeface="Calibri" panose="020F0502020204030204" pitchFamily="34" charset="0"/>
                  <a:cs typeface="Calibri" panose="020F0502020204030204" pitchFamily="34" charset="0"/>
                </a:rPr>
                <a:t>ĐÃ SỬ DỤNG </a:t>
              </a:r>
            </a:p>
            <a:p>
              <a:pPr algn="ctr">
                <a:lnSpc>
                  <a:spcPct val="90000"/>
                </a:lnSpc>
                <a:spcBef>
                  <a:spcPct val="0"/>
                </a:spcBef>
              </a:pPr>
              <a:r>
                <a:rPr lang="en-US" dirty="0">
                  <a:latin typeface="Calibri" panose="020F0502020204030204" pitchFamily="34" charset="0"/>
                  <a:cs typeface="Calibri" panose="020F0502020204030204" pitchFamily="34" charset="0"/>
                </a:rPr>
                <a:t>$2,100</a:t>
              </a:r>
              <a:endParaRPr lang="en-US" sz="2800" dirty="0">
                <a:latin typeface="Calibri" panose="020F0502020204030204" pitchFamily="34" charset="0"/>
                <a:cs typeface="Calibri" panose="020F0502020204030204" pitchFamily="34" charset="0"/>
              </a:endParaRPr>
            </a:p>
          </p:txBody>
        </p:sp>
        <p:sp>
          <p:nvSpPr>
            <p:cNvPr id="54" name="Rectangle 53"/>
            <p:cNvSpPr/>
            <p:nvPr/>
          </p:nvSpPr>
          <p:spPr>
            <a:xfrm>
              <a:off x="5063884" y="5655398"/>
              <a:ext cx="1803883" cy="840230"/>
            </a:xfrm>
            <a:prstGeom prst="rect">
              <a:avLst/>
            </a:prstGeom>
          </p:spPr>
          <p:txBody>
            <a:bodyPr wrap="square">
              <a:spAutoFit/>
            </a:bodyPr>
            <a:lstStyle/>
            <a:p>
              <a:pPr algn="ctr">
                <a:lnSpc>
                  <a:spcPct val="90000"/>
                </a:lnSpc>
                <a:spcBef>
                  <a:spcPct val="0"/>
                </a:spcBef>
              </a:pPr>
              <a:r>
                <a:rPr lang="en-US" dirty="0">
                  <a:latin typeface="Calibri" panose="020F0502020204030204" pitchFamily="34" charset="0"/>
                  <a:cs typeface="Calibri" panose="020F0502020204030204" pitchFamily="34" charset="0"/>
                </a:rPr>
                <a:t>CHƯA ĐƯỢC ĐÁP ỨNG</a:t>
              </a:r>
            </a:p>
            <a:p>
              <a:pPr algn="ctr">
                <a:lnSpc>
                  <a:spcPct val="90000"/>
                </a:lnSpc>
                <a:spcBef>
                  <a:spcPct val="0"/>
                </a:spcBef>
              </a:pPr>
              <a:r>
                <a:rPr lang="en-US" b="1" dirty="0">
                  <a:solidFill>
                    <a:srgbClr val="FF0000"/>
                  </a:solidFill>
                  <a:latin typeface="Calibri" panose="020F0502020204030204" pitchFamily="34" charset="0"/>
                  <a:cs typeface="Calibri" panose="020F0502020204030204" pitchFamily="34" charset="0"/>
                </a:rPr>
                <a:t>$9,900</a:t>
              </a:r>
              <a:endParaRPr lang="en-US" sz="2800" b="1" dirty="0">
                <a:solidFill>
                  <a:srgbClr val="FF0000"/>
                </a:solidFill>
                <a:latin typeface="Calibri" panose="020F0502020204030204" pitchFamily="34" charset="0"/>
                <a:cs typeface="Calibri" panose="020F0502020204030204" pitchFamily="34" charset="0"/>
              </a:endParaRPr>
            </a:p>
          </p:txBody>
        </p:sp>
        <p:grpSp>
          <p:nvGrpSpPr>
            <p:cNvPr id="61" name="Group 60"/>
            <p:cNvGrpSpPr/>
            <p:nvPr/>
          </p:nvGrpSpPr>
          <p:grpSpPr>
            <a:xfrm>
              <a:off x="7400168" y="5313882"/>
              <a:ext cx="1544320" cy="1472353"/>
              <a:chOff x="7598229" y="5331836"/>
              <a:chExt cx="1544320" cy="1472353"/>
            </a:xfrm>
          </p:grpSpPr>
          <p:grpSp>
            <p:nvGrpSpPr>
              <p:cNvPr id="50" name="Group 49"/>
              <p:cNvGrpSpPr/>
              <p:nvPr/>
            </p:nvGrpSpPr>
            <p:grpSpPr>
              <a:xfrm>
                <a:off x="7598229" y="5331836"/>
                <a:ext cx="1544320" cy="1472353"/>
                <a:chOff x="1222750" y="2058336"/>
                <a:chExt cx="2495651" cy="2117885"/>
              </a:xfrm>
            </p:grpSpPr>
            <p:sp>
              <p:nvSpPr>
                <p:cNvPr id="51" name="Rectangle 50"/>
                <p:cNvSpPr/>
                <p:nvPr/>
              </p:nvSpPr>
              <p:spPr>
                <a:xfrm>
                  <a:off x="1222750" y="2058336"/>
                  <a:ext cx="2495651" cy="2117885"/>
                </a:xfrm>
                <a:prstGeom prst="rect">
                  <a:avLst/>
                </a:prstGeom>
                <a:solidFill>
                  <a:schemeClr val="bg2">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p:cNvSpPr/>
                <p:nvPr/>
              </p:nvSpPr>
              <p:spPr>
                <a:xfrm>
                  <a:off x="1295371" y="2165632"/>
                  <a:ext cx="2350410" cy="195888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7" name="Rectangle 56"/>
              <p:cNvSpPr/>
              <p:nvPr/>
            </p:nvSpPr>
            <p:spPr>
              <a:xfrm>
                <a:off x="7598229" y="5437748"/>
                <a:ext cx="1488789" cy="923330"/>
              </a:xfrm>
              <a:prstGeom prst="rect">
                <a:avLst/>
              </a:prstGeom>
            </p:spPr>
            <p:txBody>
              <a:bodyPr wrap="square">
                <a:spAutoFit/>
              </a:bodyPr>
              <a:lstStyle/>
              <a:p>
                <a:pPr algn="ctr"/>
                <a:r>
                  <a:rPr lang="en-US" dirty="0">
                    <a:latin typeface="Calibri" panose="020F0502020204030204" pitchFamily="34" charset="0"/>
                    <a:cs typeface="Calibri" panose="020F0502020204030204" pitchFamily="34" charset="0"/>
                    <a:hlinkClick r:id="rId7" action="ppaction://hlinkfile"/>
                  </a:rPr>
                  <a:t>*</a:t>
                </a:r>
                <a:r>
                  <a:rPr lang="en-US" dirty="0" err="1">
                    <a:latin typeface="Calibri" panose="020F0502020204030204" pitchFamily="34" charset="0"/>
                    <a:cs typeface="Calibri" panose="020F0502020204030204" pitchFamily="34" charset="0"/>
                    <a:hlinkClick r:id="rId7" action="ppaction://hlinkfile"/>
                  </a:rPr>
                  <a:t>Ngân</a:t>
                </a:r>
                <a:r>
                  <a:rPr lang="en-US" dirty="0">
                    <a:latin typeface="Calibri" panose="020F0502020204030204" pitchFamily="34" charset="0"/>
                    <a:cs typeface="Calibri" panose="020F0502020204030204" pitchFamily="34" charset="0"/>
                    <a:hlinkClick r:id="rId7" action="ppaction://hlinkfile"/>
                  </a:rPr>
                  <a:t> </a:t>
                </a:r>
                <a:r>
                  <a:rPr lang="en-US" dirty="0" err="1">
                    <a:latin typeface="Calibri" panose="020F0502020204030204" pitchFamily="34" charset="0"/>
                    <a:cs typeface="Calibri" panose="020F0502020204030204" pitchFamily="34" charset="0"/>
                    <a:hlinkClick r:id="rId7" action="ppaction://hlinkfile"/>
                  </a:rPr>
                  <a:t>sách</a:t>
                </a:r>
                <a:r>
                  <a:rPr lang="en-US" dirty="0">
                    <a:latin typeface="Calibri" panose="020F0502020204030204" pitchFamily="34" charset="0"/>
                    <a:cs typeface="Calibri" panose="020F0502020204030204" pitchFamily="34" charset="0"/>
                    <a:hlinkClick r:id="rId7" action="ppaction://hlinkfile"/>
                  </a:rPr>
                  <a:t> </a:t>
                </a:r>
                <a:r>
                  <a:rPr lang="en-US" dirty="0" err="1">
                    <a:latin typeface="Calibri" panose="020F0502020204030204" pitchFamily="34" charset="0"/>
                    <a:cs typeface="Calibri" panose="020F0502020204030204" pitchFamily="34" charset="0"/>
                    <a:hlinkClick r:id="rId7" action="ppaction://hlinkfile"/>
                  </a:rPr>
                  <a:t>Cá</a:t>
                </a:r>
                <a:r>
                  <a:rPr lang="en-US" dirty="0">
                    <a:latin typeface="Calibri" panose="020F0502020204030204" pitchFamily="34" charset="0"/>
                    <a:cs typeface="Calibri" panose="020F0502020204030204" pitchFamily="34" charset="0"/>
                    <a:hlinkClick r:id="rId7" action="ppaction://hlinkfile"/>
                  </a:rPr>
                  <a:t> </a:t>
                </a:r>
                <a:r>
                  <a:rPr lang="en-US" dirty="0" err="1">
                    <a:latin typeface="Calibri" panose="020F0502020204030204" pitchFamily="34" charset="0"/>
                    <a:cs typeface="Calibri" panose="020F0502020204030204" pitchFamily="34" charset="0"/>
                    <a:hlinkClick r:id="rId7" action="ppaction://hlinkfile"/>
                  </a:rPr>
                  <a:t>nhân</a:t>
                </a:r>
                <a:r>
                  <a:rPr lang="en-US" dirty="0">
                    <a:latin typeface="Calibri" panose="020F0502020204030204" pitchFamily="34" charset="0"/>
                    <a:cs typeface="Calibri" panose="020F0502020204030204" pitchFamily="34" charset="0"/>
                    <a:hlinkClick r:id="rId7" action="ppaction://hlinkfile"/>
                  </a:rPr>
                  <a:t> MỚI </a:t>
                </a:r>
                <a:endParaRPr lang="en-US" dirty="0">
                  <a:latin typeface="Calibri" panose="020F0502020204030204" pitchFamily="34" charset="0"/>
                  <a:cs typeface="Calibri" panose="020F0502020204030204" pitchFamily="34" charset="0"/>
                </a:endParaRPr>
              </a:p>
              <a:p>
                <a:pPr algn="ctr"/>
                <a:r>
                  <a:rPr lang="en-US" dirty="0">
                    <a:solidFill>
                      <a:srgbClr val="0070C0"/>
                    </a:solidFill>
                    <a:latin typeface="Calibri" panose="020F0502020204030204" pitchFamily="34" charset="0"/>
                    <a:cs typeface="Calibri" panose="020F0502020204030204" pitchFamily="34" charset="0"/>
                  </a:rPr>
                  <a:t>$12,000</a:t>
                </a:r>
              </a:p>
            </p:txBody>
          </p:sp>
        </p:grpSp>
        <p:sp>
          <p:nvSpPr>
            <p:cNvPr id="60" name="Plus 59"/>
            <p:cNvSpPr/>
            <p:nvPr/>
          </p:nvSpPr>
          <p:spPr>
            <a:xfrm>
              <a:off x="4355422" y="5632584"/>
              <a:ext cx="857146" cy="873598"/>
            </a:xfrm>
            <a:prstGeom prst="mathPlus">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5" name="Equal 54"/>
            <p:cNvSpPr/>
            <p:nvPr/>
          </p:nvSpPr>
          <p:spPr>
            <a:xfrm>
              <a:off x="6587893" y="5641110"/>
              <a:ext cx="1047780" cy="843892"/>
            </a:xfrm>
            <a:prstGeom prst="mathEqual">
              <a:avLst>
                <a:gd name="adj1" fmla="val 16126"/>
                <a:gd name="adj2" fmla="val 11760"/>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64" name="Oval 63"/>
          <p:cNvSpPr/>
          <p:nvPr/>
        </p:nvSpPr>
        <p:spPr>
          <a:xfrm>
            <a:off x="9478024" y="1430913"/>
            <a:ext cx="2189296" cy="1883008"/>
          </a:xfrm>
          <a:prstGeom prst="ellipse">
            <a:avLst/>
          </a:prstGeom>
          <a:blipFill dpi="0" rotWithShape="1">
            <a:blip r:embed="rId8">
              <a:alphaModFix amt="53000"/>
            </a:blip>
            <a:srcRect/>
            <a:stretch>
              <a:fillRect l="-18000" t="-8000" r="-18000" b="-5000"/>
            </a:stretch>
          </a:blip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57150">
                <a:solidFill>
                  <a:schemeClr val="tx1"/>
                </a:solidFill>
              </a:ln>
              <a:solidFill>
                <a:schemeClr val="bg1"/>
              </a:solidFill>
            </a:endParaRPr>
          </a:p>
        </p:txBody>
      </p:sp>
      <p:sp>
        <p:nvSpPr>
          <p:cNvPr id="65" name="TextBox 64"/>
          <p:cNvSpPr txBox="1"/>
          <p:nvPr/>
        </p:nvSpPr>
        <p:spPr>
          <a:xfrm>
            <a:off x="9517468" y="1822140"/>
            <a:ext cx="2189296" cy="1255728"/>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2800" dirty="0" err="1">
                <a:solidFill>
                  <a:schemeClr val="accent5">
                    <a:lumMod val="50000"/>
                  </a:schemeClr>
                </a:solidFill>
                <a:latin typeface="Calibri" panose="020F0502020204030204" pitchFamily="34" charset="0"/>
                <a:ea typeface="+mj-ea"/>
                <a:cs typeface="Calibri" panose="020F0502020204030204" pitchFamily="34" charset="0"/>
              </a:rPr>
              <a:t>Trung</a:t>
            </a:r>
            <a:r>
              <a:rPr lang="en-US" sz="2800" dirty="0">
                <a:solidFill>
                  <a:schemeClr val="accent5">
                    <a:lumMod val="50000"/>
                  </a:schemeClr>
                </a:solidFill>
                <a:latin typeface="Calibri" panose="020F0502020204030204" pitchFamily="34" charset="0"/>
                <a:ea typeface="+mj-ea"/>
                <a:cs typeface="Calibri" panose="020F0502020204030204" pitchFamily="34" charset="0"/>
              </a:rPr>
              <a:t> </a:t>
            </a:r>
            <a:r>
              <a:rPr lang="en-US" sz="2800" dirty="0" err="1">
                <a:solidFill>
                  <a:schemeClr val="accent5">
                    <a:lumMod val="50000"/>
                  </a:schemeClr>
                </a:solidFill>
                <a:latin typeface="Calibri" panose="020F0502020204030204" pitchFamily="34" charset="0"/>
                <a:ea typeface="+mj-ea"/>
                <a:cs typeface="Calibri" panose="020F0502020204030204" pitchFamily="34" charset="0"/>
              </a:rPr>
              <a:t>tâm</a:t>
            </a:r>
            <a:r>
              <a:rPr lang="en-US" sz="2800" dirty="0">
                <a:solidFill>
                  <a:schemeClr val="accent5">
                    <a:lumMod val="50000"/>
                  </a:schemeClr>
                </a:solidFill>
                <a:latin typeface="Calibri" panose="020F0502020204030204" pitchFamily="34" charset="0"/>
                <a:ea typeface="+mj-ea"/>
                <a:cs typeface="Calibri" panose="020F0502020204030204" pitchFamily="34" charset="0"/>
              </a:rPr>
              <a:t> </a:t>
            </a:r>
            <a:r>
              <a:rPr lang="en-US" sz="2800" dirty="0" err="1">
                <a:solidFill>
                  <a:schemeClr val="accent5">
                    <a:lumMod val="50000"/>
                  </a:schemeClr>
                </a:solidFill>
                <a:latin typeface="Calibri" panose="020F0502020204030204" pitchFamily="34" charset="0"/>
                <a:ea typeface="+mj-ea"/>
                <a:cs typeface="Calibri" panose="020F0502020204030204" pitchFamily="34" charset="0"/>
              </a:rPr>
              <a:t>Vùng</a:t>
            </a:r>
            <a:r>
              <a:rPr lang="en-US" sz="2800" dirty="0">
                <a:solidFill>
                  <a:schemeClr val="accent5">
                    <a:lumMod val="50000"/>
                  </a:schemeClr>
                </a:solidFill>
                <a:latin typeface="Calibri" panose="020F0502020204030204" pitchFamily="34" charset="0"/>
                <a:ea typeface="+mj-ea"/>
                <a:cs typeface="Calibri" panose="020F0502020204030204" pitchFamily="34" charset="0"/>
              </a:rPr>
              <a:t> </a:t>
            </a:r>
            <a:r>
              <a:rPr lang="en-US" sz="2800" dirty="0" err="1">
                <a:solidFill>
                  <a:schemeClr val="accent5">
                    <a:lumMod val="50000"/>
                  </a:schemeClr>
                </a:solidFill>
                <a:latin typeface="Calibri" panose="020F0502020204030204" pitchFamily="34" charset="0"/>
                <a:ea typeface="+mj-ea"/>
                <a:cs typeface="Calibri" panose="020F0502020204030204" pitchFamily="34" charset="0"/>
              </a:rPr>
              <a:t>Xác</a:t>
            </a:r>
            <a:r>
              <a:rPr lang="en-US" sz="2800" dirty="0">
                <a:solidFill>
                  <a:schemeClr val="accent5">
                    <a:lumMod val="50000"/>
                  </a:schemeClr>
                </a:solidFill>
                <a:latin typeface="Calibri" panose="020F0502020204030204" pitchFamily="34" charset="0"/>
                <a:ea typeface="+mj-ea"/>
                <a:cs typeface="Calibri" panose="020F0502020204030204" pitchFamily="34" charset="0"/>
              </a:rPr>
              <a:t> </a:t>
            </a:r>
            <a:r>
              <a:rPr lang="en-US" sz="2800" dirty="0" err="1">
                <a:solidFill>
                  <a:schemeClr val="accent5">
                    <a:lumMod val="50000"/>
                  </a:schemeClr>
                </a:solidFill>
                <a:latin typeface="Calibri" panose="020F0502020204030204" pitchFamily="34" charset="0"/>
                <a:ea typeface="+mj-ea"/>
                <a:cs typeface="Calibri" panose="020F0502020204030204" pitchFamily="34" charset="0"/>
              </a:rPr>
              <a:t>nhận</a:t>
            </a:r>
            <a:endParaRPr lang="en-US" sz="2800" dirty="0">
              <a:solidFill>
                <a:schemeClr val="accent5">
                  <a:lumMod val="50000"/>
                </a:schemeClr>
              </a:solidFill>
              <a:latin typeface="Calibri" panose="020F0502020204030204" pitchFamily="34" charset="0"/>
              <a:ea typeface="+mj-ea"/>
              <a:cs typeface="Calibri" panose="020F0502020204030204" pitchFamily="34" charset="0"/>
            </a:endParaRPr>
          </a:p>
        </p:txBody>
      </p:sp>
    </p:spTree>
    <p:extLst>
      <p:ext uri="{BB962C8B-B14F-4D97-AF65-F5344CB8AC3E}">
        <p14:creationId xmlns:p14="http://schemas.microsoft.com/office/powerpoint/2010/main" val="22144491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C4303E8-7374-644C-864A-99402142FC34}"/>
              </a:ext>
            </a:extLst>
          </p:cNvPr>
          <p:cNvGrpSpPr/>
          <p:nvPr/>
        </p:nvGrpSpPr>
        <p:grpSpPr>
          <a:xfrm>
            <a:off x="2083660" y="2272531"/>
            <a:ext cx="8289234" cy="4082388"/>
            <a:chOff x="7422311" y="3120927"/>
            <a:chExt cx="3579183" cy="5173820"/>
          </a:xfrm>
        </p:grpSpPr>
        <p:grpSp>
          <p:nvGrpSpPr>
            <p:cNvPr id="7" name="Group 6">
              <a:extLst>
                <a:ext uri="{FF2B5EF4-FFF2-40B4-BE49-F238E27FC236}">
                  <a16:creationId xmlns:a16="http://schemas.microsoft.com/office/drawing/2014/main" id="{64FE8BC6-2DD4-CA48-82FD-223E9964A902}"/>
                </a:ext>
              </a:extLst>
            </p:cNvPr>
            <p:cNvGrpSpPr/>
            <p:nvPr/>
          </p:nvGrpSpPr>
          <p:grpSpPr>
            <a:xfrm>
              <a:off x="7422311" y="3120927"/>
              <a:ext cx="3579183" cy="5173820"/>
              <a:chOff x="1855245" y="3806753"/>
              <a:chExt cx="3579183" cy="4620027"/>
            </a:xfrm>
          </p:grpSpPr>
          <p:sp>
            <p:nvSpPr>
              <p:cNvPr id="10" name="Rectangle 9">
                <a:extLst>
                  <a:ext uri="{FF2B5EF4-FFF2-40B4-BE49-F238E27FC236}">
                    <a16:creationId xmlns:a16="http://schemas.microsoft.com/office/drawing/2014/main" id="{02433F78-0CAE-4349-B18F-2997B88E9667}"/>
                  </a:ext>
                </a:extLst>
              </p:cNvPr>
              <p:cNvSpPr/>
              <p:nvPr/>
            </p:nvSpPr>
            <p:spPr>
              <a:xfrm>
                <a:off x="1855245" y="3806753"/>
                <a:ext cx="3579183" cy="4620027"/>
              </a:xfrm>
              <a:prstGeom prst="rect">
                <a:avLst/>
              </a:prstGeom>
              <a:solidFill>
                <a:schemeClr val="tx1">
                  <a:lumMod val="75000"/>
                  <a:lumOff val="25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14E8E05B-5077-164F-A1E2-800A8C41689C}"/>
                  </a:ext>
                </a:extLst>
              </p:cNvPr>
              <p:cNvSpPr/>
              <p:nvPr/>
            </p:nvSpPr>
            <p:spPr>
              <a:xfrm>
                <a:off x="1999188" y="3928148"/>
                <a:ext cx="3291298" cy="4343111"/>
              </a:xfrm>
              <a:prstGeom prst="rect">
                <a:avLst/>
              </a:prstGeom>
              <a:solidFill>
                <a:schemeClr val="bg1">
                  <a:alpha val="4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TextBox 8">
              <a:extLst>
                <a:ext uri="{FF2B5EF4-FFF2-40B4-BE49-F238E27FC236}">
                  <a16:creationId xmlns:a16="http://schemas.microsoft.com/office/drawing/2014/main" id="{71D8DC6B-9CF3-1C48-B60B-32ABF3DB7AC9}"/>
                </a:ext>
              </a:extLst>
            </p:cNvPr>
            <p:cNvSpPr txBox="1"/>
            <p:nvPr/>
          </p:nvSpPr>
          <p:spPr>
            <a:xfrm>
              <a:off x="7642610" y="3611478"/>
              <a:ext cx="3138586" cy="4158051"/>
            </a:xfrm>
            <a:prstGeom prst="rect">
              <a:avLst/>
            </a:prstGeom>
            <a:noFill/>
          </p:spPr>
          <p:txBody>
            <a:bodyPr wrap="square" rtlCol="0">
              <a:spAutoFit/>
            </a:bodyPr>
            <a:lstStyle/>
            <a:p>
              <a:pPr algn="ctr"/>
              <a:r>
                <a:rPr lang="en-US" sz="3200" b="1" dirty="0">
                  <a:solidFill>
                    <a:schemeClr val="bg2">
                      <a:lumMod val="10000"/>
                    </a:schemeClr>
                  </a:solidFill>
                  <a:latin typeface="Calibri" panose="020F0502020204030204" pitchFamily="34" charset="0"/>
                  <a:cs typeface="Calibri" panose="020F0502020204030204" pitchFamily="34" charset="0"/>
                </a:rPr>
                <a:t>NHẮC LẠI VỀ NGÂN SÁCH CÁ NHÂN</a:t>
              </a:r>
              <a:endParaRPr lang="en-US" sz="3200" b="1" dirty="0">
                <a:latin typeface="Calibri" panose="020F0502020204030204" pitchFamily="34" charset="0"/>
                <a:cs typeface="Calibri" panose="020F0502020204030204" pitchFamily="34" charset="0"/>
              </a:endParaRPr>
            </a:p>
            <a:p>
              <a:pPr algn="ctr"/>
              <a:endParaRPr lang="en-US" sz="2400" b="1" dirty="0">
                <a:latin typeface="Calibri" panose="020F0502020204030204" pitchFamily="34" charset="0"/>
                <a:cs typeface="Calibri" panose="020F0502020204030204" pitchFamily="34" charset="0"/>
              </a:endParaRPr>
            </a:p>
            <a:p>
              <a:pPr marL="457200" indent="-457200">
                <a:lnSpc>
                  <a:spcPct val="90000"/>
                </a:lnSpc>
                <a:spcBef>
                  <a:spcPct val="0"/>
                </a:spcBef>
                <a:buFont typeface="Wingdings" panose="05000000000000000000" pitchFamily="2" charset="2"/>
                <a:buChar char="ü"/>
              </a:pPr>
              <a:r>
                <a:rPr lang="en-US" sz="2400" dirty="0" err="1">
                  <a:latin typeface="Calibri" panose="020F0502020204030204" pitchFamily="34" charset="0"/>
                  <a:cs typeface="Calibri" panose="020F0502020204030204" pitchFamily="34" charset="0"/>
                </a:rPr>
                <a:t>Xác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định</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ngân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sách</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cá</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nhân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của</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bạn</a:t>
              </a:r>
              <a:endParaRPr lang="en-US" sz="2400" dirty="0">
                <a:latin typeface="Calibri" panose="020F0502020204030204" pitchFamily="34" charset="0"/>
                <a:cs typeface="Calibri" panose="020F0502020204030204" pitchFamily="34" charset="0"/>
              </a:endParaRPr>
            </a:p>
            <a:p>
              <a:pPr>
                <a:lnSpc>
                  <a:spcPct val="90000"/>
                </a:lnSpc>
                <a:spcBef>
                  <a:spcPct val="0"/>
                </a:spcBef>
              </a:pPr>
              <a:endParaRPr lang="en-US" sz="2400" dirty="0">
                <a:latin typeface="Calibri" panose="020F0502020204030204" pitchFamily="34" charset="0"/>
                <a:cs typeface="Calibri" panose="020F0502020204030204" pitchFamily="34" charset="0"/>
              </a:endParaRPr>
            </a:p>
            <a:p>
              <a:pPr marL="457200" indent="-457200">
                <a:lnSpc>
                  <a:spcPct val="90000"/>
                </a:lnSpc>
                <a:spcBef>
                  <a:spcPct val="0"/>
                </a:spcBef>
                <a:buFont typeface="Wingdings" panose="05000000000000000000" pitchFamily="2" charset="2"/>
                <a:buChar char="ü"/>
              </a:pPr>
              <a:r>
                <a:rPr lang="en-US" sz="2400" dirty="0" err="1">
                  <a:latin typeface="Calibri" panose="020F0502020204030204" pitchFamily="34" charset="0"/>
                  <a:cs typeface="Calibri" panose="020F0502020204030204" pitchFamily="34" charset="0"/>
                </a:rPr>
                <a:t>Thay</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đổi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ngân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sách</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cá</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nhân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của</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bạn</a:t>
              </a:r>
              <a:endParaRPr lang="en-US" sz="2400" dirty="0">
                <a:latin typeface="Calibri" panose="020F0502020204030204" pitchFamily="34" charset="0"/>
                <a:cs typeface="Calibri" panose="020F0502020204030204" pitchFamily="34" charset="0"/>
              </a:endParaRPr>
            </a:p>
            <a:p>
              <a:pPr marL="457200" indent="-457200">
                <a:lnSpc>
                  <a:spcPct val="90000"/>
                </a:lnSpc>
                <a:spcBef>
                  <a:spcPct val="0"/>
                </a:spcBef>
                <a:buFont typeface="Wingdings" panose="05000000000000000000" pitchFamily="2" charset="2"/>
                <a:buChar char="ü"/>
              </a:pPr>
              <a:endParaRPr lang="en-US" sz="2400" dirty="0">
                <a:latin typeface="Calibri" panose="020F0502020204030204" pitchFamily="34" charset="0"/>
                <a:cs typeface="Calibri" panose="020F0502020204030204" pitchFamily="34" charset="0"/>
              </a:endParaRPr>
            </a:p>
            <a:p>
              <a:pPr marL="457200" indent="-457200">
                <a:lnSpc>
                  <a:spcPct val="90000"/>
                </a:lnSpc>
                <a:spcBef>
                  <a:spcPct val="0"/>
                </a:spcBef>
                <a:buFont typeface="Wingdings" panose="05000000000000000000" pitchFamily="2" charset="2"/>
                <a:buChar char="ü"/>
              </a:pPr>
              <a:r>
                <a:rPr lang="en-US" sz="2400" dirty="0" err="1">
                  <a:latin typeface="Calibri" panose="020F0502020204030204" pitchFamily="34" charset="0"/>
                  <a:cs typeface="Calibri" panose="020F0502020204030204" pitchFamily="34" charset="0"/>
                </a:rPr>
                <a:t>Yêu</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cầu</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với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quá</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trình</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lập</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kế</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hoạch</a:t>
              </a:r>
              <a:endParaRPr lang="en-US" sz="2400" dirty="0">
                <a:latin typeface="Calibri" panose="020F0502020204030204" pitchFamily="34" charset="0"/>
                <a:cs typeface="Calibri" panose="020F0502020204030204" pitchFamily="34" charset="0"/>
              </a:endParaRPr>
            </a:p>
            <a:p>
              <a:pPr>
                <a:lnSpc>
                  <a:spcPct val="90000"/>
                </a:lnSpc>
                <a:spcBef>
                  <a:spcPct val="0"/>
                </a:spcBef>
              </a:pPr>
              <a:r>
                <a:rPr lang="en-US" sz="2400" dirty="0">
                  <a:latin typeface="Calibri" panose="020F0502020204030204" pitchFamily="34" charset="0"/>
                  <a:cs typeface="Calibri" panose="020F0502020204030204" pitchFamily="34" charset="0"/>
                </a:rPr>
                <a:t> </a:t>
              </a:r>
            </a:p>
            <a:p>
              <a:pPr marL="457200" indent="-457200">
                <a:lnSpc>
                  <a:spcPct val="90000"/>
                </a:lnSpc>
                <a:spcBef>
                  <a:spcPct val="0"/>
                </a:spcBef>
                <a:buFont typeface="Wingdings" panose="05000000000000000000" pitchFamily="2" charset="2"/>
                <a:buChar char="ü"/>
              </a:pPr>
              <a:r>
                <a:rPr lang="en-US" sz="2400" dirty="0" err="1">
                  <a:latin typeface="Calibri" panose="020F0502020204030204" pitchFamily="34" charset="0"/>
                  <a:cs typeface="Calibri" panose="020F0502020204030204" pitchFamily="34" charset="0"/>
                </a:rPr>
                <a:t>Ví</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dụ</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về</a:t>
              </a:r>
              <a:r>
                <a:rPr lang="en-US" sz="2400" dirty="0">
                  <a:latin typeface="Calibri" panose="020F0502020204030204" pitchFamily="34" charset="0"/>
                  <a:cs typeface="Calibri" panose="020F0502020204030204" pitchFamily="34" charset="0"/>
                </a:rPr>
                <a:t> Jason </a:t>
              </a:r>
              <a:r>
                <a:rPr lang="en-US" sz="2400" dirty="0" err="1">
                  <a:latin typeface="Calibri" panose="020F0502020204030204" pitchFamily="34" charset="0"/>
                  <a:cs typeface="Calibri" panose="020F0502020204030204" pitchFamily="34" charset="0"/>
                </a:rPr>
                <a:t>và</a:t>
              </a:r>
              <a:r>
                <a:rPr lang="en-US" sz="2400" dirty="0">
                  <a:latin typeface="Calibri" panose="020F0502020204030204" pitchFamily="34" charset="0"/>
                  <a:cs typeface="Calibri" panose="020F0502020204030204" pitchFamily="34" charset="0"/>
                </a:rPr>
                <a:t> Sofia</a:t>
              </a:r>
              <a:endParaRPr lang="en-US" dirty="0">
                <a:latin typeface="Calibri" panose="020F0502020204030204" pitchFamily="34" charset="0"/>
                <a:cs typeface="Calibri" panose="020F0502020204030204" pitchFamily="34" charset="0"/>
              </a:endParaRPr>
            </a:p>
          </p:txBody>
        </p:sp>
      </p:grpSp>
      <p:sp>
        <p:nvSpPr>
          <p:cNvPr id="12" name="Text Placeholder 1">
            <a:extLst>
              <a:ext uri="{FF2B5EF4-FFF2-40B4-BE49-F238E27FC236}">
                <a16:creationId xmlns:a16="http://schemas.microsoft.com/office/drawing/2014/main" id="{4C9BD6E4-CD8F-6C42-BAD6-ECE687605B9B}"/>
              </a:ext>
            </a:extLst>
          </p:cNvPr>
          <p:cNvSpPr txBox="1">
            <a:spLocks/>
          </p:cNvSpPr>
          <p:nvPr/>
        </p:nvSpPr>
        <p:spPr>
          <a:xfrm>
            <a:off x="105673" y="100837"/>
            <a:ext cx="7351767" cy="8625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latin typeface="Calibri" panose="020F0502020204030204" pitchFamily="34" charset="0"/>
                <a:cs typeface="Calibri" panose="020F0502020204030204" pitchFamily="34" charset="0"/>
              </a:rPr>
              <a:t>THANH TOÁN DỊCH VỤ VÀ SỰ HỖ T</a:t>
            </a:r>
            <a:r>
              <a:rPr lang="en-US" dirty="0">
                <a:latin typeface="Century Gothic" panose="020B0502020202020204" pitchFamily="34" charset="0"/>
              </a:rPr>
              <a:t>RỢ</a:t>
            </a:r>
          </a:p>
        </p:txBody>
      </p:sp>
      <p:sp>
        <p:nvSpPr>
          <p:cNvPr id="14" name="TextBox 13">
            <a:extLst>
              <a:ext uri="{FF2B5EF4-FFF2-40B4-BE49-F238E27FC236}">
                <a16:creationId xmlns:a16="http://schemas.microsoft.com/office/drawing/2014/main" id="{F651A8D1-99B1-4845-B85F-CCE909696BC9}"/>
              </a:ext>
            </a:extLst>
          </p:cNvPr>
          <p:cNvSpPr txBox="1"/>
          <p:nvPr/>
        </p:nvSpPr>
        <p:spPr>
          <a:xfrm>
            <a:off x="105673" y="565828"/>
            <a:ext cx="4095750" cy="466281"/>
          </a:xfrm>
          <a:prstGeom prst="rect">
            <a:avLst/>
          </a:prstGeom>
          <a:noFill/>
        </p:spPr>
        <p:txBody>
          <a:bodyPr wrap="square" rtlCol="0">
            <a:spAutoFit/>
          </a:bodyPr>
          <a:lstStyle/>
          <a:p>
            <a:pPr>
              <a:lnSpc>
                <a:spcPct val="90000"/>
              </a:lnSpc>
              <a:spcBef>
                <a:spcPct val="0"/>
              </a:spcBef>
            </a:pPr>
            <a:r>
              <a:rPr lang="en-US" sz="2700" b="1" dirty="0">
                <a:solidFill>
                  <a:schemeClr val="bg2">
                    <a:lumMod val="10000"/>
                  </a:schemeClr>
                </a:solidFill>
                <a:latin typeface="Calibri" panose="020F0502020204030204" pitchFamily="34" charset="0"/>
                <a:cs typeface="Calibri" panose="020F0502020204030204" pitchFamily="34" charset="0"/>
              </a:rPr>
              <a:t>NGÂN SÁCH CÁ NHÂN</a:t>
            </a:r>
          </a:p>
        </p:txBody>
      </p:sp>
    </p:spTree>
    <p:extLst>
      <p:ext uri="{BB962C8B-B14F-4D97-AF65-F5344CB8AC3E}">
        <p14:creationId xmlns:p14="http://schemas.microsoft.com/office/powerpoint/2010/main" val="30585459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0" y="29612"/>
            <a:ext cx="11282414" cy="649408"/>
          </a:xfrm>
        </p:spPr>
        <p:txBody>
          <a:bodyPr/>
          <a:lstStyle/>
          <a:p>
            <a:r>
              <a:rPr lang="en-US" dirty="0">
                <a:latin typeface="Calibri" panose="020F0502020204030204" pitchFamily="34" charset="0"/>
                <a:cs typeface="Calibri" panose="020F0502020204030204" pitchFamily="34" charset="0"/>
              </a:rPr>
              <a:t>BUỔI ĐỊNH HƯỚNG CHƯƠNG TRÌNH QUYỀN TỰ QUYẾT</a:t>
            </a:r>
          </a:p>
        </p:txBody>
      </p:sp>
      <p:sp>
        <p:nvSpPr>
          <p:cNvPr id="3" name="Text Placeholder 2"/>
          <p:cNvSpPr>
            <a:spLocks noGrp="1"/>
          </p:cNvSpPr>
          <p:nvPr>
            <p:ph type="body" sz="quarter" idx="14"/>
          </p:nvPr>
        </p:nvSpPr>
        <p:spPr>
          <a:xfrm>
            <a:off x="0" y="613758"/>
            <a:ext cx="5689600" cy="515937"/>
          </a:xfrm>
        </p:spPr>
        <p:txBody>
          <a:bodyPr/>
          <a:lstStyle/>
          <a:p>
            <a:r>
              <a:rPr lang="en-US" dirty="0">
                <a:latin typeface="Calibri" panose="020F0502020204030204" pitchFamily="34" charset="0"/>
                <a:cs typeface="Calibri" panose="020F0502020204030204" pitchFamily="34" charset="0"/>
              </a:rPr>
              <a:t>CÔNG CỤ CỦA BUỔI ĐỊNH HƯỚNG</a:t>
            </a:r>
          </a:p>
        </p:txBody>
      </p:sp>
      <p:sp>
        <p:nvSpPr>
          <p:cNvPr id="5" name="Rectangle 4"/>
          <p:cNvSpPr/>
          <p:nvPr/>
        </p:nvSpPr>
        <p:spPr>
          <a:xfrm rot="16484680">
            <a:off x="160521" y="1040522"/>
            <a:ext cx="5913419" cy="6684008"/>
          </a:xfrm>
          <a:prstGeom prst="rect">
            <a:avLst/>
          </a:prstGeom>
          <a:blipFill dpi="0" rotWithShape="1">
            <a:blip r:embed="rId3">
              <a:alphaModFix amt="2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 name="Group 5"/>
          <p:cNvGrpSpPr/>
          <p:nvPr/>
        </p:nvGrpSpPr>
        <p:grpSpPr>
          <a:xfrm>
            <a:off x="2326055" y="1712384"/>
            <a:ext cx="7902958" cy="4487673"/>
            <a:chOff x="947592" y="571097"/>
            <a:chExt cx="7902958" cy="4487673"/>
          </a:xfrm>
        </p:grpSpPr>
        <p:sp>
          <p:nvSpPr>
            <p:cNvPr id="7" name="Rectangle 6"/>
            <p:cNvSpPr/>
            <p:nvPr/>
          </p:nvSpPr>
          <p:spPr>
            <a:xfrm>
              <a:off x="947592" y="571097"/>
              <a:ext cx="7717427" cy="4487673"/>
            </a:xfrm>
            <a:prstGeom prst="rect">
              <a:avLst/>
            </a:prstGeom>
            <a:solidFill>
              <a:schemeClr val="bg1">
                <a:alpha val="7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1346664" y="630732"/>
              <a:ext cx="7503886" cy="4216539"/>
            </a:xfrm>
            <a:prstGeom prst="rect">
              <a:avLst/>
            </a:prstGeom>
          </p:spPr>
          <p:txBody>
            <a:bodyPr wrap="square">
              <a:spAutoFit/>
            </a:bodyPr>
            <a:lstStyle/>
            <a:p>
              <a:pPr algn="ctr"/>
              <a:r>
                <a:rPr lang="en-US" sz="4000" dirty="0">
                  <a:latin typeface="Calibri" panose="020F0502020204030204" pitchFamily="34" charset="0"/>
                  <a:cs typeface="Calibri" panose="020F0502020204030204" pitchFamily="34" charset="0"/>
                </a:rPr>
                <a:t>CÔNG CỤ ĐỂ ĐÀO TẠO</a:t>
              </a:r>
            </a:p>
            <a:p>
              <a:pPr algn="ctr"/>
              <a:endParaRPr lang="en-US" sz="800" dirty="0">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US" sz="3200" b="1" u="sng" dirty="0">
                  <a:latin typeface="Calibri" panose="020F0502020204030204" pitchFamily="34" charset="0"/>
                  <a:cs typeface="Calibri" panose="020F0502020204030204" pitchFamily="34" charset="0"/>
                </a:rPr>
                <a:t>CÂU HỎI!!!!! </a:t>
              </a:r>
            </a:p>
            <a:p>
              <a:pPr marL="457200" indent="-457200">
                <a:buFont typeface="Arial" panose="020B0604020202020204" pitchFamily="34" charset="0"/>
                <a:buChar char="•"/>
              </a:pPr>
              <a:r>
                <a:rPr lang="en-US" sz="3200" dirty="0" err="1">
                  <a:latin typeface="Calibri" panose="020F0502020204030204" pitchFamily="34" charset="0"/>
                  <a:cs typeface="Calibri" panose="020F0502020204030204" pitchFamily="34" charset="0"/>
                </a:rPr>
                <a:t>Tài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liệu</a:t>
              </a:r>
              <a:endParaRPr lang="en-US" sz="3200" dirty="0">
                <a:latin typeface="Calibri" panose="020F0502020204030204" pitchFamily="34" charset="0"/>
                <a:cs typeface="Calibri" panose="020F0502020204030204" pitchFamily="34" charset="0"/>
              </a:endParaRPr>
            </a:p>
            <a:p>
              <a:pPr marL="457200" lvl="0" indent="-457200">
                <a:buFont typeface="Arial" panose="020B0604020202020204" pitchFamily="34" charset="0"/>
                <a:buChar char="•"/>
              </a:pPr>
              <a:r>
                <a:rPr lang="en-US" sz="3200" dirty="0" err="1">
                  <a:latin typeface="Calibri" panose="020F0502020204030204" pitchFamily="34" charset="0"/>
                  <a:cs typeface="Calibri" panose="020F0502020204030204" pitchFamily="34" charset="0"/>
                </a:rPr>
                <a:t>Biểu</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đồ</a:t>
              </a:r>
              <a:endParaRPr lang="en-US" sz="3200" dirty="0">
                <a:latin typeface="Calibri" panose="020F0502020204030204" pitchFamily="34" charset="0"/>
                <a:cs typeface="Calibri" panose="020F0502020204030204" pitchFamily="34" charset="0"/>
              </a:endParaRPr>
            </a:p>
            <a:p>
              <a:pPr marL="457200" lvl="0" indent="-457200">
                <a:buFont typeface="Arial" panose="020B0604020202020204" pitchFamily="34" charset="0"/>
                <a:buChar char="•"/>
              </a:pPr>
              <a:r>
                <a:rPr lang="en-US" sz="3200" dirty="0" err="1">
                  <a:latin typeface="Calibri" panose="020F0502020204030204" pitchFamily="34" charset="0"/>
                  <a:cs typeface="Calibri" panose="020F0502020204030204" pitchFamily="34" charset="0"/>
                </a:rPr>
                <a:t>Ví</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dụ</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về</a:t>
              </a:r>
              <a:r>
                <a:rPr lang="en-US" sz="3200" dirty="0">
                  <a:latin typeface="Calibri" panose="020F0502020204030204" pitchFamily="34" charset="0"/>
                  <a:cs typeface="Calibri" panose="020F0502020204030204" pitchFamily="34" charset="0"/>
                </a:rPr>
                <a:t> Jason </a:t>
              </a:r>
              <a:r>
                <a:rPr lang="en-US" sz="3200" dirty="0" err="1">
                  <a:latin typeface="Calibri" panose="020F0502020204030204" pitchFamily="34" charset="0"/>
                  <a:cs typeface="Calibri" panose="020F0502020204030204" pitchFamily="34" charset="0"/>
                </a:rPr>
                <a:t>và</a:t>
              </a:r>
              <a:r>
                <a:rPr lang="en-US" sz="3200" dirty="0">
                  <a:latin typeface="Calibri" panose="020F0502020204030204" pitchFamily="34" charset="0"/>
                  <a:cs typeface="Calibri" panose="020F0502020204030204" pitchFamily="34" charset="0"/>
                </a:rPr>
                <a:t> Sofia</a:t>
              </a:r>
            </a:p>
            <a:p>
              <a:pPr marL="457200" lvl="0" indent="-457200">
                <a:buFont typeface="Arial" panose="020B0604020202020204" pitchFamily="34" charset="0"/>
                <a:buChar char="•"/>
              </a:pPr>
              <a:r>
                <a:rPr lang="en-US" sz="3200" dirty="0">
                  <a:latin typeface="Calibri" panose="020F0502020204030204" pitchFamily="34" charset="0"/>
                  <a:cs typeface="Calibri" panose="020F0502020204030204" pitchFamily="34" charset="0"/>
                </a:rPr>
                <a:t>5 </a:t>
              </a:r>
              <a:r>
                <a:rPr lang="en-US" sz="3200" dirty="0" err="1">
                  <a:latin typeface="Calibri" panose="020F0502020204030204" pitchFamily="34" charset="0"/>
                  <a:cs typeface="Calibri" panose="020F0502020204030204" pitchFamily="34" charset="0"/>
                </a:rPr>
                <a:t>Nguyên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tắc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cho</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buổi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đào</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tạo</a:t>
              </a:r>
              <a:endParaRPr lang="en-US" sz="3200" dirty="0">
                <a:latin typeface="Calibri" panose="020F0502020204030204" pitchFamily="34" charset="0"/>
                <a:cs typeface="Calibri" panose="020F0502020204030204" pitchFamily="34" charset="0"/>
              </a:endParaRPr>
            </a:p>
            <a:p>
              <a:pPr marL="457200" lvl="0" indent="-457200">
                <a:buFont typeface="Arial" panose="020B0604020202020204" pitchFamily="34" charset="0"/>
                <a:buChar char="•"/>
              </a:pPr>
              <a:r>
                <a:rPr lang="en-US" sz="3200" dirty="0" err="1">
                  <a:latin typeface="Calibri" panose="020F0502020204030204" pitchFamily="34" charset="0"/>
                  <a:cs typeface="Calibri" panose="020F0502020204030204" pitchFamily="34" charset="0"/>
                </a:rPr>
                <a:t>Đội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ngũ</a:t>
              </a:r>
              <a:r>
                <a:rPr lang="en-US" sz="3200" dirty="0">
                  <a:latin typeface="Calibri" panose="020F0502020204030204" pitchFamily="34" charset="0"/>
                  <a:cs typeface="Calibri" panose="020F0502020204030204" pitchFamily="34" charset="0"/>
                </a:rPr>
                <a:t> DDS </a:t>
              </a:r>
              <a:r>
                <a:rPr lang="en-US" sz="3200" dirty="0" err="1">
                  <a:latin typeface="Calibri" panose="020F0502020204030204" pitchFamily="34" charset="0"/>
                  <a:cs typeface="Calibri" panose="020F0502020204030204" pitchFamily="34" charset="0"/>
                </a:rPr>
                <a:t>và</a:t>
              </a:r>
              <a:r>
                <a:rPr lang="en-US" sz="3200" dirty="0">
                  <a:latin typeface="Calibri" panose="020F0502020204030204" pitchFamily="34" charset="0"/>
                  <a:cs typeface="Calibri" panose="020F0502020204030204" pitchFamily="34" charset="0"/>
                </a:rPr>
                <a:t> RC</a:t>
              </a:r>
            </a:p>
            <a:p>
              <a:endParaRPr lang="en-US" sz="2800" b="1" u="sng" dirty="0">
                <a:latin typeface="Century Gothic" panose="020B0502020202020204" pitchFamily="34" charset="0"/>
              </a:endParaRPr>
            </a:p>
          </p:txBody>
        </p:sp>
      </p:grpSp>
    </p:spTree>
    <p:extLst>
      <p:ext uri="{BB962C8B-B14F-4D97-AF65-F5344CB8AC3E}">
        <p14:creationId xmlns:p14="http://schemas.microsoft.com/office/powerpoint/2010/main" val="30409729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5000"/>
            <a:lum/>
          </a:blip>
          <a:srcRect/>
          <a:stretch>
            <a:fillRect t="-9000" b="-9000"/>
          </a:stretch>
        </a:blipFill>
        <a:effectLst/>
      </p:bgPr>
    </p:bg>
    <p:spTree>
      <p:nvGrpSpPr>
        <p:cNvPr id="1" name=""/>
        <p:cNvGrpSpPr/>
        <p:nvPr/>
      </p:nvGrpSpPr>
      <p:grpSpPr>
        <a:xfrm>
          <a:off x="0" y="0"/>
          <a:ext cx="0" cy="0"/>
          <a:chOff x="0" y="0"/>
          <a:chExt cx="0" cy="0"/>
        </a:xfrm>
      </p:grpSpPr>
      <p:sp>
        <p:nvSpPr>
          <p:cNvPr id="16" name="Isosceles Triangle 15"/>
          <p:cNvSpPr/>
          <p:nvPr/>
        </p:nvSpPr>
        <p:spPr>
          <a:xfrm rot="9220213">
            <a:off x="-601180" y="4082030"/>
            <a:ext cx="15108068" cy="6918578"/>
          </a:xfrm>
          <a:prstGeom prst="triangle">
            <a:avLst>
              <a:gd name="adj" fmla="val 22555"/>
            </a:avLst>
          </a:prstGeom>
          <a:solidFill>
            <a:schemeClr val="bg1">
              <a:lumMod val="6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2242604" y="2190776"/>
            <a:ext cx="8085221" cy="4154062"/>
          </a:xfrm>
          <a:prstGeom prst="rect">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4087939" y="3011803"/>
            <a:ext cx="4394549" cy="590931"/>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3600" b="1" kern="1200" dirty="0">
                <a:latin typeface="Calibri" panose="020F0502020204030204" pitchFamily="34" charset="0"/>
                <a:ea typeface="+mj-ea"/>
                <a:cs typeface="Calibri" panose="020F0502020204030204" pitchFamily="34" charset="0"/>
              </a:rPr>
              <a:t>KẾ HOẠCH CHI TIÊU</a:t>
            </a:r>
          </a:p>
        </p:txBody>
      </p:sp>
      <p:sp>
        <p:nvSpPr>
          <p:cNvPr id="15" name="TextBox 14"/>
          <p:cNvSpPr txBox="1"/>
          <p:nvPr/>
        </p:nvSpPr>
        <p:spPr>
          <a:xfrm>
            <a:off x="2427980" y="3868715"/>
            <a:ext cx="7714470" cy="3028521"/>
          </a:xfrm>
          <a:prstGeom prst="rect">
            <a:avLst/>
          </a:prstGeom>
          <a:noFill/>
        </p:spPr>
        <p:txBody>
          <a:bodyPr wrap="square" rtlCol="0">
            <a:spAutoFit/>
          </a:bodyPr>
          <a:lstStyle/>
          <a:p>
            <a:pPr marL="342900" indent="-342900" defTabSz="914400" rtl="0" eaLnBrk="1" latinLnBrk="0" hangingPunct="1">
              <a:lnSpc>
                <a:spcPct val="90000"/>
              </a:lnSpc>
              <a:spcBef>
                <a:spcPct val="0"/>
              </a:spcBef>
              <a:buFont typeface="Wingdings" panose="05000000000000000000" pitchFamily="2" charset="2"/>
              <a:buChar char="ü"/>
            </a:pPr>
            <a:r>
              <a:rPr lang="en-US" sz="2400" dirty="0">
                <a:solidFill>
                  <a:schemeClr val="tx2">
                    <a:lumMod val="50000"/>
                  </a:schemeClr>
                </a:solidFill>
                <a:latin typeface="Calibri" panose="020F0502020204030204" pitchFamily="34" charset="0"/>
                <a:ea typeface="+mj-ea"/>
                <a:cs typeface="Calibri" panose="020F0502020204030204" pitchFamily="34" charset="0"/>
              </a:rPr>
              <a:t>LẬP KẾ HOẠCH CHI TIÊU</a:t>
            </a:r>
          </a:p>
          <a:p>
            <a:pPr defTabSz="914400" rtl="0" eaLnBrk="1" latinLnBrk="0" hangingPunct="1">
              <a:lnSpc>
                <a:spcPct val="90000"/>
              </a:lnSpc>
              <a:spcBef>
                <a:spcPct val="0"/>
              </a:spcBef>
            </a:pPr>
            <a:endParaRPr lang="en-US" sz="2400" dirty="0">
              <a:solidFill>
                <a:schemeClr val="tx2">
                  <a:lumMod val="50000"/>
                </a:schemeClr>
              </a:solidFill>
              <a:latin typeface="Calibri" panose="020F0502020204030204" pitchFamily="34" charset="0"/>
              <a:ea typeface="+mj-ea"/>
              <a:cs typeface="Calibri" panose="020F0502020204030204" pitchFamily="34" charset="0"/>
            </a:endParaRPr>
          </a:p>
          <a:p>
            <a:pPr marL="342900" indent="-342900" defTabSz="914400" rtl="0" eaLnBrk="1" latinLnBrk="0" hangingPunct="1">
              <a:lnSpc>
                <a:spcPct val="90000"/>
              </a:lnSpc>
              <a:spcBef>
                <a:spcPct val="0"/>
              </a:spcBef>
              <a:buFont typeface="Wingdings" panose="05000000000000000000" pitchFamily="2" charset="2"/>
              <a:buChar char="ü"/>
            </a:pPr>
            <a:r>
              <a:rPr lang="en-US" sz="2400" dirty="0">
                <a:solidFill>
                  <a:schemeClr val="tx2">
                    <a:lumMod val="50000"/>
                  </a:schemeClr>
                </a:solidFill>
                <a:latin typeface="Calibri" panose="020F0502020204030204" pitchFamily="34" charset="0"/>
                <a:ea typeface="+mj-ea"/>
                <a:cs typeface="Calibri" panose="020F0502020204030204" pitchFamily="34" charset="0"/>
              </a:rPr>
              <a:t>CÁC LOẠI NGÂN SÁCH</a:t>
            </a:r>
          </a:p>
          <a:p>
            <a:pPr marL="342900" indent="-342900" defTabSz="914400" rtl="0" eaLnBrk="1" latinLnBrk="0" hangingPunct="1">
              <a:lnSpc>
                <a:spcPct val="90000"/>
              </a:lnSpc>
              <a:spcBef>
                <a:spcPct val="0"/>
              </a:spcBef>
              <a:buFont typeface="Wingdings" panose="05000000000000000000" pitchFamily="2" charset="2"/>
              <a:buChar char="ü"/>
            </a:pPr>
            <a:endParaRPr lang="en-US" sz="2400" dirty="0">
              <a:solidFill>
                <a:schemeClr val="tx2">
                  <a:lumMod val="50000"/>
                </a:schemeClr>
              </a:solidFill>
              <a:latin typeface="Calibri" panose="020F0502020204030204" pitchFamily="34" charset="0"/>
              <a:ea typeface="+mj-ea"/>
              <a:cs typeface="Calibri" panose="020F0502020204030204" pitchFamily="34" charset="0"/>
            </a:endParaRPr>
          </a:p>
          <a:p>
            <a:pPr marL="342900" indent="-342900" defTabSz="914400" rtl="0" eaLnBrk="1" latinLnBrk="0" hangingPunct="1">
              <a:lnSpc>
                <a:spcPct val="90000"/>
              </a:lnSpc>
              <a:spcBef>
                <a:spcPct val="0"/>
              </a:spcBef>
              <a:buFont typeface="Wingdings" panose="05000000000000000000" pitchFamily="2" charset="2"/>
              <a:buChar char="ü"/>
            </a:pPr>
            <a:r>
              <a:rPr lang="en-US" sz="2400" dirty="0">
                <a:solidFill>
                  <a:schemeClr val="tx2">
                    <a:lumMod val="50000"/>
                  </a:schemeClr>
                </a:solidFill>
                <a:latin typeface="Calibri" panose="020F0502020204030204" pitchFamily="34" charset="0"/>
                <a:ea typeface="+mj-ea"/>
                <a:cs typeface="Calibri" panose="020F0502020204030204" pitchFamily="34" charset="0"/>
              </a:rPr>
              <a:t>VÍ DỤ VỀ JASON VÀ SOFIA</a:t>
            </a:r>
          </a:p>
          <a:p>
            <a:pPr defTabSz="914400" rtl="0" eaLnBrk="1" latinLnBrk="0" hangingPunct="1">
              <a:lnSpc>
                <a:spcPct val="90000"/>
              </a:lnSpc>
              <a:spcBef>
                <a:spcPct val="0"/>
              </a:spcBef>
            </a:pPr>
            <a:endParaRPr lang="en-US" sz="2400" dirty="0">
              <a:solidFill>
                <a:schemeClr val="tx2">
                  <a:lumMod val="50000"/>
                </a:schemeClr>
              </a:solidFill>
              <a:latin typeface="Calibri" panose="020F0502020204030204" pitchFamily="34" charset="0"/>
              <a:ea typeface="+mj-ea"/>
              <a:cs typeface="Calibri" panose="020F0502020204030204" pitchFamily="34" charset="0"/>
            </a:endParaRPr>
          </a:p>
          <a:p>
            <a:pPr marL="342900" indent="-342900" defTabSz="914400" rtl="0" eaLnBrk="1" latinLnBrk="0" hangingPunct="1">
              <a:lnSpc>
                <a:spcPct val="90000"/>
              </a:lnSpc>
              <a:spcBef>
                <a:spcPct val="0"/>
              </a:spcBef>
              <a:buFont typeface="Wingdings" panose="05000000000000000000" pitchFamily="2" charset="2"/>
              <a:buChar char="ü"/>
            </a:pPr>
            <a:r>
              <a:rPr lang="en-US" sz="2400" dirty="0">
                <a:solidFill>
                  <a:schemeClr val="tx2">
                    <a:lumMod val="50000"/>
                  </a:schemeClr>
                </a:solidFill>
                <a:latin typeface="Calibri" panose="020F0502020204030204" pitchFamily="34" charset="0"/>
                <a:ea typeface="+mj-ea"/>
                <a:cs typeface="Calibri" panose="020F0502020204030204" pitchFamily="34" charset="0"/>
              </a:rPr>
              <a:t>HOẠT ĐỘNG</a:t>
            </a:r>
          </a:p>
          <a:p>
            <a:pPr marL="342900" indent="-342900" defTabSz="914400" rtl="0" eaLnBrk="1" latinLnBrk="0" hangingPunct="1">
              <a:lnSpc>
                <a:spcPct val="90000"/>
              </a:lnSpc>
              <a:spcBef>
                <a:spcPct val="0"/>
              </a:spcBef>
              <a:buFont typeface="Wingdings" panose="05000000000000000000" pitchFamily="2" charset="2"/>
              <a:buChar char="ü"/>
            </a:pPr>
            <a:endParaRPr lang="en-US" sz="2400" dirty="0">
              <a:solidFill>
                <a:schemeClr val="tx2">
                  <a:lumMod val="50000"/>
                </a:schemeClr>
              </a:solidFill>
              <a:latin typeface="Century Gothic" panose="020B0502020202020204" pitchFamily="34" charset="0"/>
              <a:ea typeface="+mj-ea"/>
              <a:cs typeface="+mj-cs"/>
            </a:endParaRPr>
          </a:p>
          <a:p>
            <a:pPr marL="457200" indent="-457200" algn="ctr" defTabSz="914400" rtl="0" eaLnBrk="1" latinLnBrk="0" hangingPunct="1">
              <a:lnSpc>
                <a:spcPct val="90000"/>
              </a:lnSpc>
              <a:spcBef>
                <a:spcPct val="0"/>
              </a:spcBef>
              <a:buFont typeface="Wingdings" panose="05000000000000000000" pitchFamily="2" charset="2"/>
              <a:buChar char="ü"/>
            </a:pPr>
            <a:endParaRPr lang="en-US" sz="2000" dirty="0">
              <a:solidFill>
                <a:schemeClr val="bg1">
                  <a:lumMod val="50000"/>
                </a:schemeClr>
              </a:solidFill>
              <a:latin typeface="Century Gothic" panose="020B0502020202020204" pitchFamily="34" charset="0"/>
              <a:ea typeface="+mj-ea"/>
              <a:cs typeface="+mj-cs"/>
            </a:endParaRPr>
          </a:p>
        </p:txBody>
      </p:sp>
      <p:sp>
        <p:nvSpPr>
          <p:cNvPr id="11" name="Text Placeholder 1">
            <a:extLst>
              <a:ext uri="{FF2B5EF4-FFF2-40B4-BE49-F238E27FC236}">
                <a16:creationId xmlns:a16="http://schemas.microsoft.com/office/drawing/2014/main" id="{863255E0-38C4-1F48-93AD-B561EADF32F2}"/>
              </a:ext>
            </a:extLst>
          </p:cNvPr>
          <p:cNvSpPr>
            <a:spLocks noGrp="1"/>
          </p:cNvSpPr>
          <p:nvPr>
            <p:ph type="body" sz="quarter" idx="13"/>
          </p:nvPr>
        </p:nvSpPr>
        <p:spPr>
          <a:xfrm>
            <a:off x="0" y="106736"/>
            <a:ext cx="6847181" cy="862561"/>
          </a:xfrm>
        </p:spPr>
        <p:txBody>
          <a:bodyPr/>
          <a:lstStyle/>
          <a:p>
            <a:r>
              <a:rPr lang="en-US" sz="2800" dirty="0">
                <a:latin typeface="Calibri" panose="020F0502020204030204" pitchFamily="34" charset="0"/>
                <a:cs typeface="Calibri" panose="020F0502020204030204" pitchFamily="34" charset="0"/>
              </a:rPr>
              <a:t>THANH TOÁN DỊCH VỤ VÀ SỰ HỖ TR</a:t>
            </a:r>
            <a:r>
              <a:rPr lang="en-US" sz="2800" dirty="0"/>
              <a:t>Ợ</a:t>
            </a:r>
          </a:p>
        </p:txBody>
      </p:sp>
      <p:sp>
        <p:nvSpPr>
          <p:cNvPr id="12" name="TextBox 11">
            <a:extLst>
              <a:ext uri="{FF2B5EF4-FFF2-40B4-BE49-F238E27FC236}">
                <a16:creationId xmlns:a16="http://schemas.microsoft.com/office/drawing/2014/main" id="{F651A8D1-99B1-4845-B85F-CCE909696BC9}"/>
              </a:ext>
            </a:extLst>
          </p:cNvPr>
          <p:cNvSpPr txBox="1"/>
          <p:nvPr/>
        </p:nvSpPr>
        <p:spPr>
          <a:xfrm>
            <a:off x="0" y="610286"/>
            <a:ext cx="3529264" cy="480131"/>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dirty="0">
                <a:solidFill>
                  <a:schemeClr val="bg2">
                    <a:lumMod val="10000"/>
                  </a:schemeClr>
                </a:solidFill>
                <a:latin typeface="Calibri" panose="020F0502020204030204" pitchFamily="34" charset="0"/>
                <a:ea typeface="+mj-ea"/>
                <a:cs typeface="Calibri" panose="020F0502020204030204" pitchFamily="34" charset="0"/>
              </a:rPr>
              <a:t>KẾ HOẠCH CHI TIÊU</a:t>
            </a:r>
            <a:endParaRPr lang="en-US" sz="2700" b="1" kern="1200" dirty="0">
              <a:solidFill>
                <a:schemeClr val="bg2">
                  <a:lumMod val="10000"/>
                </a:schemeClr>
              </a:solidFill>
              <a:latin typeface="Calibri" panose="020F0502020204030204" pitchFamily="34" charset="0"/>
              <a:ea typeface="+mj-ea"/>
              <a:cs typeface="Calibri" panose="020F0502020204030204" pitchFamily="34" charset="0"/>
            </a:endParaRPr>
          </a:p>
        </p:txBody>
      </p:sp>
      <p:sp>
        <p:nvSpPr>
          <p:cNvPr id="9" name="TextBox 8"/>
          <p:cNvSpPr txBox="1"/>
          <p:nvPr/>
        </p:nvSpPr>
        <p:spPr>
          <a:xfrm>
            <a:off x="2463837" y="1389264"/>
            <a:ext cx="7165315" cy="535531"/>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3200" b="1" kern="1200" dirty="0" err="1">
                <a:latin typeface="Calibri" panose="020F0502020204030204" pitchFamily="34" charset="0"/>
                <a:ea typeface="+mj-ea"/>
                <a:cs typeface="Calibri" panose="020F0502020204030204" pitchFamily="34" charset="0"/>
              </a:rPr>
              <a:t>Tổng</a:t>
            </a:r>
            <a:r>
              <a:rPr lang="en-US" sz="3200" b="1" kern="1200" dirty="0">
                <a:latin typeface="Calibri" panose="020F0502020204030204" pitchFamily="34" charset="0"/>
                <a:ea typeface="+mj-ea"/>
                <a:cs typeface="Calibri" panose="020F0502020204030204" pitchFamily="34" charset="0"/>
              </a:rPr>
              <a:t> </a:t>
            </a:r>
            <a:r>
              <a:rPr lang="en-US" sz="3200" b="1" kern="1200" dirty="0" err="1">
                <a:latin typeface="Calibri" panose="020F0502020204030204" pitchFamily="34" charset="0"/>
                <a:ea typeface="+mj-ea"/>
                <a:cs typeface="Calibri" panose="020F0502020204030204" pitchFamily="34" charset="0"/>
              </a:rPr>
              <a:t>quan</a:t>
            </a:r>
            <a:endParaRPr lang="en-US" sz="3200" b="1" kern="1200" dirty="0">
              <a:latin typeface="Calibri" panose="020F0502020204030204" pitchFamily="34" charset="0"/>
              <a:ea typeface="+mj-ea"/>
              <a:cs typeface="Calibri" panose="020F0502020204030204" pitchFamily="34" charset="0"/>
            </a:endParaRPr>
          </a:p>
        </p:txBody>
      </p:sp>
    </p:spTree>
    <p:extLst>
      <p:ext uri="{BB962C8B-B14F-4D97-AF65-F5344CB8AC3E}">
        <p14:creationId xmlns:p14="http://schemas.microsoft.com/office/powerpoint/2010/main" val="42507024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589539" y="1441929"/>
            <a:ext cx="6808238" cy="535531"/>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3200" b="1" kern="1200" dirty="0" err="1">
                <a:latin typeface="Calibri" panose="020F0502020204030204" pitchFamily="34" charset="0"/>
                <a:ea typeface="+mj-ea"/>
                <a:cs typeface="Calibri" panose="020F0502020204030204" pitchFamily="34" charset="0"/>
              </a:rPr>
              <a:t>Lập</a:t>
            </a:r>
            <a:r>
              <a:rPr lang="en-US" sz="3200" b="1" kern="1200" dirty="0">
                <a:latin typeface="Calibri" panose="020F0502020204030204" pitchFamily="34" charset="0"/>
                <a:ea typeface="+mj-ea"/>
                <a:cs typeface="Calibri" panose="020F0502020204030204" pitchFamily="34" charset="0"/>
              </a:rPr>
              <a:t> </a:t>
            </a:r>
            <a:r>
              <a:rPr lang="en-US" sz="3200" b="1" kern="1200" dirty="0" err="1">
                <a:latin typeface="Calibri" panose="020F0502020204030204" pitchFamily="34" charset="0"/>
                <a:ea typeface="+mj-ea"/>
                <a:cs typeface="Calibri" panose="020F0502020204030204" pitchFamily="34" charset="0"/>
              </a:rPr>
              <a:t>Kế</a:t>
            </a:r>
            <a:r>
              <a:rPr lang="en-US" sz="3200" b="1" kern="1200" dirty="0">
                <a:latin typeface="Calibri" panose="020F0502020204030204" pitchFamily="34" charset="0"/>
                <a:ea typeface="+mj-ea"/>
                <a:cs typeface="Calibri" panose="020F0502020204030204" pitchFamily="34" charset="0"/>
              </a:rPr>
              <a:t> </a:t>
            </a:r>
            <a:r>
              <a:rPr lang="en-US" sz="3200" b="1" kern="1200" dirty="0" err="1">
                <a:latin typeface="Calibri" panose="020F0502020204030204" pitchFamily="34" charset="0"/>
                <a:ea typeface="+mj-ea"/>
                <a:cs typeface="Calibri" panose="020F0502020204030204" pitchFamily="34" charset="0"/>
              </a:rPr>
              <a:t>hoạch</a:t>
            </a:r>
            <a:r>
              <a:rPr lang="en-US" sz="3200" b="1" kern="1200" dirty="0">
                <a:latin typeface="Calibri" panose="020F0502020204030204" pitchFamily="34" charset="0"/>
                <a:ea typeface="+mj-ea"/>
                <a:cs typeface="Calibri" panose="020F0502020204030204" pitchFamily="34" charset="0"/>
              </a:rPr>
              <a:t> Chi </a:t>
            </a:r>
            <a:r>
              <a:rPr lang="en-US" sz="3200" b="1" kern="1200" dirty="0" err="1">
                <a:latin typeface="Calibri" panose="020F0502020204030204" pitchFamily="34" charset="0"/>
                <a:ea typeface="+mj-ea"/>
                <a:cs typeface="Calibri" panose="020F0502020204030204" pitchFamily="34" charset="0"/>
              </a:rPr>
              <a:t>tiêu</a:t>
            </a:r>
            <a:r>
              <a:rPr lang="en-US" sz="3200" b="1" kern="1200" dirty="0">
                <a:latin typeface="Calibri" panose="020F0502020204030204" pitchFamily="34" charset="0"/>
                <a:ea typeface="+mj-ea"/>
                <a:cs typeface="Calibri" panose="020F0502020204030204" pitchFamily="34" charset="0"/>
              </a:rPr>
              <a:t> </a:t>
            </a:r>
            <a:r>
              <a:rPr lang="en-US" sz="3200" b="1" kern="1200" dirty="0" err="1">
                <a:latin typeface="Calibri" panose="020F0502020204030204" pitchFamily="34" charset="0"/>
                <a:ea typeface="+mj-ea"/>
                <a:cs typeface="Calibri" panose="020F0502020204030204" pitchFamily="34" charset="0"/>
              </a:rPr>
              <a:t>của</a:t>
            </a:r>
            <a:r>
              <a:rPr lang="en-US" sz="3200" b="1" kern="1200" dirty="0">
                <a:latin typeface="Calibri" panose="020F0502020204030204" pitchFamily="34" charset="0"/>
                <a:ea typeface="+mj-ea"/>
                <a:cs typeface="Calibri" panose="020F0502020204030204" pitchFamily="34" charset="0"/>
              </a:rPr>
              <a:t> </a:t>
            </a:r>
            <a:r>
              <a:rPr lang="en-US" sz="3200" b="1" kern="1200" dirty="0" err="1">
                <a:latin typeface="Calibri" panose="020F0502020204030204" pitchFamily="34" charset="0"/>
                <a:ea typeface="+mj-ea"/>
                <a:cs typeface="Calibri" panose="020F0502020204030204" pitchFamily="34" charset="0"/>
              </a:rPr>
              <a:t>Bạn</a:t>
            </a:r>
            <a:endParaRPr lang="en-US" sz="3200" b="1" kern="1200" dirty="0">
              <a:latin typeface="Calibri" panose="020F0502020204030204" pitchFamily="34" charset="0"/>
              <a:ea typeface="+mj-ea"/>
              <a:cs typeface="Calibri" panose="020F0502020204030204" pitchFamily="34" charset="0"/>
            </a:endParaRPr>
          </a:p>
        </p:txBody>
      </p:sp>
      <p:grpSp>
        <p:nvGrpSpPr>
          <p:cNvPr id="6" name="Group 5"/>
          <p:cNvGrpSpPr/>
          <p:nvPr/>
        </p:nvGrpSpPr>
        <p:grpSpPr>
          <a:xfrm>
            <a:off x="167719" y="2523330"/>
            <a:ext cx="11886506" cy="4568952"/>
            <a:chOff x="208474" y="2855495"/>
            <a:chExt cx="11886506" cy="4236787"/>
          </a:xfrm>
        </p:grpSpPr>
        <p:sp>
          <p:nvSpPr>
            <p:cNvPr id="5" name="Rectangle 4"/>
            <p:cNvSpPr/>
            <p:nvPr/>
          </p:nvSpPr>
          <p:spPr>
            <a:xfrm>
              <a:off x="208474" y="2855495"/>
              <a:ext cx="2754234" cy="4236787"/>
            </a:xfrm>
            <a:prstGeom prst="rect">
              <a:avLst/>
            </a:pr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400" dirty="0" err="1">
                  <a:solidFill>
                    <a:schemeClr val="bg2">
                      <a:lumMod val="10000"/>
                    </a:schemeClr>
                  </a:solidFill>
                  <a:latin typeface="Calibri" panose="020F0502020204030204" pitchFamily="34" charset="0"/>
                  <a:cs typeface="Calibri" panose="020F0502020204030204" pitchFamily="34" charset="0"/>
                </a:rPr>
                <a:t>Các</a:t>
              </a:r>
              <a:r>
                <a:rPr lang="en-US" sz="2400" dirty="0">
                  <a:solidFill>
                    <a:schemeClr val="bg2">
                      <a:lumMod val="10000"/>
                    </a:schemeClr>
                  </a:solidFill>
                  <a:latin typeface="Calibri" panose="020F0502020204030204" pitchFamily="34" charset="0"/>
                  <a:cs typeface="Calibri" panose="020F0502020204030204" pitchFamily="34" charset="0"/>
                </a:rPr>
                <a:t> </a:t>
              </a:r>
              <a:r>
                <a:rPr lang="en-US" sz="2400" dirty="0" err="1">
                  <a:solidFill>
                    <a:schemeClr val="bg2">
                      <a:lumMod val="10000"/>
                    </a:schemeClr>
                  </a:solidFill>
                  <a:latin typeface="Calibri" panose="020F0502020204030204" pitchFamily="34" charset="0"/>
                  <a:cs typeface="Calibri" panose="020F0502020204030204" pitchFamily="34" charset="0"/>
                </a:rPr>
                <a:t>dịch</a:t>
              </a:r>
              <a:r>
                <a:rPr lang="en-US" sz="2400" dirty="0">
                  <a:solidFill>
                    <a:schemeClr val="bg2">
                      <a:lumMod val="10000"/>
                    </a:schemeClr>
                  </a:solidFill>
                  <a:latin typeface="Calibri" panose="020F0502020204030204" pitchFamily="34" charset="0"/>
                  <a:cs typeface="Calibri" panose="020F0502020204030204" pitchFamily="34" charset="0"/>
                </a:rPr>
                <a:t> </a:t>
              </a:r>
              <a:r>
                <a:rPr lang="en-US" sz="2400" dirty="0" err="1">
                  <a:solidFill>
                    <a:schemeClr val="bg2">
                      <a:lumMod val="10000"/>
                    </a:schemeClr>
                  </a:solidFill>
                  <a:latin typeface="Calibri" panose="020F0502020204030204" pitchFamily="34" charset="0"/>
                  <a:cs typeface="Calibri" panose="020F0502020204030204" pitchFamily="34" charset="0"/>
                </a:rPr>
                <a:t>vụ</a:t>
              </a:r>
              <a:r>
                <a:rPr lang="en-US" sz="2400" dirty="0">
                  <a:solidFill>
                    <a:schemeClr val="bg2">
                      <a:lumMod val="10000"/>
                    </a:schemeClr>
                  </a:solidFill>
                  <a:latin typeface="Calibri" panose="020F0502020204030204" pitchFamily="34" charset="0"/>
                  <a:cs typeface="Calibri" panose="020F0502020204030204" pitchFamily="34" charset="0"/>
                </a:rPr>
                <a:t> </a:t>
              </a:r>
              <a:r>
                <a:rPr lang="en-US" sz="2400" dirty="0" err="1">
                  <a:solidFill>
                    <a:schemeClr val="bg2">
                      <a:lumMod val="10000"/>
                    </a:schemeClr>
                  </a:solidFill>
                  <a:latin typeface="Calibri" panose="020F0502020204030204" pitchFamily="34" charset="0"/>
                  <a:cs typeface="Calibri" panose="020F0502020204030204" pitchFamily="34" charset="0"/>
                </a:rPr>
                <a:t>được</a:t>
              </a:r>
              <a:r>
                <a:rPr lang="en-US" sz="2400" dirty="0">
                  <a:solidFill>
                    <a:schemeClr val="bg2">
                      <a:lumMod val="10000"/>
                    </a:schemeClr>
                  </a:solidFill>
                  <a:latin typeface="Calibri" panose="020F0502020204030204" pitchFamily="34" charset="0"/>
                  <a:cs typeface="Calibri" panose="020F0502020204030204" pitchFamily="34" charset="0"/>
                </a:rPr>
                <a:t> </a:t>
              </a:r>
              <a:r>
                <a:rPr lang="en-US" sz="2400" dirty="0" err="1">
                  <a:solidFill>
                    <a:schemeClr val="bg2">
                      <a:lumMod val="10000"/>
                    </a:schemeClr>
                  </a:solidFill>
                  <a:latin typeface="Calibri" panose="020F0502020204030204" pitchFamily="34" charset="0"/>
                  <a:cs typeface="Calibri" panose="020F0502020204030204" pitchFamily="34" charset="0"/>
                </a:rPr>
                <a:t>xác</a:t>
              </a:r>
              <a:r>
                <a:rPr lang="en-US" sz="2400" dirty="0">
                  <a:solidFill>
                    <a:schemeClr val="bg2">
                      <a:lumMod val="10000"/>
                    </a:schemeClr>
                  </a:solidFill>
                  <a:latin typeface="Calibri" panose="020F0502020204030204" pitchFamily="34" charset="0"/>
                  <a:cs typeface="Calibri" panose="020F0502020204030204" pitchFamily="34" charset="0"/>
                </a:rPr>
                <a:t> </a:t>
              </a:r>
              <a:r>
                <a:rPr lang="en-US" sz="2400" dirty="0" err="1">
                  <a:solidFill>
                    <a:schemeClr val="bg2">
                      <a:lumMod val="10000"/>
                    </a:schemeClr>
                  </a:solidFill>
                  <a:latin typeface="Calibri" panose="020F0502020204030204" pitchFamily="34" charset="0"/>
                  <a:cs typeface="Calibri" panose="020F0502020204030204" pitchFamily="34" charset="0"/>
                </a:rPr>
                <a:t>định</a:t>
              </a:r>
              <a:r>
                <a:rPr lang="en-US" sz="2400" dirty="0">
                  <a:solidFill>
                    <a:schemeClr val="bg2">
                      <a:lumMod val="10000"/>
                    </a:schemeClr>
                  </a:solidFill>
                  <a:latin typeface="Calibri" panose="020F0502020204030204" pitchFamily="34" charset="0"/>
                  <a:cs typeface="Calibri" panose="020F0502020204030204" pitchFamily="34" charset="0"/>
                </a:rPr>
                <a:t> </a:t>
              </a:r>
              <a:r>
                <a:rPr lang="en-US" sz="2400" dirty="0" err="1">
                  <a:solidFill>
                    <a:schemeClr val="bg2">
                      <a:lumMod val="10000"/>
                    </a:schemeClr>
                  </a:solidFill>
                  <a:latin typeface="Calibri" panose="020F0502020204030204" pitchFamily="34" charset="0"/>
                  <a:cs typeface="Calibri" panose="020F0502020204030204" pitchFamily="34" charset="0"/>
                </a:rPr>
                <a:t>trong</a:t>
              </a:r>
              <a:r>
                <a:rPr lang="en-US" sz="2400" dirty="0">
                  <a:solidFill>
                    <a:schemeClr val="bg2">
                      <a:lumMod val="10000"/>
                    </a:schemeClr>
                  </a:solidFill>
                  <a:latin typeface="Calibri" panose="020F0502020204030204" pitchFamily="34" charset="0"/>
                  <a:cs typeface="Calibri" panose="020F0502020204030204" pitchFamily="34" charset="0"/>
                </a:rPr>
                <a:t> </a:t>
              </a:r>
              <a:r>
                <a:rPr lang="en-US" sz="2400" dirty="0" err="1">
                  <a:solidFill>
                    <a:schemeClr val="bg2">
                      <a:lumMod val="10000"/>
                    </a:schemeClr>
                  </a:solidFill>
                  <a:latin typeface="Calibri" panose="020F0502020204030204" pitchFamily="34" charset="0"/>
                  <a:cs typeface="Calibri" panose="020F0502020204030204" pitchFamily="34" charset="0"/>
                </a:rPr>
                <a:t>quá</a:t>
              </a:r>
              <a:r>
                <a:rPr lang="en-US" sz="2400" dirty="0">
                  <a:solidFill>
                    <a:schemeClr val="bg2">
                      <a:lumMod val="10000"/>
                    </a:schemeClr>
                  </a:solidFill>
                  <a:latin typeface="Calibri" panose="020F0502020204030204" pitchFamily="34" charset="0"/>
                  <a:cs typeface="Calibri" panose="020F0502020204030204" pitchFamily="34" charset="0"/>
                </a:rPr>
                <a:t> </a:t>
              </a:r>
              <a:r>
                <a:rPr lang="en-US" sz="2400" dirty="0" err="1">
                  <a:solidFill>
                    <a:schemeClr val="bg2">
                      <a:lumMod val="10000"/>
                    </a:schemeClr>
                  </a:solidFill>
                  <a:latin typeface="Calibri" panose="020F0502020204030204" pitchFamily="34" charset="0"/>
                  <a:cs typeface="Calibri" panose="020F0502020204030204" pitchFamily="34" charset="0"/>
                </a:rPr>
                <a:t>trình</a:t>
              </a:r>
              <a:r>
                <a:rPr lang="en-US" sz="2400" dirty="0">
                  <a:solidFill>
                    <a:schemeClr val="bg2">
                      <a:lumMod val="10000"/>
                    </a:schemeClr>
                  </a:solidFill>
                  <a:latin typeface="Calibri" panose="020F0502020204030204" pitchFamily="34" charset="0"/>
                  <a:cs typeface="Calibri" panose="020F0502020204030204" pitchFamily="34" charset="0"/>
                </a:rPr>
                <a:t> </a:t>
              </a:r>
              <a:r>
                <a:rPr lang="en-US" sz="2400" b="1" dirty="0" err="1">
                  <a:solidFill>
                    <a:schemeClr val="bg2">
                      <a:lumMod val="10000"/>
                    </a:schemeClr>
                  </a:solidFill>
                  <a:latin typeface="Calibri" panose="020F0502020204030204" pitchFamily="34" charset="0"/>
                  <a:cs typeface="Calibri" panose="020F0502020204030204" pitchFamily="34" charset="0"/>
                </a:rPr>
                <a:t>Lập</a:t>
              </a:r>
              <a:r>
                <a:rPr lang="en-US" sz="2400" b="1" dirty="0">
                  <a:solidFill>
                    <a:schemeClr val="bg2">
                      <a:lumMod val="10000"/>
                    </a:schemeClr>
                  </a:solidFill>
                  <a:latin typeface="Calibri" panose="020F0502020204030204" pitchFamily="34" charset="0"/>
                  <a:cs typeface="Calibri" panose="020F0502020204030204" pitchFamily="34" charset="0"/>
                </a:rPr>
                <a:t> </a:t>
              </a:r>
              <a:r>
                <a:rPr lang="en-US" sz="2400" b="1" dirty="0" err="1">
                  <a:solidFill>
                    <a:schemeClr val="bg2">
                      <a:lumMod val="10000"/>
                    </a:schemeClr>
                  </a:solidFill>
                  <a:latin typeface="Calibri" panose="020F0502020204030204" pitchFamily="34" charset="0"/>
                  <a:cs typeface="Calibri" panose="020F0502020204030204" pitchFamily="34" charset="0"/>
                </a:rPr>
                <a:t>Kế</a:t>
              </a:r>
              <a:r>
                <a:rPr lang="en-US" sz="2400" b="1" dirty="0">
                  <a:solidFill>
                    <a:schemeClr val="bg2">
                      <a:lumMod val="10000"/>
                    </a:schemeClr>
                  </a:solidFill>
                  <a:latin typeface="Calibri" panose="020F0502020204030204" pitchFamily="34" charset="0"/>
                  <a:cs typeface="Calibri" panose="020F0502020204030204" pitchFamily="34" charset="0"/>
                </a:rPr>
                <a:t> </a:t>
              </a:r>
              <a:r>
                <a:rPr lang="en-US" sz="2400" b="1" dirty="0" err="1">
                  <a:solidFill>
                    <a:schemeClr val="bg2">
                      <a:lumMod val="10000"/>
                    </a:schemeClr>
                  </a:solidFill>
                  <a:latin typeface="Calibri" panose="020F0502020204030204" pitchFamily="34" charset="0"/>
                  <a:cs typeface="Calibri" panose="020F0502020204030204" pitchFamily="34" charset="0"/>
                </a:rPr>
                <a:t>hoạch</a:t>
              </a:r>
              <a:r>
                <a:rPr lang="en-US" sz="2400" b="1" dirty="0">
                  <a:solidFill>
                    <a:schemeClr val="bg2">
                      <a:lumMod val="10000"/>
                    </a:schemeClr>
                  </a:solidFill>
                  <a:latin typeface="Calibri" panose="020F0502020204030204" pitchFamily="34" charset="0"/>
                  <a:cs typeface="Calibri" panose="020F0502020204030204" pitchFamily="34" charset="0"/>
                </a:rPr>
                <a:t>  </a:t>
              </a:r>
              <a:r>
                <a:rPr lang="en-US" sz="2400" b="1" dirty="0" err="1">
                  <a:solidFill>
                    <a:schemeClr val="bg2">
                      <a:lumMod val="10000"/>
                    </a:schemeClr>
                  </a:solidFill>
                  <a:latin typeface="Calibri" panose="020F0502020204030204" pitchFamily="34" charset="0"/>
                  <a:cs typeface="Calibri" panose="020F0502020204030204" pitchFamily="34" charset="0"/>
                </a:rPr>
                <a:t>Tập</a:t>
              </a:r>
              <a:r>
                <a:rPr lang="en-US" sz="2400" b="1" dirty="0">
                  <a:solidFill>
                    <a:schemeClr val="bg2">
                      <a:lumMod val="10000"/>
                    </a:schemeClr>
                  </a:solidFill>
                  <a:latin typeface="Calibri" panose="020F0502020204030204" pitchFamily="34" charset="0"/>
                  <a:cs typeface="Calibri" panose="020F0502020204030204" pitchFamily="34" charset="0"/>
                </a:rPr>
                <a:t> </a:t>
              </a:r>
              <a:r>
                <a:rPr lang="en-US" sz="2400" b="1" dirty="0" err="1">
                  <a:solidFill>
                    <a:schemeClr val="bg2">
                      <a:lumMod val="10000"/>
                    </a:schemeClr>
                  </a:solidFill>
                  <a:latin typeface="Calibri" panose="020F0502020204030204" pitchFamily="34" charset="0"/>
                  <a:cs typeface="Calibri" panose="020F0502020204030204" pitchFamily="34" charset="0"/>
                </a:rPr>
                <a:t>trung</a:t>
              </a:r>
              <a:r>
                <a:rPr lang="en-US" sz="2400" b="1" dirty="0">
                  <a:solidFill>
                    <a:schemeClr val="bg2">
                      <a:lumMod val="10000"/>
                    </a:schemeClr>
                  </a:solidFill>
                  <a:latin typeface="Calibri" panose="020F0502020204030204" pitchFamily="34" charset="0"/>
                  <a:cs typeface="Calibri" panose="020F0502020204030204" pitchFamily="34" charset="0"/>
                </a:rPr>
                <a:t> </a:t>
              </a:r>
              <a:r>
                <a:rPr lang="en-US" sz="2400" b="1" dirty="0" err="1">
                  <a:solidFill>
                    <a:schemeClr val="bg2">
                      <a:lumMod val="10000"/>
                    </a:schemeClr>
                  </a:solidFill>
                  <a:latin typeface="Calibri" panose="020F0502020204030204" pitchFamily="34" charset="0"/>
                  <a:cs typeface="Calibri" panose="020F0502020204030204" pitchFamily="34" charset="0"/>
                </a:rPr>
                <a:t>vào</a:t>
              </a:r>
              <a:r>
                <a:rPr lang="en-US" sz="2400" b="1" dirty="0">
                  <a:solidFill>
                    <a:schemeClr val="bg2">
                      <a:lumMod val="10000"/>
                    </a:schemeClr>
                  </a:solidFill>
                  <a:latin typeface="Calibri" panose="020F0502020204030204" pitchFamily="34" charset="0"/>
                  <a:cs typeface="Calibri" panose="020F0502020204030204" pitchFamily="34" charset="0"/>
                </a:rPr>
                <a:t> Con </a:t>
              </a:r>
              <a:r>
                <a:rPr lang="en-US" sz="2400" b="1" dirty="0" err="1">
                  <a:solidFill>
                    <a:schemeClr val="bg2">
                      <a:lumMod val="10000"/>
                    </a:schemeClr>
                  </a:solidFill>
                  <a:latin typeface="Calibri" panose="020F0502020204030204" pitchFamily="34" charset="0"/>
                  <a:cs typeface="Calibri" panose="020F0502020204030204" pitchFamily="34" charset="0"/>
                </a:rPr>
                <a:t>người</a:t>
              </a:r>
              <a:r>
                <a:rPr lang="en-US" sz="2400" b="1" dirty="0">
                  <a:solidFill>
                    <a:schemeClr val="bg2">
                      <a:lumMod val="10000"/>
                    </a:schemeClr>
                  </a:solidFill>
                  <a:latin typeface="Calibri" panose="020F0502020204030204" pitchFamily="34" charset="0"/>
                  <a:cs typeface="Calibri" panose="020F0502020204030204" pitchFamily="34" charset="0"/>
                </a:rPr>
                <a:t> </a:t>
              </a:r>
              <a:r>
                <a:rPr lang="en-US" sz="2400" dirty="0">
                  <a:solidFill>
                    <a:schemeClr val="bg2">
                      <a:lumMod val="10000"/>
                    </a:schemeClr>
                  </a:solidFill>
                  <a:latin typeface="Calibri" panose="020F0502020204030204" pitchFamily="34" charset="0"/>
                  <a:cs typeface="Calibri" panose="020F0502020204030204" pitchFamily="34" charset="0"/>
                </a:rPr>
                <a:t>&amp; </a:t>
              </a:r>
              <a:r>
                <a:rPr lang="en-US" sz="2400" dirty="0" err="1">
                  <a:solidFill>
                    <a:schemeClr val="bg2">
                      <a:lumMod val="10000"/>
                    </a:schemeClr>
                  </a:solidFill>
                  <a:latin typeface="Calibri" panose="020F0502020204030204" pitchFamily="34" charset="0"/>
                  <a:cs typeface="Calibri" panose="020F0502020204030204" pitchFamily="34" charset="0"/>
                </a:rPr>
                <a:t>được</a:t>
              </a:r>
              <a:r>
                <a:rPr lang="en-US" sz="2400" dirty="0">
                  <a:solidFill>
                    <a:schemeClr val="bg2">
                      <a:lumMod val="10000"/>
                    </a:schemeClr>
                  </a:solidFill>
                  <a:latin typeface="Calibri" panose="020F0502020204030204" pitchFamily="34" charset="0"/>
                  <a:cs typeface="Calibri" panose="020F0502020204030204" pitchFamily="34" charset="0"/>
                </a:rPr>
                <a:t> </a:t>
              </a:r>
              <a:r>
                <a:rPr lang="en-US" sz="2400" dirty="0" err="1">
                  <a:solidFill>
                    <a:schemeClr val="bg2">
                      <a:lumMod val="10000"/>
                    </a:schemeClr>
                  </a:solidFill>
                  <a:latin typeface="Calibri" panose="020F0502020204030204" pitchFamily="34" charset="0"/>
                  <a:cs typeface="Calibri" panose="020F0502020204030204" pitchFamily="34" charset="0"/>
                </a:rPr>
                <a:t>trình</a:t>
              </a:r>
              <a:r>
                <a:rPr lang="en-US" sz="2400" dirty="0">
                  <a:solidFill>
                    <a:schemeClr val="bg2">
                      <a:lumMod val="10000"/>
                    </a:schemeClr>
                  </a:solidFill>
                  <a:latin typeface="Calibri" panose="020F0502020204030204" pitchFamily="34" charset="0"/>
                  <a:cs typeface="Calibri" panose="020F0502020204030204" pitchFamily="34" charset="0"/>
                </a:rPr>
                <a:t> </a:t>
              </a:r>
              <a:r>
                <a:rPr lang="en-US" sz="2400" dirty="0" err="1">
                  <a:solidFill>
                    <a:schemeClr val="bg2">
                      <a:lumMod val="10000"/>
                    </a:schemeClr>
                  </a:solidFill>
                  <a:latin typeface="Calibri" panose="020F0502020204030204" pitchFamily="34" charset="0"/>
                  <a:cs typeface="Calibri" panose="020F0502020204030204" pitchFamily="34" charset="0"/>
                </a:rPr>
                <a:t>bày</a:t>
              </a:r>
              <a:r>
                <a:rPr lang="en-US" sz="2400" dirty="0">
                  <a:solidFill>
                    <a:schemeClr val="bg2">
                      <a:lumMod val="10000"/>
                    </a:schemeClr>
                  </a:solidFill>
                  <a:latin typeface="Calibri" panose="020F0502020204030204" pitchFamily="34" charset="0"/>
                  <a:cs typeface="Calibri" panose="020F0502020204030204" pitchFamily="34" charset="0"/>
                </a:rPr>
                <a:t> </a:t>
              </a:r>
              <a:r>
                <a:rPr lang="en-US" sz="2400" dirty="0" err="1">
                  <a:solidFill>
                    <a:schemeClr val="bg2">
                      <a:lumMod val="10000"/>
                    </a:schemeClr>
                  </a:solidFill>
                  <a:latin typeface="Calibri" panose="020F0502020204030204" pitchFamily="34" charset="0"/>
                  <a:cs typeface="Calibri" panose="020F0502020204030204" pitchFamily="34" charset="0"/>
                </a:rPr>
                <a:t>trong</a:t>
              </a:r>
              <a:r>
                <a:rPr lang="en-US" sz="2400" dirty="0">
                  <a:solidFill>
                    <a:schemeClr val="bg2">
                      <a:lumMod val="10000"/>
                    </a:schemeClr>
                  </a:solidFill>
                  <a:latin typeface="Calibri" panose="020F0502020204030204" pitchFamily="34" charset="0"/>
                  <a:cs typeface="Calibri" panose="020F0502020204030204" pitchFamily="34" charset="0"/>
                </a:rPr>
                <a:t> </a:t>
              </a:r>
              <a:r>
                <a:rPr lang="en-US" sz="2400" b="1" dirty="0">
                  <a:solidFill>
                    <a:schemeClr val="bg2">
                      <a:lumMod val="10000"/>
                    </a:schemeClr>
                  </a:solidFill>
                  <a:latin typeface="Calibri" panose="020F0502020204030204" pitchFamily="34" charset="0"/>
                  <a:cs typeface="Calibri" panose="020F0502020204030204" pitchFamily="34" charset="0"/>
                </a:rPr>
                <a:t>IPP </a:t>
              </a:r>
              <a:r>
                <a:rPr lang="en-US" sz="2400" dirty="0" err="1">
                  <a:solidFill>
                    <a:schemeClr val="bg2">
                      <a:lumMod val="10000"/>
                    </a:schemeClr>
                  </a:solidFill>
                  <a:latin typeface="Calibri" panose="020F0502020204030204" pitchFamily="34" charset="0"/>
                  <a:cs typeface="Calibri" panose="020F0502020204030204" pitchFamily="34" charset="0"/>
                </a:rPr>
                <a:t>của</a:t>
              </a:r>
              <a:r>
                <a:rPr lang="en-US" sz="2400" dirty="0">
                  <a:solidFill>
                    <a:schemeClr val="bg2">
                      <a:lumMod val="10000"/>
                    </a:schemeClr>
                  </a:solidFill>
                  <a:latin typeface="Calibri" panose="020F0502020204030204" pitchFamily="34" charset="0"/>
                  <a:cs typeface="Calibri" panose="020F0502020204030204" pitchFamily="34" charset="0"/>
                </a:rPr>
                <a:t> </a:t>
              </a:r>
              <a:r>
                <a:rPr lang="en-US" sz="2400" dirty="0" err="1">
                  <a:solidFill>
                    <a:schemeClr val="bg2">
                      <a:lumMod val="10000"/>
                    </a:schemeClr>
                  </a:solidFill>
                  <a:latin typeface="Calibri" panose="020F0502020204030204" pitchFamily="34" charset="0"/>
                  <a:cs typeface="Calibri" panose="020F0502020204030204" pitchFamily="34" charset="0"/>
                </a:rPr>
                <a:t>bạn</a:t>
              </a:r>
              <a:r>
                <a:rPr lang="en-US" sz="2400" dirty="0">
                  <a:solidFill>
                    <a:schemeClr val="bg2">
                      <a:lumMod val="10000"/>
                    </a:schemeClr>
                  </a:solidFill>
                  <a:latin typeface="Calibri" panose="020F0502020204030204" pitchFamily="34" charset="0"/>
                  <a:cs typeface="Calibri" panose="020F0502020204030204" pitchFamily="34" charset="0"/>
                </a:rPr>
                <a:t>.</a:t>
              </a:r>
            </a:p>
          </p:txBody>
        </p:sp>
        <p:sp>
          <p:nvSpPr>
            <p:cNvPr id="9" name="Rectangle 8"/>
            <p:cNvSpPr/>
            <p:nvPr/>
          </p:nvSpPr>
          <p:spPr>
            <a:xfrm>
              <a:off x="3137725" y="2869955"/>
              <a:ext cx="2896688" cy="4204613"/>
            </a:xfrm>
            <a:prstGeom prst="rect">
              <a:avLst/>
            </a:pr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6176889" y="2887669"/>
              <a:ext cx="2871537" cy="4204613"/>
            </a:xfrm>
            <a:prstGeom prst="rect">
              <a:avLst/>
            </a:pr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9223443" y="2869954"/>
              <a:ext cx="2871537" cy="4204613"/>
            </a:xfrm>
            <a:prstGeom prst="rect">
              <a:avLst/>
            </a:pr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3" name="Picture 12" descr="Team:Berkeley/Methods/Protocols - 2013.igem.or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9452" y="5670839"/>
            <a:ext cx="1021810" cy="102181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Picture 13" descr="Proceso administrativo: Imagenes de cabecera"/>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6576" y="5670839"/>
            <a:ext cx="1098445" cy="102181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6" name="Picture 15" descr="Category:Dollar sign - Wikimedia Common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59017" y="5670839"/>
            <a:ext cx="1126591" cy="105942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7" name="Rectangle 16"/>
          <p:cNvSpPr/>
          <p:nvPr/>
        </p:nvSpPr>
        <p:spPr>
          <a:xfrm>
            <a:off x="3058156" y="2620485"/>
            <a:ext cx="2782205" cy="2277547"/>
          </a:xfrm>
          <a:prstGeom prst="rect">
            <a:avLst/>
          </a:prstGeom>
        </p:spPr>
        <p:txBody>
          <a:bodyPr wrap="square">
            <a:spAutoFit/>
          </a:bodyPr>
          <a:lstStyle/>
          <a:p>
            <a:r>
              <a:rPr lang="en-US" sz="2400" b="1" dirty="0" err="1">
                <a:solidFill>
                  <a:schemeClr val="bg2">
                    <a:lumMod val="10000"/>
                  </a:schemeClr>
                </a:solidFill>
                <a:latin typeface="Calibri" panose="020F0502020204030204" pitchFamily="34" charset="0"/>
                <a:cs typeface="Calibri" panose="020F0502020204030204" pitchFamily="34" charset="0"/>
              </a:rPr>
              <a:t>Hỗ</a:t>
            </a:r>
            <a:r>
              <a:rPr lang="en-US" sz="2400" b="1" dirty="0">
                <a:solidFill>
                  <a:schemeClr val="bg2">
                    <a:lumMod val="10000"/>
                  </a:schemeClr>
                </a:solidFill>
                <a:latin typeface="Calibri" panose="020F0502020204030204" pitchFamily="34" charset="0"/>
                <a:cs typeface="Calibri" panose="020F0502020204030204" pitchFamily="34" charset="0"/>
              </a:rPr>
              <a:t> </a:t>
            </a:r>
            <a:r>
              <a:rPr lang="en-US" sz="2400" b="1" dirty="0" err="1">
                <a:solidFill>
                  <a:schemeClr val="bg2">
                    <a:lumMod val="10000"/>
                  </a:schemeClr>
                </a:solidFill>
                <a:latin typeface="Calibri" panose="020F0502020204030204" pitchFamily="34" charset="0"/>
                <a:cs typeface="Calibri" panose="020F0502020204030204" pitchFamily="34" charset="0"/>
              </a:rPr>
              <a:t>trợ</a:t>
            </a:r>
            <a:r>
              <a:rPr lang="en-US" sz="2000" b="1" dirty="0">
                <a:solidFill>
                  <a:schemeClr val="bg2">
                    <a:lumMod val="10000"/>
                  </a:schemeClr>
                </a:solidFill>
                <a:latin typeface="Calibri" panose="020F0502020204030204" pitchFamily="34" charset="0"/>
                <a:cs typeface="Calibri" panose="020F0502020204030204" pitchFamily="34" charset="0"/>
              </a:rPr>
              <a:t>:</a:t>
            </a:r>
            <a:endParaRPr lang="en-US" sz="2000" b="1" u="sng" dirty="0">
              <a:solidFill>
                <a:schemeClr val="bg2">
                  <a:lumMod val="10000"/>
                </a:schemeClr>
              </a:solidFill>
              <a:latin typeface="Calibri" panose="020F0502020204030204" pitchFamily="34" charset="0"/>
              <a:cs typeface="Calibri" panose="020F0502020204030204" pitchFamily="34" charset="0"/>
            </a:endParaRPr>
          </a:p>
          <a:p>
            <a:pPr marL="342900" indent="-342900" algn="ctr">
              <a:buFont typeface="Arial" panose="020B0604020202020204" pitchFamily="34" charset="0"/>
              <a:buChar char="•"/>
            </a:pPr>
            <a:endParaRPr lang="en-US" sz="800" b="1" u="sng" dirty="0">
              <a:solidFill>
                <a:schemeClr val="bg2">
                  <a:lumMod val="10000"/>
                </a:schemeClr>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200" dirty="0" err="1">
                <a:solidFill>
                  <a:schemeClr val="bg2">
                    <a:lumMod val="10000"/>
                  </a:schemeClr>
                </a:solidFill>
                <a:latin typeface="Calibri" panose="020F0502020204030204" pitchFamily="34" charset="0"/>
                <a:cs typeface="Calibri" panose="020F0502020204030204" pitchFamily="34" charset="0"/>
              </a:rPr>
              <a:t>Gia</a:t>
            </a:r>
            <a:r>
              <a:rPr lang="en-US" sz="2200" dirty="0">
                <a:solidFill>
                  <a:schemeClr val="bg2">
                    <a:lumMod val="10000"/>
                  </a:schemeClr>
                </a:solidFill>
                <a:latin typeface="Calibri" panose="020F0502020204030204" pitchFamily="34" charset="0"/>
                <a:cs typeface="Calibri" panose="020F0502020204030204" pitchFamily="34" charset="0"/>
              </a:rPr>
              <a:t> </a:t>
            </a:r>
            <a:r>
              <a:rPr lang="en-US" sz="2200" dirty="0" err="1">
                <a:solidFill>
                  <a:schemeClr val="bg2">
                    <a:lumMod val="10000"/>
                  </a:schemeClr>
                </a:solidFill>
                <a:latin typeface="Calibri" panose="020F0502020204030204" pitchFamily="34" charset="0"/>
                <a:cs typeface="Calibri" panose="020F0502020204030204" pitchFamily="34" charset="0"/>
              </a:rPr>
              <a:t>đình</a:t>
            </a:r>
            <a:r>
              <a:rPr lang="en-US" sz="2200" dirty="0">
                <a:solidFill>
                  <a:schemeClr val="bg2">
                    <a:lumMod val="10000"/>
                  </a:schemeClr>
                </a:solidFill>
                <a:latin typeface="Calibri" panose="020F0502020204030204" pitchFamily="34" charset="0"/>
                <a:cs typeface="Calibri" panose="020F0502020204030204" pitchFamily="34" charset="0"/>
              </a:rPr>
              <a:t> &amp; </a:t>
            </a:r>
            <a:r>
              <a:rPr lang="en-US" sz="2200" dirty="0" err="1">
                <a:solidFill>
                  <a:schemeClr val="bg2">
                    <a:lumMod val="10000"/>
                  </a:schemeClr>
                </a:solidFill>
                <a:latin typeface="Calibri" panose="020F0502020204030204" pitchFamily="34" charset="0"/>
                <a:cs typeface="Calibri" panose="020F0502020204030204" pitchFamily="34" charset="0"/>
              </a:rPr>
              <a:t>bạn</a:t>
            </a:r>
            <a:r>
              <a:rPr lang="en-US" sz="2200" dirty="0">
                <a:solidFill>
                  <a:schemeClr val="bg2">
                    <a:lumMod val="10000"/>
                  </a:schemeClr>
                </a:solidFill>
                <a:latin typeface="Calibri" panose="020F0502020204030204" pitchFamily="34" charset="0"/>
                <a:cs typeface="Calibri" panose="020F0502020204030204" pitchFamily="34" charset="0"/>
              </a:rPr>
              <a:t> </a:t>
            </a:r>
            <a:r>
              <a:rPr lang="en-US" sz="2200" dirty="0" err="1">
                <a:solidFill>
                  <a:schemeClr val="bg2">
                    <a:lumMod val="10000"/>
                  </a:schemeClr>
                </a:solidFill>
                <a:latin typeface="Calibri" panose="020F0502020204030204" pitchFamily="34" charset="0"/>
                <a:cs typeface="Calibri" panose="020F0502020204030204" pitchFamily="34" charset="0"/>
              </a:rPr>
              <a:t>bè</a:t>
            </a:r>
            <a:r>
              <a:rPr lang="en-US" sz="2200" dirty="0">
                <a:solidFill>
                  <a:schemeClr val="bg2">
                    <a:lumMod val="10000"/>
                  </a:schemeClr>
                </a:solidFill>
                <a:latin typeface="Calibri" panose="020F0502020204030204" pitchFamily="34" charset="0"/>
                <a:cs typeface="Calibri" panose="020F0502020204030204" pitchFamily="34" charset="0"/>
              </a:rPr>
              <a:t> </a:t>
            </a:r>
          </a:p>
          <a:p>
            <a:pPr marL="342900" indent="-342900">
              <a:buFont typeface="Arial" panose="020B0604020202020204" pitchFamily="34" charset="0"/>
              <a:buChar char="•"/>
            </a:pPr>
            <a:r>
              <a:rPr lang="en-US" sz="2200" dirty="0" err="1">
                <a:solidFill>
                  <a:schemeClr val="bg2">
                    <a:lumMod val="10000"/>
                  </a:schemeClr>
                </a:solidFill>
                <a:latin typeface="Calibri" panose="020F0502020204030204" pitchFamily="34" charset="0"/>
                <a:cs typeface="Calibri" panose="020F0502020204030204" pitchFamily="34" charset="0"/>
              </a:rPr>
              <a:t>Điều</a:t>
            </a:r>
            <a:r>
              <a:rPr lang="en-US" sz="2200" dirty="0">
                <a:solidFill>
                  <a:schemeClr val="bg2">
                    <a:lumMod val="10000"/>
                  </a:schemeClr>
                </a:solidFill>
                <a:latin typeface="Calibri" panose="020F0502020204030204" pitchFamily="34" charset="0"/>
                <a:cs typeface="Calibri" panose="020F0502020204030204" pitchFamily="34" charset="0"/>
              </a:rPr>
              <a:t> </a:t>
            </a:r>
            <a:r>
              <a:rPr lang="en-US" sz="2200" dirty="0" err="1">
                <a:solidFill>
                  <a:schemeClr val="bg2">
                    <a:lumMod val="10000"/>
                  </a:schemeClr>
                </a:solidFill>
                <a:latin typeface="Calibri" panose="020F0502020204030204" pitchFamily="34" charset="0"/>
                <a:cs typeface="Calibri" panose="020F0502020204030204" pitchFamily="34" charset="0"/>
              </a:rPr>
              <a:t>phối</a:t>
            </a:r>
            <a:r>
              <a:rPr lang="en-US" sz="2200" dirty="0">
                <a:solidFill>
                  <a:schemeClr val="bg2">
                    <a:lumMod val="10000"/>
                  </a:schemeClr>
                </a:solidFill>
                <a:latin typeface="Calibri" panose="020F0502020204030204" pitchFamily="34" charset="0"/>
                <a:cs typeface="Calibri" panose="020F0502020204030204" pitchFamily="34" charset="0"/>
              </a:rPr>
              <a:t> </a:t>
            </a:r>
            <a:r>
              <a:rPr lang="en-US" sz="2200" dirty="0" err="1">
                <a:solidFill>
                  <a:schemeClr val="bg2">
                    <a:lumMod val="10000"/>
                  </a:schemeClr>
                </a:solidFill>
                <a:latin typeface="Calibri" panose="020F0502020204030204" pitchFamily="34" charset="0"/>
                <a:cs typeface="Calibri" panose="020F0502020204030204" pitchFamily="34" charset="0"/>
              </a:rPr>
              <a:t>viên</a:t>
            </a:r>
            <a:r>
              <a:rPr lang="en-US" sz="2200" dirty="0">
                <a:solidFill>
                  <a:schemeClr val="bg2">
                    <a:lumMod val="10000"/>
                  </a:schemeClr>
                </a:solidFill>
                <a:latin typeface="Calibri" panose="020F0502020204030204" pitchFamily="34" charset="0"/>
                <a:cs typeface="Calibri" panose="020F0502020204030204" pitchFamily="34" charset="0"/>
              </a:rPr>
              <a:t> </a:t>
            </a:r>
            <a:r>
              <a:rPr lang="en-US" sz="2200" dirty="0" err="1">
                <a:solidFill>
                  <a:schemeClr val="bg2">
                    <a:lumMod val="10000"/>
                  </a:schemeClr>
                </a:solidFill>
                <a:latin typeface="Calibri" panose="020F0502020204030204" pitchFamily="34" charset="0"/>
                <a:cs typeface="Calibri" panose="020F0502020204030204" pitchFamily="34" charset="0"/>
              </a:rPr>
              <a:t>dịch</a:t>
            </a:r>
            <a:r>
              <a:rPr lang="en-US" sz="2200" dirty="0">
                <a:solidFill>
                  <a:schemeClr val="bg2">
                    <a:lumMod val="10000"/>
                  </a:schemeClr>
                </a:solidFill>
                <a:latin typeface="Calibri" panose="020F0502020204030204" pitchFamily="34" charset="0"/>
                <a:cs typeface="Calibri" panose="020F0502020204030204" pitchFamily="34" charset="0"/>
              </a:rPr>
              <a:t> </a:t>
            </a:r>
            <a:r>
              <a:rPr lang="en-US" sz="2200" dirty="0" err="1">
                <a:solidFill>
                  <a:schemeClr val="bg2">
                    <a:lumMod val="10000"/>
                  </a:schemeClr>
                </a:solidFill>
                <a:latin typeface="Calibri" panose="020F0502020204030204" pitchFamily="34" charset="0"/>
                <a:cs typeface="Calibri" panose="020F0502020204030204" pitchFamily="34" charset="0"/>
              </a:rPr>
              <a:t>vụ</a:t>
            </a:r>
            <a:endParaRPr lang="en-US" sz="2200" dirty="0">
              <a:solidFill>
                <a:schemeClr val="bg2">
                  <a:lumMod val="10000"/>
                </a:schemeClr>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200" dirty="0" err="1">
                <a:solidFill>
                  <a:schemeClr val="bg2">
                    <a:lumMod val="10000"/>
                  </a:schemeClr>
                </a:solidFill>
                <a:latin typeface="Calibri" panose="020F0502020204030204" pitchFamily="34" charset="0"/>
                <a:cs typeface="Calibri" panose="020F0502020204030204" pitchFamily="34" charset="0"/>
              </a:rPr>
              <a:t>Cố</a:t>
            </a:r>
            <a:r>
              <a:rPr lang="en-US" sz="2200" dirty="0">
                <a:solidFill>
                  <a:schemeClr val="bg2">
                    <a:lumMod val="10000"/>
                  </a:schemeClr>
                </a:solidFill>
                <a:latin typeface="Calibri" panose="020F0502020204030204" pitchFamily="34" charset="0"/>
                <a:cs typeface="Calibri" panose="020F0502020204030204" pitchFamily="34" charset="0"/>
              </a:rPr>
              <a:t> </a:t>
            </a:r>
            <a:r>
              <a:rPr lang="en-US" sz="2200" dirty="0" err="1">
                <a:solidFill>
                  <a:schemeClr val="bg2">
                    <a:lumMod val="10000"/>
                  </a:schemeClr>
                </a:solidFill>
                <a:latin typeface="Calibri" panose="020F0502020204030204" pitchFamily="34" charset="0"/>
                <a:cs typeface="Calibri" panose="020F0502020204030204" pitchFamily="34" charset="0"/>
              </a:rPr>
              <a:t>vấn</a:t>
            </a:r>
            <a:r>
              <a:rPr lang="en-US" sz="2200" dirty="0">
                <a:solidFill>
                  <a:schemeClr val="bg2">
                    <a:lumMod val="10000"/>
                  </a:schemeClr>
                </a:solidFill>
                <a:latin typeface="Calibri" panose="020F0502020204030204" pitchFamily="34" charset="0"/>
                <a:cs typeface="Calibri" panose="020F0502020204030204" pitchFamily="34" charset="0"/>
              </a:rPr>
              <a:t> </a:t>
            </a:r>
            <a:r>
              <a:rPr lang="en-US" sz="2200" dirty="0" err="1">
                <a:solidFill>
                  <a:schemeClr val="bg2">
                    <a:lumMod val="10000"/>
                  </a:schemeClr>
                </a:solidFill>
                <a:latin typeface="Calibri" panose="020F0502020204030204" pitchFamily="34" charset="0"/>
                <a:cs typeface="Calibri" panose="020F0502020204030204" pitchFamily="34" charset="0"/>
              </a:rPr>
              <a:t>riêng</a:t>
            </a:r>
            <a:endParaRPr lang="en-US" sz="2200" dirty="0">
              <a:solidFill>
                <a:schemeClr val="bg2">
                  <a:lumMod val="10000"/>
                </a:schemeClr>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200" dirty="0">
                <a:solidFill>
                  <a:schemeClr val="bg2">
                    <a:lumMod val="10000"/>
                  </a:schemeClr>
                </a:solidFill>
                <a:latin typeface="Calibri" panose="020F0502020204030204" pitchFamily="34" charset="0"/>
                <a:cs typeface="Calibri" panose="020F0502020204030204" pitchFamily="34" charset="0"/>
              </a:rPr>
              <a:t>FMS</a:t>
            </a:r>
            <a:endParaRPr lang="en-US" sz="2200" b="1" dirty="0">
              <a:solidFill>
                <a:schemeClr val="bg2">
                  <a:lumMod val="10000"/>
                </a:schemeClr>
              </a:solidFill>
              <a:latin typeface="Calibri" panose="020F0502020204030204" pitchFamily="34" charset="0"/>
              <a:cs typeface="Calibri" panose="020F0502020204030204" pitchFamily="34" charset="0"/>
            </a:endParaRPr>
          </a:p>
        </p:txBody>
      </p:sp>
      <p:sp>
        <p:nvSpPr>
          <p:cNvPr id="18" name="Rectangle 17"/>
          <p:cNvSpPr/>
          <p:nvPr/>
        </p:nvSpPr>
        <p:spPr>
          <a:xfrm>
            <a:off x="6272337" y="2620485"/>
            <a:ext cx="2657484" cy="2400657"/>
          </a:xfrm>
          <a:prstGeom prst="rect">
            <a:avLst/>
          </a:prstGeom>
        </p:spPr>
        <p:txBody>
          <a:bodyPr wrap="square">
            <a:spAutoFit/>
          </a:bodyPr>
          <a:lstStyle/>
          <a:p>
            <a:r>
              <a:rPr lang="en-US" sz="2400" b="1" dirty="0" err="1">
                <a:solidFill>
                  <a:schemeClr val="bg2">
                    <a:lumMod val="10000"/>
                  </a:schemeClr>
                </a:solidFill>
                <a:latin typeface="Calibri" panose="020F0502020204030204" pitchFamily="34" charset="0"/>
                <a:cs typeface="Calibri" panose="020F0502020204030204" pitchFamily="34" charset="0"/>
              </a:rPr>
              <a:t>Xác</a:t>
            </a:r>
            <a:r>
              <a:rPr lang="en-US" sz="2400" b="1" dirty="0">
                <a:solidFill>
                  <a:schemeClr val="bg2">
                    <a:lumMod val="10000"/>
                  </a:schemeClr>
                </a:solidFill>
                <a:latin typeface="Calibri" panose="020F0502020204030204" pitchFamily="34" charset="0"/>
                <a:cs typeface="Calibri" panose="020F0502020204030204" pitchFamily="34" charset="0"/>
              </a:rPr>
              <a:t> </a:t>
            </a:r>
            <a:r>
              <a:rPr lang="en-US" sz="2400" b="1" dirty="0" err="1">
                <a:solidFill>
                  <a:schemeClr val="bg2">
                    <a:lumMod val="10000"/>
                  </a:schemeClr>
                </a:solidFill>
                <a:latin typeface="Calibri" panose="020F0502020204030204" pitchFamily="34" charset="0"/>
                <a:cs typeface="Calibri" panose="020F0502020204030204" pitchFamily="34" charset="0"/>
              </a:rPr>
              <a:t>định</a:t>
            </a:r>
            <a:r>
              <a:rPr lang="en-US" sz="2400" b="1" dirty="0">
                <a:solidFill>
                  <a:schemeClr val="bg2">
                    <a:lumMod val="10000"/>
                  </a:schemeClr>
                </a:solidFill>
                <a:latin typeface="Calibri" panose="020F0502020204030204" pitchFamily="34" charset="0"/>
                <a:cs typeface="Calibri" panose="020F0502020204030204" pitchFamily="34" charset="0"/>
              </a:rPr>
              <a:t>:</a:t>
            </a:r>
          </a:p>
          <a:p>
            <a:endParaRPr lang="en-US" sz="800" b="1" dirty="0">
              <a:solidFill>
                <a:schemeClr val="bg2">
                  <a:lumMod val="10000"/>
                </a:schemeClr>
              </a:solidFill>
              <a:latin typeface="Calibri" panose="020F0502020204030204" pitchFamily="34" charset="0"/>
              <a:cs typeface="Calibri" panose="020F0502020204030204" pitchFamily="34" charset="0"/>
            </a:endParaRPr>
          </a:p>
          <a:p>
            <a:r>
              <a:rPr lang="en-US" sz="2200" dirty="0" err="1">
                <a:solidFill>
                  <a:schemeClr val="bg2">
                    <a:lumMod val="10000"/>
                  </a:schemeClr>
                </a:solidFill>
                <a:latin typeface="Calibri" panose="020F0502020204030204" pitchFamily="34" charset="0"/>
                <a:cs typeface="Calibri" panose="020F0502020204030204" pitchFamily="34" charset="0"/>
              </a:rPr>
              <a:t>Các</a:t>
            </a:r>
            <a:r>
              <a:rPr lang="en-US" sz="2200" dirty="0">
                <a:solidFill>
                  <a:schemeClr val="bg2">
                    <a:lumMod val="10000"/>
                  </a:schemeClr>
                </a:solidFill>
                <a:latin typeface="Calibri" panose="020F0502020204030204" pitchFamily="34" charset="0"/>
                <a:cs typeface="Calibri" panose="020F0502020204030204" pitchFamily="34" charset="0"/>
              </a:rPr>
              <a:t> </a:t>
            </a:r>
            <a:r>
              <a:rPr lang="en-US" sz="2200" dirty="0" err="1">
                <a:solidFill>
                  <a:schemeClr val="bg2">
                    <a:lumMod val="10000"/>
                  </a:schemeClr>
                </a:solidFill>
                <a:latin typeface="Calibri" panose="020F0502020204030204" pitchFamily="34" charset="0"/>
                <a:cs typeface="Calibri" panose="020F0502020204030204" pitchFamily="34" charset="0"/>
              </a:rPr>
              <a:t>dịch</a:t>
            </a:r>
            <a:r>
              <a:rPr lang="en-US" sz="2200" dirty="0">
                <a:solidFill>
                  <a:schemeClr val="bg2">
                    <a:lumMod val="10000"/>
                  </a:schemeClr>
                </a:solidFill>
                <a:latin typeface="Calibri" panose="020F0502020204030204" pitchFamily="34" charset="0"/>
                <a:cs typeface="Calibri" panose="020F0502020204030204" pitchFamily="34" charset="0"/>
              </a:rPr>
              <a:t> </a:t>
            </a:r>
            <a:r>
              <a:rPr lang="en-US" sz="2200" dirty="0" err="1">
                <a:solidFill>
                  <a:schemeClr val="bg2">
                    <a:lumMod val="10000"/>
                  </a:schemeClr>
                </a:solidFill>
                <a:latin typeface="Calibri" panose="020F0502020204030204" pitchFamily="34" charset="0"/>
                <a:cs typeface="Calibri" panose="020F0502020204030204" pitchFamily="34" charset="0"/>
              </a:rPr>
              <a:t>vụ</a:t>
            </a:r>
            <a:r>
              <a:rPr lang="en-US" sz="2200" dirty="0">
                <a:solidFill>
                  <a:schemeClr val="bg2">
                    <a:lumMod val="10000"/>
                  </a:schemeClr>
                </a:solidFill>
                <a:latin typeface="Calibri" panose="020F0502020204030204" pitchFamily="34" charset="0"/>
                <a:cs typeface="Calibri" panose="020F0502020204030204" pitchFamily="34" charset="0"/>
              </a:rPr>
              <a:t> </a:t>
            </a:r>
            <a:r>
              <a:rPr lang="en-US" sz="2200" b="1" dirty="0" err="1">
                <a:solidFill>
                  <a:schemeClr val="bg2">
                    <a:lumMod val="10000"/>
                  </a:schemeClr>
                </a:solidFill>
                <a:latin typeface="Calibri" panose="020F0502020204030204" pitchFamily="34" charset="0"/>
                <a:cs typeface="Calibri" panose="020F0502020204030204" pitchFamily="34" charset="0"/>
              </a:rPr>
              <a:t>chung</a:t>
            </a:r>
            <a:r>
              <a:rPr lang="en-US" sz="2200" dirty="0">
                <a:solidFill>
                  <a:schemeClr val="bg2">
                    <a:lumMod val="10000"/>
                  </a:schemeClr>
                </a:solidFill>
                <a:latin typeface="Calibri" panose="020F0502020204030204" pitchFamily="34" charset="0"/>
                <a:cs typeface="Calibri" panose="020F0502020204030204" pitchFamily="34" charset="0"/>
              </a:rPr>
              <a:t>. </a:t>
            </a:r>
          </a:p>
          <a:p>
            <a:endParaRPr lang="en-US" sz="800" dirty="0">
              <a:solidFill>
                <a:schemeClr val="bg2">
                  <a:lumMod val="10000"/>
                </a:schemeClr>
              </a:solidFill>
              <a:latin typeface="Calibri" panose="020F0502020204030204" pitchFamily="34" charset="0"/>
              <a:cs typeface="Calibri" panose="020F0502020204030204" pitchFamily="34" charset="0"/>
            </a:endParaRPr>
          </a:p>
          <a:p>
            <a:r>
              <a:rPr lang="en-US" sz="2200" dirty="0" err="1">
                <a:solidFill>
                  <a:schemeClr val="bg2">
                    <a:lumMod val="10000"/>
                  </a:schemeClr>
                </a:solidFill>
                <a:latin typeface="Calibri" panose="020F0502020204030204" pitchFamily="34" charset="0"/>
                <a:cs typeface="Calibri" panose="020F0502020204030204" pitchFamily="34" charset="0"/>
              </a:rPr>
              <a:t>Dịch</a:t>
            </a:r>
            <a:r>
              <a:rPr lang="en-US" sz="2200" dirty="0">
                <a:solidFill>
                  <a:schemeClr val="bg2">
                    <a:lumMod val="10000"/>
                  </a:schemeClr>
                </a:solidFill>
                <a:latin typeface="Calibri" panose="020F0502020204030204" pitchFamily="34" charset="0"/>
                <a:cs typeface="Calibri" panose="020F0502020204030204" pitchFamily="34" charset="0"/>
              </a:rPr>
              <a:t> </a:t>
            </a:r>
            <a:r>
              <a:rPr lang="en-US" sz="2200" dirty="0" err="1">
                <a:solidFill>
                  <a:schemeClr val="bg2">
                    <a:lumMod val="10000"/>
                  </a:schemeClr>
                </a:solidFill>
                <a:latin typeface="Calibri" panose="020F0502020204030204" pitchFamily="34" charset="0"/>
                <a:cs typeface="Calibri" panose="020F0502020204030204" pitchFamily="34" charset="0"/>
              </a:rPr>
              <a:t>vụ</a:t>
            </a:r>
            <a:r>
              <a:rPr lang="en-US" sz="2200" dirty="0">
                <a:solidFill>
                  <a:schemeClr val="bg2">
                    <a:lumMod val="10000"/>
                  </a:schemeClr>
                </a:solidFill>
                <a:latin typeface="Calibri" panose="020F0502020204030204" pitchFamily="34" charset="0"/>
                <a:cs typeface="Calibri" panose="020F0502020204030204" pitchFamily="34" charset="0"/>
              </a:rPr>
              <a:t> </a:t>
            </a:r>
            <a:r>
              <a:rPr lang="en-US" sz="2200" dirty="0" err="1">
                <a:solidFill>
                  <a:schemeClr val="bg2">
                    <a:lumMod val="10000"/>
                  </a:schemeClr>
                </a:solidFill>
                <a:latin typeface="Calibri" panose="020F0502020204030204" pitchFamily="34" charset="0"/>
                <a:cs typeface="Calibri" panose="020F0502020204030204" pitchFamily="34" charset="0"/>
              </a:rPr>
              <a:t>nào</a:t>
            </a:r>
            <a:r>
              <a:rPr lang="en-US" sz="2200" dirty="0">
                <a:solidFill>
                  <a:schemeClr val="bg2">
                    <a:lumMod val="10000"/>
                  </a:schemeClr>
                </a:solidFill>
                <a:latin typeface="Calibri" panose="020F0502020204030204" pitchFamily="34" charset="0"/>
                <a:cs typeface="Calibri" panose="020F0502020204030204" pitchFamily="34" charset="0"/>
              </a:rPr>
              <a:t> </a:t>
            </a:r>
            <a:r>
              <a:rPr lang="en-US" sz="2200" b="1" u="sng" dirty="0" err="1">
                <a:solidFill>
                  <a:schemeClr val="bg2">
                    <a:lumMod val="10000"/>
                  </a:schemeClr>
                </a:solidFill>
                <a:latin typeface="Calibri" panose="020F0502020204030204" pitchFamily="34" charset="0"/>
                <a:cs typeface="Calibri" panose="020F0502020204030204" pitchFamily="34" charset="0"/>
              </a:rPr>
              <a:t>không</a:t>
            </a:r>
            <a:r>
              <a:rPr lang="en-US" sz="2200" b="1" u="sng" dirty="0">
                <a:solidFill>
                  <a:schemeClr val="bg2">
                    <a:lumMod val="10000"/>
                  </a:schemeClr>
                </a:solidFill>
                <a:latin typeface="Calibri" panose="020F0502020204030204" pitchFamily="34" charset="0"/>
                <a:cs typeface="Calibri" panose="020F0502020204030204" pitchFamily="34" charset="0"/>
              </a:rPr>
              <a:t> </a:t>
            </a:r>
            <a:r>
              <a:rPr lang="en-US" sz="2200" dirty="0" err="1">
                <a:solidFill>
                  <a:schemeClr val="bg2">
                    <a:lumMod val="10000"/>
                  </a:schemeClr>
                </a:solidFill>
                <a:latin typeface="Calibri" panose="020F0502020204030204" pitchFamily="34" charset="0"/>
                <a:cs typeface="Calibri" panose="020F0502020204030204" pitchFamily="34" charset="0"/>
              </a:rPr>
              <a:t>xuất</a:t>
            </a:r>
            <a:r>
              <a:rPr lang="en-US" sz="2200" dirty="0">
                <a:solidFill>
                  <a:schemeClr val="bg2">
                    <a:lumMod val="10000"/>
                  </a:schemeClr>
                </a:solidFill>
                <a:latin typeface="Calibri" panose="020F0502020204030204" pitchFamily="34" charset="0"/>
                <a:cs typeface="Calibri" panose="020F0502020204030204" pitchFamily="34" charset="0"/>
              </a:rPr>
              <a:t> </a:t>
            </a:r>
            <a:r>
              <a:rPr lang="en-US" sz="2200" dirty="0" err="1">
                <a:solidFill>
                  <a:schemeClr val="bg2">
                    <a:lumMod val="10000"/>
                  </a:schemeClr>
                </a:solidFill>
                <a:latin typeface="Calibri" panose="020F0502020204030204" pitchFamily="34" charset="0"/>
                <a:cs typeface="Calibri" panose="020F0502020204030204" pitchFamily="34" charset="0"/>
              </a:rPr>
              <a:t>phát</a:t>
            </a:r>
            <a:r>
              <a:rPr lang="en-US" sz="2200" dirty="0">
                <a:solidFill>
                  <a:schemeClr val="bg2">
                    <a:lumMod val="10000"/>
                  </a:schemeClr>
                </a:solidFill>
                <a:latin typeface="Calibri" panose="020F0502020204030204" pitchFamily="34" charset="0"/>
                <a:cs typeface="Calibri" panose="020F0502020204030204" pitchFamily="34" charset="0"/>
              </a:rPr>
              <a:t> </a:t>
            </a:r>
            <a:r>
              <a:rPr lang="en-US" sz="2200" dirty="0" err="1">
                <a:solidFill>
                  <a:schemeClr val="bg2">
                    <a:lumMod val="10000"/>
                  </a:schemeClr>
                </a:solidFill>
                <a:latin typeface="Calibri" panose="020F0502020204030204" pitchFamily="34" charset="0"/>
                <a:cs typeface="Calibri" panose="020F0502020204030204" pitchFamily="34" charset="0"/>
              </a:rPr>
              <a:t>từ</a:t>
            </a:r>
            <a:r>
              <a:rPr lang="en-US" sz="2200" dirty="0">
                <a:solidFill>
                  <a:schemeClr val="bg2">
                    <a:lumMod val="10000"/>
                  </a:schemeClr>
                </a:solidFill>
                <a:latin typeface="Calibri" panose="020F0502020204030204" pitchFamily="34" charset="0"/>
                <a:cs typeface="Calibri" panose="020F0502020204030204" pitchFamily="34" charset="0"/>
              </a:rPr>
              <a:t> </a:t>
            </a:r>
            <a:r>
              <a:rPr lang="en-US" sz="2200" dirty="0" err="1">
                <a:solidFill>
                  <a:schemeClr val="bg2">
                    <a:lumMod val="10000"/>
                  </a:schemeClr>
                </a:solidFill>
                <a:latin typeface="Calibri" panose="020F0502020204030204" pitchFamily="34" charset="0"/>
                <a:cs typeface="Calibri" panose="020F0502020204030204" pitchFamily="34" charset="0"/>
              </a:rPr>
              <a:t>ngân</a:t>
            </a:r>
            <a:r>
              <a:rPr lang="en-US" sz="2200" dirty="0">
                <a:solidFill>
                  <a:schemeClr val="bg2">
                    <a:lumMod val="10000"/>
                  </a:schemeClr>
                </a:solidFill>
                <a:latin typeface="Calibri" panose="020F0502020204030204" pitchFamily="34" charset="0"/>
                <a:cs typeface="Calibri" panose="020F0502020204030204" pitchFamily="34" charset="0"/>
              </a:rPr>
              <a:t> </a:t>
            </a:r>
            <a:r>
              <a:rPr lang="en-US" sz="2200" dirty="0" err="1">
                <a:solidFill>
                  <a:schemeClr val="bg2">
                    <a:lumMod val="10000"/>
                  </a:schemeClr>
                </a:solidFill>
                <a:latin typeface="Calibri" panose="020F0502020204030204" pitchFamily="34" charset="0"/>
                <a:cs typeface="Calibri" panose="020F0502020204030204" pitchFamily="34" charset="0"/>
              </a:rPr>
              <a:t>sách</a:t>
            </a:r>
            <a:r>
              <a:rPr lang="en-US" sz="2200" dirty="0">
                <a:solidFill>
                  <a:schemeClr val="bg2">
                    <a:lumMod val="10000"/>
                  </a:schemeClr>
                </a:solidFill>
                <a:latin typeface="Calibri" panose="020F0502020204030204" pitchFamily="34" charset="0"/>
                <a:cs typeface="Calibri" panose="020F0502020204030204" pitchFamily="34" charset="0"/>
              </a:rPr>
              <a:t> </a:t>
            </a:r>
            <a:r>
              <a:rPr lang="en-US" sz="2200" dirty="0" err="1">
                <a:solidFill>
                  <a:schemeClr val="bg2">
                    <a:lumMod val="10000"/>
                  </a:schemeClr>
                </a:solidFill>
                <a:latin typeface="Calibri" panose="020F0502020204030204" pitchFamily="34" charset="0"/>
                <a:cs typeface="Calibri" panose="020F0502020204030204" pitchFamily="34" charset="0"/>
              </a:rPr>
              <a:t>cá</a:t>
            </a:r>
            <a:r>
              <a:rPr lang="en-US" sz="2200" dirty="0">
                <a:solidFill>
                  <a:schemeClr val="bg2">
                    <a:lumMod val="10000"/>
                  </a:schemeClr>
                </a:solidFill>
                <a:latin typeface="Calibri" panose="020F0502020204030204" pitchFamily="34" charset="0"/>
                <a:cs typeface="Calibri" panose="020F0502020204030204" pitchFamily="34" charset="0"/>
              </a:rPr>
              <a:t> </a:t>
            </a:r>
            <a:r>
              <a:rPr lang="en-US" sz="2200" dirty="0" err="1">
                <a:solidFill>
                  <a:schemeClr val="bg2">
                    <a:lumMod val="10000"/>
                  </a:schemeClr>
                </a:solidFill>
                <a:latin typeface="Calibri" panose="020F0502020204030204" pitchFamily="34" charset="0"/>
                <a:cs typeface="Calibri" panose="020F0502020204030204" pitchFamily="34" charset="0"/>
              </a:rPr>
              <a:t>nhân</a:t>
            </a:r>
            <a:r>
              <a:rPr lang="en-US" sz="2200" dirty="0">
                <a:solidFill>
                  <a:schemeClr val="bg2">
                    <a:lumMod val="10000"/>
                  </a:schemeClr>
                </a:solidFill>
                <a:latin typeface="Calibri" panose="020F0502020204030204" pitchFamily="34" charset="0"/>
                <a:cs typeface="Calibri" panose="020F0502020204030204" pitchFamily="34" charset="0"/>
              </a:rPr>
              <a:t> </a:t>
            </a:r>
            <a:r>
              <a:rPr lang="en-US" sz="2200" dirty="0" err="1">
                <a:solidFill>
                  <a:schemeClr val="bg2">
                    <a:lumMod val="10000"/>
                  </a:schemeClr>
                </a:solidFill>
                <a:latin typeface="Calibri" panose="020F0502020204030204" pitchFamily="34" charset="0"/>
                <a:cs typeface="Calibri" panose="020F0502020204030204" pitchFamily="34" charset="0"/>
              </a:rPr>
              <a:t>của</a:t>
            </a:r>
            <a:r>
              <a:rPr lang="en-US" sz="2200" dirty="0">
                <a:solidFill>
                  <a:schemeClr val="bg2">
                    <a:lumMod val="10000"/>
                  </a:schemeClr>
                </a:solidFill>
                <a:latin typeface="Calibri" panose="020F0502020204030204" pitchFamily="34" charset="0"/>
                <a:cs typeface="Calibri" panose="020F0502020204030204" pitchFamily="34" charset="0"/>
              </a:rPr>
              <a:t> </a:t>
            </a:r>
            <a:r>
              <a:rPr lang="en-US" sz="2200" dirty="0" err="1">
                <a:solidFill>
                  <a:schemeClr val="bg2">
                    <a:lumMod val="10000"/>
                  </a:schemeClr>
                </a:solidFill>
                <a:latin typeface="Calibri" panose="020F0502020204030204" pitchFamily="34" charset="0"/>
                <a:cs typeface="Calibri" panose="020F0502020204030204" pitchFamily="34" charset="0"/>
              </a:rPr>
              <a:t>bạn</a:t>
            </a:r>
            <a:r>
              <a:rPr lang="en-US" sz="2200" dirty="0">
                <a:solidFill>
                  <a:schemeClr val="bg2">
                    <a:lumMod val="10000"/>
                  </a:schemeClr>
                </a:solidFill>
                <a:latin typeface="Calibri" panose="020F0502020204030204" pitchFamily="34" charset="0"/>
                <a:cs typeface="Calibri" panose="020F0502020204030204" pitchFamily="34" charset="0"/>
              </a:rPr>
              <a:t>?</a:t>
            </a:r>
            <a:r>
              <a:rPr lang="en-US" sz="2200" dirty="0">
                <a:solidFill>
                  <a:schemeClr val="bg2">
                    <a:lumMod val="10000"/>
                  </a:schemeClr>
                </a:solidFill>
                <a:latin typeface="Century Gothic" panose="020B0502020202020204" pitchFamily="34" charset="0"/>
              </a:rPr>
              <a:t>  </a:t>
            </a:r>
            <a:endParaRPr lang="en-US" sz="2200" b="1" dirty="0">
              <a:solidFill>
                <a:schemeClr val="bg2">
                  <a:lumMod val="10000"/>
                </a:schemeClr>
              </a:solidFill>
              <a:latin typeface="Century Gothic" panose="020B0502020202020204" pitchFamily="34" charset="0"/>
            </a:endParaRPr>
          </a:p>
        </p:txBody>
      </p:sp>
      <p:sp>
        <p:nvSpPr>
          <p:cNvPr id="19" name="Rectangle 18"/>
          <p:cNvSpPr/>
          <p:nvPr/>
        </p:nvSpPr>
        <p:spPr>
          <a:xfrm>
            <a:off x="9207214" y="2620485"/>
            <a:ext cx="2904708" cy="2339102"/>
          </a:xfrm>
          <a:prstGeom prst="rect">
            <a:avLst/>
          </a:prstGeom>
        </p:spPr>
        <p:txBody>
          <a:bodyPr wrap="square">
            <a:spAutoFit/>
          </a:bodyPr>
          <a:lstStyle/>
          <a:p>
            <a:r>
              <a:rPr lang="en-US" sz="2400" b="1" dirty="0" err="1">
                <a:solidFill>
                  <a:schemeClr val="bg2">
                    <a:lumMod val="10000"/>
                  </a:schemeClr>
                </a:solidFill>
                <a:latin typeface="Calibri" panose="020F0502020204030204" pitchFamily="34" charset="0"/>
                <a:cs typeface="Calibri" panose="020F0502020204030204" pitchFamily="34" charset="0"/>
              </a:rPr>
              <a:t>Xác</a:t>
            </a:r>
            <a:r>
              <a:rPr lang="en-US" sz="2400" b="1" dirty="0">
                <a:solidFill>
                  <a:schemeClr val="bg2">
                    <a:lumMod val="10000"/>
                  </a:schemeClr>
                </a:solidFill>
                <a:latin typeface="Calibri" panose="020F0502020204030204" pitchFamily="34" charset="0"/>
                <a:cs typeface="Calibri" panose="020F0502020204030204" pitchFamily="34" charset="0"/>
              </a:rPr>
              <a:t> </a:t>
            </a:r>
            <a:r>
              <a:rPr lang="en-US" sz="2400" b="1" dirty="0" err="1">
                <a:solidFill>
                  <a:schemeClr val="bg2">
                    <a:lumMod val="10000"/>
                  </a:schemeClr>
                </a:solidFill>
                <a:latin typeface="Calibri" panose="020F0502020204030204" pitchFamily="34" charset="0"/>
                <a:cs typeface="Calibri" panose="020F0502020204030204" pitchFamily="34" charset="0"/>
              </a:rPr>
              <a:t>định</a:t>
            </a:r>
            <a:r>
              <a:rPr lang="en-US" sz="2200" dirty="0">
                <a:solidFill>
                  <a:schemeClr val="bg2">
                    <a:lumMod val="10000"/>
                  </a:schemeClr>
                </a:solidFill>
                <a:latin typeface="Calibri" panose="020F0502020204030204" pitchFamily="34" charset="0"/>
                <a:cs typeface="Calibri" panose="020F0502020204030204" pitchFamily="34" charset="0"/>
              </a:rPr>
              <a:t>:</a:t>
            </a:r>
          </a:p>
          <a:p>
            <a:endParaRPr lang="en-US" sz="800" dirty="0">
              <a:solidFill>
                <a:schemeClr val="bg2">
                  <a:lumMod val="10000"/>
                </a:schemeClr>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200" dirty="0">
                <a:solidFill>
                  <a:schemeClr val="bg2">
                    <a:lumMod val="10000"/>
                  </a:schemeClr>
                </a:solidFill>
                <a:latin typeface="Calibri" panose="020F0502020204030204" pitchFamily="34" charset="0"/>
                <a:cs typeface="Calibri" panose="020F0502020204030204" pitchFamily="34" charset="0"/>
              </a:rPr>
              <a:t>Ai?</a:t>
            </a:r>
          </a:p>
          <a:p>
            <a:pPr marL="285750" indent="-285750">
              <a:buFont typeface="Arial" panose="020B0604020202020204" pitchFamily="34" charset="0"/>
              <a:buChar char="•"/>
            </a:pPr>
            <a:r>
              <a:rPr lang="en-US" sz="2200" dirty="0" err="1">
                <a:solidFill>
                  <a:schemeClr val="bg2">
                    <a:lumMod val="10000"/>
                  </a:schemeClr>
                </a:solidFill>
                <a:latin typeface="Calibri" panose="020F0502020204030204" pitchFamily="34" charset="0"/>
                <a:cs typeface="Calibri" panose="020F0502020204030204" pitchFamily="34" charset="0"/>
              </a:rPr>
              <a:t>Tần</a:t>
            </a:r>
            <a:r>
              <a:rPr lang="en-US" sz="2200" dirty="0">
                <a:solidFill>
                  <a:schemeClr val="bg2">
                    <a:lumMod val="10000"/>
                  </a:schemeClr>
                </a:solidFill>
                <a:latin typeface="Calibri" panose="020F0502020204030204" pitchFamily="34" charset="0"/>
                <a:cs typeface="Calibri" panose="020F0502020204030204" pitchFamily="34" charset="0"/>
              </a:rPr>
              <a:t> </a:t>
            </a:r>
            <a:r>
              <a:rPr lang="en-US" sz="2200" dirty="0" err="1">
                <a:solidFill>
                  <a:schemeClr val="bg2">
                    <a:lumMod val="10000"/>
                  </a:schemeClr>
                </a:solidFill>
                <a:latin typeface="Calibri" panose="020F0502020204030204" pitchFamily="34" charset="0"/>
                <a:cs typeface="Calibri" panose="020F0502020204030204" pitchFamily="34" charset="0"/>
              </a:rPr>
              <a:t>suất</a:t>
            </a:r>
            <a:r>
              <a:rPr lang="en-US" sz="2200" dirty="0">
                <a:solidFill>
                  <a:schemeClr val="bg2">
                    <a:lumMod val="10000"/>
                  </a:schemeClr>
                </a:solidFill>
                <a:latin typeface="Calibri" panose="020F0502020204030204" pitchFamily="34" charset="0"/>
                <a:cs typeface="Calibri" panose="020F0502020204030204" pitchFamily="34" charset="0"/>
              </a:rPr>
              <a:t>?</a:t>
            </a:r>
          </a:p>
          <a:p>
            <a:pPr marL="285750" indent="-285750">
              <a:buFont typeface="Arial" panose="020B0604020202020204" pitchFamily="34" charset="0"/>
              <a:buChar char="•"/>
            </a:pPr>
            <a:r>
              <a:rPr lang="en-US" sz="2200" dirty="0" err="1">
                <a:solidFill>
                  <a:schemeClr val="bg2">
                    <a:lumMod val="10000"/>
                  </a:schemeClr>
                </a:solidFill>
                <a:latin typeface="Calibri" panose="020F0502020204030204" pitchFamily="34" charset="0"/>
                <a:cs typeface="Calibri" panose="020F0502020204030204" pitchFamily="34" charset="0"/>
              </a:rPr>
              <a:t>Khi</a:t>
            </a:r>
            <a:r>
              <a:rPr lang="en-US" sz="2200" dirty="0">
                <a:solidFill>
                  <a:schemeClr val="bg2">
                    <a:lumMod val="10000"/>
                  </a:schemeClr>
                </a:solidFill>
                <a:latin typeface="Calibri" panose="020F0502020204030204" pitchFamily="34" charset="0"/>
                <a:cs typeface="Calibri" panose="020F0502020204030204" pitchFamily="34" charset="0"/>
              </a:rPr>
              <a:t> </a:t>
            </a:r>
            <a:r>
              <a:rPr lang="en-US" sz="2200" dirty="0" err="1">
                <a:solidFill>
                  <a:schemeClr val="bg2">
                    <a:lumMod val="10000"/>
                  </a:schemeClr>
                </a:solidFill>
                <a:latin typeface="Calibri" panose="020F0502020204030204" pitchFamily="34" charset="0"/>
                <a:cs typeface="Calibri" panose="020F0502020204030204" pitchFamily="34" charset="0"/>
              </a:rPr>
              <a:t>nào</a:t>
            </a:r>
            <a:r>
              <a:rPr lang="en-US" sz="2200" dirty="0">
                <a:solidFill>
                  <a:schemeClr val="bg2">
                    <a:lumMod val="10000"/>
                  </a:schemeClr>
                </a:solidFill>
                <a:latin typeface="Calibri" panose="020F0502020204030204" pitchFamily="34" charset="0"/>
                <a:cs typeface="Calibri" panose="020F0502020204030204" pitchFamily="34" charset="0"/>
              </a:rPr>
              <a:t>? </a:t>
            </a:r>
          </a:p>
          <a:p>
            <a:pPr marL="285750" indent="-285750">
              <a:buFont typeface="Arial" panose="020B0604020202020204" pitchFamily="34" charset="0"/>
              <a:buChar char="•"/>
            </a:pPr>
            <a:r>
              <a:rPr lang="en-US" sz="2200" dirty="0" err="1">
                <a:solidFill>
                  <a:schemeClr val="bg2">
                    <a:lumMod val="10000"/>
                  </a:schemeClr>
                </a:solidFill>
                <a:latin typeface="Calibri" panose="020F0502020204030204" pitchFamily="34" charset="0"/>
                <a:cs typeface="Calibri" panose="020F0502020204030204" pitchFamily="34" charset="0"/>
              </a:rPr>
              <a:t>Bao</a:t>
            </a:r>
            <a:r>
              <a:rPr lang="en-US" sz="2200" dirty="0">
                <a:solidFill>
                  <a:schemeClr val="bg2">
                    <a:lumMod val="10000"/>
                  </a:schemeClr>
                </a:solidFill>
                <a:latin typeface="Calibri" panose="020F0502020204030204" pitchFamily="34" charset="0"/>
                <a:cs typeface="Calibri" panose="020F0502020204030204" pitchFamily="34" charset="0"/>
              </a:rPr>
              <a:t> </a:t>
            </a:r>
            <a:r>
              <a:rPr lang="en-US" sz="2200" dirty="0" err="1">
                <a:solidFill>
                  <a:schemeClr val="bg2">
                    <a:lumMod val="10000"/>
                  </a:schemeClr>
                </a:solidFill>
                <a:latin typeface="Calibri" panose="020F0502020204030204" pitchFamily="34" charset="0"/>
                <a:cs typeface="Calibri" panose="020F0502020204030204" pitchFamily="34" charset="0"/>
              </a:rPr>
              <a:t>lâu</a:t>
            </a:r>
            <a:r>
              <a:rPr lang="en-US" sz="2200" dirty="0">
                <a:solidFill>
                  <a:schemeClr val="bg2">
                    <a:lumMod val="10000"/>
                  </a:schemeClr>
                </a:solidFill>
                <a:latin typeface="Calibri" panose="020F0502020204030204" pitchFamily="34" charset="0"/>
                <a:cs typeface="Calibri" panose="020F0502020204030204" pitchFamily="34" charset="0"/>
              </a:rPr>
              <a:t>?</a:t>
            </a:r>
          </a:p>
          <a:p>
            <a:pPr marL="285750" indent="-285750">
              <a:buFont typeface="Arial" panose="020B0604020202020204" pitchFamily="34" charset="0"/>
              <a:buChar char="•"/>
            </a:pPr>
            <a:r>
              <a:rPr lang="en-US" sz="2200" dirty="0">
                <a:solidFill>
                  <a:schemeClr val="bg2">
                    <a:lumMod val="10000"/>
                  </a:schemeClr>
                </a:solidFill>
                <a:latin typeface="Calibri" panose="020F0502020204030204" pitchFamily="34" charset="0"/>
                <a:cs typeface="Calibri" panose="020F0502020204030204" pitchFamily="34" charset="0"/>
              </a:rPr>
              <a:t>Chi </a:t>
            </a:r>
            <a:r>
              <a:rPr lang="en-US" sz="2200" dirty="0" err="1">
                <a:solidFill>
                  <a:schemeClr val="bg2">
                    <a:lumMod val="10000"/>
                  </a:schemeClr>
                </a:solidFill>
                <a:latin typeface="Calibri" panose="020F0502020204030204" pitchFamily="34" charset="0"/>
                <a:cs typeface="Calibri" panose="020F0502020204030204" pitchFamily="34" charset="0"/>
              </a:rPr>
              <a:t>phí</a:t>
            </a:r>
            <a:r>
              <a:rPr lang="en-US" sz="2200" dirty="0">
                <a:solidFill>
                  <a:schemeClr val="bg2">
                    <a:lumMod val="10000"/>
                  </a:schemeClr>
                </a:solidFill>
                <a:latin typeface="Calibri" panose="020F0502020204030204" pitchFamily="34" charset="0"/>
                <a:cs typeface="Calibri" panose="020F0502020204030204" pitchFamily="34" charset="0"/>
              </a:rPr>
              <a:t>?</a:t>
            </a:r>
          </a:p>
        </p:txBody>
      </p:sp>
      <p:sp>
        <p:nvSpPr>
          <p:cNvPr id="20" name="Text Placeholder 1">
            <a:extLst>
              <a:ext uri="{FF2B5EF4-FFF2-40B4-BE49-F238E27FC236}">
                <a16:creationId xmlns:a16="http://schemas.microsoft.com/office/drawing/2014/main" id="{3417B6EF-8405-2243-858E-F34CA53EEAE4}"/>
              </a:ext>
            </a:extLst>
          </p:cNvPr>
          <p:cNvSpPr>
            <a:spLocks noGrp="1"/>
          </p:cNvSpPr>
          <p:nvPr>
            <p:ph type="body" sz="quarter" idx="13"/>
          </p:nvPr>
        </p:nvSpPr>
        <p:spPr>
          <a:xfrm>
            <a:off x="105673" y="100837"/>
            <a:ext cx="7355831" cy="968762"/>
          </a:xfrm>
        </p:spPr>
        <p:txBody>
          <a:bodyPr/>
          <a:lstStyle/>
          <a:p>
            <a:r>
              <a:rPr lang="en-US" sz="2800" dirty="0">
                <a:latin typeface="Calibri" panose="020F0502020204030204" pitchFamily="34" charset="0"/>
                <a:cs typeface="Calibri" panose="020F0502020204030204" pitchFamily="34" charset="0"/>
              </a:rPr>
              <a:t>THANH TOÁN DỊCH VỤ VÀ SỰ HỖ TRỢ</a:t>
            </a:r>
          </a:p>
        </p:txBody>
      </p:sp>
      <p:sp>
        <p:nvSpPr>
          <p:cNvPr id="21" name="TextBox 20">
            <a:extLst>
              <a:ext uri="{FF2B5EF4-FFF2-40B4-BE49-F238E27FC236}">
                <a16:creationId xmlns:a16="http://schemas.microsoft.com/office/drawing/2014/main" id="{3C0E284A-4D29-6940-85B4-E75F1ED7B197}"/>
              </a:ext>
            </a:extLst>
          </p:cNvPr>
          <p:cNvSpPr txBox="1"/>
          <p:nvPr/>
        </p:nvSpPr>
        <p:spPr>
          <a:xfrm>
            <a:off x="105673" y="589468"/>
            <a:ext cx="3529264" cy="480131"/>
          </a:xfrm>
          <a:prstGeom prst="rect">
            <a:avLst/>
          </a:prstGeom>
          <a:noFill/>
        </p:spPr>
        <p:txBody>
          <a:bodyPr wrap="square" rtlCol="0">
            <a:spAutoFit/>
          </a:bodyPr>
          <a:lstStyle/>
          <a:p>
            <a:pPr>
              <a:lnSpc>
                <a:spcPct val="90000"/>
              </a:lnSpc>
              <a:spcBef>
                <a:spcPct val="0"/>
              </a:spcBef>
            </a:pPr>
            <a:r>
              <a:rPr lang="en-US" sz="2700" b="1" dirty="0">
                <a:solidFill>
                  <a:schemeClr val="bg2">
                    <a:lumMod val="10000"/>
                  </a:schemeClr>
                </a:solidFill>
                <a:latin typeface="Calibri" panose="020F0502020204030204" pitchFamily="34" charset="0"/>
                <a:cs typeface="Calibri" panose="020F0502020204030204" pitchFamily="34" charset="0"/>
              </a:rPr>
              <a:t>KẾ HOẠCH CHI TIÊU</a:t>
            </a:r>
          </a:p>
        </p:txBody>
      </p:sp>
      <p:pic>
        <p:nvPicPr>
          <p:cNvPr id="2" name="Picture 1"/>
          <p:cNvPicPr>
            <a:picLocks noChangeAspect="1"/>
          </p:cNvPicPr>
          <p:nvPr/>
        </p:nvPicPr>
        <p:blipFill rotWithShape="1">
          <a:blip r:embed="rId6">
            <a:extLst>
              <a:ext uri="{28A0092B-C50C-407E-A947-70E740481C1C}">
                <a14:useLocalDpi xmlns:a14="http://schemas.microsoft.com/office/drawing/2010/main" val="0"/>
              </a:ext>
            </a:extLst>
          </a:blip>
          <a:srcRect l="-11029" t="-18579" r="-6618" b="-14755"/>
          <a:stretch/>
        </p:blipFill>
        <p:spPr>
          <a:xfrm>
            <a:off x="7053218" y="5652030"/>
            <a:ext cx="1095721" cy="1059428"/>
          </a:xfrm>
          <a:prstGeom prst="ellipse">
            <a:avLst/>
          </a:prstGeom>
          <a:solidFill>
            <a:schemeClr val="bg1">
              <a:lumMod val="95000"/>
            </a:schemeClr>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7840378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1501745"/>
            <a:ext cx="12192000" cy="535531"/>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3200" b="1" kern="1200" dirty="0" err="1">
                <a:latin typeface="Calibri" panose="020F0502020204030204" pitchFamily="34" charset="0"/>
                <a:ea typeface="+mj-ea"/>
                <a:cs typeface="Calibri" panose="020F0502020204030204" pitchFamily="34" charset="0"/>
              </a:rPr>
              <a:t>Các</a:t>
            </a:r>
            <a:r>
              <a:rPr lang="en-US" sz="3200" b="1" kern="1200" dirty="0">
                <a:latin typeface="Calibri" panose="020F0502020204030204" pitchFamily="34" charset="0"/>
                <a:ea typeface="+mj-ea"/>
                <a:cs typeface="Calibri" panose="020F0502020204030204" pitchFamily="34" charset="0"/>
              </a:rPr>
              <a:t> </a:t>
            </a:r>
            <a:r>
              <a:rPr lang="en-US" sz="3200" b="1" kern="1200" dirty="0" err="1">
                <a:latin typeface="Calibri" panose="020F0502020204030204" pitchFamily="34" charset="0"/>
                <a:ea typeface="+mj-ea"/>
                <a:cs typeface="Calibri" panose="020F0502020204030204" pitchFamily="34" charset="0"/>
              </a:rPr>
              <a:t>Loại</a:t>
            </a:r>
            <a:r>
              <a:rPr lang="en-US" sz="3200" b="1" kern="1200" dirty="0">
                <a:latin typeface="Calibri" panose="020F0502020204030204" pitchFamily="34" charset="0"/>
                <a:ea typeface="+mj-ea"/>
                <a:cs typeface="Calibri" panose="020F0502020204030204" pitchFamily="34" charset="0"/>
              </a:rPr>
              <a:t> </a:t>
            </a:r>
            <a:r>
              <a:rPr lang="en-US" sz="3200" b="1" kern="1200" dirty="0" err="1">
                <a:latin typeface="Calibri" panose="020F0502020204030204" pitchFamily="34" charset="0"/>
                <a:ea typeface="+mj-ea"/>
                <a:cs typeface="Calibri" panose="020F0502020204030204" pitchFamily="34" charset="0"/>
              </a:rPr>
              <a:t>Ngân</a:t>
            </a:r>
            <a:r>
              <a:rPr lang="en-US" sz="3200" b="1" kern="1200" dirty="0">
                <a:latin typeface="Calibri" panose="020F0502020204030204" pitchFamily="34" charset="0"/>
                <a:ea typeface="+mj-ea"/>
                <a:cs typeface="Calibri" panose="020F0502020204030204" pitchFamily="34" charset="0"/>
              </a:rPr>
              <a:t> </a:t>
            </a:r>
            <a:r>
              <a:rPr lang="en-US" sz="3200" b="1" kern="1200" dirty="0" err="1">
                <a:latin typeface="Calibri" panose="020F0502020204030204" pitchFamily="34" charset="0"/>
                <a:ea typeface="+mj-ea"/>
                <a:cs typeface="Calibri" panose="020F0502020204030204" pitchFamily="34" charset="0"/>
              </a:rPr>
              <a:t>sách</a:t>
            </a:r>
            <a:endParaRPr lang="en-US" sz="3200" b="1" kern="1200" dirty="0">
              <a:latin typeface="Calibri" panose="020F0502020204030204" pitchFamily="34" charset="0"/>
              <a:ea typeface="+mj-ea"/>
              <a:cs typeface="Calibri" panose="020F0502020204030204" pitchFamily="34" charset="0"/>
            </a:endParaRPr>
          </a:p>
        </p:txBody>
      </p:sp>
      <p:grpSp>
        <p:nvGrpSpPr>
          <p:cNvPr id="6" name="Group 5"/>
          <p:cNvGrpSpPr/>
          <p:nvPr/>
        </p:nvGrpSpPr>
        <p:grpSpPr>
          <a:xfrm>
            <a:off x="339580" y="2743200"/>
            <a:ext cx="11430111" cy="3831457"/>
            <a:chOff x="6176889" y="2887669"/>
            <a:chExt cx="9147149" cy="4204613"/>
          </a:xfrm>
        </p:grpSpPr>
        <p:sp>
          <p:nvSpPr>
            <p:cNvPr id="11" name="Rectangle 10"/>
            <p:cNvSpPr/>
            <p:nvPr/>
          </p:nvSpPr>
          <p:spPr>
            <a:xfrm>
              <a:off x="6176889" y="2887669"/>
              <a:ext cx="3970245" cy="4204613"/>
            </a:xfrm>
            <a:prstGeom prst="rect">
              <a:avLst/>
            </a:pr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11172668" y="2887669"/>
              <a:ext cx="4151370" cy="4204613"/>
            </a:xfrm>
            <a:prstGeom prst="rect">
              <a:avLst/>
            </a:pr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6" name="Picture 15" descr="Category:Dollar sign - Wikimedia Common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6606" y="1404006"/>
            <a:ext cx="1553316" cy="146071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0" name="Text Placeholder 1">
            <a:extLst>
              <a:ext uri="{FF2B5EF4-FFF2-40B4-BE49-F238E27FC236}">
                <a16:creationId xmlns:a16="http://schemas.microsoft.com/office/drawing/2014/main" id="{3417B6EF-8405-2243-858E-F34CA53EEAE4}"/>
              </a:ext>
            </a:extLst>
          </p:cNvPr>
          <p:cNvSpPr>
            <a:spLocks noGrp="1"/>
          </p:cNvSpPr>
          <p:nvPr>
            <p:ph type="body" sz="quarter" idx="13"/>
          </p:nvPr>
        </p:nvSpPr>
        <p:spPr>
          <a:xfrm>
            <a:off x="105673" y="100837"/>
            <a:ext cx="7092795" cy="862561"/>
          </a:xfrm>
        </p:spPr>
        <p:txBody>
          <a:bodyPr/>
          <a:lstStyle/>
          <a:p>
            <a:r>
              <a:rPr lang="en-US" sz="2800" dirty="0">
                <a:latin typeface="Calibri" panose="020F0502020204030204" pitchFamily="34" charset="0"/>
                <a:cs typeface="Calibri" panose="020F0502020204030204" pitchFamily="34" charset="0"/>
              </a:rPr>
              <a:t>THANH TOÁN DỊCH VỤ VÀ SỰ HỖ TRỢ</a:t>
            </a:r>
          </a:p>
        </p:txBody>
      </p:sp>
      <p:sp>
        <p:nvSpPr>
          <p:cNvPr id="21" name="TextBox 20">
            <a:extLst>
              <a:ext uri="{FF2B5EF4-FFF2-40B4-BE49-F238E27FC236}">
                <a16:creationId xmlns:a16="http://schemas.microsoft.com/office/drawing/2014/main" id="{3C0E284A-4D29-6940-85B4-E75F1ED7B197}"/>
              </a:ext>
            </a:extLst>
          </p:cNvPr>
          <p:cNvSpPr txBox="1"/>
          <p:nvPr/>
        </p:nvSpPr>
        <p:spPr>
          <a:xfrm>
            <a:off x="105673" y="589468"/>
            <a:ext cx="3529264" cy="480131"/>
          </a:xfrm>
          <a:prstGeom prst="rect">
            <a:avLst/>
          </a:prstGeom>
          <a:noFill/>
        </p:spPr>
        <p:txBody>
          <a:bodyPr wrap="square" rtlCol="0">
            <a:spAutoFit/>
          </a:bodyPr>
          <a:lstStyle/>
          <a:p>
            <a:pPr>
              <a:lnSpc>
                <a:spcPct val="90000"/>
              </a:lnSpc>
              <a:spcBef>
                <a:spcPct val="0"/>
              </a:spcBef>
            </a:pPr>
            <a:r>
              <a:rPr lang="en-US" sz="2700" b="1" dirty="0">
                <a:solidFill>
                  <a:schemeClr val="bg2">
                    <a:lumMod val="10000"/>
                  </a:schemeClr>
                </a:solidFill>
                <a:latin typeface="Calibri" panose="020F0502020204030204" pitchFamily="34" charset="0"/>
                <a:cs typeface="Calibri" panose="020F0502020204030204" pitchFamily="34" charset="0"/>
              </a:rPr>
              <a:t>KẾ HOẠCH CHI TIÊU</a:t>
            </a:r>
          </a:p>
        </p:txBody>
      </p:sp>
      <p:sp>
        <p:nvSpPr>
          <p:cNvPr id="3" name="TextBox 2"/>
          <p:cNvSpPr txBox="1"/>
          <p:nvPr/>
        </p:nvSpPr>
        <p:spPr>
          <a:xfrm>
            <a:off x="339580" y="2935302"/>
            <a:ext cx="4961146" cy="2862322"/>
          </a:xfrm>
          <a:prstGeom prst="rect">
            <a:avLst/>
          </a:prstGeom>
          <a:noFill/>
        </p:spPr>
        <p:txBody>
          <a:bodyPr wrap="square" rtlCol="0">
            <a:spAutoFit/>
          </a:bodyPr>
          <a:lstStyle/>
          <a:p>
            <a:endParaRPr lang="en-US" sz="2000" b="1" dirty="0">
              <a:solidFill>
                <a:schemeClr val="bg2">
                  <a:lumMod val="10000"/>
                </a:schemeClr>
              </a:solidFill>
              <a:latin typeface="Century Gothic" panose="020B0502020202020204" pitchFamily="34" charset="0"/>
            </a:endParaRPr>
          </a:p>
          <a:p>
            <a:pPr algn="ctr"/>
            <a:r>
              <a:rPr lang="en-US" sz="2000" b="1" u="sng" dirty="0">
                <a:solidFill>
                  <a:schemeClr val="bg2">
                    <a:lumMod val="10000"/>
                  </a:schemeClr>
                </a:solidFill>
                <a:latin typeface="Calibri" panose="020F0502020204030204" pitchFamily="34" charset="0"/>
                <a:cs typeface="Calibri" panose="020F0502020204030204" pitchFamily="34" charset="0"/>
              </a:rPr>
              <a:t>3 </a:t>
            </a:r>
            <a:r>
              <a:rPr lang="en-US" sz="2000" b="1" u="sng" dirty="0" err="1">
                <a:solidFill>
                  <a:schemeClr val="bg2">
                    <a:lumMod val="10000"/>
                  </a:schemeClr>
                </a:solidFill>
                <a:latin typeface="Calibri" panose="020F0502020204030204" pitchFamily="34" charset="0"/>
                <a:cs typeface="Calibri" panose="020F0502020204030204" pitchFamily="34" charset="0"/>
              </a:rPr>
              <a:t>Loại</a:t>
            </a:r>
            <a:r>
              <a:rPr lang="en-US" sz="2000" b="1" u="sng" dirty="0">
                <a:solidFill>
                  <a:schemeClr val="bg2">
                    <a:lumMod val="10000"/>
                  </a:schemeClr>
                </a:solidFill>
                <a:latin typeface="Calibri" panose="020F0502020204030204" pitchFamily="34" charset="0"/>
                <a:cs typeface="Calibri" panose="020F0502020204030204" pitchFamily="34" charset="0"/>
              </a:rPr>
              <a:t> </a:t>
            </a:r>
            <a:r>
              <a:rPr lang="en-US" sz="2000" b="1" u="sng" dirty="0" err="1">
                <a:solidFill>
                  <a:schemeClr val="bg2">
                    <a:lumMod val="10000"/>
                  </a:schemeClr>
                </a:solidFill>
                <a:latin typeface="Calibri" panose="020F0502020204030204" pitchFamily="34" charset="0"/>
                <a:cs typeface="Calibri" panose="020F0502020204030204" pitchFamily="34" charset="0"/>
              </a:rPr>
              <a:t>Ngân</a:t>
            </a:r>
            <a:r>
              <a:rPr lang="en-US" sz="2000" b="1" u="sng" dirty="0">
                <a:solidFill>
                  <a:schemeClr val="bg2">
                    <a:lumMod val="10000"/>
                  </a:schemeClr>
                </a:solidFill>
                <a:latin typeface="Calibri" panose="020F0502020204030204" pitchFamily="34" charset="0"/>
                <a:cs typeface="Calibri" panose="020F0502020204030204" pitchFamily="34" charset="0"/>
              </a:rPr>
              <a:t> </a:t>
            </a:r>
            <a:r>
              <a:rPr lang="en-US" sz="2000" b="1" u="sng" dirty="0" err="1">
                <a:solidFill>
                  <a:schemeClr val="bg2">
                    <a:lumMod val="10000"/>
                  </a:schemeClr>
                </a:solidFill>
                <a:latin typeface="Calibri" panose="020F0502020204030204" pitchFamily="34" charset="0"/>
                <a:cs typeface="Calibri" panose="020F0502020204030204" pitchFamily="34" charset="0"/>
              </a:rPr>
              <a:t>sách</a:t>
            </a:r>
            <a:r>
              <a:rPr lang="en-US" sz="2000" b="1" u="sng" dirty="0">
                <a:solidFill>
                  <a:schemeClr val="bg2">
                    <a:lumMod val="10000"/>
                  </a:schemeClr>
                </a:solidFill>
                <a:latin typeface="Calibri" panose="020F0502020204030204" pitchFamily="34" charset="0"/>
                <a:cs typeface="Calibri" panose="020F0502020204030204" pitchFamily="34" charset="0"/>
              </a:rPr>
              <a:t>: </a:t>
            </a:r>
          </a:p>
          <a:p>
            <a:pPr algn="ctr"/>
            <a:endParaRPr lang="en-US" sz="2000" b="1" dirty="0">
              <a:solidFill>
                <a:schemeClr val="bg2">
                  <a:lumMod val="10000"/>
                </a:schemeClr>
              </a:solidFill>
              <a:latin typeface="Calibri" panose="020F0502020204030204" pitchFamily="34" charset="0"/>
              <a:cs typeface="Calibri" panose="020F0502020204030204" pitchFamily="34" charset="0"/>
            </a:endParaRPr>
          </a:p>
          <a:p>
            <a:pPr algn="ctr"/>
            <a:r>
              <a:rPr lang="en-US" sz="2000" b="1" dirty="0" err="1">
                <a:solidFill>
                  <a:schemeClr val="bg2">
                    <a:lumMod val="10000"/>
                  </a:schemeClr>
                </a:solidFill>
                <a:latin typeface="Calibri" panose="020F0502020204030204" pitchFamily="34" charset="0"/>
                <a:cs typeface="Calibri" panose="020F0502020204030204" pitchFamily="34" charset="0"/>
              </a:rPr>
              <a:t>Sắp</a:t>
            </a:r>
            <a:r>
              <a:rPr lang="en-US" sz="2000" b="1" dirty="0">
                <a:solidFill>
                  <a:schemeClr val="bg2">
                    <a:lumMod val="10000"/>
                  </a:schemeClr>
                </a:solidFill>
                <a:latin typeface="Calibri" panose="020F0502020204030204" pitchFamily="34" charset="0"/>
                <a:cs typeface="Calibri" panose="020F0502020204030204" pitchFamily="34" charset="0"/>
              </a:rPr>
              <a:t> </a:t>
            </a:r>
            <a:r>
              <a:rPr lang="en-US" sz="2000" b="1" dirty="0" err="1">
                <a:solidFill>
                  <a:schemeClr val="bg2">
                    <a:lumMod val="10000"/>
                  </a:schemeClr>
                </a:solidFill>
                <a:latin typeface="Calibri" panose="020F0502020204030204" pitchFamily="34" charset="0"/>
                <a:cs typeface="Calibri" panose="020F0502020204030204" pitchFamily="34" charset="0"/>
              </a:rPr>
              <a:t>xếp</a:t>
            </a:r>
            <a:r>
              <a:rPr lang="en-US" sz="2000" b="1" dirty="0">
                <a:solidFill>
                  <a:schemeClr val="bg2">
                    <a:lumMod val="10000"/>
                  </a:schemeClr>
                </a:solidFill>
                <a:latin typeface="Calibri" panose="020F0502020204030204" pitchFamily="34" charset="0"/>
                <a:cs typeface="Calibri" panose="020F0502020204030204" pitchFamily="34" charset="0"/>
              </a:rPr>
              <a:t> </a:t>
            </a:r>
            <a:r>
              <a:rPr lang="en-US" sz="2000" b="1" dirty="0" err="1">
                <a:solidFill>
                  <a:schemeClr val="bg2">
                    <a:lumMod val="10000"/>
                  </a:schemeClr>
                </a:solidFill>
                <a:latin typeface="Calibri" panose="020F0502020204030204" pitchFamily="34" charset="0"/>
                <a:cs typeface="Calibri" panose="020F0502020204030204" pitchFamily="34" charset="0"/>
              </a:rPr>
              <a:t>Cuộc</a:t>
            </a:r>
            <a:r>
              <a:rPr lang="en-US" sz="2000" b="1" dirty="0">
                <a:solidFill>
                  <a:schemeClr val="bg2">
                    <a:lumMod val="10000"/>
                  </a:schemeClr>
                </a:solidFill>
                <a:latin typeface="Calibri" panose="020F0502020204030204" pitchFamily="34" charset="0"/>
                <a:cs typeface="Calibri" panose="020F0502020204030204" pitchFamily="34" charset="0"/>
              </a:rPr>
              <a:t> </a:t>
            </a:r>
            <a:r>
              <a:rPr lang="en-US" sz="2000" b="1" dirty="0" err="1">
                <a:solidFill>
                  <a:schemeClr val="bg2">
                    <a:lumMod val="10000"/>
                  </a:schemeClr>
                </a:solidFill>
                <a:latin typeface="Calibri" panose="020F0502020204030204" pitchFamily="34" charset="0"/>
                <a:cs typeface="Calibri" panose="020F0502020204030204" pitchFamily="34" charset="0"/>
              </a:rPr>
              <a:t>sống</a:t>
            </a:r>
            <a:endParaRPr lang="en-US" sz="2000" b="1" dirty="0">
              <a:solidFill>
                <a:schemeClr val="bg2">
                  <a:lumMod val="10000"/>
                </a:schemeClr>
              </a:solidFill>
              <a:latin typeface="Calibri" panose="020F0502020204030204" pitchFamily="34" charset="0"/>
              <a:cs typeface="Calibri" panose="020F0502020204030204" pitchFamily="34" charset="0"/>
            </a:endParaRPr>
          </a:p>
          <a:p>
            <a:pPr algn="ctr"/>
            <a:endParaRPr lang="en-US" sz="2000" b="1" dirty="0">
              <a:solidFill>
                <a:schemeClr val="bg2">
                  <a:lumMod val="10000"/>
                </a:schemeClr>
              </a:solidFill>
              <a:latin typeface="Calibri" panose="020F0502020204030204" pitchFamily="34" charset="0"/>
              <a:cs typeface="Calibri" panose="020F0502020204030204" pitchFamily="34" charset="0"/>
            </a:endParaRPr>
          </a:p>
          <a:p>
            <a:pPr algn="ctr"/>
            <a:r>
              <a:rPr lang="en-US" sz="2000" b="1" dirty="0" err="1">
                <a:solidFill>
                  <a:schemeClr val="bg2">
                    <a:lumMod val="10000"/>
                  </a:schemeClr>
                </a:solidFill>
                <a:latin typeface="Calibri" panose="020F0502020204030204" pitchFamily="34" charset="0"/>
                <a:cs typeface="Calibri" panose="020F0502020204030204" pitchFamily="34" charset="0"/>
              </a:rPr>
              <a:t>Việc</a:t>
            </a:r>
            <a:r>
              <a:rPr lang="en-US" sz="2000" b="1" dirty="0">
                <a:solidFill>
                  <a:schemeClr val="bg2">
                    <a:lumMod val="10000"/>
                  </a:schemeClr>
                </a:solidFill>
                <a:latin typeface="Calibri" panose="020F0502020204030204" pitchFamily="34" charset="0"/>
                <a:cs typeface="Calibri" panose="020F0502020204030204" pitchFamily="34" charset="0"/>
              </a:rPr>
              <a:t> </a:t>
            </a:r>
            <a:r>
              <a:rPr lang="en-US" sz="2000" b="1" dirty="0" err="1">
                <a:solidFill>
                  <a:schemeClr val="bg2">
                    <a:lumMod val="10000"/>
                  </a:schemeClr>
                </a:solidFill>
                <a:latin typeface="Calibri" panose="020F0502020204030204" pitchFamily="34" charset="0"/>
                <a:cs typeface="Calibri" panose="020F0502020204030204" pitchFamily="34" charset="0"/>
              </a:rPr>
              <a:t>làm</a:t>
            </a:r>
            <a:r>
              <a:rPr lang="en-US" sz="2000" b="1" dirty="0">
                <a:solidFill>
                  <a:schemeClr val="bg2">
                    <a:lumMod val="10000"/>
                  </a:schemeClr>
                </a:solidFill>
                <a:latin typeface="Calibri" panose="020F0502020204030204" pitchFamily="34" charset="0"/>
                <a:cs typeface="Calibri" panose="020F0502020204030204" pitchFamily="34" charset="0"/>
              </a:rPr>
              <a:t> &amp; </a:t>
            </a:r>
            <a:r>
              <a:rPr lang="en-US" sz="2000" b="1" dirty="0" err="1">
                <a:solidFill>
                  <a:schemeClr val="bg2">
                    <a:lumMod val="10000"/>
                  </a:schemeClr>
                </a:solidFill>
                <a:latin typeface="Calibri" panose="020F0502020204030204" pitchFamily="34" charset="0"/>
                <a:cs typeface="Calibri" panose="020F0502020204030204" pitchFamily="34" charset="0"/>
              </a:rPr>
              <a:t>Tham</a:t>
            </a:r>
            <a:r>
              <a:rPr lang="en-US" sz="2000" b="1" dirty="0">
                <a:solidFill>
                  <a:schemeClr val="bg2">
                    <a:lumMod val="10000"/>
                  </a:schemeClr>
                </a:solidFill>
                <a:latin typeface="Calibri" panose="020F0502020204030204" pitchFamily="34" charset="0"/>
                <a:cs typeface="Calibri" panose="020F0502020204030204" pitchFamily="34" charset="0"/>
              </a:rPr>
              <a:t> </a:t>
            </a:r>
            <a:r>
              <a:rPr lang="en-US" sz="2000" b="1" dirty="0" err="1">
                <a:solidFill>
                  <a:schemeClr val="bg2">
                    <a:lumMod val="10000"/>
                  </a:schemeClr>
                </a:solidFill>
                <a:latin typeface="Calibri" panose="020F0502020204030204" pitchFamily="34" charset="0"/>
                <a:cs typeface="Calibri" panose="020F0502020204030204" pitchFamily="34" charset="0"/>
              </a:rPr>
              <a:t>gia</a:t>
            </a:r>
            <a:r>
              <a:rPr lang="en-US" sz="2000" b="1" dirty="0">
                <a:solidFill>
                  <a:schemeClr val="bg2">
                    <a:lumMod val="10000"/>
                  </a:schemeClr>
                </a:solidFill>
                <a:latin typeface="Calibri" panose="020F0502020204030204" pitchFamily="34" charset="0"/>
                <a:cs typeface="Calibri" panose="020F0502020204030204" pitchFamily="34" charset="0"/>
              </a:rPr>
              <a:t> </a:t>
            </a:r>
            <a:r>
              <a:rPr lang="en-US" sz="2000" b="1" dirty="0" err="1">
                <a:solidFill>
                  <a:schemeClr val="bg2">
                    <a:lumMod val="10000"/>
                  </a:schemeClr>
                </a:solidFill>
                <a:latin typeface="Calibri" panose="020F0502020204030204" pitchFamily="34" charset="0"/>
                <a:cs typeface="Calibri" panose="020F0502020204030204" pitchFamily="34" charset="0"/>
              </a:rPr>
              <a:t>Cộng</a:t>
            </a:r>
            <a:r>
              <a:rPr lang="en-US" sz="2000" b="1" dirty="0">
                <a:solidFill>
                  <a:schemeClr val="bg2">
                    <a:lumMod val="10000"/>
                  </a:schemeClr>
                </a:solidFill>
                <a:latin typeface="Calibri" panose="020F0502020204030204" pitchFamily="34" charset="0"/>
                <a:cs typeface="Calibri" panose="020F0502020204030204" pitchFamily="34" charset="0"/>
              </a:rPr>
              <a:t> </a:t>
            </a:r>
            <a:r>
              <a:rPr lang="en-US" sz="2000" b="1" dirty="0" err="1">
                <a:solidFill>
                  <a:schemeClr val="bg2">
                    <a:lumMod val="10000"/>
                  </a:schemeClr>
                </a:solidFill>
                <a:latin typeface="Calibri" panose="020F0502020204030204" pitchFamily="34" charset="0"/>
                <a:cs typeface="Calibri" panose="020F0502020204030204" pitchFamily="34" charset="0"/>
              </a:rPr>
              <a:t>đồng</a:t>
            </a:r>
            <a:endParaRPr lang="en-US" sz="2000" b="1" dirty="0">
              <a:solidFill>
                <a:schemeClr val="bg2">
                  <a:lumMod val="10000"/>
                </a:schemeClr>
              </a:solidFill>
              <a:latin typeface="Calibri" panose="020F0502020204030204" pitchFamily="34" charset="0"/>
              <a:cs typeface="Calibri" panose="020F0502020204030204" pitchFamily="34" charset="0"/>
            </a:endParaRPr>
          </a:p>
          <a:p>
            <a:pPr algn="ctr"/>
            <a:endParaRPr lang="en-US" sz="2000" b="1" dirty="0">
              <a:solidFill>
                <a:schemeClr val="bg2">
                  <a:lumMod val="10000"/>
                </a:schemeClr>
              </a:solidFill>
              <a:latin typeface="Calibri" panose="020F0502020204030204" pitchFamily="34" charset="0"/>
              <a:cs typeface="Calibri" panose="020F0502020204030204" pitchFamily="34" charset="0"/>
            </a:endParaRPr>
          </a:p>
          <a:p>
            <a:pPr algn="ctr"/>
            <a:r>
              <a:rPr lang="en-US" sz="2000" b="1" dirty="0" err="1">
                <a:solidFill>
                  <a:schemeClr val="bg2">
                    <a:lumMod val="10000"/>
                  </a:schemeClr>
                </a:solidFill>
                <a:latin typeface="Calibri" panose="020F0502020204030204" pitchFamily="34" charset="0"/>
                <a:cs typeface="Calibri" panose="020F0502020204030204" pitchFamily="34" charset="0"/>
              </a:rPr>
              <a:t>Sức</a:t>
            </a:r>
            <a:r>
              <a:rPr lang="en-US" sz="2000" b="1" dirty="0">
                <a:solidFill>
                  <a:schemeClr val="bg2">
                    <a:lumMod val="10000"/>
                  </a:schemeClr>
                </a:solidFill>
                <a:latin typeface="Calibri" panose="020F0502020204030204" pitchFamily="34" charset="0"/>
                <a:cs typeface="Calibri" panose="020F0502020204030204" pitchFamily="34" charset="0"/>
              </a:rPr>
              <a:t> </a:t>
            </a:r>
            <a:r>
              <a:rPr lang="en-US" sz="2000" b="1" dirty="0" err="1">
                <a:solidFill>
                  <a:schemeClr val="bg2">
                    <a:lumMod val="10000"/>
                  </a:schemeClr>
                </a:solidFill>
                <a:latin typeface="Calibri" panose="020F0502020204030204" pitchFamily="34" charset="0"/>
                <a:cs typeface="Calibri" panose="020F0502020204030204" pitchFamily="34" charset="0"/>
              </a:rPr>
              <a:t>khoẻ</a:t>
            </a:r>
            <a:r>
              <a:rPr lang="en-US" sz="2000" b="1" dirty="0">
                <a:solidFill>
                  <a:schemeClr val="bg2">
                    <a:lumMod val="10000"/>
                  </a:schemeClr>
                </a:solidFill>
                <a:latin typeface="Calibri" panose="020F0502020204030204" pitchFamily="34" charset="0"/>
                <a:cs typeface="Calibri" panose="020F0502020204030204" pitchFamily="34" charset="0"/>
              </a:rPr>
              <a:t> &amp; An </a:t>
            </a:r>
            <a:r>
              <a:rPr lang="en-US" sz="2000" b="1" dirty="0" err="1">
                <a:solidFill>
                  <a:schemeClr val="bg2">
                    <a:lumMod val="10000"/>
                  </a:schemeClr>
                </a:solidFill>
                <a:latin typeface="Calibri" panose="020F0502020204030204" pitchFamily="34" charset="0"/>
                <a:cs typeface="Calibri" panose="020F0502020204030204" pitchFamily="34" charset="0"/>
              </a:rPr>
              <a:t>toàn</a:t>
            </a:r>
            <a:endParaRPr lang="en-US" sz="2000" b="1" dirty="0">
              <a:solidFill>
                <a:schemeClr val="bg2">
                  <a:lumMod val="10000"/>
                </a:schemeClr>
              </a:solidFill>
              <a:latin typeface="Calibri" panose="020F0502020204030204" pitchFamily="34" charset="0"/>
              <a:cs typeface="Calibri" panose="020F0502020204030204" pitchFamily="34" charset="0"/>
            </a:endParaRPr>
          </a:p>
          <a:p>
            <a:endParaRPr lang="en-US" sz="2000" b="1" dirty="0">
              <a:solidFill>
                <a:schemeClr val="bg2">
                  <a:lumMod val="10000"/>
                </a:schemeClr>
              </a:solidFill>
              <a:latin typeface="Century Gothic" panose="020B0502020202020204" pitchFamily="34" charset="0"/>
            </a:endParaRPr>
          </a:p>
        </p:txBody>
      </p:sp>
      <p:sp>
        <p:nvSpPr>
          <p:cNvPr id="23" name="TextBox 22"/>
          <p:cNvSpPr txBox="1"/>
          <p:nvPr/>
        </p:nvSpPr>
        <p:spPr>
          <a:xfrm>
            <a:off x="6582215" y="2935302"/>
            <a:ext cx="5187476" cy="2554545"/>
          </a:xfrm>
          <a:prstGeom prst="rect">
            <a:avLst/>
          </a:prstGeom>
          <a:noFill/>
        </p:spPr>
        <p:txBody>
          <a:bodyPr wrap="square" rtlCol="0">
            <a:spAutoFit/>
          </a:bodyPr>
          <a:lstStyle/>
          <a:p>
            <a:endParaRPr lang="en-US" sz="2000" b="1" dirty="0">
              <a:solidFill>
                <a:schemeClr val="bg2">
                  <a:lumMod val="10000"/>
                </a:schemeClr>
              </a:solidFill>
              <a:latin typeface="Century Gothic" panose="020B0502020202020204" pitchFamily="34" charset="0"/>
            </a:endParaRPr>
          </a:p>
          <a:p>
            <a:pPr algn="ctr"/>
            <a:r>
              <a:rPr lang="en-US" sz="2000" b="1" u="sng" dirty="0" err="1">
                <a:solidFill>
                  <a:schemeClr val="bg2">
                    <a:lumMod val="10000"/>
                  </a:schemeClr>
                </a:solidFill>
                <a:latin typeface="Calibri" panose="020F0502020204030204" pitchFamily="34" charset="0"/>
                <a:cs typeface="Calibri" panose="020F0502020204030204" pitchFamily="34" charset="0"/>
              </a:rPr>
              <a:t>Thay</a:t>
            </a:r>
            <a:r>
              <a:rPr lang="en-US" sz="2000" b="1" u="sng" dirty="0">
                <a:solidFill>
                  <a:schemeClr val="bg2">
                    <a:lumMod val="10000"/>
                  </a:schemeClr>
                </a:solidFill>
                <a:latin typeface="Calibri" panose="020F0502020204030204" pitchFamily="34" charset="0"/>
                <a:cs typeface="Calibri" panose="020F0502020204030204" pitchFamily="34" charset="0"/>
              </a:rPr>
              <a:t> </a:t>
            </a:r>
            <a:r>
              <a:rPr lang="en-US" sz="2000" b="1" u="sng" dirty="0" err="1">
                <a:solidFill>
                  <a:schemeClr val="bg2">
                    <a:lumMod val="10000"/>
                  </a:schemeClr>
                </a:solidFill>
                <a:latin typeface="Calibri" panose="020F0502020204030204" pitchFamily="34" charset="0"/>
                <a:cs typeface="Calibri" panose="020F0502020204030204" pitchFamily="34" charset="0"/>
              </a:rPr>
              <a:t>đổi</a:t>
            </a:r>
            <a:r>
              <a:rPr lang="en-US" sz="2000" b="1" u="sng" dirty="0">
                <a:solidFill>
                  <a:schemeClr val="bg2">
                    <a:lumMod val="10000"/>
                  </a:schemeClr>
                </a:solidFill>
                <a:latin typeface="Calibri" panose="020F0502020204030204" pitchFamily="34" charset="0"/>
                <a:cs typeface="Calibri" panose="020F0502020204030204" pitchFamily="34" charset="0"/>
              </a:rPr>
              <a:t> </a:t>
            </a:r>
            <a:r>
              <a:rPr lang="en-US" sz="2000" b="1" u="sng" dirty="0" err="1">
                <a:solidFill>
                  <a:schemeClr val="bg2">
                    <a:lumMod val="10000"/>
                  </a:schemeClr>
                </a:solidFill>
                <a:latin typeface="Calibri" panose="020F0502020204030204" pitchFamily="34" charset="0"/>
                <a:cs typeface="Calibri" panose="020F0502020204030204" pitchFamily="34" charset="0"/>
              </a:rPr>
              <a:t>về</a:t>
            </a:r>
            <a:r>
              <a:rPr lang="en-US" sz="2000" b="1" u="sng" dirty="0">
                <a:solidFill>
                  <a:schemeClr val="bg2">
                    <a:lumMod val="10000"/>
                  </a:schemeClr>
                </a:solidFill>
                <a:latin typeface="Calibri" panose="020F0502020204030204" pitchFamily="34" charset="0"/>
                <a:cs typeface="Calibri" panose="020F0502020204030204" pitchFamily="34" charset="0"/>
              </a:rPr>
              <a:t> </a:t>
            </a:r>
            <a:r>
              <a:rPr lang="en-US" sz="2000" b="1" u="sng" dirty="0" err="1">
                <a:solidFill>
                  <a:schemeClr val="bg2">
                    <a:lumMod val="10000"/>
                  </a:schemeClr>
                </a:solidFill>
                <a:latin typeface="Calibri" panose="020F0502020204030204" pitchFamily="34" charset="0"/>
                <a:cs typeface="Calibri" panose="020F0502020204030204" pitchFamily="34" charset="0"/>
              </a:rPr>
              <a:t>Kế</a:t>
            </a:r>
            <a:r>
              <a:rPr lang="en-US" sz="2000" b="1" u="sng" dirty="0">
                <a:solidFill>
                  <a:schemeClr val="bg2">
                    <a:lumMod val="10000"/>
                  </a:schemeClr>
                </a:solidFill>
                <a:latin typeface="Calibri" panose="020F0502020204030204" pitchFamily="34" charset="0"/>
                <a:cs typeface="Calibri" panose="020F0502020204030204" pitchFamily="34" charset="0"/>
              </a:rPr>
              <a:t> </a:t>
            </a:r>
            <a:r>
              <a:rPr lang="en-US" sz="2000" b="1" u="sng" dirty="0" err="1">
                <a:solidFill>
                  <a:schemeClr val="bg2">
                    <a:lumMod val="10000"/>
                  </a:schemeClr>
                </a:solidFill>
                <a:latin typeface="Calibri" panose="020F0502020204030204" pitchFamily="34" charset="0"/>
                <a:cs typeface="Calibri" panose="020F0502020204030204" pitchFamily="34" charset="0"/>
              </a:rPr>
              <a:t>hoạch</a:t>
            </a:r>
            <a:r>
              <a:rPr lang="en-US" sz="2000" b="1" u="sng" dirty="0">
                <a:solidFill>
                  <a:schemeClr val="bg2">
                    <a:lumMod val="10000"/>
                  </a:schemeClr>
                </a:solidFill>
                <a:latin typeface="Calibri" panose="020F0502020204030204" pitchFamily="34" charset="0"/>
                <a:cs typeface="Calibri" panose="020F0502020204030204" pitchFamily="34" charset="0"/>
              </a:rPr>
              <a:t> Chi </a:t>
            </a:r>
            <a:r>
              <a:rPr lang="en-US" sz="2000" b="1" u="sng" dirty="0" err="1">
                <a:solidFill>
                  <a:schemeClr val="bg2">
                    <a:lumMod val="10000"/>
                  </a:schemeClr>
                </a:solidFill>
                <a:latin typeface="Calibri" panose="020F0502020204030204" pitchFamily="34" charset="0"/>
                <a:cs typeface="Calibri" panose="020F0502020204030204" pitchFamily="34" charset="0"/>
              </a:rPr>
              <a:t>tiêu</a:t>
            </a:r>
            <a:r>
              <a:rPr lang="en-US" sz="2000" b="1" u="sng" dirty="0">
                <a:solidFill>
                  <a:schemeClr val="bg2">
                    <a:lumMod val="10000"/>
                  </a:schemeClr>
                </a:solidFill>
                <a:latin typeface="Calibri" panose="020F0502020204030204" pitchFamily="34" charset="0"/>
                <a:cs typeface="Calibri" panose="020F0502020204030204" pitchFamily="34" charset="0"/>
              </a:rPr>
              <a:t>:</a:t>
            </a:r>
          </a:p>
          <a:p>
            <a:pPr algn="ctr"/>
            <a:endParaRPr lang="en-US" sz="2000" b="1" dirty="0">
              <a:solidFill>
                <a:schemeClr val="bg2">
                  <a:lumMod val="10000"/>
                </a:schemeClr>
              </a:solidFill>
              <a:latin typeface="Calibri" panose="020F0502020204030204" pitchFamily="34" charset="0"/>
              <a:cs typeface="Calibri" panose="020F0502020204030204" pitchFamily="34" charset="0"/>
            </a:endParaRPr>
          </a:p>
          <a:p>
            <a:pPr algn="ctr"/>
            <a:r>
              <a:rPr lang="en-US" sz="2000" b="1" dirty="0" err="1">
                <a:solidFill>
                  <a:schemeClr val="bg2">
                    <a:lumMod val="10000"/>
                  </a:schemeClr>
                </a:solidFill>
                <a:latin typeface="Calibri" panose="020F0502020204030204" pitchFamily="34" charset="0"/>
                <a:cs typeface="Calibri" panose="020F0502020204030204" pitchFamily="34" charset="0"/>
              </a:rPr>
              <a:t>Chuyển</a:t>
            </a:r>
            <a:r>
              <a:rPr lang="en-US" sz="2000" b="1" dirty="0">
                <a:solidFill>
                  <a:schemeClr val="bg2">
                    <a:lumMod val="10000"/>
                  </a:schemeClr>
                </a:solidFill>
                <a:latin typeface="Calibri" panose="020F0502020204030204" pitchFamily="34" charset="0"/>
                <a:cs typeface="Calibri" panose="020F0502020204030204" pitchFamily="34" charset="0"/>
              </a:rPr>
              <a:t> </a:t>
            </a:r>
            <a:r>
              <a:rPr lang="en-US" sz="2000" b="1" dirty="0" err="1">
                <a:solidFill>
                  <a:schemeClr val="bg2">
                    <a:lumMod val="10000"/>
                  </a:schemeClr>
                </a:solidFill>
                <a:latin typeface="Calibri" panose="020F0502020204030204" pitchFamily="34" charset="0"/>
                <a:cs typeface="Calibri" panose="020F0502020204030204" pitchFamily="34" charset="0"/>
              </a:rPr>
              <a:t>tiền</a:t>
            </a:r>
            <a:r>
              <a:rPr lang="en-US" sz="2000" b="1" dirty="0">
                <a:solidFill>
                  <a:schemeClr val="bg2">
                    <a:lumMod val="10000"/>
                  </a:schemeClr>
                </a:solidFill>
                <a:latin typeface="Calibri" panose="020F0502020204030204" pitchFamily="34" charset="0"/>
                <a:cs typeface="Calibri" panose="020F0502020204030204" pitchFamily="34" charset="0"/>
              </a:rPr>
              <a:t> </a:t>
            </a:r>
            <a:r>
              <a:rPr lang="en-US" sz="2000" b="1" dirty="0" err="1">
                <a:solidFill>
                  <a:schemeClr val="bg2">
                    <a:lumMod val="10000"/>
                  </a:schemeClr>
                </a:solidFill>
                <a:latin typeface="Calibri" panose="020F0502020204030204" pitchFamily="34" charset="0"/>
                <a:cs typeface="Calibri" panose="020F0502020204030204" pitchFamily="34" charset="0"/>
              </a:rPr>
              <a:t>tối</a:t>
            </a:r>
            <a:r>
              <a:rPr lang="en-US" sz="2000" b="1" dirty="0">
                <a:solidFill>
                  <a:schemeClr val="bg2">
                    <a:lumMod val="10000"/>
                  </a:schemeClr>
                </a:solidFill>
                <a:latin typeface="Calibri" panose="020F0502020204030204" pitchFamily="34" charset="0"/>
                <a:cs typeface="Calibri" panose="020F0502020204030204" pitchFamily="34" charset="0"/>
              </a:rPr>
              <a:t> </a:t>
            </a:r>
            <a:r>
              <a:rPr lang="en-US" sz="2000" b="1" dirty="0" err="1">
                <a:solidFill>
                  <a:schemeClr val="bg2">
                    <a:lumMod val="10000"/>
                  </a:schemeClr>
                </a:solidFill>
                <a:latin typeface="Calibri" panose="020F0502020204030204" pitchFamily="34" charset="0"/>
                <a:cs typeface="Calibri" panose="020F0502020204030204" pitchFamily="34" charset="0"/>
              </a:rPr>
              <a:t>đa</a:t>
            </a:r>
            <a:r>
              <a:rPr lang="en-US" sz="2000" b="1" dirty="0">
                <a:solidFill>
                  <a:schemeClr val="bg2">
                    <a:lumMod val="10000"/>
                  </a:schemeClr>
                </a:solidFill>
                <a:latin typeface="Calibri" panose="020F0502020204030204" pitchFamily="34" charset="0"/>
                <a:cs typeface="Calibri" panose="020F0502020204030204" pitchFamily="34" charset="0"/>
              </a:rPr>
              <a:t> 10%</a:t>
            </a:r>
          </a:p>
          <a:p>
            <a:pPr algn="ctr"/>
            <a:r>
              <a:rPr lang="en-US" sz="2000" b="1" dirty="0" err="1">
                <a:solidFill>
                  <a:schemeClr val="bg2">
                    <a:lumMod val="10000"/>
                  </a:schemeClr>
                </a:solidFill>
                <a:latin typeface="Calibri" panose="020F0502020204030204" pitchFamily="34" charset="0"/>
                <a:cs typeface="Calibri" panose="020F0502020204030204" pitchFamily="34" charset="0"/>
              </a:rPr>
              <a:t>giữa</a:t>
            </a:r>
            <a:r>
              <a:rPr lang="en-US" sz="2000" b="1" dirty="0">
                <a:solidFill>
                  <a:schemeClr val="bg2">
                    <a:lumMod val="10000"/>
                  </a:schemeClr>
                </a:solidFill>
                <a:latin typeface="Calibri" panose="020F0502020204030204" pitchFamily="34" charset="0"/>
                <a:cs typeface="Calibri" panose="020F0502020204030204" pitchFamily="34" charset="0"/>
              </a:rPr>
              <a:t> </a:t>
            </a:r>
            <a:r>
              <a:rPr lang="en-US" sz="2000" b="1" dirty="0" err="1">
                <a:solidFill>
                  <a:schemeClr val="bg2">
                    <a:lumMod val="10000"/>
                  </a:schemeClr>
                </a:solidFill>
                <a:latin typeface="Calibri" panose="020F0502020204030204" pitchFamily="34" charset="0"/>
                <a:cs typeface="Calibri" panose="020F0502020204030204" pitchFamily="34" charset="0"/>
              </a:rPr>
              <a:t>các</a:t>
            </a:r>
            <a:r>
              <a:rPr lang="en-US" sz="2000" b="1" dirty="0">
                <a:solidFill>
                  <a:schemeClr val="bg2">
                    <a:lumMod val="10000"/>
                  </a:schemeClr>
                </a:solidFill>
                <a:latin typeface="Calibri" panose="020F0502020204030204" pitchFamily="34" charset="0"/>
                <a:cs typeface="Calibri" panose="020F0502020204030204" pitchFamily="34" charset="0"/>
              </a:rPr>
              <a:t> </a:t>
            </a:r>
            <a:r>
              <a:rPr lang="en-US" sz="2000" b="1" dirty="0" err="1">
                <a:solidFill>
                  <a:schemeClr val="bg2">
                    <a:lumMod val="10000"/>
                  </a:schemeClr>
                </a:solidFill>
                <a:latin typeface="Calibri" panose="020F0502020204030204" pitchFamily="34" charset="0"/>
                <a:cs typeface="Calibri" panose="020F0502020204030204" pitchFamily="34" charset="0"/>
              </a:rPr>
              <a:t>loại</a:t>
            </a:r>
            <a:endParaRPr lang="en-US" sz="2000" b="1" dirty="0">
              <a:solidFill>
                <a:schemeClr val="bg2">
                  <a:lumMod val="10000"/>
                </a:schemeClr>
              </a:solidFill>
              <a:latin typeface="Calibri" panose="020F0502020204030204" pitchFamily="34" charset="0"/>
              <a:cs typeface="Calibri" panose="020F0502020204030204" pitchFamily="34" charset="0"/>
            </a:endParaRPr>
          </a:p>
          <a:p>
            <a:pPr algn="ctr"/>
            <a:endParaRPr lang="en-US" sz="2000" b="1" dirty="0">
              <a:solidFill>
                <a:schemeClr val="bg2">
                  <a:lumMod val="10000"/>
                </a:schemeClr>
              </a:solidFill>
              <a:latin typeface="Calibri" panose="020F0502020204030204" pitchFamily="34" charset="0"/>
              <a:cs typeface="Calibri" panose="020F0502020204030204" pitchFamily="34" charset="0"/>
            </a:endParaRPr>
          </a:p>
          <a:p>
            <a:pPr algn="ctr"/>
            <a:r>
              <a:rPr lang="en-US" sz="2000" b="1" dirty="0" err="1">
                <a:solidFill>
                  <a:schemeClr val="bg2">
                    <a:lumMod val="10000"/>
                  </a:schemeClr>
                </a:solidFill>
                <a:latin typeface="Calibri" panose="020F0502020204030204" pitchFamily="34" charset="0"/>
                <a:cs typeface="Calibri" panose="020F0502020204030204" pitchFamily="34" charset="0"/>
              </a:rPr>
              <a:t>Chuyển</a:t>
            </a:r>
            <a:r>
              <a:rPr lang="en-US" sz="2000" b="1" dirty="0">
                <a:solidFill>
                  <a:schemeClr val="bg2">
                    <a:lumMod val="10000"/>
                  </a:schemeClr>
                </a:solidFill>
                <a:latin typeface="Calibri" panose="020F0502020204030204" pitchFamily="34" charset="0"/>
                <a:cs typeface="Calibri" panose="020F0502020204030204" pitchFamily="34" charset="0"/>
              </a:rPr>
              <a:t> </a:t>
            </a:r>
            <a:r>
              <a:rPr lang="en-US" sz="2000" b="1" dirty="0" err="1">
                <a:solidFill>
                  <a:schemeClr val="bg2">
                    <a:lumMod val="10000"/>
                  </a:schemeClr>
                </a:solidFill>
                <a:latin typeface="Calibri" panose="020F0502020204030204" pitchFamily="34" charset="0"/>
                <a:cs typeface="Calibri" panose="020F0502020204030204" pitchFamily="34" charset="0"/>
              </a:rPr>
              <a:t>tiền</a:t>
            </a:r>
            <a:r>
              <a:rPr lang="en-US" sz="2000" b="1" dirty="0">
                <a:solidFill>
                  <a:schemeClr val="bg2">
                    <a:lumMod val="10000"/>
                  </a:schemeClr>
                </a:solidFill>
                <a:latin typeface="Calibri" panose="020F0502020204030204" pitchFamily="34" charset="0"/>
                <a:cs typeface="Calibri" panose="020F0502020204030204" pitchFamily="34" charset="0"/>
              </a:rPr>
              <a:t> </a:t>
            </a:r>
            <a:r>
              <a:rPr lang="en-US" sz="2000" b="1" dirty="0" err="1">
                <a:solidFill>
                  <a:schemeClr val="bg2">
                    <a:lumMod val="10000"/>
                  </a:schemeClr>
                </a:solidFill>
                <a:latin typeface="Calibri" panose="020F0502020204030204" pitchFamily="34" charset="0"/>
                <a:cs typeface="Calibri" panose="020F0502020204030204" pitchFamily="34" charset="0"/>
              </a:rPr>
              <a:t>hơn</a:t>
            </a:r>
            <a:r>
              <a:rPr lang="en-US" sz="2000" b="1" dirty="0">
                <a:solidFill>
                  <a:schemeClr val="bg2">
                    <a:lumMod val="10000"/>
                  </a:schemeClr>
                </a:solidFill>
                <a:latin typeface="Calibri" panose="020F0502020204030204" pitchFamily="34" charset="0"/>
                <a:cs typeface="Calibri" panose="020F0502020204030204" pitchFamily="34" charset="0"/>
              </a:rPr>
              <a:t> 10</a:t>
            </a:r>
            <a:r>
              <a:rPr lang="en-US" sz="2000" b="1" dirty="0">
                <a:solidFill>
                  <a:schemeClr val="bg2">
                    <a:lumMod val="10000"/>
                  </a:schemeClr>
                </a:solidFill>
                <a:latin typeface="Century Gothic" panose="020B0502020202020204" pitchFamily="34" charset="0"/>
              </a:rPr>
              <a:t>%</a:t>
            </a:r>
          </a:p>
          <a:p>
            <a:pPr algn="ctr"/>
            <a:r>
              <a:rPr lang="en-US" sz="2000" b="1" dirty="0" err="1">
                <a:solidFill>
                  <a:schemeClr val="bg2">
                    <a:lumMod val="10000"/>
                  </a:schemeClr>
                </a:solidFill>
                <a:latin typeface="Century Gothic" panose="020B0502020202020204" pitchFamily="34" charset="0"/>
              </a:rPr>
              <a:t>giữa</a:t>
            </a:r>
            <a:r>
              <a:rPr lang="en-US" sz="2000" b="1" dirty="0">
                <a:solidFill>
                  <a:schemeClr val="bg2">
                    <a:lumMod val="10000"/>
                  </a:schemeClr>
                </a:solidFill>
                <a:latin typeface="Century Gothic" panose="020B0502020202020204" pitchFamily="34" charset="0"/>
              </a:rPr>
              <a:t> </a:t>
            </a:r>
            <a:r>
              <a:rPr lang="en-US" sz="2000" b="1" dirty="0" err="1">
                <a:solidFill>
                  <a:schemeClr val="bg2">
                    <a:lumMod val="10000"/>
                  </a:schemeClr>
                </a:solidFill>
                <a:latin typeface="Century Gothic" panose="020B0502020202020204" pitchFamily="34" charset="0"/>
              </a:rPr>
              <a:t>các</a:t>
            </a:r>
            <a:r>
              <a:rPr lang="en-US" sz="2000" b="1" dirty="0">
                <a:solidFill>
                  <a:schemeClr val="bg2">
                    <a:lumMod val="10000"/>
                  </a:schemeClr>
                </a:solidFill>
                <a:latin typeface="Century Gothic" panose="020B0502020202020204" pitchFamily="34" charset="0"/>
              </a:rPr>
              <a:t> </a:t>
            </a:r>
            <a:r>
              <a:rPr lang="en-US" sz="2000" b="1" dirty="0" err="1">
                <a:solidFill>
                  <a:schemeClr val="bg2">
                    <a:lumMod val="10000"/>
                  </a:schemeClr>
                </a:solidFill>
                <a:latin typeface="Century Gothic" panose="020B0502020202020204" pitchFamily="34" charset="0"/>
              </a:rPr>
              <a:t>loại</a:t>
            </a:r>
            <a:endParaRPr lang="en-US" sz="2000" b="1" dirty="0">
              <a:solidFill>
                <a:schemeClr val="bg2">
                  <a:lumMod val="10000"/>
                </a:schemeClr>
              </a:solidFill>
              <a:latin typeface="Century Gothic" panose="020B0502020202020204" pitchFamily="34" charset="0"/>
            </a:endParaRPr>
          </a:p>
        </p:txBody>
      </p:sp>
      <p:sp>
        <p:nvSpPr>
          <p:cNvPr id="32" name="Oval 31"/>
          <p:cNvSpPr>
            <a:spLocks/>
          </p:cNvSpPr>
          <p:nvPr/>
        </p:nvSpPr>
        <p:spPr>
          <a:xfrm>
            <a:off x="8548914" y="1404006"/>
            <a:ext cx="1509486" cy="1460713"/>
          </a:xfrm>
          <a:prstGeom prst="ellipse">
            <a:avLst/>
          </a:prstGeom>
          <a:blipFill dpi="0" rotWithShape="1">
            <a:blip r:embed="rId4">
              <a:extLst>
                <a:ext uri="{BEBA8EAE-BF5A-486C-A8C5-ECC9F3942E4B}">
                  <a14:imgProps xmlns:a14="http://schemas.microsoft.com/office/drawing/2010/main">
                    <a14:imgLayer r:embed="rId5">
                      <a14:imgEffect>
                        <a14:saturation sat="255000"/>
                      </a14:imgEffect>
                    </a14:imgLayer>
                  </a14:imgProps>
                </a:ext>
              </a:extLst>
            </a:blip>
            <a:srcRect/>
            <a:stretch>
              <a:fillRect l="7000" r="-2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246050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292270" y="156584"/>
            <a:ext cx="3985375" cy="1685077"/>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11500" kern="1200" dirty="0">
                <a:solidFill>
                  <a:schemeClr val="accent5">
                    <a:lumMod val="50000"/>
                  </a:schemeClr>
                </a:solidFill>
                <a:effectLst>
                  <a:outerShdw blurRad="38100" dist="38100" dir="2700000" algn="tl">
                    <a:srgbClr val="000000">
                      <a:alpha val="43137"/>
                    </a:srgbClr>
                  </a:outerShdw>
                </a:effectLst>
                <a:latin typeface="Berlin Sans FB Demi" panose="020E0802020502020306" pitchFamily="34" charset="0"/>
                <a:ea typeface="+mj-ea"/>
                <a:cs typeface="+mj-cs"/>
              </a:rPr>
              <a:t>Jason</a:t>
            </a:r>
            <a:r>
              <a:rPr lang="en-US" sz="2000" kern="1200" dirty="0">
                <a:solidFill>
                  <a:schemeClr val="accent5">
                    <a:lumMod val="50000"/>
                  </a:schemeClr>
                </a:solidFill>
                <a:effectLst>
                  <a:outerShdw blurRad="38100" dist="38100" dir="2700000" algn="tl">
                    <a:srgbClr val="000000">
                      <a:alpha val="43137"/>
                    </a:srgbClr>
                  </a:outerShdw>
                </a:effectLst>
                <a:latin typeface="Century Gothic" panose="020B0502020202020204" pitchFamily="34" charset="0"/>
                <a:ea typeface="+mj-ea"/>
                <a:cs typeface="+mj-cs"/>
              </a:rPr>
              <a:t> </a:t>
            </a:r>
          </a:p>
        </p:txBody>
      </p:sp>
      <p:grpSp>
        <p:nvGrpSpPr>
          <p:cNvPr id="17" name="Group 16"/>
          <p:cNvGrpSpPr/>
          <p:nvPr/>
        </p:nvGrpSpPr>
        <p:grpSpPr>
          <a:xfrm>
            <a:off x="534604" y="2057061"/>
            <a:ext cx="11096043" cy="1230630"/>
            <a:chOff x="436145" y="2414724"/>
            <a:chExt cx="11096043" cy="1230630"/>
          </a:xfrm>
        </p:grpSpPr>
        <p:pic>
          <p:nvPicPr>
            <p:cNvPr id="2" name="Picture 1" descr="Goal PNG Transparent Images | PNG All"/>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1836984" y="2433533"/>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8" descr="Team:Berkeley/Methods/Protocols - 2013.igem.org"/>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3228781" y="2433533"/>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Picture 9" descr="Category:Dollar sign - Wikimedia Commons"/>
            <p:cNvPicPr>
              <a:picLocks/>
            </p:cNvPicPr>
            <p:nvPr/>
          </p:nvPicPr>
          <p:blipFill>
            <a:blip r:embed="rId5">
              <a:extLst>
                <a:ext uri="{28A0092B-C50C-407E-A947-70E740481C1C}">
                  <a14:useLocalDpi xmlns:a14="http://schemas.microsoft.com/office/drawing/2010/main" val="0"/>
                </a:ext>
              </a:extLst>
            </a:blip>
            <a:stretch>
              <a:fillRect/>
            </a:stretch>
          </p:blipFill>
          <p:spPr>
            <a:xfrm>
              <a:off x="6065745" y="2456634"/>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Picture 11" descr="Proceso administrativo: Imagenes de cabecera"/>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436145" y="2414724"/>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3" name="Picture 12" descr="Connected Learning Initiative – Mathematics"/>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8869651" y="2433533"/>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Picture 13" descr="Clipart - Simple Computer"/>
            <p:cNvPicPr>
              <a:picLocks/>
            </p:cNvPicPr>
            <p:nvPr/>
          </p:nvPicPr>
          <p:blipFill>
            <a:blip r:embed="rId8" cstate="print">
              <a:extLst>
                <a:ext uri="{28A0092B-C50C-407E-A947-70E740481C1C}">
                  <a14:useLocalDpi xmlns:a14="http://schemas.microsoft.com/office/drawing/2010/main" val="0"/>
                </a:ext>
              </a:extLst>
            </a:blip>
            <a:stretch>
              <a:fillRect/>
            </a:stretch>
          </p:blipFill>
          <p:spPr>
            <a:xfrm>
              <a:off x="7487274" y="2433533"/>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5" name="Oval 14"/>
            <p:cNvSpPr>
              <a:spLocks/>
            </p:cNvSpPr>
            <p:nvPr/>
          </p:nvSpPr>
          <p:spPr>
            <a:xfrm>
              <a:off x="10252028" y="2433533"/>
              <a:ext cx="1280160" cy="1188720"/>
            </a:xfrm>
            <a:prstGeom prst="ellipse">
              <a:avLst/>
            </a:prstGeom>
            <a:blipFill dpi="0" rotWithShape="1">
              <a:blip r:embed="rId9">
                <a:extLst>
                  <a:ext uri="{BEBA8EAE-BF5A-486C-A8C5-ECC9F3942E4B}">
                    <a14:imgProps xmlns:a14="http://schemas.microsoft.com/office/drawing/2010/main">
                      <a14:imgLayer r:embed="rId10">
                        <a14:imgEffect>
                          <a14:saturation sat="255000"/>
                        </a14:imgEffect>
                      </a14:imgLayer>
                    </a14:imgProps>
                  </a:ext>
                </a:extLst>
              </a:blip>
              <a:srcRect/>
              <a:stretch>
                <a:fillRect l="7000" r="-2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6" name="Group 25"/>
          <p:cNvGrpSpPr/>
          <p:nvPr/>
        </p:nvGrpSpPr>
        <p:grpSpPr>
          <a:xfrm>
            <a:off x="722867" y="3332615"/>
            <a:ext cx="11014388" cy="665698"/>
            <a:chOff x="704750" y="3790633"/>
            <a:chExt cx="11014388" cy="665698"/>
          </a:xfrm>
        </p:grpSpPr>
        <p:sp>
          <p:nvSpPr>
            <p:cNvPr id="18" name="TextBox 17"/>
            <p:cNvSpPr txBox="1"/>
            <p:nvPr/>
          </p:nvSpPr>
          <p:spPr>
            <a:xfrm>
              <a:off x="704750" y="3810000"/>
              <a:ext cx="895350" cy="377026"/>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2000" dirty="0" err="1">
                  <a:solidFill>
                    <a:schemeClr val="accent5">
                      <a:lumMod val="50000"/>
                    </a:schemeClr>
                  </a:solidFill>
                  <a:latin typeface="Calibri" panose="020F0502020204030204" pitchFamily="34" charset="0"/>
                  <a:ea typeface="+mj-ea"/>
                  <a:cs typeface="Calibri" panose="020F0502020204030204" pitchFamily="34" charset="0"/>
                </a:rPr>
                <a:t>Nhóm</a:t>
              </a:r>
              <a:endParaRPr lang="en-US" sz="2000" kern="1200" dirty="0">
                <a:solidFill>
                  <a:schemeClr val="accent5">
                    <a:lumMod val="50000"/>
                  </a:schemeClr>
                </a:solidFill>
                <a:latin typeface="Calibri" panose="020F0502020204030204" pitchFamily="34" charset="0"/>
                <a:ea typeface="+mj-ea"/>
                <a:cs typeface="Calibri" panose="020F0502020204030204" pitchFamily="34" charset="0"/>
              </a:endParaRPr>
            </a:p>
          </p:txBody>
        </p:sp>
        <p:sp>
          <p:nvSpPr>
            <p:cNvPr id="19" name="TextBox 18"/>
            <p:cNvSpPr txBox="1"/>
            <p:nvPr/>
          </p:nvSpPr>
          <p:spPr>
            <a:xfrm>
              <a:off x="2044148" y="3810000"/>
              <a:ext cx="1153338" cy="369332"/>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2000" dirty="0" err="1">
                  <a:solidFill>
                    <a:schemeClr val="accent5">
                      <a:lumMod val="50000"/>
                    </a:schemeClr>
                  </a:solidFill>
                  <a:latin typeface="Calibri" panose="020F0502020204030204" pitchFamily="34" charset="0"/>
                  <a:ea typeface="+mj-ea"/>
                  <a:cs typeface="Calibri" panose="020F0502020204030204" pitchFamily="34" charset="0"/>
                </a:rPr>
                <a:t>Mục</a:t>
              </a:r>
              <a:r>
                <a:rPr lang="en-US" sz="2000" dirty="0">
                  <a:solidFill>
                    <a:schemeClr val="accent5">
                      <a:lumMod val="50000"/>
                    </a:schemeClr>
                  </a:solidFill>
                  <a:latin typeface="Calibri" panose="020F0502020204030204" pitchFamily="34" charset="0"/>
                  <a:ea typeface="+mj-ea"/>
                  <a:cs typeface="Calibri" panose="020F0502020204030204" pitchFamily="34" charset="0"/>
                </a:rPr>
                <a:t> </a:t>
              </a:r>
              <a:r>
                <a:rPr lang="en-US" sz="2000" dirty="0" err="1">
                  <a:solidFill>
                    <a:schemeClr val="accent5">
                      <a:lumMod val="50000"/>
                    </a:schemeClr>
                  </a:solidFill>
                  <a:latin typeface="Calibri" panose="020F0502020204030204" pitchFamily="34" charset="0"/>
                  <a:ea typeface="+mj-ea"/>
                  <a:cs typeface="Calibri" panose="020F0502020204030204" pitchFamily="34" charset="0"/>
                </a:rPr>
                <a:t>tiêu</a:t>
              </a:r>
              <a:endParaRPr lang="en-US" sz="2000" kern="1200" dirty="0">
                <a:solidFill>
                  <a:schemeClr val="accent5">
                    <a:lumMod val="50000"/>
                  </a:schemeClr>
                </a:solidFill>
                <a:latin typeface="Calibri" panose="020F0502020204030204" pitchFamily="34" charset="0"/>
                <a:ea typeface="+mj-ea"/>
                <a:cs typeface="Calibri" panose="020F0502020204030204" pitchFamily="34" charset="0"/>
              </a:endParaRPr>
            </a:p>
          </p:txBody>
        </p:sp>
        <p:sp>
          <p:nvSpPr>
            <p:cNvPr id="20" name="TextBox 19"/>
            <p:cNvSpPr txBox="1"/>
            <p:nvPr/>
          </p:nvSpPr>
          <p:spPr>
            <a:xfrm>
              <a:off x="3554285" y="3815813"/>
              <a:ext cx="895350" cy="369332"/>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2000" dirty="0">
                  <a:solidFill>
                    <a:schemeClr val="accent5">
                      <a:lumMod val="50000"/>
                    </a:schemeClr>
                  </a:solidFill>
                  <a:latin typeface="Calibri" panose="020F0502020204030204" pitchFamily="34" charset="0"/>
                  <a:ea typeface="+mj-ea"/>
                  <a:cs typeface="Calibri" panose="020F0502020204030204" pitchFamily="34" charset="0"/>
                </a:rPr>
                <a:t>IPP</a:t>
              </a:r>
              <a:endParaRPr lang="en-US" sz="2000" kern="1200" dirty="0">
                <a:solidFill>
                  <a:schemeClr val="accent5">
                    <a:lumMod val="50000"/>
                  </a:schemeClr>
                </a:solidFill>
                <a:latin typeface="Calibri" panose="020F0502020204030204" pitchFamily="34" charset="0"/>
                <a:ea typeface="+mj-ea"/>
                <a:cs typeface="Calibri" panose="020F0502020204030204" pitchFamily="34" charset="0"/>
              </a:endParaRPr>
            </a:p>
          </p:txBody>
        </p:sp>
        <p:sp>
          <p:nvSpPr>
            <p:cNvPr id="21" name="TextBox 20"/>
            <p:cNvSpPr txBox="1"/>
            <p:nvPr/>
          </p:nvSpPr>
          <p:spPr>
            <a:xfrm>
              <a:off x="6220558" y="3844794"/>
              <a:ext cx="1005128" cy="369332"/>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2000" dirty="0">
                  <a:solidFill>
                    <a:schemeClr val="accent5">
                      <a:lumMod val="50000"/>
                    </a:schemeClr>
                  </a:solidFill>
                  <a:latin typeface="Calibri" panose="020F0502020204030204" pitchFamily="34" charset="0"/>
                  <a:ea typeface="+mj-ea"/>
                  <a:cs typeface="Calibri" panose="020F0502020204030204" pitchFamily="34" charset="0"/>
                </a:rPr>
                <a:t>Chi </a:t>
              </a:r>
              <a:r>
                <a:rPr lang="en-US" sz="2000" dirty="0" err="1">
                  <a:solidFill>
                    <a:schemeClr val="accent5">
                      <a:lumMod val="50000"/>
                    </a:schemeClr>
                  </a:solidFill>
                  <a:latin typeface="Calibri" panose="020F0502020204030204" pitchFamily="34" charset="0"/>
                  <a:ea typeface="+mj-ea"/>
                  <a:cs typeface="Calibri" panose="020F0502020204030204" pitchFamily="34" charset="0"/>
                </a:rPr>
                <a:t>phí</a:t>
              </a:r>
              <a:endParaRPr lang="en-US" sz="2000" kern="1200" dirty="0">
                <a:solidFill>
                  <a:schemeClr val="accent5">
                    <a:lumMod val="50000"/>
                  </a:schemeClr>
                </a:solidFill>
                <a:latin typeface="Calibri" panose="020F0502020204030204" pitchFamily="34" charset="0"/>
                <a:ea typeface="+mj-ea"/>
                <a:cs typeface="Calibri" panose="020F0502020204030204" pitchFamily="34" charset="0"/>
              </a:endParaRPr>
            </a:p>
          </p:txBody>
        </p:sp>
        <p:sp>
          <p:nvSpPr>
            <p:cNvPr id="22" name="TextBox 21"/>
            <p:cNvSpPr txBox="1"/>
            <p:nvPr/>
          </p:nvSpPr>
          <p:spPr>
            <a:xfrm>
              <a:off x="4718787" y="3810717"/>
              <a:ext cx="1444066" cy="377026"/>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2000" dirty="0">
                  <a:solidFill>
                    <a:schemeClr val="accent5">
                      <a:lumMod val="50000"/>
                    </a:schemeClr>
                  </a:solidFill>
                  <a:latin typeface="Calibri" panose="020F0502020204030204" pitchFamily="34" charset="0"/>
                  <a:ea typeface="+mj-ea"/>
                  <a:cs typeface="Calibri" panose="020F0502020204030204" pitchFamily="34" charset="0"/>
                </a:rPr>
                <a:t>Chung</a:t>
              </a:r>
              <a:endParaRPr lang="en-US" sz="2000" kern="1200" dirty="0">
                <a:solidFill>
                  <a:schemeClr val="accent5">
                    <a:lumMod val="50000"/>
                  </a:schemeClr>
                </a:solidFill>
                <a:latin typeface="Calibri" panose="020F0502020204030204" pitchFamily="34" charset="0"/>
                <a:ea typeface="+mj-ea"/>
                <a:cs typeface="Calibri" panose="020F0502020204030204" pitchFamily="34" charset="0"/>
              </a:endParaRPr>
            </a:p>
          </p:txBody>
        </p:sp>
        <p:sp>
          <p:nvSpPr>
            <p:cNvPr id="23" name="TextBox 22"/>
            <p:cNvSpPr txBox="1"/>
            <p:nvPr/>
          </p:nvSpPr>
          <p:spPr>
            <a:xfrm>
              <a:off x="7472707" y="3810000"/>
              <a:ext cx="1461693" cy="377026"/>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2000" dirty="0" err="1">
                  <a:solidFill>
                    <a:schemeClr val="accent5">
                      <a:lumMod val="50000"/>
                    </a:schemeClr>
                  </a:solidFill>
                  <a:latin typeface="Calibri" panose="020F0502020204030204" pitchFamily="34" charset="0"/>
                  <a:ea typeface="+mj-ea"/>
                  <a:cs typeface="Calibri" panose="020F0502020204030204" pitchFamily="34" charset="0"/>
                </a:rPr>
                <a:t>Nghiên</a:t>
              </a:r>
              <a:r>
                <a:rPr lang="en-US" sz="2000" dirty="0">
                  <a:solidFill>
                    <a:schemeClr val="accent5">
                      <a:lumMod val="50000"/>
                    </a:schemeClr>
                  </a:solidFill>
                  <a:latin typeface="Calibri" panose="020F0502020204030204" pitchFamily="34" charset="0"/>
                  <a:ea typeface="+mj-ea"/>
                  <a:cs typeface="Calibri" panose="020F0502020204030204" pitchFamily="34" charset="0"/>
                </a:rPr>
                <a:t> </a:t>
              </a:r>
              <a:r>
                <a:rPr lang="en-US" sz="2000" dirty="0" err="1">
                  <a:solidFill>
                    <a:schemeClr val="accent5">
                      <a:lumMod val="50000"/>
                    </a:schemeClr>
                  </a:solidFill>
                  <a:latin typeface="Calibri" panose="020F0502020204030204" pitchFamily="34" charset="0"/>
                  <a:ea typeface="+mj-ea"/>
                  <a:cs typeface="Calibri" panose="020F0502020204030204" pitchFamily="34" charset="0"/>
                </a:rPr>
                <a:t>cứu</a:t>
              </a:r>
              <a:endParaRPr lang="en-US" sz="2000" kern="1200" dirty="0">
                <a:solidFill>
                  <a:schemeClr val="accent5">
                    <a:lumMod val="50000"/>
                  </a:schemeClr>
                </a:solidFill>
                <a:latin typeface="Calibri" panose="020F0502020204030204" pitchFamily="34" charset="0"/>
                <a:ea typeface="+mj-ea"/>
                <a:cs typeface="Calibri" panose="020F0502020204030204" pitchFamily="34" charset="0"/>
              </a:endParaRPr>
            </a:p>
          </p:txBody>
        </p:sp>
        <p:sp>
          <p:nvSpPr>
            <p:cNvPr id="24" name="TextBox 23"/>
            <p:cNvSpPr txBox="1"/>
            <p:nvPr/>
          </p:nvSpPr>
          <p:spPr>
            <a:xfrm>
              <a:off x="8934400" y="3790633"/>
              <a:ext cx="1382376" cy="377026"/>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2000" dirty="0" err="1">
                  <a:solidFill>
                    <a:schemeClr val="accent5">
                      <a:lumMod val="50000"/>
                    </a:schemeClr>
                  </a:solidFill>
                  <a:latin typeface="Calibri" panose="020F0502020204030204" pitchFamily="34" charset="0"/>
                  <a:ea typeface="+mj-ea"/>
                  <a:cs typeface="Calibri" panose="020F0502020204030204" pitchFamily="34" charset="0"/>
                </a:rPr>
                <a:t>Tính</a:t>
              </a:r>
              <a:r>
                <a:rPr lang="en-US" sz="2000" dirty="0">
                  <a:solidFill>
                    <a:schemeClr val="accent5">
                      <a:lumMod val="50000"/>
                    </a:schemeClr>
                  </a:solidFill>
                  <a:latin typeface="Calibri" panose="020F0502020204030204" pitchFamily="34" charset="0"/>
                  <a:ea typeface="+mj-ea"/>
                  <a:cs typeface="Calibri" panose="020F0502020204030204" pitchFamily="34" charset="0"/>
                </a:rPr>
                <a:t> </a:t>
              </a:r>
              <a:r>
                <a:rPr lang="en-US" sz="2000" dirty="0" err="1">
                  <a:solidFill>
                    <a:schemeClr val="accent5">
                      <a:lumMod val="50000"/>
                    </a:schemeClr>
                  </a:solidFill>
                  <a:latin typeface="Calibri" panose="020F0502020204030204" pitchFamily="34" charset="0"/>
                  <a:ea typeface="+mj-ea"/>
                  <a:cs typeface="Calibri" panose="020F0502020204030204" pitchFamily="34" charset="0"/>
                </a:rPr>
                <a:t>toán</a:t>
              </a:r>
              <a:endParaRPr lang="en-US" sz="2000" kern="1200" dirty="0">
                <a:solidFill>
                  <a:schemeClr val="accent5">
                    <a:lumMod val="50000"/>
                  </a:schemeClr>
                </a:solidFill>
                <a:latin typeface="Calibri" panose="020F0502020204030204" pitchFamily="34" charset="0"/>
                <a:ea typeface="+mj-ea"/>
                <a:cs typeface="Calibri" panose="020F0502020204030204" pitchFamily="34" charset="0"/>
              </a:endParaRPr>
            </a:p>
          </p:txBody>
        </p:sp>
        <p:sp>
          <p:nvSpPr>
            <p:cNvPr id="25" name="TextBox 24"/>
            <p:cNvSpPr txBox="1"/>
            <p:nvPr/>
          </p:nvSpPr>
          <p:spPr>
            <a:xfrm>
              <a:off x="10343017" y="3810000"/>
              <a:ext cx="1376121" cy="646331"/>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2000" dirty="0" err="1">
                  <a:solidFill>
                    <a:schemeClr val="accent5">
                      <a:lumMod val="50000"/>
                    </a:schemeClr>
                  </a:solidFill>
                  <a:latin typeface="Calibri" panose="020F0502020204030204" pitchFamily="34" charset="0"/>
                  <a:ea typeface="+mj-ea"/>
                  <a:cs typeface="Calibri" panose="020F0502020204030204" pitchFamily="34" charset="0"/>
                </a:rPr>
                <a:t>Kế</a:t>
              </a:r>
              <a:r>
                <a:rPr lang="en-US" sz="2000" dirty="0">
                  <a:solidFill>
                    <a:schemeClr val="accent5">
                      <a:lumMod val="50000"/>
                    </a:schemeClr>
                  </a:solidFill>
                  <a:latin typeface="Calibri" panose="020F0502020204030204" pitchFamily="34" charset="0"/>
                  <a:ea typeface="+mj-ea"/>
                  <a:cs typeface="Calibri" panose="020F0502020204030204" pitchFamily="34" charset="0"/>
                </a:rPr>
                <a:t> </a:t>
              </a:r>
              <a:r>
                <a:rPr lang="en-US" sz="2000" dirty="0" err="1">
                  <a:solidFill>
                    <a:schemeClr val="accent5">
                      <a:lumMod val="50000"/>
                    </a:schemeClr>
                  </a:solidFill>
                  <a:latin typeface="Calibri" panose="020F0502020204030204" pitchFamily="34" charset="0"/>
                  <a:ea typeface="+mj-ea"/>
                  <a:cs typeface="Calibri" panose="020F0502020204030204" pitchFamily="34" charset="0"/>
                </a:rPr>
                <a:t>hoạch</a:t>
              </a:r>
              <a:r>
                <a:rPr lang="en-US" sz="2000" dirty="0">
                  <a:solidFill>
                    <a:schemeClr val="accent5">
                      <a:lumMod val="50000"/>
                    </a:schemeClr>
                  </a:solidFill>
                  <a:latin typeface="Calibri" panose="020F0502020204030204" pitchFamily="34" charset="0"/>
                  <a:ea typeface="+mj-ea"/>
                  <a:cs typeface="Calibri" panose="020F0502020204030204" pitchFamily="34" charset="0"/>
                </a:rPr>
                <a:t> chi </a:t>
              </a:r>
              <a:r>
                <a:rPr lang="en-US" sz="2000" dirty="0" err="1">
                  <a:solidFill>
                    <a:schemeClr val="accent5">
                      <a:lumMod val="50000"/>
                    </a:schemeClr>
                  </a:solidFill>
                  <a:latin typeface="Calibri" panose="020F0502020204030204" pitchFamily="34" charset="0"/>
                  <a:ea typeface="+mj-ea"/>
                  <a:cs typeface="Calibri" panose="020F0502020204030204" pitchFamily="34" charset="0"/>
                </a:rPr>
                <a:t>tiêu</a:t>
              </a:r>
              <a:endParaRPr lang="en-US" sz="2000" kern="1200" dirty="0">
                <a:solidFill>
                  <a:schemeClr val="accent5">
                    <a:lumMod val="50000"/>
                  </a:schemeClr>
                </a:solidFill>
                <a:latin typeface="Calibri" panose="020F0502020204030204" pitchFamily="34" charset="0"/>
                <a:ea typeface="+mj-ea"/>
                <a:cs typeface="Calibri" panose="020F0502020204030204" pitchFamily="34" charset="0"/>
              </a:endParaRPr>
            </a:p>
          </p:txBody>
        </p:sp>
      </p:grpSp>
      <p:grpSp>
        <p:nvGrpSpPr>
          <p:cNvPr id="3" name="Group 2"/>
          <p:cNvGrpSpPr/>
          <p:nvPr/>
        </p:nvGrpSpPr>
        <p:grpSpPr>
          <a:xfrm>
            <a:off x="6060146" y="4368808"/>
            <a:ext cx="2495651" cy="2076451"/>
            <a:chOff x="6242998" y="4298283"/>
            <a:chExt cx="2495651" cy="2076451"/>
          </a:xfrm>
        </p:grpSpPr>
        <p:grpSp>
          <p:nvGrpSpPr>
            <p:cNvPr id="35" name="Group 34"/>
            <p:cNvGrpSpPr/>
            <p:nvPr/>
          </p:nvGrpSpPr>
          <p:grpSpPr>
            <a:xfrm>
              <a:off x="6242998" y="4298283"/>
              <a:ext cx="2495651" cy="2076451"/>
              <a:chOff x="1600099" y="4179332"/>
              <a:chExt cx="3334234" cy="2488169"/>
            </a:xfrm>
          </p:grpSpPr>
          <p:sp>
            <p:nvSpPr>
              <p:cNvPr id="36" name="Rectangle 35"/>
              <p:cNvSpPr/>
              <p:nvPr/>
            </p:nvSpPr>
            <p:spPr>
              <a:xfrm>
                <a:off x="1600099" y="4179332"/>
                <a:ext cx="3334234" cy="2488169"/>
              </a:xfrm>
              <a:prstGeom prst="rect">
                <a:avLst/>
              </a:prstGeom>
              <a:solidFill>
                <a:schemeClr val="bg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p:cNvSpPr/>
              <p:nvPr/>
            </p:nvSpPr>
            <p:spPr>
              <a:xfrm>
                <a:off x="1766298" y="4360449"/>
                <a:ext cx="2975629" cy="215108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1" name="TextBox 40"/>
            <p:cNvSpPr txBox="1"/>
            <p:nvPr/>
          </p:nvSpPr>
          <p:spPr>
            <a:xfrm>
              <a:off x="6452795" y="4992277"/>
              <a:ext cx="2032034" cy="757130"/>
            </a:xfrm>
            <a:prstGeom prst="rect">
              <a:avLst/>
            </a:prstGeom>
            <a:noFill/>
          </p:spPr>
          <p:txBody>
            <a:bodyPr wrap="square" rtlCol="0">
              <a:spAutoFit/>
            </a:bodyPr>
            <a:lstStyle/>
            <a:p>
              <a:pPr algn="ctr">
                <a:lnSpc>
                  <a:spcPct val="90000"/>
                </a:lnSpc>
                <a:spcBef>
                  <a:spcPct val="0"/>
                </a:spcBef>
              </a:pPr>
              <a:r>
                <a:rPr lang="en-US" sz="2400" dirty="0">
                  <a:solidFill>
                    <a:schemeClr val="accent5">
                      <a:lumMod val="50000"/>
                    </a:schemeClr>
                  </a:solidFill>
                  <a:latin typeface="Calibri" panose="020F0502020204030204" pitchFamily="34" charset="0"/>
                  <a:ea typeface="+mj-ea"/>
                  <a:cs typeface="Calibri" panose="020F0502020204030204" pitchFamily="34" charset="0"/>
                </a:rPr>
                <a:t>KẾ HOẠCH CHI TIÊU</a:t>
              </a:r>
              <a:endParaRPr lang="en-US" sz="2400" kern="1200" dirty="0">
                <a:solidFill>
                  <a:schemeClr val="accent5">
                    <a:lumMod val="50000"/>
                  </a:schemeClr>
                </a:solidFill>
                <a:latin typeface="Calibri" panose="020F0502020204030204" pitchFamily="34" charset="0"/>
                <a:ea typeface="+mj-ea"/>
                <a:cs typeface="Calibri" panose="020F0502020204030204" pitchFamily="34" charset="0"/>
              </a:endParaRPr>
            </a:p>
          </p:txBody>
        </p:sp>
      </p:grpSp>
      <p:sp>
        <p:nvSpPr>
          <p:cNvPr id="42" name="Equal 41"/>
          <p:cNvSpPr/>
          <p:nvPr/>
        </p:nvSpPr>
        <p:spPr>
          <a:xfrm>
            <a:off x="8627284" y="5069173"/>
            <a:ext cx="974428" cy="708811"/>
          </a:xfrm>
          <a:prstGeom prst="mathEqual">
            <a:avLst>
              <a:gd name="adj1" fmla="val 16126"/>
              <a:gd name="adj2" fmla="val 11760"/>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4" name="TextBox 43"/>
          <p:cNvSpPr txBox="1"/>
          <p:nvPr/>
        </p:nvSpPr>
        <p:spPr>
          <a:xfrm>
            <a:off x="9604048" y="5056169"/>
            <a:ext cx="2335869" cy="7017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4400" kern="1200" dirty="0">
                <a:solidFill>
                  <a:schemeClr val="accent5">
                    <a:lumMod val="50000"/>
                  </a:schemeClr>
                </a:solidFill>
                <a:latin typeface="Calibri" panose="020F0502020204030204" pitchFamily="34" charset="0"/>
                <a:ea typeface="+mj-ea"/>
                <a:cs typeface="Calibri" panose="020F0502020204030204" pitchFamily="34" charset="0"/>
              </a:rPr>
              <a:t>$58,804</a:t>
            </a:r>
            <a:endParaRPr lang="en-US" sz="6000" kern="1200" dirty="0">
              <a:solidFill>
                <a:schemeClr val="accent5">
                  <a:lumMod val="50000"/>
                </a:schemeClr>
              </a:solidFill>
              <a:latin typeface="Calibri" panose="020F0502020204030204" pitchFamily="34" charset="0"/>
              <a:ea typeface="+mj-ea"/>
              <a:cs typeface="Calibri" panose="020F0502020204030204" pitchFamily="34" charset="0"/>
            </a:endParaRPr>
          </a:p>
        </p:txBody>
      </p:sp>
      <p:sp>
        <p:nvSpPr>
          <p:cNvPr id="40" name="Text Placeholder 1">
            <a:extLst>
              <a:ext uri="{FF2B5EF4-FFF2-40B4-BE49-F238E27FC236}">
                <a16:creationId xmlns:a16="http://schemas.microsoft.com/office/drawing/2014/main" id="{167A4F1E-8B5D-4447-84F7-A4CE43D054B5}"/>
              </a:ext>
            </a:extLst>
          </p:cNvPr>
          <p:cNvSpPr txBox="1">
            <a:spLocks/>
          </p:cNvSpPr>
          <p:nvPr/>
        </p:nvSpPr>
        <p:spPr>
          <a:xfrm>
            <a:off x="105673" y="100837"/>
            <a:ext cx="7138130" cy="8625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latin typeface="Calibri" panose="020F0502020204030204" pitchFamily="34" charset="0"/>
                <a:cs typeface="Calibri" panose="020F0502020204030204" pitchFamily="34" charset="0"/>
              </a:rPr>
              <a:t>THANH TOÁN DỊCH VỤ VÀ SỰ HỖ TRỢ</a:t>
            </a:r>
          </a:p>
        </p:txBody>
      </p:sp>
      <p:sp>
        <p:nvSpPr>
          <p:cNvPr id="45" name="TextBox 44">
            <a:extLst>
              <a:ext uri="{FF2B5EF4-FFF2-40B4-BE49-F238E27FC236}">
                <a16:creationId xmlns:a16="http://schemas.microsoft.com/office/drawing/2014/main" id="{3C0E284A-4D29-6940-85B4-E75F1ED7B197}"/>
              </a:ext>
            </a:extLst>
          </p:cNvPr>
          <p:cNvSpPr txBox="1"/>
          <p:nvPr/>
        </p:nvSpPr>
        <p:spPr>
          <a:xfrm>
            <a:off x="105673" y="589468"/>
            <a:ext cx="3529264" cy="480131"/>
          </a:xfrm>
          <a:prstGeom prst="rect">
            <a:avLst/>
          </a:prstGeom>
          <a:noFill/>
        </p:spPr>
        <p:txBody>
          <a:bodyPr wrap="square" rtlCol="0">
            <a:spAutoFit/>
          </a:bodyPr>
          <a:lstStyle/>
          <a:p>
            <a:pPr>
              <a:lnSpc>
                <a:spcPct val="90000"/>
              </a:lnSpc>
              <a:spcBef>
                <a:spcPct val="0"/>
              </a:spcBef>
            </a:pPr>
            <a:r>
              <a:rPr lang="en-US" sz="2700" b="1" dirty="0">
                <a:solidFill>
                  <a:schemeClr val="bg2">
                    <a:lumMod val="10000"/>
                  </a:schemeClr>
                </a:solidFill>
                <a:latin typeface="Calibri" panose="020F0502020204030204" pitchFamily="34" charset="0"/>
                <a:cs typeface="Calibri" panose="020F0502020204030204" pitchFamily="34" charset="0"/>
              </a:rPr>
              <a:t>KẾ HOẠCH CHI TIÊU</a:t>
            </a:r>
          </a:p>
        </p:txBody>
      </p:sp>
      <p:grpSp>
        <p:nvGrpSpPr>
          <p:cNvPr id="46" name="Group 45"/>
          <p:cNvGrpSpPr/>
          <p:nvPr/>
        </p:nvGrpSpPr>
        <p:grpSpPr>
          <a:xfrm>
            <a:off x="323344" y="4379560"/>
            <a:ext cx="2597825" cy="2019370"/>
            <a:chOff x="555056" y="4340884"/>
            <a:chExt cx="2481617" cy="2019370"/>
          </a:xfrm>
        </p:grpSpPr>
        <p:sp>
          <p:nvSpPr>
            <p:cNvPr id="47" name="Rectangle 46"/>
            <p:cNvSpPr/>
            <p:nvPr/>
          </p:nvSpPr>
          <p:spPr>
            <a:xfrm>
              <a:off x="555056" y="4340884"/>
              <a:ext cx="2481617" cy="2019370"/>
            </a:xfrm>
            <a:prstGeom prst="rect">
              <a:avLst/>
            </a:prstGeom>
            <a:solidFill>
              <a:schemeClr val="bg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p:cNvSpPr/>
            <p:nvPr/>
          </p:nvSpPr>
          <p:spPr>
            <a:xfrm>
              <a:off x="685036" y="4390907"/>
              <a:ext cx="2159191" cy="18622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extBox 48"/>
            <p:cNvSpPr txBox="1"/>
            <p:nvPr/>
          </p:nvSpPr>
          <p:spPr>
            <a:xfrm>
              <a:off x="748613" y="4943464"/>
              <a:ext cx="2032034" cy="757130"/>
            </a:xfrm>
            <a:prstGeom prst="rect">
              <a:avLst/>
            </a:prstGeom>
            <a:noFill/>
          </p:spPr>
          <p:txBody>
            <a:bodyPr wrap="square" rtlCol="0">
              <a:spAutoFit/>
            </a:bodyPr>
            <a:lstStyle/>
            <a:p>
              <a:pPr algn="ctr">
                <a:lnSpc>
                  <a:spcPct val="90000"/>
                </a:lnSpc>
                <a:spcBef>
                  <a:spcPct val="0"/>
                </a:spcBef>
              </a:pPr>
              <a:r>
                <a:rPr lang="en-US" sz="2400" dirty="0">
                  <a:solidFill>
                    <a:schemeClr val="accent5">
                      <a:lumMod val="50000"/>
                    </a:schemeClr>
                  </a:solidFill>
                  <a:latin typeface="Calibri" panose="020F0502020204030204" pitchFamily="34" charset="0"/>
                  <a:ea typeface="+mj-ea"/>
                  <a:cs typeface="Calibri" panose="020F0502020204030204" pitchFamily="34" charset="0"/>
                </a:rPr>
                <a:t>NGÂN SÁ</a:t>
              </a:r>
              <a:r>
                <a:rPr lang="en-US" sz="2400" dirty="0">
                  <a:solidFill>
                    <a:schemeClr val="accent5">
                      <a:lumMod val="50000"/>
                    </a:schemeClr>
                  </a:solidFill>
                  <a:latin typeface="Century Gothic" panose="020B0502020202020204" pitchFamily="34" charset="0"/>
                  <a:ea typeface="+mj-ea"/>
                  <a:cs typeface="+mj-cs"/>
                </a:rPr>
                <a:t>CH CÁ NHÂN</a:t>
              </a:r>
              <a:endParaRPr lang="en-US" sz="2400" kern="1200" dirty="0">
                <a:solidFill>
                  <a:schemeClr val="accent5">
                    <a:lumMod val="50000"/>
                  </a:schemeClr>
                </a:solidFill>
                <a:latin typeface="Century Gothic" panose="020B0502020202020204" pitchFamily="34" charset="0"/>
                <a:ea typeface="+mj-ea"/>
                <a:cs typeface="+mj-cs"/>
              </a:endParaRPr>
            </a:p>
          </p:txBody>
        </p:sp>
      </p:grpSp>
      <p:sp>
        <p:nvSpPr>
          <p:cNvPr id="50" name="Equal 49"/>
          <p:cNvSpPr/>
          <p:nvPr/>
        </p:nvSpPr>
        <p:spPr>
          <a:xfrm>
            <a:off x="2881945" y="5056169"/>
            <a:ext cx="974428" cy="708811"/>
          </a:xfrm>
          <a:prstGeom prst="mathEqual">
            <a:avLst>
              <a:gd name="adj1" fmla="val 16126"/>
              <a:gd name="adj2" fmla="val 11760"/>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1" name="TextBox 50"/>
          <p:cNvSpPr txBox="1"/>
          <p:nvPr/>
        </p:nvSpPr>
        <p:spPr>
          <a:xfrm>
            <a:off x="3790325" y="5039117"/>
            <a:ext cx="2335869" cy="7017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4400" kern="1200" dirty="0">
                <a:solidFill>
                  <a:schemeClr val="accent5">
                    <a:lumMod val="50000"/>
                  </a:schemeClr>
                </a:solidFill>
                <a:latin typeface="Calibri" panose="020F0502020204030204" pitchFamily="34" charset="0"/>
                <a:ea typeface="+mj-ea"/>
                <a:cs typeface="Calibri" panose="020F0502020204030204" pitchFamily="34" charset="0"/>
              </a:rPr>
              <a:t>$63,100</a:t>
            </a:r>
            <a:endParaRPr lang="en-US" sz="6000" kern="1200" dirty="0">
              <a:solidFill>
                <a:schemeClr val="accent5">
                  <a:lumMod val="50000"/>
                </a:schemeClr>
              </a:solidFill>
              <a:latin typeface="Calibri" panose="020F0502020204030204" pitchFamily="34" charset="0"/>
              <a:ea typeface="+mj-ea"/>
              <a:cs typeface="Calibri" panose="020F0502020204030204" pitchFamily="34" charset="0"/>
            </a:endParaRPr>
          </a:p>
        </p:txBody>
      </p:sp>
      <p:pic>
        <p:nvPicPr>
          <p:cNvPr id="38" name="Picture 37"/>
          <p:cNvPicPr>
            <a:picLocks noChangeAspect="1"/>
          </p:cNvPicPr>
          <p:nvPr/>
        </p:nvPicPr>
        <p:blipFill rotWithShape="1">
          <a:blip r:embed="rId11">
            <a:extLst>
              <a:ext uri="{28A0092B-C50C-407E-A947-70E740481C1C}">
                <a14:useLocalDpi xmlns:a14="http://schemas.microsoft.com/office/drawing/2010/main" val="0"/>
              </a:ext>
            </a:extLst>
          </a:blip>
          <a:srcRect l="-11029" t="-18579" r="-6618" b="-14755"/>
          <a:stretch/>
        </p:blipFill>
        <p:spPr>
          <a:xfrm>
            <a:off x="4746647" y="2075870"/>
            <a:ext cx="1289580" cy="1230630"/>
          </a:xfrm>
          <a:prstGeom prst="ellipse">
            <a:avLst/>
          </a:prstGeom>
          <a:solidFill>
            <a:schemeClr val="bg1">
              <a:lumMod val="95000"/>
            </a:schemeClr>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6268201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456634" y="1393834"/>
            <a:ext cx="3777817" cy="601457"/>
            <a:chOff x="6242998" y="4298283"/>
            <a:chExt cx="2495651" cy="2076451"/>
          </a:xfrm>
        </p:grpSpPr>
        <p:grpSp>
          <p:nvGrpSpPr>
            <p:cNvPr id="22" name="Group 21"/>
            <p:cNvGrpSpPr/>
            <p:nvPr/>
          </p:nvGrpSpPr>
          <p:grpSpPr>
            <a:xfrm>
              <a:off x="6242998" y="4298283"/>
              <a:ext cx="2495651" cy="2076451"/>
              <a:chOff x="1600099" y="4179332"/>
              <a:chExt cx="3334234" cy="2488169"/>
            </a:xfrm>
          </p:grpSpPr>
          <p:sp>
            <p:nvSpPr>
              <p:cNvPr id="24" name="Rectangle 23"/>
              <p:cNvSpPr/>
              <p:nvPr/>
            </p:nvSpPr>
            <p:spPr>
              <a:xfrm>
                <a:off x="1600099" y="4179332"/>
                <a:ext cx="3334234" cy="2488169"/>
              </a:xfrm>
              <a:prstGeom prst="rect">
                <a:avLst/>
              </a:prstGeom>
              <a:solidFill>
                <a:schemeClr val="bg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p:cNvSpPr/>
              <p:nvPr/>
            </p:nvSpPr>
            <p:spPr>
              <a:xfrm>
                <a:off x="1766298" y="4360449"/>
                <a:ext cx="2975629" cy="215108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3" name="TextBox 22">
              <a:hlinkClick r:id="rId3" action="ppaction://hlinkfile"/>
            </p:cNvPr>
            <p:cNvSpPr txBox="1"/>
            <p:nvPr/>
          </p:nvSpPr>
          <p:spPr>
            <a:xfrm>
              <a:off x="6464999" y="4736365"/>
              <a:ext cx="2032034" cy="1275070"/>
            </a:xfrm>
            <a:prstGeom prst="rect">
              <a:avLst/>
            </a:prstGeom>
            <a:noFill/>
          </p:spPr>
          <p:txBody>
            <a:bodyPr wrap="square" rtlCol="0" anchor="ctr">
              <a:spAutoFit/>
            </a:bodyPr>
            <a:lstStyle/>
            <a:p>
              <a:pPr algn="ctr">
                <a:lnSpc>
                  <a:spcPct val="90000"/>
                </a:lnSpc>
                <a:spcBef>
                  <a:spcPct val="0"/>
                </a:spcBef>
              </a:pPr>
              <a:r>
                <a:rPr lang="en-US" sz="2000" dirty="0">
                  <a:solidFill>
                    <a:schemeClr val="accent5">
                      <a:lumMod val="50000"/>
                    </a:schemeClr>
                  </a:solidFill>
                  <a:latin typeface="Calibri" panose="020F0502020204030204" pitchFamily="34" charset="0"/>
                  <a:ea typeface="+mj-ea"/>
                  <a:cs typeface="Calibri" panose="020F0502020204030204" pitchFamily="34" charset="0"/>
                  <a:hlinkClick r:id="rId4" action="ppaction://hlinkfile"/>
                </a:rPr>
                <a:t>*KẾ HOẠCH CHI TIÊU</a:t>
              </a:r>
              <a:endParaRPr lang="en-US" sz="2000" kern="1200" dirty="0">
                <a:solidFill>
                  <a:schemeClr val="accent5">
                    <a:lumMod val="50000"/>
                  </a:schemeClr>
                </a:solidFill>
                <a:latin typeface="Calibri" panose="020F0502020204030204" pitchFamily="34" charset="0"/>
                <a:ea typeface="+mj-ea"/>
                <a:cs typeface="Calibri" panose="020F0502020204030204" pitchFamily="34" charset="0"/>
              </a:endParaRPr>
            </a:p>
          </p:txBody>
        </p:sp>
      </p:grpSp>
      <p:graphicFrame>
        <p:nvGraphicFramePr>
          <p:cNvPr id="8" name="Table 7"/>
          <p:cNvGraphicFramePr>
            <a:graphicFrameLocks noGrp="1"/>
          </p:cNvGraphicFramePr>
          <p:nvPr>
            <p:extLst>
              <p:ext uri="{D42A27DB-BD31-4B8C-83A1-F6EECF244321}">
                <p14:modId xmlns:p14="http://schemas.microsoft.com/office/powerpoint/2010/main" val="2727845322"/>
              </p:ext>
            </p:extLst>
          </p:nvPr>
        </p:nvGraphicFramePr>
        <p:xfrm>
          <a:off x="435429" y="2101492"/>
          <a:ext cx="5820228" cy="4667599"/>
        </p:xfrm>
        <a:graphic>
          <a:graphicData uri="http://schemas.openxmlformats.org/drawingml/2006/table">
            <a:tbl>
              <a:tblPr firstRow="1" bandRow="1">
                <a:tableStyleId>{5C22544A-7EE6-4342-B048-85BDC9FD1C3A}</a:tableStyleId>
              </a:tblPr>
              <a:tblGrid>
                <a:gridCol w="3363638">
                  <a:extLst>
                    <a:ext uri="{9D8B030D-6E8A-4147-A177-3AD203B41FA5}">
                      <a16:colId xmlns:a16="http://schemas.microsoft.com/office/drawing/2014/main" val="20000"/>
                    </a:ext>
                  </a:extLst>
                </a:gridCol>
                <a:gridCol w="2456590">
                  <a:extLst>
                    <a:ext uri="{9D8B030D-6E8A-4147-A177-3AD203B41FA5}">
                      <a16:colId xmlns:a16="http://schemas.microsoft.com/office/drawing/2014/main" val="20001"/>
                    </a:ext>
                  </a:extLst>
                </a:gridCol>
              </a:tblGrid>
              <a:tr h="353213">
                <a:tc>
                  <a:txBody>
                    <a:bodyPr/>
                    <a:lstStyle/>
                    <a:p>
                      <a:r>
                        <a:rPr lang="en-US" dirty="0">
                          <a:latin typeface="+mn-lt"/>
                        </a:rPr>
                        <a:t>DỊCH</a:t>
                      </a:r>
                      <a:r>
                        <a:rPr lang="en-US" baseline="0" dirty="0">
                          <a:latin typeface="+mn-lt"/>
                        </a:rPr>
                        <a:t> VỤ</a:t>
                      </a:r>
                      <a:endParaRPr lang="en-US" dirty="0">
                        <a:latin typeface="+mn-lt"/>
                      </a:endParaRPr>
                    </a:p>
                  </a:txBody>
                  <a:tcPr marL="51435" marR="51435">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r>
                        <a:rPr lang="en-US" dirty="0">
                          <a:latin typeface="+mn-lt"/>
                        </a:rPr>
                        <a:t>TIỀN</a:t>
                      </a:r>
                    </a:p>
                  </a:txBody>
                  <a:tcPr marL="51435" marR="51435">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0"/>
                  </a:ext>
                </a:extLst>
              </a:tr>
              <a:tr h="353213">
                <a:tc>
                  <a:txBody>
                    <a:bodyPr/>
                    <a:lstStyle/>
                    <a:p>
                      <a:r>
                        <a:rPr lang="en-US" dirty="0" err="1">
                          <a:latin typeface="+mn-lt"/>
                        </a:rPr>
                        <a:t>Hỗ</a:t>
                      </a:r>
                      <a:r>
                        <a:rPr lang="en-US" baseline="0" dirty="0">
                          <a:latin typeface="+mn-lt"/>
                        </a:rPr>
                        <a:t> </a:t>
                      </a:r>
                      <a:r>
                        <a:rPr lang="en-US" baseline="0" dirty="0" err="1">
                          <a:latin typeface="+mn-lt"/>
                        </a:rPr>
                        <a:t>trợ</a:t>
                      </a:r>
                      <a:r>
                        <a:rPr lang="en-US" baseline="0" dirty="0">
                          <a:latin typeface="+mn-lt"/>
                        </a:rPr>
                        <a:t> </a:t>
                      </a:r>
                      <a:r>
                        <a:rPr lang="en-US" baseline="0" dirty="0" err="1">
                          <a:latin typeface="+mn-lt"/>
                        </a:rPr>
                        <a:t>Việc</a:t>
                      </a:r>
                      <a:r>
                        <a:rPr lang="en-US" baseline="0" dirty="0">
                          <a:latin typeface="+mn-lt"/>
                        </a:rPr>
                        <a:t> </a:t>
                      </a:r>
                      <a:r>
                        <a:rPr lang="en-US" baseline="0" dirty="0" err="1">
                          <a:latin typeface="+mn-lt"/>
                        </a:rPr>
                        <a:t>làm</a:t>
                      </a:r>
                      <a:endParaRPr lang="en-US" dirty="0">
                        <a:latin typeface="+mn-lt"/>
                      </a:endParaRPr>
                    </a:p>
                  </a:txBody>
                  <a:tcPr marL="51435" marR="51435">
                    <a:lnL w="12700" cap="flat" cmpd="sng" algn="ctr">
                      <a:solidFill>
                        <a:schemeClr val="tx1"/>
                      </a:solidFill>
                      <a:prstDash val="solid"/>
                      <a:round/>
                      <a:headEnd type="none" w="med" len="med"/>
                      <a:tailEnd type="none" w="med" len="med"/>
                    </a:lnL>
                  </a:tcPr>
                </a:tc>
                <a:tc>
                  <a:txBody>
                    <a:bodyPr/>
                    <a:lstStyle/>
                    <a:p>
                      <a:r>
                        <a:rPr lang="en-US" dirty="0">
                          <a:latin typeface="+mn-lt"/>
                        </a:rPr>
                        <a:t>$12,960</a:t>
                      </a:r>
                    </a:p>
                  </a:txBody>
                  <a:tcPr marL="51435" marR="5143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462638">
                <a:tc>
                  <a:txBody>
                    <a:bodyPr/>
                    <a:lstStyle/>
                    <a:p>
                      <a:r>
                        <a:rPr lang="en-US" dirty="0" err="1">
                          <a:latin typeface="+mn-lt"/>
                        </a:rPr>
                        <a:t>Hỗ</a:t>
                      </a:r>
                      <a:r>
                        <a:rPr lang="en-US" baseline="0" dirty="0">
                          <a:latin typeface="+mn-lt"/>
                        </a:rPr>
                        <a:t> </a:t>
                      </a:r>
                      <a:r>
                        <a:rPr lang="en-US" baseline="0" dirty="0" err="1">
                          <a:latin typeface="+mn-lt"/>
                        </a:rPr>
                        <a:t>trợ</a:t>
                      </a:r>
                      <a:r>
                        <a:rPr lang="en-US" baseline="0" dirty="0">
                          <a:latin typeface="+mn-lt"/>
                        </a:rPr>
                        <a:t> </a:t>
                      </a:r>
                      <a:r>
                        <a:rPr lang="en-US" baseline="0" dirty="0" err="1">
                          <a:latin typeface="+mn-lt"/>
                        </a:rPr>
                        <a:t>Sinh</a:t>
                      </a:r>
                      <a:r>
                        <a:rPr lang="en-US" baseline="0" dirty="0">
                          <a:latin typeface="+mn-lt"/>
                        </a:rPr>
                        <a:t> </a:t>
                      </a:r>
                      <a:r>
                        <a:rPr lang="en-US" baseline="0" dirty="0" err="1">
                          <a:latin typeface="+mn-lt"/>
                        </a:rPr>
                        <a:t>sống</a:t>
                      </a:r>
                      <a:r>
                        <a:rPr lang="en-US" baseline="0" dirty="0">
                          <a:latin typeface="+mn-lt"/>
                        </a:rPr>
                        <a:t> </a:t>
                      </a:r>
                      <a:r>
                        <a:rPr lang="en-US" baseline="0" dirty="0" err="1">
                          <a:latin typeface="+mn-lt"/>
                        </a:rPr>
                        <a:t>trong</a:t>
                      </a:r>
                      <a:r>
                        <a:rPr lang="en-US" baseline="0" dirty="0">
                          <a:latin typeface="+mn-lt"/>
                        </a:rPr>
                        <a:t> </a:t>
                      </a:r>
                      <a:r>
                        <a:rPr lang="en-US" baseline="0" dirty="0" err="1">
                          <a:latin typeface="+mn-lt"/>
                        </a:rPr>
                        <a:t>Cộng</a:t>
                      </a:r>
                      <a:r>
                        <a:rPr lang="en-US" baseline="0" dirty="0">
                          <a:latin typeface="+mn-lt"/>
                        </a:rPr>
                        <a:t> </a:t>
                      </a:r>
                      <a:r>
                        <a:rPr lang="en-US" baseline="0" dirty="0" err="1">
                          <a:latin typeface="+mn-lt"/>
                        </a:rPr>
                        <a:t>đồng</a:t>
                      </a:r>
                      <a:endParaRPr lang="en-US" dirty="0">
                        <a:latin typeface="+mn-lt"/>
                      </a:endParaRPr>
                    </a:p>
                  </a:txBody>
                  <a:tcPr marL="51435" marR="51435">
                    <a:lnL w="12700" cap="flat" cmpd="sng" algn="ctr">
                      <a:solidFill>
                        <a:schemeClr val="tx1"/>
                      </a:solidFill>
                      <a:prstDash val="solid"/>
                      <a:round/>
                      <a:headEnd type="none" w="med" len="med"/>
                      <a:tailEnd type="none" w="med" len="med"/>
                    </a:lnL>
                  </a:tcPr>
                </a:tc>
                <a:tc>
                  <a:txBody>
                    <a:bodyPr/>
                    <a:lstStyle/>
                    <a:p>
                      <a:r>
                        <a:rPr lang="en-US" dirty="0">
                          <a:latin typeface="+mn-lt"/>
                        </a:rPr>
                        <a:t>$8,424</a:t>
                      </a:r>
                    </a:p>
                  </a:txBody>
                  <a:tcPr marL="51435" marR="5143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509970">
                <a:tc>
                  <a:txBody>
                    <a:bodyPr/>
                    <a:lstStyle/>
                    <a:p>
                      <a:r>
                        <a:rPr lang="en-US" dirty="0" err="1">
                          <a:latin typeface="+mn-lt"/>
                        </a:rPr>
                        <a:t>Hỗ</a:t>
                      </a:r>
                      <a:r>
                        <a:rPr lang="en-US" baseline="0" dirty="0">
                          <a:latin typeface="+mn-lt"/>
                        </a:rPr>
                        <a:t> </a:t>
                      </a:r>
                      <a:r>
                        <a:rPr lang="en-US" baseline="0" dirty="0" err="1">
                          <a:latin typeface="+mn-lt"/>
                        </a:rPr>
                        <a:t>trợ</a:t>
                      </a:r>
                      <a:r>
                        <a:rPr lang="en-US" baseline="0" dirty="0">
                          <a:latin typeface="+mn-lt"/>
                        </a:rPr>
                        <a:t> </a:t>
                      </a:r>
                      <a:r>
                        <a:rPr lang="en-US" baseline="0" dirty="0" err="1">
                          <a:latin typeface="+mn-lt"/>
                        </a:rPr>
                        <a:t>Hoà</a:t>
                      </a:r>
                      <a:r>
                        <a:rPr lang="en-US" baseline="0" dirty="0">
                          <a:latin typeface="+mn-lt"/>
                        </a:rPr>
                        <a:t> </a:t>
                      </a:r>
                      <a:r>
                        <a:rPr lang="en-US" baseline="0" dirty="0" err="1">
                          <a:latin typeface="+mn-lt"/>
                        </a:rPr>
                        <a:t>nhập</a:t>
                      </a:r>
                      <a:r>
                        <a:rPr lang="en-US" baseline="0" dirty="0">
                          <a:latin typeface="+mn-lt"/>
                        </a:rPr>
                        <a:t> </a:t>
                      </a:r>
                      <a:r>
                        <a:rPr lang="en-US" baseline="0" dirty="0" err="1">
                          <a:latin typeface="+mn-lt"/>
                        </a:rPr>
                        <a:t>Cộng</a:t>
                      </a:r>
                      <a:r>
                        <a:rPr lang="en-US" baseline="0" dirty="0">
                          <a:latin typeface="+mn-lt"/>
                        </a:rPr>
                        <a:t> </a:t>
                      </a:r>
                      <a:r>
                        <a:rPr lang="en-US" baseline="0" dirty="0" err="1">
                          <a:latin typeface="+mn-lt"/>
                        </a:rPr>
                        <a:t>đồng</a:t>
                      </a:r>
                      <a:endParaRPr lang="en-US" dirty="0">
                        <a:latin typeface="+mn-lt"/>
                      </a:endParaRPr>
                    </a:p>
                  </a:txBody>
                  <a:tcPr marL="51435" marR="51435">
                    <a:lnL w="12700" cap="flat" cmpd="sng" algn="ctr">
                      <a:solidFill>
                        <a:schemeClr val="tx1"/>
                      </a:solidFill>
                      <a:prstDash val="solid"/>
                      <a:round/>
                      <a:headEnd type="none" w="med" len="med"/>
                      <a:tailEnd type="none" w="med" len="med"/>
                    </a:lnL>
                  </a:tcPr>
                </a:tc>
                <a:tc>
                  <a:txBody>
                    <a:bodyPr/>
                    <a:lstStyle/>
                    <a:p>
                      <a:r>
                        <a:rPr lang="en-US" dirty="0">
                          <a:latin typeface="+mn-lt"/>
                        </a:rPr>
                        <a:t>$28,800</a:t>
                      </a:r>
                    </a:p>
                  </a:txBody>
                  <a:tcPr marL="51435" marR="5143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3"/>
                  </a:ext>
                </a:extLst>
              </a:tr>
              <a:tr h="442530">
                <a:tc>
                  <a:txBody>
                    <a:bodyPr/>
                    <a:lstStyle/>
                    <a:p>
                      <a:r>
                        <a:rPr lang="en-US" sz="1800" b="0" i="0" kern="1200" dirty="0" err="1">
                          <a:solidFill>
                            <a:schemeClr val="dk1"/>
                          </a:solidFill>
                          <a:effectLst/>
                          <a:latin typeface="+mn-lt"/>
                          <a:ea typeface="+mn-ea"/>
                          <a:cs typeface="+mn-cs"/>
                        </a:rPr>
                        <a:t>Dịch</a:t>
                      </a:r>
                      <a:r>
                        <a:rPr lang="en-US" sz="1800" b="0" i="0" kern="1200" dirty="0">
                          <a:solidFill>
                            <a:schemeClr val="dk1"/>
                          </a:solidFill>
                          <a:effectLst/>
                          <a:latin typeface="+mn-lt"/>
                          <a:ea typeface="+mn-ea"/>
                          <a:cs typeface="+mn-cs"/>
                        </a:rPr>
                        <a:t> </a:t>
                      </a:r>
                      <a:r>
                        <a:rPr lang="en-US" sz="1800" b="0" i="0" kern="1200" dirty="0" err="1">
                          <a:solidFill>
                            <a:schemeClr val="dk1"/>
                          </a:solidFill>
                          <a:effectLst/>
                          <a:latin typeface="+mn-lt"/>
                          <a:ea typeface="+mn-ea"/>
                          <a:cs typeface="+mn-cs"/>
                        </a:rPr>
                        <a:t>vụ</a:t>
                      </a:r>
                      <a:r>
                        <a:rPr lang="en-US" sz="1800" b="0" i="0" kern="1200" dirty="0">
                          <a:solidFill>
                            <a:schemeClr val="dk1"/>
                          </a:solidFill>
                          <a:effectLst/>
                          <a:latin typeface="+mn-lt"/>
                          <a:ea typeface="+mn-ea"/>
                          <a:cs typeface="+mn-cs"/>
                        </a:rPr>
                        <a:t> </a:t>
                      </a:r>
                      <a:r>
                        <a:rPr lang="en-US" sz="1800" b="0" i="0" kern="1200" dirty="0" err="1">
                          <a:solidFill>
                            <a:schemeClr val="dk1"/>
                          </a:solidFill>
                          <a:effectLst/>
                          <a:latin typeface="+mn-lt"/>
                          <a:ea typeface="+mn-ea"/>
                          <a:cs typeface="+mn-cs"/>
                        </a:rPr>
                        <a:t>Chuyên</a:t>
                      </a:r>
                      <a:r>
                        <a:rPr lang="en-US" sz="1800" b="0" i="0" kern="1200" dirty="0">
                          <a:solidFill>
                            <a:schemeClr val="dk1"/>
                          </a:solidFill>
                          <a:effectLst/>
                          <a:latin typeface="+mn-lt"/>
                          <a:ea typeface="+mn-ea"/>
                          <a:cs typeface="+mn-cs"/>
                        </a:rPr>
                        <a:t> </a:t>
                      </a:r>
                      <a:r>
                        <a:rPr lang="en-US" sz="1800" b="0" i="0" kern="1200" dirty="0" err="1">
                          <a:solidFill>
                            <a:schemeClr val="dk1"/>
                          </a:solidFill>
                          <a:effectLst/>
                          <a:latin typeface="+mn-lt"/>
                          <a:ea typeface="+mn-ea"/>
                          <a:cs typeface="+mn-cs"/>
                        </a:rPr>
                        <a:t>chở</a:t>
                      </a:r>
                      <a:r>
                        <a:rPr lang="en-US" sz="1800" b="0" i="0" kern="1200" dirty="0">
                          <a:solidFill>
                            <a:schemeClr val="dk1"/>
                          </a:solidFill>
                          <a:effectLst/>
                          <a:latin typeface="+mn-lt"/>
                          <a:ea typeface="+mn-ea"/>
                          <a:cs typeface="+mn-cs"/>
                        </a:rPr>
                        <a:t> </a:t>
                      </a:r>
                      <a:r>
                        <a:rPr lang="en-US" sz="1800" b="0" i="0" kern="1200" dirty="0" err="1">
                          <a:solidFill>
                            <a:schemeClr val="dk1"/>
                          </a:solidFill>
                          <a:effectLst/>
                          <a:latin typeface="+mn-lt"/>
                          <a:ea typeface="+mn-ea"/>
                          <a:cs typeface="+mn-cs"/>
                        </a:rPr>
                        <a:t>Không</a:t>
                      </a:r>
                      <a:r>
                        <a:rPr lang="en-US" sz="1800" b="0" i="0" kern="1200" dirty="0">
                          <a:solidFill>
                            <a:schemeClr val="dk1"/>
                          </a:solidFill>
                          <a:effectLst/>
                          <a:latin typeface="+mn-lt"/>
                          <a:ea typeface="+mn-ea"/>
                          <a:cs typeface="+mn-cs"/>
                        </a:rPr>
                        <a:t> </a:t>
                      </a:r>
                      <a:r>
                        <a:rPr lang="en-US" sz="1800" b="0" i="0" kern="1200" dirty="0" err="1">
                          <a:solidFill>
                            <a:schemeClr val="dk1"/>
                          </a:solidFill>
                          <a:effectLst/>
                          <a:latin typeface="+mn-lt"/>
                          <a:ea typeface="+mn-ea"/>
                          <a:cs typeface="+mn-cs"/>
                        </a:rPr>
                        <a:t>liên</a:t>
                      </a:r>
                      <a:r>
                        <a:rPr lang="en-US" sz="1800" b="0" i="0" kern="1200" dirty="0">
                          <a:solidFill>
                            <a:schemeClr val="dk1"/>
                          </a:solidFill>
                          <a:effectLst/>
                          <a:latin typeface="+mn-lt"/>
                          <a:ea typeface="+mn-ea"/>
                          <a:cs typeface="+mn-cs"/>
                        </a:rPr>
                        <a:t> </a:t>
                      </a:r>
                      <a:r>
                        <a:rPr lang="en-US" sz="1800" b="0" i="0" kern="1200" dirty="0" err="1">
                          <a:solidFill>
                            <a:schemeClr val="dk1"/>
                          </a:solidFill>
                          <a:effectLst/>
                          <a:latin typeface="+mn-lt"/>
                          <a:ea typeface="+mn-ea"/>
                          <a:cs typeface="+mn-cs"/>
                        </a:rPr>
                        <a:t>quan</a:t>
                      </a:r>
                      <a:r>
                        <a:rPr lang="en-US" sz="1800" b="0" i="0" kern="1200" dirty="0">
                          <a:solidFill>
                            <a:schemeClr val="dk1"/>
                          </a:solidFill>
                          <a:effectLst/>
                          <a:latin typeface="+mn-lt"/>
                          <a:ea typeface="+mn-ea"/>
                          <a:cs typeface="+mn-cs"/>
                        </a:rPr>
                        <a:t> </a:t>
                      </a:r>
                      <a:r>
                        <a:rPr lang="en-US" sz="1800" b="0" i="0" kern="1200" dirty="0" err="1">
                          <a:solidFill>
                            <a:schemeClr val="dk1"/>
                          </a:solidFill>
                          <a:effectLst/>
                          <a:latin typeface="+mn-lt"/>
                          <a:ea typeface="+mn-ea"/>
                          <a:cs typeface="+mn-cs"/>
                        </a:rPr>
                        <a:t>đến</a:t>
                      </a:r>
                      <a:r>
                        <a:rPr lang="en-US" sz="1800" b="0" i="0" kern="1200" dirty="0">
                          <a:solidFill>
                            <a:schemeClr val="dk1"/>
                          </a:solidFill>
                          <a:effectLst/>
                          <a:latin typeface="+mn-lt"/>
                          <a:ea typeface="+mn-ea"/>
                          <a:cs typeface="+mn-cs"/>
                        </a:rPr>
                        <a:t> Y </a:t>
                      </a:r>
                      <a:r>
                        <a:rPr lang="en-US" sz="1800" b="0" i="0" kern="1200" dirty="0" err="1">
                          <a:solidFill>
                            <a:schemeClr val="dk1"/>
                          </a:solidFill>
                          <a:effectLst/>
                          <a:latin typeface="+mn-lt"/>
                          <a:ea typeface="+mn-ea"/>
                          <a:cs typeface="+mn-cs"/>
                        </a:rPr>
                        <a:t>tế</a:t>
                      </a:r>
                      <a:endParaRPr lang="en-US" dirty="0">
                        <a:latin typeface="+mn-lt"/>
                      </a:endParaRPr>
                    </a:p>
                  </a:txBody>
                  <a:tcPr marL="51435" marR="51435">
                    <a:lnL w="12700" cap="flat" cmpd="sng" algn="ctr">
                      <a:solidFill>
                        <a:schemeClr val="tx1"/>
                      </a:solidFill>
                      <a:prstDash val="solid"/>
                      <a:round/>
                      <a:headEnd type="none" w="med" len="med"/>
                      <a:tailEnd type="none" w="med" len="med"/>
                    </a:lnL>
                  </a:tcPr>
                </a:tc>
                <a:tc>
                  <a:txBody>
                    <a:bodyPr/>
                    <a:lstStyle/>
                    <a:p>
                      <a:r>
                        <a:rPr lang="en-US" dirty="0">
                          <a:latin typeface="+mn-lt"/>
                        </a:rPr>
                        <a:t>$1,200</a:t>
                      </a:r>
                    </a:p>
                  </a:txBody>
                  <a:tcPr marL="51435" marR="5143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4"/>
                  </a:ext>
                </a:extLst>
              </a:tr>
              <a:tr h="509970">
                <a:tc>
                  <a:txBody>
                    <a:bodyPr/>
                    <a:lstStyle/>
                    <a:p>
                      <a:r>
                        <a:rPr lang="en-US" dirty="0" err="1">
                          <a:latin typeface="+mn-lt"/>
                        </a:rPr>
                        <a:t>Hỗ</a:t>
                      </a:r>
                      <a:r>
                        <a:rPr lang="en-US" baseline="0" dirty="0">
                          <a:latin typeface="+mn-lt"/>
                        </a:rPr>
                        <a:t> </a:t>
                      </a:r>
                      <a:r>
                        <a:rPr lang="en-US" baseline="0" dirty="0" err="1">
                          <a:latin typeface="+mn-lt"/>
                        </a:rPr>
                        <a:t>trợ</a:t>
                      </a:r>
                      <a:r>
                        <a:rPr lang="en-US" baseline="0" dirty="0">
                          <a:latin typeface="+mn-lt"/>
                        </a:rPr>
                        <a:t> </a:t>
                      </a:r>
                      <a:r>
                        <a:rPr lang="en-US" baseline="0" dirty="0" err="1">
                          <a:latin typeface="+mn-lt"/>
                        </a:rPr>
                        <a:t>Hoà</a:t>
                      </a:r>
                      <a:r>
                        <a:rPr lang="en-US" baseline="0" dirty="0">
                          <a:latin typeface="+mn-lt"/>
                        </a:rPr>
                        <a:t> </a:t>
                      </a:r>
                      <a:r>
                        <a:rPr lang="en-US" baseline="0" dirty="0" err="1">
                          <a:latin typeface="+mn-lt"/>
                        </a:rPr>
                        <a:t>nhập</a:t>
                      </a:r>
                      <a:r>
                        <a:rPr lang="en-US" baseline="0" dirty="0">
                          <a:latin typeface="+mn-lt"/>
                        </a:rPr>
                        <a:t> </a:t>
                      </a:r>
                      <a:r>
                        <a:rPr lang="en-US" baseline="0" dirty="0" err="1">
                          <a:latin typeface="+mn-lt"/>
                        </a:rPr>
                        <a:t>Cộng</a:t>
                      </a:r>
                      <a:r>
                        <a:rPr lang="en-US" baseline="0" dirty="0">
                          <a:latin typeface="+mn-lt"/>
                        </a:rPr>
                        <a:t> </a:t>
                      </a:r>
                      <a:r>
                        <a:rPr lang="en-US" baseline="0" dirty="0" err="1">
                          <a:latin typeface="+mn-lt"/>
                        </a:rPr>
                        <a:t>đồng</a:t>
                      </a:r>
                      <a:endParaRPr lang="en-US" dirty="0">
                        <a:latin typeface="+mn-lt"/>
                      </a:endParaRPr>
                    </a:p>
                  </a:txBody>
                  <a:tcPr marL="51435" marR="51435">
                    <a:lnL w="12700" cap="flat" cmpd="sng" algn="ctr">
                      <a:solidFill>
                        <a:schemeClr val="tx1"/>
                      </a:solidFill>
                      <a:prstDash val="solid"/>
                      <a:round/>
                      <a:headEnd type="none" w="med" len="med"/>
                      <a:tailEnd type="none" w="med" len="med"/>
                    </a:lnL>
                  </a:tcPr>
                </a:tc>
                <a:tc>
                  <a:txBody>
                    <a:bodyPr/>
                    <a:lstStyle/>
                    <a:p>
                      <a:r>
                        <a:rPr lang="en-US" dirty="0">
                          <a:latin typeface="+mn-lt"/>
                        </a:rPr>
                        <a:t>$4,320</a:t>
                      </a:r>
                    </a:p>
                  </a:txBody>
                  <a:tcPr marL="51435" marR="5143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5"/>
                  </a:ext>
                </a:extLst>
              </a:tr>
              <a:tr h="463778">
                <a:tc>
                  <a:txBody>
                    <a:bodyPr/>
                    <a:lstStyle/>
                    <a:p>
                      <a:r>
                        <a:rPr lang="en-US" dirty="0" err="1">
                          <a:latin typeface="+mn-lt"/>
                        </a:rPr>
                        <a:t>Hỗ</a:t>
                      </a:r>
                      <a:r>
                        <a:rPr lang="en-US" baseline="0" dirty="0">
                          <a:latin typeface="+mn-lt"/>
                        </a:rPr>
                        <a:t> </a:t>
                      </a:r>
                      <a:r>
                        <a:rPr lang="en-US" baseline="0" dirty="0" err="1">
                          <a:latin typeface="+mn-lt"/>
                        </a:rPr>
                        <a:t>trợ</a:t>
                      </a:r>
                      <a:r>
                        <a:rPr lang="en-US" baseline="0" dirty="0">
                          <a:latin typeface="+mn-lt"/>
                        </a:rPr>
                        <a:t> </a:t>
                      </a:r>
                      <a:r>
                        <a:rPr lang="en-US" baseline="0" dirty="0" err="1">
                          <a:latin typeface="+mn-lt"/>
                        </a:rPr>
                        <a:t>Hoà</a:t>
                      </a:r>
                      <a:r>
                        <a:rPr lang="en-US" baseline="0" dirty="0">
                          <a:latin typeface="+mn-lt"/>
                        </a:rPr>
                        <a:t> </a:t>
                      </a:r>
                      <a:r>
                        <a:rPr lang="en-US" baseline="0" dirty="0" err="1">
                          <a:latin typeface="+mn-lt"/>
                        </a:rPr>
                        <a:t>nhập</a:t>
                      </a:r>
                      <a:r>
                        <a:rPr lang="en-US" baseline="0" dirty="0">
                          <a:latin typeface="+mn-lt"/>
                        </a:rPr>
                        <a:t> </a:t>
                      </a:r>
                      <a:r>
                        <a:rPr lang="en-US" baseline="0" dirty="0" err="1">
                          <a:latin typeface="+mn-lt"/>
                        </a:rPr>
                        <a:t>Cộng</a:t>
                      </a:r>
                      <a:r>
                        <a:rPr lang="en-US" baseline="0" dirty="0">
                          <a:latin typeface="+mn-lt"/>
                        </a:rPr>
                        <a:t> </a:t>
                      </a:r>
                      <a:r>
                        <a:rPr lang="en-US" baseline="0" dirty="0" err="1">
                          <a:latin typeface="+mn-lt"/>
                        </a:rPr>
                        <a:t>đồng</a:t>
                      </a:r>
                      <a:endParaRPr lang="en-US" dirty="0">
                        <a:latin typeface="+mn-lt"/>
                      </a:endParaRPr>
                    </a:p>
                  </a:txBody>
                  <a:tcPr marL="51435" marR="51435">
                    <a:lnL w="12700" cap="flat" cmpd="sng" algn="ctr">
                      <a:solidFill>
                        <a:schemeClr val="tx1"/>
                      </a:solidFill>
                      <a:prstDash val="solid"/>
                      <a:round/>
                      <a:headEnd type="none" w="med" len="med"/>
                      <a:tailEnd type="none" w="med" len="med"/>
                    </a:lnL>
                  </a:tcPr>
                </a:tc>
                <a:tc>
                  <a:txBody>
                    <a:bodyPr/>
                    <a:lstStyle/>
                    <a:p>
                      <a:r>
                        <a:rPr lang="en-US" dirty="0">
                          <a:latin typeface="+mn-lt"/>
                        </a:rPr>
                        <a:t>$120</a:t>
                      </a:r>
                    </a:p>
                  </a:txBody>
                  <a:tcPr marL="51435" marR="5143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6"/>
                  </a:ext>
                </a:extLst>
              </a:tr>
              <a:tr h="353213">
                <a:tc>
                  <a:txBody>
                    <a:bodyPr/>
                    <a:lstStyle/>
                    <a:p>
                      <a:r>
                        <a:rPr lang="en-US" dirty="0" err="1">
                          <a:latin typeface="+mn-lt"/>
                        </a:rPr>
                        <a:t>Cố</a:t>
                      </a:r>
                      <a:r>
                        <a:rPr lang="en-US" baseline="0" dirty="0">
                          <a:latin typeface="+mn-lt"/>
                        </a:rPr>
                        <a:t> </a:t>
                      </a:r>
                      <a:r>
                        <a:rPr lang="en-US" baseline="0" dirty="0" err="1">
                          <a:latin typeface="+mn-lt"/>
                        </a:rPr>
                        <a:t>vấn</a:t>
                      </a:r>
                      <a:r>
                        <a:rPr lang="en-US" baseline="0" dirty="0">
                          <a:latin typeface="+mn-lt"/>
                        </a:rPr>
                        <a:t> </a:t>
                      </a:r>
                      <a:r>
                        <a:rPr lang="en-US" baseline="0" dirty="0" err="1">
                          <a:latin typeface="+mn-lt"/>
                        </a:rPr>
                        <a:t>Riêng</a:t>
                      </a:r>
                      <a:endParaRPr lang="en-US" dirty="0">
                        <a:latin typeface="+mn-lt"/>
                      </a:endParaRPr>
                    </a:p>
                  </a:txBody>
                  <a:tcPr marL="51435" marR="51435">
                    <a:lnL w="12700" cap="flat" cmpd="sng" algn="ctr">
                      <a:solidFill>
                        <a:schemeClr val="tx1"/>
                      </a:solidFill>
                      <a:prstDash val="solid"/>
                      <a:round/>
                      <a:headEnd type="none" w="med" len="med"/>
                      <a:tailEnd type="none" w="med" len="med"/>
                    </a:lnL>
                  </a:tcPr>
                </a:tc>
                <a:tc>
                  <a:txBody>
                    <a:bodyPr/>
                    <a:lstStyle/>
                    <a:p>
                      <a:r>
                        <a:rPr lang="en-US" dirty="0">
                          <a:latin typeface="+mn-lt"/>
                        </a:rPr>
                        <a:t>$1,000</a:t>
                      </a:r>
                    </a:p>
                  </a:txBody>
                  <a:tcPr marL="51435" marR="5143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7"/>
                  </a:ext>
                </a:extLst>
              </a:tr>
              <a:tr h="618123">
                <a:tc>
                  <a:txBody>
                    <a:bodyPr/>
                    <a:lstStyle/>
                    <a:p>
                      <a:r>
                        <a:rPr lang="en-US" dirty="0" err="1">
                          <a:latin typeface="+mn-lt"/>
                        </a:rPr>
                        <a:t>Dịch</a:t>
                      </a:r>
                      <a:r>
                        <a:rPr lang="en-US" baseline="0" dirty="0">
                          <a:latin typeface="+mn-lt"/>
                        </a:rPr>
                        <a:t> </a:t>
                      </a:r>
                      <a:r>
                        <a:rPr lang="en-US" baseline="0" dirty="0" err="1">
                          <a:latin typeface="+mn-lt"/>
                        </a:rPr>
                        <a:t>vụ</a:t>
                      </a:r>
                      <a:r>
                        <a:rPr lang="en-US" baseline="0" dirty="0">
                          <a:latin typeface="+mn-lt"/>
                        </a:rPr>
                        <a:t> </a:t>
                      </a:r>
                      <a:r>
                        <a:rPr lang="en-US" baseline="0" dirty="0" err="1">
                          <a:latin typeface="+mn-lt"/>
                        </a:rPr>
                        <a:t>Quản</a:t>
                      </a:r>
                      <a:r>
                        <a:rPr lang="en-US" baseline="0" dirty="0">
                          <a:latin typeface="+mn-lt"/>
                        </a:rPr>
                        <a:t> </a:t>
                      </a:r>
                      <a:r>
                        <a:rPr lang="en-US" baseline="0" dirty="0" err="1">
                          <a:latin typeface="+mn-lt"/>
                        </a:rPr>
                        <a:t>lý</a:t>
                      </a:r>
                      <a:r>
                        <a:rPr lang="en-US" baseline="0" dirty="0">
                          <a:latin typeface="+mn-lt"/>
                        </a:rPr>
                        <a:t> </a:t>
                      </a:r>
                      <a:r>
                        <a:rPr lang="en-US" baseline="0" dirty="0" err="1">
                          <a:latin typeface="+mn-lt"/>
                        </a:rPr>
                        <a:t>Tài</a:t>
                      </a:r>
                      <a:r>
                        <a:rPr lang="en-US" baseline="0" dirty="0">
                          <a:latin typeface="+mn-lt"/>
                        </a:rPr>
                        <a:t> </a:t>
                      </a:r>
                      <a:r>
                        <a:rPr lang="en-US" baseline="0" dirty="0" err="1">
                          <a:latin typeface="+mn-lt"/>
                        </a:rPr>
                        <a:t>chính</a:t>
                      </a:r>
                      <a:r>
                        <a:rPr lang="en-US" baseline="0" dirty="0">
                          <a:latin typeface="+mn-lt"/>
                        </a:rPr>
                        <a:t> </a:t>
                      </a:r>
                      <a:r>
                        <a:rPr lang="en-US" dirty="0">
                          <a:latin typeface="+mn-lt"/>
                        </a:rPr>
                        <a:t>(FMS)</a:t>
                      </a:r>
                    </a:p>
                  </a:txBody>
                  <a:tcPr marL="51435" marR="51435">
                    <a:lnL w="12700" cap="flat" cmpd="sng" algn="ctr">
                      <a:solidFill>
                        <a:schemeClr val="tx1"/>
                      </a:solidFill>
                      <a:prstDash val="solid"/>
                      <a:round/>
                      <a:headEnd type="none" w="med" len="med"/>
                      <a:tailEnd type="none" w="med" len="med"/>
                    </a:lnL>
                  </a:tcPr>
                </a:tc>
                <a:tc>
                  <a:txBody>
                    <a:bodyPr/>
                    <a:lstStyle/>
                    <a:p>
                      <a:r>
                        <a:rPr lang="en-US" dirty="0">
                          <a:latin typeface="+mn-lt"/>
                        </a:rPr>
                        <a:t>$1,980</a:t>
                      </a:r>
                    </a:p>
                  </a:txBody>
                  <a:tcPr marL="51435" marR="5143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8"/>
                  </a:ext>
                </a:extLst>
              </a:tr>
              <a:tr h="353213">
                <a:tc>
                  <a:txBody>
                    <a:bodyPr/>
                    <a:lstStyle/>
                    <a:p>
                      <a:pPr marL="0" marR="0">
                        <a:spcBef>
                          <a:spcPts val="0"/>
                        </a:spcBef>
                        <a:spcAft>
                          <a:spcPts val="0"/>
                        </a:spcAft>
                      </a:pPr>
                      <a:r>
                        <a:rPr lang="en-US" sz="1800" b="1" dirty="0" err="1">
                          <a:effectLst/>
                          <a:latin typeface="+mn-lt"/>
                          <a:ea typeface="Times New Roman"/>
                          <a:cs typeface="Times New Roman"/>
                        </a:rPr>
                        <a:t>Tổng</a:t>
                      </a:r>
                      <a:endParaRPr lang="en-US" sz="1100" b="1" dirty="0">
                        <a:effectLst/>
                        <a:latin typeface="+mn-lt"/>
                        <a:ea typeface="Calibri"/>
                        <a:cs typeface="Times New Roman"/>
                      </a:endParaRPr>
                    </a:p>
                  </a:txBody>
                  <a:tcPr marL="51435" marR="51435">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800" b="1" dirty="0">
                          <a:effectLst/>
                          <a:latin typeface="+mn-lt"/>
                          <a:ea typeface="Times New Roman"/>
                          <a:cs typeface="Times New Roman"/>
                        </a:rPr>
                        <a:t>$58,804</a:t>
                      </a:r>
                      <a:endParaRPr lang="en-US" sz="1100" b="1" dirty="0">
                        <a:effectLst/>
                        <a:latin typeface="+mn-lt"/>
                        <a:ea typeface="Calibri"/>
                        <a:cs typeface="Times New Roman"/>
                      </a:endParaRPr>
                    </a:p>
                  </a:txBody>
                  <a:tcPr marL="51435" marR="51435">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grpSp>
        <p:nvGrpSpPr>
          <p:cNvPr id="17" name="Group 16"/>
          <p:cNvGrpSpPr/>
          <p:nvPr/>
        </p:nvGrpSpPr>
        <p:grpSpPr>
          <a:xfrm>
            <a:off x="6591766" y="2338466"/>
            <a:ext cx="5284268" cy="1064762"/>
            <a:chOff x="6452618" y="2358345"/>
            <a:chExt cx="5284268" cy="1064762"/>
          </a:xfrm>
        </p:grpSpPr>
        <p:grpSp>
          <p:nvGrpSpPr>
            <p:cNvPr id="15" name="Group 14"/>
            <p:cNvGrpSpPr/>
            <p:nvPr/>
          </p:nvGrpSpPr>
          <p:grpSpPr>
            <a:xfrm>
              <a:off x="7877904" y="2358345"/>
              <a:ext cx="3858982" cy="1064762"/>
              <a:chOff x="4103918" y="1729141"/>
              <a:chExt cx="4288642" cy="1188720"/>
            </a:xfrm>
          </p:grpSpPr>
          <p:pic>
            <p:nvPicPr>
              <p:cNvPr id="11" name="Picture 10" descr="Clipart - Simple Computer"/>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4103918" y="1729141"/>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Picture 11" descr="Connected Learning Initiative – Mathematics"/>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5608159" y="1729141"/>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Picture 13" descr="Category:Dollar sign - Wikimedia Commons"/>
              <p:cNvPicPr>
                <a:picLocks/>
              </p:cNvPicPr>
              <p:nvPr/>
            </p:nvPicPr>
            <p:blipFill>
              <a:blip r:embed="rId7">
                <a:extLst>
                  <a:ext uri="{28A0092B-C50C-407E-A947-70E740481C1C}">
                    <a14:useLocalDpi xmlns:a14="http://schemas.microsoft.com/office/drawing/2010/main" val="0"/>
                  </a:ext>
                </a:extLst>
              </a:blip>
              <a:stretch>
                <a:fillRect/>
              </a:stretch>
            </p:blipFill>
            <p:spPr>
              <a:xfrm>
                <a:off x="7112400" y="1729141"/>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pic>
          <p:nvPicPr>
            <p:cNvPr id="16" name="Picture 15" descr="Proceso administrativo: Imagenes de cabecera"/>
            <p:cNvPicPr>
              <a:picLocks/>
            </p:cNvPicPr>
            <p:nvPr/>
          </p:nvPicPr>
          <p:blipFill>
            <a:blip r:embed="rId8" cstate="print">
              <a:extLst>
                <a:ext uri="{28A0092B-C50C-407E-A947-70E740481C1C}">
                  <a14:useLocalDpi xmlns:a14="http://schemas.microsoft.com/office/drawing/2010/main" val="0"/>
                </a:ext>
              </a:extLst>
            </a:blip>
            <a:stretch>
              <a:fillRect/>
            </a:stretch>
          </p:blipFill>
          <p:spPr>
            <a:xfrm>
              <a:off x="6452618" y="2358345"/>
              <a:ext cx="1223653" cy="106476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sp>
        <p:nvSpPr>
          <p:cNvPr id="13" name="Text Placeholder 1">
            <a:extLst>
              <a:ext uri="{FF2B5EF4-FFF2-40B4-BE49-F238E27FC236}">
                <a16:creationId xmlns:a16="http://schemas.microsoft.com/office/drawing/2014/main" id="{6D80FEBD-E0B0-7640-81AF-F8B78501BBB7}"/>
              </a:ext>
            </a:extLst>
          </p:cNvPr>
          <p:cNvSpPr txBox="1">
            <a:spLocks/>
          </p:cNvSpPr>
          <p:nvPr/>
        </p:nvSpPr>
        <p:spPr>
          <a:xfrm>
            <a:off x="105673" y="100837"/>
            <a:ext cx="7104019" cy="8625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latin typeface="Calibri" panose="020F0502020204030204" pitchFamily="34" charset="0"/>
                <a:cs typeface="Calibri" panose="020F0502020204030204" pitchFamily="34" charset="0"/>
              </a:rPr>
              <a:t>THANH TOÁN DỊCH VỤ VÀ SỰ HỖ TRỢ</a:t>
            </a:r>
          </a:p>
        </p:txBody>
      </p:sp>
      <p:sp>
        <p:nvSpPr>
          <p:cNvPr id="19" name="TextBox 18">
            <a:extLst>
              <a:ext uri="{FF2B5EF4-FFF2-40B4-BE49-F238E27FC236}">
                <a16:creationId xmlns:a16="http://schemas.microsoft.com/office/drawing/2014/main" id="{7A56D8D8-69A4-5F45-A013-7FCF6FC63D93}"/>
              </a:ext>
            </a:extLst>
          </p:cNvPr>
          <p:cNvSpPr txBox="1"/>
          <p:nvPr/>
        </p:nvSpPr>
        <p:spPr>
          <a:xfrm>
            <a:off x="8292270" y="156584"/>
            <a:ext cx="3985375" cy="1685077"/>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11500" kern="1200" dirty="0">
                <a:solidFill>
                  <a:schemeClr val="accent5">
                    <a:lumMod val="50000"/>
                  </a:schemeClr>
                </a:solidFill>
                <a:effectLst>
                  <a:outerShdw blurRad="38100" dist="38100" dir="2700000" algn="tl">
                    <a:srgbClr val="000000">
                      <a:alpha val="43137"/>
                    </a:srgbClr>
                  </a:outerShdw>
                </a:effectLst>
                <a:latin typeface="Berlin Sans FB Demi" panose="020E0802020502020306" pitchFamily="34" charset="0"/>
                <a:ea typeface="+mj-ea"/>
                <a:cs typeface="+mj-cs"/>
              </a:rPr>
              <a:t>Jason</a:t>
            </a:r>
            <a:r>
              <a:rPr lang="en-US" sz="2000" kern="1200" dirty="0">
                <a:solidFill>
                  <a:schemeClr val="accent5">
                    <a:lumMod val="50000"/>
                  </a:schemeClr>
                </a:solidFill>
                <a:effectLst>
                  <a:outerShdw blurRad="38100" dist="38100" dir="2700000" algn="tl">
                    <a:srgbClr val="000000">
                      <a:alpha val="43137"/>
                    </a:srgbClr>
                  </a:outerShdw>
                </a:effectLst>
                <a:latin typeface="Century Gothic" panose="020B0502020202020204" pitchFamily="34" charset="0"/>
                <a:ea typeface="+mj-ea"/>
                <a:cs typeface="+mj-cs"/>
              </a:rPr>
              <a:t> </a:t>
            </a:r>
          </a:p>
        </p:txBody>
      </p:sp>
      <p:sp>
        <p:nvSpPr>
          <p:cNvPr id="20" name="TextBox 19">
            <a:extLst>
              <a:ext uri="{FF2B5EF4-FFF2-40B4-BE49-F238E27FC236}">
                <a16:creationId xmlns:a16="http://schemas.microsoft.com/office/drawing/2014/main" id="{3C0E284A-4D29-6940-85B4-E75F1ED7B197}"/>
              </a:ext>
            </a:extLst>
          </p:cNvPr>
          <p:cNvSpPr txBox="1"/>
          <p:nvPr/>
        </p:nvSpPr>
        <p:spPr>
          <a:xfrm>
            <a:off x="105673" y="589468"/>
            <a:ext cx="3529264" cy="480131"/>
          </a:xfrm>
          <a:prstGeom prst="rect">
            <a:avLst/>
          </a:prstGeom>
          <a:noFill/>
        </p:spPr>
        <p:txBody>
          <a:bodyPr wrap="square" rtlCol="0">
            <a:spAutoFit/>
          </a:bodyPr>
          <a:lstStyle/>
          <a:p>
            <a:pPr>
              <a:lnSpc>
                <a:spcPct val="90000"/>
              </a:lnSpc>
              <a:spcBef>
                <a:spcPct val="0"/>
              </a:spcBef>
            </a:pPr>
            <a:r>
              <a:rPr lang="en-US" sz="2700" b="1" dirty="0">
                <a:solidFill>
                  <a:schemeClr val="bg2">
                    <a:lumMod val="10000"/>
                  </a:schemeClr>
                </a:solidFill>
                <a:latin typeface="Calibri" panose="020F0502020204030204" pitchFamily="34" charset="0"/>
                <a:cs typeface="Calibri" panose="020F0502020204030204" pitchFamily="34" charset="0"/>
              </a:rPr>
              <a:t>KẾ HOẠCH CHI TIÊ</a:t>
            </a:r>
            <a:r>
              <a:rPr lang="en-US" sz="2700" b="1" dirty="0">
                <a:solidFill>
                  <a:schemeClr val="bg2">
                    <a:lumMod val="10000"/>
                  </a:schemeClr>
                </a:solidFill>
                <a:latin typeface="Century Gothic" panose="020B0502020202020204" pitchFamily="34" charset="0"/>
              </a:rPr>
              <a:t>U</a:t>
            </a:r>
          </a:p>
        </p:txBody>
      </p:sp>
    </p:spTree>
    <p:extLst>
      <p:ext uri="{BB962C8B-B14F-4D97-AF65-F5344CB8AC3E}">
        <p14:creationId xmlns:p14="http://schemas.microsoft.com/office/powerpoint/2010/main" val="3660056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Equal 14"/>
          <p:cNvSpPr/>
          <p:nvPr/>
        </p:nvSpPr>
        <p:spPr>
          <a:xfrm>
            <a:off x="8803970" y="5104230"/>
            <a:ext cx="974428" cy="708811"/>
          </a:xfrm>
          <a:prstGeom prst="mathEqual">
            <a:avLst>
              <a:gd name="adj1" fmla="val 16126"/>
              <a:gd name="adj2" fmla="val 11760"/>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 name="Equal 23"/>
          <p:cNvSpPr/>
          <p:nvPr/>
        </p:nvSpPr>
        <p:spPr>
          <a:xfrm>
            <a:off x="3207819" y="5021163"/>
            <a:ext cx="974428" cy="708811"/>
          </a:xfrm>
          <a:prstGeom prst="mathEqual">
            <a:avLst>
              <a:gd name="adj1" fmla="val 16126"/>
              <a:gd name="adj2" fmla="val 11760"/>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6" name="TextBox 25"/>
          <p:cNvSpPr txBox="1"/>
          <p:nvPr/>
        </p:nvSpPr>
        <p:spPr>
          <a:xfrm>
            <a:off x="4127309" y="4971164"/>
            <a:ext cx="2335869" cy="7017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4400" kern="1200" dirty="0">
                <a:solidFill>
                  <a:schemeClr val="accent5">
                    <a:lumMod val="50000"/>
                  </a:schemeClr>
                </a:solidFill>
                <a:latin typeface="Calibri" panose="020F0502020204030204" pitchFamily="34" charset="0"/>
                <a:ea typeface="+mj-ea"/>
                <a:cs typeface="Calibri" panose="020F0502020204030204" pitchFamily="34" charset="0"/>
              </a:rPr>
              <a:t>$12,000</a:t>
            </a:r>
            <a:endParaRPr lang="en-US" sz="6000" kern="1200" dirty="0">
              <a:solidFill>
                <a:schemeClr val="accent5">
                  <a:lumMod val="50000"/>
                </a:schemeClr>
              </a:solidFill>
              <a:latin typeface="Calibri" panose="020F0502020204030204" pitchFamily="34" charset="0"/>
              <a:ea typeface="+mj-ea"/>
              <a:cs typeface="Calibri" panose="020F0502020204030204" pitchFamily="34" charset="0"/>
            </a:endParaRPr>
          </a:p>
        </p:txBody>
      </p:sp>
      <p:grpSp>
        <p:nvGrpSpPr>
          <p:cNvPr id="6" name="Group 5"/>
          <p:cNvGrpSpPr/>
          <p:nvPr/>
        </p:nvGrpSpPr>
        <p:grpSpPr>
          <a:xfrm>
            <a:off x="555056" y="4340884"/>
            <a:ext cx="2597825" cy="2019370"/>
            <a:chOff x="555056" y="4340884"/>
            <a:chExt cx="2481617" cy="2019370"/>
          </a:xfrm>
        </p:grpSpPr>
        <p:sp>
          <p:nvSpPr>
            <p:cNvPr id="44" name="Rectangle 43"/>
            <p:cNvSpPr/>
            <p:nvPr/>
          </p:nvSpPr>
          <p:spPr>
            <a:xfrm>
              <a:off x="555056" y="4340884"/>
              <a:ext cx="2481617" cy="2019370"/>
            </a:xfrm>
            <a:prstGeom prst="rect">
              <a:avLst/>
            </a:prstGeom>
            <a:solidFill>
              <a:schemeClr val="bg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685036" y="4390907"/>
              <a:ext cx="2159191" cy="18622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p:cNvSpPr txBox="1"/>
            <p:nvPr/>
          </p:nvSpPr>
          <p:spPr>
            <a:xfrm>
              <a:off x="748613" y="4943464"/>
              <a:ext cx="2032034" cy="766364"/>
            </a:xfrm>
            <a:prstGeom prst="rect">
              <a:avLst/>
            </a:prstGeom>
            <a:noFill/>
          </p:spPr>
          <p:txBody>
            <a:bodyPr wrap="square" rtlCol="0">
              <a:spAutoFit/>
            </a:bodyPr>
            <a:lstStyle/>
            <a:p>
              <a:pPr algn="ctr">
                <a:lnSpc>
                  <a:spcPct val="90000"/>
                </a:lnSpc>
                <a:spcBef>
                  <a:spcPct val="0"/>
                </a:spcBef>
              </a:pPr>
              <a:r>
                <a:rPr lang="en-US" sz="2400" dirty="0">
                  <a:solidFill>
                    <a:schemeClr val="accent5">
                      <a:lumMod val="50000"/>
                    </a:schemeClr>
                  </a:solidFill>
                  <a:latin typeface="Calibri" panose="020F0502020204030204" pitchFamily="34" charset="0"/>
                  <a:ea typeface="+mj-ea"/>
                  <a:cs typeface="Calibri" panose="020F0502020204030204" pitchFamily="34" charset="0"/>
                </a:rPr>
                <a:t>NGÂN SÁCH CÁ NHÂN</a:t>
              </a:r>
              <a:endParaRPr lang="en-US" sz="2400" kern="1200" dirty="0">
                <a:solidFill>
                  <a:schemeClr val="accent5">
                    <a:lumMod val="50000"/>
                  </a:schemeClr>
                </a:solidFill>
                <a:latin typeface="Calibri" panose="020F0502020204030204" pitchFamily="34" charset="0"/>
                <a:ea typeface="+mj-ea"/>
                <a:cs typeface="Calibri" panose="020F0502020204030204" pitchFamily="34" charset="0"/>
              </a:endParaRPr>
            </a:p>
          </p:txBody>
        </p:sp>
      </p:grpSp>
      <p:sp>
        <p:nvSpPr>
          <p:cNvPr id="28" name="Text Placeholder 1">
            <a:extLst>
              <a:ext uri="{FF2B5EF4-FFF2-40B4-BE49-F238E27FC236}">
                <a16:creationId xmlns:a16="http://schemas.microsoft.com/office/drawing/2014/main" id="{ACEACC2B-2F10-DF4A-BBA5-553F6A160165}"/>
              </a:ext>
            </a:extLst>
          </p:cNvPr>
          <p:cNvSpPr txBox="1">
            <a:spLocks/>
          </p:cNvSpPr>
          <p:nvPr/>
        </p:nvSpPr>
        <p:spPr>
          <a:xfrm>
            <a:off x="105673" y="100837"/>
            <a:ext cx="7315035" cy="8625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latin typeface="Calibri" panose="020F0502020204030204" pitchFamily="34" charset="0"/>
                <a:cs typeface="Calibri" panose="020F0502020204030204" pitchFamily="34" charset="0"/>
              </a:rPr>
              <a:t>THANH TOÁN DỊCH VỤ VÀ SỰ HỖ TRỢ</a:t>
            </a:r>
          </a:p>
        </p:txBody>
      </p:sp>
      <p:grpSp>
        <p:nvGrpSpPr>
          <p:cNvPr id="5" name="Group 4"/>
          <p:cNvGrpSpPr/>
          <p:nvPr/>
        </p:nvGrpSpPr>
        <p:grpSpPr>
          <a:xfrm>
            <a:off x="6308319" y="4340884"/>
            <a:ext cx="2495651" cy="2076451"/>
            <a:chOff x="5705028" y="4351020"/>
            <a:chExt cx="2495651" cy="2076451"/>
          </a:xfrm>
        </p:grpSpPr>
        <p:sp>
          <p:nvSpPr>
            <p:cNvPr id="33" name="Rectangle 32"/>
            <p:cNvSpPr/>
            <p:nvPr/>
          </p:nvSpPr>
          <p:spPr>
            <a:xfrm>
              <a:off x="5705028" y="4351020"/>
              <a:ext cx="2495651" cy="2076451"/>
            </a:xfrm>
            <a:prstGeom prst="rect">
              <a:avLst/>
            </a:prstGeom>
            <a:solidFill>
              <a:schemeClr val="bg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p:cNvSpPr/>
            <p:nvPr/>
          </p:nvSpPr>
          <p:spPr>
            <a:xfrm>
              <a:off x="5829427" y="4502168"/>
              <a:ext cx="2227238" cy="179514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extBox 41"/>
            <p:cNvSpPr txBox="1"/>
            <p:nvPr/>
          </p:nvSpPr>
          <p:spPr>
            <a:xfrm>
              <a:off x="5914825" y="5045014"/>
              <a:ext cx="2032034" cy="766364"/>
            </a:xfrm>
            <a:prstGeom prst="rect">
              <a:avLst/>
            </a:prstGeom>
            <a:noFill/>
          </p:spPr>
          <p:txBody>
            <a:bodyPr wrap="square" rtlCol="0">
              <a:spAutoFit/>
            </a:bodyPr>
            <a:lstStyle/>
            <a:p>
              <a:pPr algn="ctr">
                <a:lnSpc>
                  <a:spcPct val="90000"/>
                </a:lnSpc>
                <a:spcBef>
                  <a:spcPct val="0"/>
                </a:spcBef>
              </a:pPr>
              <a:r>
                <a:rPr lang="en-US" sz="2400" dirty="0">
                  <a:solidFill>
                    <a:schemeClr val="accent5">
                      <a:lumMod val="50000"/>
                    </a:schemeClr>
                  </a:solidFill>
                  <a:latin typeface="Calibri" panose="020F0502020204030204" pitchFamily="34" charset="0"/>
                  <a:ea typeface="+mj-ea"/>
                  <a:cs typeface="Calibri" panose="020F0502020204030204" pitchFamily="34" charset="0"/>
                </a:rPr>
                <a:t>KẾ HOẠCH CHI TIÊU</a:t>
              </a:r>
              <a:endParaRPr lang="en-US" sz="2400" kern="1200" dirty="0">
                <a:solidFill>
                  <a:schemeClr val="accent5">
                    <a:lumMod val="50000"/>
                  </a:schemeClr>
                </a:solidFill>
                <a:latin typeface="Calibri" panose="020F0502020204030204" pitchFamily="34" charset="0"/>
                <a:ea typeface="+mj-ea"/>
                <a:cs typeface="Calibri" panose="020F0502020204030204" pitchFamily="34" charset="0"/>
              </a:endParaRPr>
            </a:p>
          </p:txBody>
        </p:sp>
      </p:grpSp>
      <p:sp>
        <p:nvSpPr>
          <p:cNvPr id="43" name="TextBox 42"/>
          <p:cNvSpPr txBox="1"/>
          <p:nvPr/>
        </p:nvSpPr>
        <p:spPr>
          <a:xfrm>
            <a:off x="9744714" y="5028243"/>
            <a:ext cx="2335869" cy="7017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4400" kern="1200" dirty="0">
                <a:solidFill>
                  <a:schemeClr val="accent5">
                    <a:lumMod val="50000"/>
                  </a:schemeClr>
                </a:solidFill>
                <a:latin typeface="Calibri" panose="020F0502020204030204" pitchFamily="34" charset="0"/>
                <a:ea typeface="+mj-ea"/>
                <a:cs typeface="Calibri" panose="020F0502020204030204" pitchFamily="34" charset="0"/>
              </a:rPr>
              <a:t>$8,900</a:t>
            </a:r>
            <a:endParaRPr lang="en-US" sz="6000" kern="1200" dirty="0">
              <a:solidFill>
                <a:schemeClr val="accent5">
                  <a:lumMod val="50000"/>
                </a:schemeClr>
              </a:solidFill>
              <a:latin typeface="Calibri" panose="020F0502020204030204" pitchFamily="34" charset="0"/>
              <a:ea typeface="+mj-ea"/>
              <a:cs typeface="Calibri" panose="020F0502020204030204" pitchFamily="34" charset="0"/>
            </a:endParaRPr>
          </a:p>
        </p:txBody>
      </p:sp>
      <p:grpSp>
        <p:nvGrpSpPr>
          <p:cNvPr id="45" name="Group 44"/>
          <p:cNvGrpSpPr/>
          <p:nvPr/>
        </p:nvGrpSpPr>
        <p:grpSpPr>
          <a:xfrm>
            <a:off x="691123" y="2393936"/>
            <a:ext cx="11096043" cy="1230630"/>
            <a:chOff x="436145" y="2414724"/>
            <a:chExt cx="11096043" cy="1230630"/>
          </a:xfrm>
        </p:grpSpPr>
        <p:pic>
          <p:nvPicPr>
            <p:cNvPr id="46" name="Picture 45" descr="Goal PNG Transparent Images | PNG All"/>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1836984" y="2433533"/>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7" name="Picture 46" descr="Team:Berkeley/Methods/Protocols - 2013.igem.org"/>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3228781" y="2433533"/>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8" name="Picture 47" descr="Category:Dollar sign - Wikimedia Commons"/>
            <p:cNvPicPr>
              <a:picLocks/>
            </p:cNvPicPr>
            <p:nvPr/>
          </p:nvPicPr>
          <p:blipFill>
            <a:blip r:embed="rId5">
              <a:extLst>
                <a:ext uri="{28A0092B-C50C-407E-A947-70E740481C1C}">
                  <a14:useLocalDpi xmlns:a14="http://schemas.microsoft.com/office/drawing/2010/main" val="0"/>
                </a:ext>
              </a:extLst>
            </a:blip>
            <a:stretch>
              <a:fillRect/>
            </a:stretch>
          </p:blipFill>
          <p:spPr>
            <a:xfrm>
              <a:off x="6065745" y="2456634"/>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0" name="Picture 49" descr="Proceso administrativo: Imagenes de cabecera"/>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436145" y="2414724"/>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1" name="Picture 50" descr="Connected Learning Initiative – Mathematics"/>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8869651" y="2433533"/>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2" name="Picture 51" descr="Clipart - Simple Computer"/>
            <p:cNvPicPr>
              <a:picLocks/>
            </p:cNvPicPr>
            <p:nvPr/>
          </p:nvPicPr>
          <p:blipFill>
            <a:blip r:embed="rId8" cstate="print">
              <a:extLst>
                <a:ext uri="{28A0092B-C50C-407E-A947-70E740481C1C}">
                  <a14:useLocalDpi xmlns:a14="http://schemas.microsoft.com/office/drawing/2010/main" val="0"/>
                </a:ext>
              </a:extLst>
            </a:blip>
            <a:stretch>
              <a:fillRect/>
            </a:stretch>
          </p:blipFill>
          <p:spPr>
            <a:xfrm>
              <a:off x="7487274" y="2433533"/>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3" name="Oval 52"/>
            <p:cNvSpPr>
              <a:spLocks/>
            </p:cNvSpPr>
            <p:nvPr/>
          </p:nvSpPr>
          <p:spPr>
            <a:xfrm>
              <a:off x="10252028" y="2433533"/>
              <a:ext cx="1280160" cy="1188720"/>
            </a:xfrm>
            <a:prstGeom prst="ellipse">
              <a:avLst/>
            </a:prstGeom>
            <a:blipFill dpi="0" rotWithShape="1">
              <a:blip r:embed="rId9">
                <a:extLst>
                  <a:ext uri="{BEBA8EAE-BF5A-486C-A8C5-ECC9F3942E4B}">
                    <a14:imgProps xmlns:a14="http://schemas.microsoft.com/office/drawing/2010/main">
                      <a14:imgLayer r:embed="rId10">
                        <a14:imgEffect>
                          <a14:saturation sat="255000"/>
                        </a14:imgEffect>
                      </a14:imgLayer>
                    </a14:imgProps>
                  </a:ext>
                </a:extLst>
              </a:blip>
              <a:srcRect/>
              <a:stretch>
                <a:fillRect l="7000" r="-2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4" name="TextBox 53">
            <a:extLst>
              <a:ext uri="{FF2B5EF4-FFF2-40B4-BE49-F238E27FC236}">
                <a16:creationId xmlns:a16="http://schemas.microsoft.com/office/drawing/2014/main" id="{DC381D81-C176-EE4F-B615-2DB4E3D294B9}"/>
              </a:ext>
            </a:extLst>
          </p:cNvPr>
          <p:cNvSpPr txBox="1"/>
          <p:nvPr/>
        </p:nvSpPr>
        <p:spPr>
          <a:xfrm>
            <a:off x="7705391" y="212079"/>
            <a:ext cx="4686300" cy="1685077"/>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11500" kern="1200" dirty="0">
                <a:solidFill>
                  <a:schemeClr val="accent5">
                    <a:lumMod val="50000"/>
                  </a:schemeClr>
                </a:solidFill>
                <a:latin typeface="Berlin Sans FB Demi" panose="020E0802020502020306" pitchFamily="34" charset="0"/>
                <a:ea typeface="+mj-ea"/>
                <a:cs typeface="+mj-cs"/>
              </a:rPr>
              <a:t>Sofia </a:t>
            </a:r>
            <a:r>
              <a:rPr lang="en-US" sz="2000" kern="1200" dirty="0">
                <a:solidFill>
                  <a:schemeClr val="accent5">
                    <a:lumMod val="50000"/>
                  </a:schemeClr>
                </a:solidFill>
                <a:latin typeface="Century Gothic" panose="020B0502020202020204" pitchFamily="34" charset="0"/>
                <a:ea typeface="+mj-ea"/>
                <a:cs typeface="+mj-cs"/>
              </a:rPr>
              <a:t> </a:t>
            </a:r>
          </a:p>
        </p:txBody>
      </p:sp>
      <p:sp>
        <p:nvSpPr>
          <p:cNvPr id="55" name="TextBox 54">
            <a:extLst>
              <a:ext uri="{FF2B5EF4-FFF2-40B4-BE49-F238E27FC236}">
                <a16:creationId xmlns:a16="http://schemas.microsoft.com/office/drawing/2014/main" id="{3C0E284A-4D29-6940-85B4-E75F1ED7B197}"/>
              </a:ext>
            </a:extLst>
          </p:cNvPr>
          <p:cNvSpPr txBox="1"/>
          <p:nvPr/>
        </p:nvSpPr>
        <p:spPr>
          <a:xfrm>
            <a:off x="105673" y="589468"/>
            <a:ext cx="3529264" cy="480131"/>
          </a:xfrm>
          <a:prstGeom prst="rect">
            <a:avLst/>
          </a:prstGeom>
          <a:noFill/>
        </p:spPr>
        <p:txBody>
          <a:bodyPr wrap="square" rtlCol="0">
            <a:spAutoFit/>
          </a:bodyPr>
          <a:lstStyle/>
          <a:p>
            <a:pPr>
              <a:lnSpc>
                <a:spcPct val="90000"/>
              </a:lnSpc>
              <a:spcBef>
                <a:spcPct val="0"/>
              </a:spcBef>
            </a:pPr>
            <a:r>
              <a:rPr lang="en-US" sz="2700" b="1" dirty="0">
                <a:solidFill>
                  <a:schemeClr val="bg2">
                    <a:lumMod val="10000"/>
                  </a:schemeClr>
                </a:solidFill>
                <a:latin typeface="Calibri" panose="020F0502020204030204" pitchFamily="34" charset="0"/>
                <a:cs typeface="Calibri" panose="020F0502020204030204" pitchFamily="34" charset="0"/>
              </a:rPr>
              <a:t>KẾ HOẠCH CHI TIÊU</a:t>
            </a:r>
          </a:p>
        </p:txBody>
      </p:sp>
      <p:pic>
        <p:nvPicPr>
          <p:cNvPr id="29" name="Picture 28"/>
          <p:cNvPicPr>
            <a:picLocks noChangeAspect="1"/>
          </p:cNvPicPr>
          <p:nvPr/>
        </p:nvPicPr>
        <p:blipFill rotWithShape="1">
          <a:blip r:embed="rId11">
            <a:extLst>
              <a:ext uri="{28A0092B-C50C-407E-A947-70E740481C1C}">
                <a14:useLocalDpi xmlns:a14="http://schemas.microsoft.com/office/drawing/2010/main" val="0"/>
              </a:ext>
            </a:extLst>
          </a:blip>
          <a:srcRect l="-11029" t="-18579" r="-6618" b="-14755"/>
          <a:stretch/>
        </p:blipFill>
        <p:spPr>
          <a:xfrm>
            <a:off x="4889774" y="2435846"/>
            <a:ext cx="1289580" cy="1230630"/>
          </a:xfrm>
          <a:prstGeom prst="ellipse">
            <a:avLst/>
          </a:prstGeom>
          <a:solidFill>
            <a:schemeClr val="bg1">
              <a:lumMod val="95000"/>
            </a:schemeClr>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1480383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ext uri="{D42A27DB-BD31-4B8C-83A1-F6EECF244321}">
                <p14:modId xmlns:p14="http://schemas.microsoft.com/office/powerpoint/2010/main" val="3535376669"/>
              </p:ext>
            </p:extLst>
          </p:nvPr>
        </p:nvGraphicFramePr>
        <p:xfrm>
          <a:off x="695739" y="2569030"/>
          <a:ext cx="5516375" cy="4003979"/>
        </p:xfrm>
        <a:graphic>
          <a:graphicData uri="http://schemas.openxmlformats.org/drawingml/2006/table">
            <a:tbl>
              <a:tblPr firstRow="1" bandRow="1">
                <a:tableStyleId>{5C22544A-7EE6-4342-B048-85BDC9FD1C3A}</a:tableStyleId>
              </a:tblPr>
              <a:tblGrid>
                <a:gridCol w="3832718">
                  <a:extLst>
                    <a:ext uri="{9D8B030D-6E8A-4147-A177-3AD203B41FA5}">
                      <a16:colId xmlns:a16="http://schemas.microsoft.com/office/drawing/2014/main" val="20000"/>
                    </a:ext>
                  </a:extLst>
                </a:gridCol>
                <a:gridCol w="1683657">
                  <a:extLst>
                    <a:ext uri="{9D8B030D-6E8A-4147-A177-3AD203B41FA5}">
                      <a16:colId xmlns:a16="http://schemas.microsoft.com/office/drawing/2014/main" val="20001"/>
                    </a:ext>
                  </a:extLst>
                </a:gridCol>
              </a:tblGrid>
              <a:tr h="571997">
                <a:tc>
                  <a:txBody>
                    <a:bodyPr/>
                    <a:lstStyle/>
                    <a:p>
                      <a:r>
                        <a:rPr lang="en-US" dirty="0">
                          <a:latin typeface="Calibri" panose="020F0502020204030204" pitchFamily="34" charset="0"/>
                          <a:cs typeface="Calibri" panose="020F0502020204030204" pitchFamily="34" charset="0"/>
                        </a:rPr>
                        <a:t>DỊCH</a:t>
                      </a:r>
                      <a:r>
                        <a:rPr lang="en-US" baseline="0" dirty="0">
                          <a:latin typeface="Calibri" panose="020F0502020204030204" pitchFamily="34" charset="0"/>
                          <a:cs typeface="Calibri" panose="020F0502020204030204" pitchFamily="34" charset="0"/>
                        </a:rPr>
                        <a:t> VỤ</a:t>
                      </a:r>
                      <a:endParaRPr lang="en-US" dirty="0">
                        <a:latin typeface="Calibri" panose="020F0502020204030204" pitchFamily="34" charset="0"/>
                        <a:cs typeface="Calibri" panose="020F0502020204030204" pitchFamily="34" charset="0"/>
                      </a:endParaRPr>
                    </a:p>
                  </a:txBody>
                  <a:tcPr marL="51435" marR="51435"/>
                </a:tc>
                <a:tc>
                  <a:txBody>
                    <a:bodyPr/>
                    <a:lstStyle/>
                    <a:p>
                      <a:r>
                        <a:rPr lang="en-US" dirty="0">
                          <a:latin typeface="Calibri" panose="020F0502020204030204" pitchFamily="34" charset="0"/>
                          <a:cs typeface="Calibri" panose="020F0502020204030204" pitchFamily="34" charset="0"/>
                        </a:rPr>
                        <a:t>TIỀN</a:t>
                      </a:r>
                    </a:p>
                  </a:txBody>
                  <a:tcPr marL="51435" marR="51435"/>
                </a:tc>
                <a:extLst>
                  <a:ext uri="{0D108BD9-81ED-4DB2-BD59-A6C34878D82A}">
                    <a16:rowId xmlns:a16="http://schemas.microsoft.com/office/drawing/2014/main" val="10000"/>
                  </a:ext>
                </a:extLst>
              </a:tr>
              <a:tr h="571997">
                <a:tc>
                  <a:txBody>
                    <a:bodyPr/>
                    <a:lstStyle/>
                    <a:p>
                      <a:r>
                        <a:rPr lang="en-US" dirty="0" err="1">
                          <a:latin typeface="Calibri" panose="020F0502020204030204" pitchFamily="34" charset="0"/>
                          <a:cs typeface="Calibri" panose="020F0502020204030204" pitchFamily="34" charset="0"/>
                        </a:rPr>
                        <a:t>Hỗ</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trợ</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Hoà</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nhập</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Cộng</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đồng</a:t>
                      </a:r>
                      <a:endParaRPr lang="en-US" dirty="0">
                        <a:latin typeface="Calibri" panose="020F0502020204030204" pitchFamily="34" charset="0"/>
                        <a:cs typeface="Calibri" panose="020F0502020204030204" pitchFamily="34" charset="0"/>
                      </a:endParaRPr>
                    </a:p>
                  </a:txBody>
                  <a:tcPr marL="51435" marR="51435"/>
                </a:tc>
                <a:tc>
                  <a:txBody>
                    <a:bodyPr/>
                    <a:lstStyle/>
                    <a:p>
                      <a:r>
                        <a:rPr lang="en-US" dirty="0">
                          <a:latin typeface="Calibri" panose="020F0502020204030204" pitchFamily="34" charset="0"/>
                          <a:cs typeface="Calibri" panose="020F0502020204030204" pitchFamily="34" charset="0"/>
                        </a:rPr>
                        <a:t>$4,800</a:t>
                      </a:r>
                    </a:p>
                  </a:txBody>
                  <a:tcPr marL="51435" marR="51435"/>
                </a:tc>
                <a:extLst>
                  <a:ext uri="{0D108BD9-81ED-4DB2-BD59-A6C34878D82A}">
                    <a16:rowId xmlns:a16="http://schemas.microsoft.com/office/drawing/2014/main" val="10001"/>
                  </a:ext>
                </a:extLst>
              </a:tr>
              <a:tr h="571997">
                <a:tc>
                  <a:txBody>
                    <a:bodyPr/>
                    <a:lstStyle/>
                    <a:p>
                      <a:r>
                        <a:rPr lang="en-US" dirty="0" err="1">
                          <a:latin typeface="Calibri" panose="020F0502020204030204" pitchFamily="34" charset="0"/>
                          <a:cs typeface="Calibri" panose="020F0502020204030204" pitchFamily="34" charset="0"/>
                        </a:rPr>
                        <a:t>Dịch</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vụ</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Nghỉ</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ngơi</a:t>
                      </a:r>
                      <a:endParaRPr lang="en-US" dirty="0">
                        <a:latin typeface="Calibri" panose="020F0502020204030204" pitchFamily="34" charset="0"/>
                        <a:cs typeface="Calibri" panose="020F0502020204030204" pitchFamily="34" charset="0"/>
                      </a:endParaRPr>
                    </a:p>
                  </a:txBody>
                  <a:tcPr marL="51435" marR="51435"/>
                </a:tc>
                <a:tc>
                  <a:txBody>
                    <a:bodyPr/>
                    <a:lstStyle/>
                    <a:p>
                      <a:r>
                        <a:rPr lang="en-US" dirty="0">
                          <a:latin typeface="Calibri" panose="020F0502020204030204" pitchFamily="34" charset="0"/>
                          <a:cs typeface="Calibri" panose="020F0502020204030204" pitchFamily="34" charset="0"/>
                        </a:rPr>
                        <a:t>$2,000</a:t>
                      </a:r>
                    </a:p>
                  </a:txBody>
                  <a:tcPr marL="51435" marR="51435"/>
                </a:tc>
                <a:extLst>
                  <a:ext uri="{0D108BD9-81ED-4DB2-BD59-A6C34878D82A}">
                    <a16:rowId xmlns:a16="http://schemas.microsoft.com/office/drawing/2014/main" val="10002"/>
                  </a:ext>
                </a:extLst>
              </a:tr>
              <a:tr h="571997">
                <a:tc>
                  <a:txBody>
                    <a:bodyPr/>
                    <a:lstStyle/>
                    <a:p>
                      <a:r>
                        <a:rPr lang="en-US" dirty="0" err="1">
                          <a:latin typeface="Calibri" panose="020F0502020204030204" pitchFamily="34" charset="0"/>
                          <a:cs typeface="Calibri" panose="020F0502020204030204" pitchFamily="34" charset="0"/>
                        </a:rPr>
                        <a:t>Hỗ</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trợ</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Hoà</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nhập</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Cộng</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đồng</a:t>
                      </a:r>
                      <a:endParaRPr lang="en-US" dirty="0">
                        <a:latin typeface="Calibri" panose="020F0502020204030204" pitchFamily="34" charset="0"/>
                        <a:cs typeface="Calibri" panose="020F0502020204030204" pitchFamily="34" charset="0"/>
                      </a:endParaRPr>
                    </a:p>
                  </a:txBody>
                  <a:tcPr marL="51435" marR="51435"/>
                </a:tc>
                <a:tc>
                  <a:txBody>
                    <a:bodyPr/>
                    <a:lstStyle/>
                    <a:p>
                      <a:r>
                        <a:rPr lang="en-US" dirty="0">
                          <a:latin typeface="Calibri" panose="020F0502020204030204" pitchFamily="34" charset="0"/>
                          <a:cs typeface="Calibri" panose="020F0502020204030204" pitchFamily="34" charset="0"/>
                        </a:rPr>
                        <a:t>$200</a:t>
                      </a:r>
                    </a:p>
                  </a:txBody>
                  <a:tcPr marL="51435" marR="51435"/>
                </a:tc>
                <a:extLst>
                  <a:ext uri="{0D108BD9-81ED-4DB2-BD59-A6C34878D82A}">
                    <a16:rowId xmlns:a16="http://schemas.microsoft.com/office/drawing/2014/main" val="10003"/>
                  </a:ext>
                </a:extLst>
              </a:tr>
              <a:tr h="571997">
                <a:tc>
                  <a:txBody>
                    <a:bodyPr/>
                    <a:lstStyle/>
                    <a:p>
                      <a:r>
                        <a:rPr lang="en-US" dirty="0" err="1">
                          <a:latin typeface="Calibri" panose="020F0502020204030204" pitchFamily="34" charset="0"/>
                          <a:cs typeface="Calibri" panose="020F0502020204030204" pitchFamily="34" charset="0"/>
                        </a:rPr>
                        <a:t>Cố</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vấn</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Riêng</a:t>
                      </a:r>
                      <a:endParaRPr lang="en-US" dirty="0">
                        <a:latin typeface="Calibri" panose="020F0502020204030204" pitchFamily="34" charset="0"/>
                        <a:cs typeface="Calibri" panose="020F0502020204030204" pitchFamily="34" charset="0"/>
                      </a:endParaRPr>
                    </a:p>
                  </a:txBody>
                  <a:tcPr marL="51435" marR="51435"/>
                </a:tc>
                <a:tc>
                  <a:txBody>
                    <a:bodyPr/>
                    <a:lstStyle/>
                    <a:p>
                      <a:r>
                        <a:rPr lang="en-US" dirty="0">
                          <a:latin typeface="Calibri" panose="020F0502020204030204" pitchFamily="34" charset="0"/>
                          <a:cs typeface="Calibri" panose="020F0502020204030204" pitchFamily="34" charset="0"/>
                        </a:rPr>
                        <a:t>$1,000</a:t>
                      </a:r>
                    </a:p>
                  </a:txBody>
                  <a:tcPr marL="51435" marR="51435"/>
                </a:tc>
                <a:extLst>
                  <a:ext uri="{0D108BD9-81ED-4DB2-BD59-A6C34878D82A}">
                    <a16:rowId xmlns:a16="http://schemas.microsoft.com/office/drawing/2014/main" val="10004"/>
                  </a:ext>
                </a:extLst>
              </a:tr>
              <a:tr h="571997">
                <a:tc>
                  <a:txBody>
                    <a:bodyPr/>
                    <a:lstStyle/>
                    <a:p>
                      <a:r>
                        <a:rPr lang="en-US" dirty="0" err="1">
                          <a:latin typeface="Calibri" panose="020F0502020204030204" pitchFamily="34" charset="0"/>
                          <a:cs typeface="Calibri" panose="020F0502020204030204" pitchFamily="34" charset="0"/>
                        </a:rPr>
                        <a:t>Dịch</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vụ</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Quản</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lý</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Tài</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chính</a:t>
                      </a:r>
                      <a:r>
                        <a:rPr lang="en-US" baseline="0" dirty="0">
                          <a:latin typeface="Calibri" panose="020F0502020204030204" pitchFamily="34" charset="0"/>
                          <a:cs typeface="Calibri" panose="020F0502020204030204" pitchFamily="34" charset="0"/>
                        </a:rPr>
                        <a:t> (FMS)</a:t>
                      </a:r>
                      <a:endParaRPr lang="en-US" dirty="0">
                        <a:latin typeface="Calibri" panose="020F0502020204030204" pitchFamily="34" charset="0"/>
                        <a:cs typeface="Calibri" panose="020F0502020204030204" pitchFamily="34" charset="0"/>
                      </a:endParaRPr>
                    </a:p>
                  </a:txBody>
                  <a:tcPr marL="51435" marR="51435"/>
                </a:tc>
                <a:tc>
                  <a:txBody>
                    <a:bodyPr/>
                    <a:lstStyle/>
                    <a:p>
                      <a:r>
                        <a:rPr lang="en-US" dirty="0">
                          <a:latin typeface="Calibri" panose="020F0502020204030204" pitchFamily="34" charset="0"/>
                          <a:cs typeface="Calibri" panose="020F0502020204030204" pitchFamily="34" charset="0"/>
                        </a:rPr>
                        <a:t>$900</a:t>
                      </a:r>
                    </a:p>
                  </a:txBody>
                  <a:tcPr marL="51435" marR="51435"/>
                </a:tc>
                <a:extLst>
                  <a:ext uri="{0D108BD9-81ED-4DB2-BD59-A6C34878D82A}">
                    <a16:rowId xmlns:a16="http://schemas.microsoft.com/office/drawing/2014/main" val="10005"/>
                  </a:ext>
                </a:extLst>
              </a:tr>
              <a:tr h="571997">
                <a:tc>
                  <a:txBody>
                    <a:bodyPr/>
                    <a:lstStyle/>
                    <a:p>
                      <a:pPr marL="0" marR="0">
                        <a:spcBef>
                          <a:spcPts val="0"/>
                        </a:spcBef>
                        <a:spcAft>
                          <a:spcPts val="0"/>
                        </a:spcAft>
                      </a:pPr>
                      <a:r>
                        <a:rPr lang="en-US" sz="1800" b="1" dirty="0" err="1">
                          <a:effectLst/>
                          <a:latin typeface="Calibri" panose="020F0502020204030204" pitchFamily="34" charset="0"/>
                          <a:ea typeface="Times New Roman"/>
                          <a:cs typeface="Calibri" panose="020F0502020204030204" pitchFamily="34" charset="0"/>
                        </a:rPr>
                        <a:t>Tổng</a:t>
                      </a:r>
                      <a:endParaRPr lang="en-US" sz="1100" b="1" dirty="0">
                        <a:effectLst/>
                        <a:latin typeface="Calibri" panose="020F0502020204030204" pitchFamily="34" charset="0"/>
                        <a:ea typeface="Calibri"/>
                        <a:cs typeface="Calibri" panose="020F0502020204030204" pitchFamily="34" charset="0"/>
                      </a:endParaRPr>
                    </a:p>
                  </a:txBody>
                  <a:tcPr marL="51435" marR="51435"/>
                </a:tc>
                <a:tc>
                  <a:txBody>
                    <a:bodyPr/>
                    <a:lstStyle/>
                    <a:p>
                      <a:pPr marL="0" marR="0">
                        <a:spcBef>
                          <a:spcPts val="0"/>
                        </a:spcBef>
                        <a:spcAft>
                          <a:spcPts val="0"/>
                        </a:spcAft>
                      </a:pPr>
                      <a:r>
                        <a:rPr lang="en-US" sz="1800" b="1" u="none" kern="1200" dirty="0">
                          <a:solidFill>
                            <a:schemeClr val="dk1"/>
                          </a:solidFill>
                          <a:effectLst/>
                          <a:latin typeface="Calibri" panose="020F0502020204030204" pitchFamily="34" charset="0"/>
                          <a:ea typeface="+mn-ea"/>
                          <a:cs typeface="Calibri" panose="020F0502020204030204" pitchFamily="34" charset="0"/>
                        </a:rPr>
                        <a:t>$8,</a:t>
                      </a:r>
                      <a:r>
                        <a:rPr lang="en-US" sz="1800" b="1" u="none" kern="1200" baseline="0" dirty="0">
                          <a:solidFill>
                            <a:schemeClr val="dk1"/>
                          </a:solidFill>
                          <a:effectLst/>
                          <a:latin typeface="Calibri" panose="020F0502020204030204" pitchFamily="34" charset="0"/>
                          <a:ea typeface="+mn-ea"/>
                          <a:cs typeface="Calibri" panose="020F0502020204030204" pitchFamily="34" charset="0"/>
                        </a:rPr>
                        <a:t>900</a:t>
                      </a:r>
                      <a:endParaRPr lang="en-US" sz="1100" b="1" u="none" dirty="0">
                        <a:effectLst/>
                        <a:latin typeface="Calibri" panose="020F0502020204030204" pitchFamily="34" charset="0"/>
                        <a:ea typeface="Calibri"/>
                        <a:cs typeface="Calibri" panose="020F0502020204030204" pitchFamily="34" charset="0"/>
                      </a:endParaRPr>
                    </a:p>
                  </a:txBody>
                  <a:tcPr marL="51435" marR="51435"/>
                </a:tc>
                <a:extLst>
                  <a:ext uri="{0D108BD9-81ED-4DB2-BD59-A6C34878D82A}">
                    <a16:rowId xmlns:a16="http://schemas.microsoft.com/office/drawing/2014/main" val="10006"/>
                  </a:ext>
                </a:extLst>
              </a:tr>
            </a:tbl>
          </a:graphicData>
        </a:graphic>
      </p:graphicFrame>
      <p:sp>
        <p:nvSpPr>
          <p:cNvPr id="27" name="Text Placeholder 1">
            <a:extLst>
              <a:ext uri="{FF2B5EF4-FFF2-40B4-BE49-F238E27FC236}">
                <a16:creationId xmlns:a16="http://schemas.microsoft.com/office/drawing/2014/main" id="{7CCAE5B8-2EFF-C848-972C-F87BD2C551F6}"/>
              </a:ext>
            </a:extLst>
          </p:cNvPr>
          <p:cNvSpPr txBox="1">
            <a:spLocks/>
          </p:cNvSpPr>
          <p:nvPr/>
        </p:nvSpPr>
        <p:spPr>
          <a:xfrm>
            <a:off x="105673" y="100837"/>
            <a:ext cx="7402958" cy="8625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latin typeface="Calibri" panose="020F0502020204030204" pitchFamily="34" charset="0"/>
                <a:cs typeface="Calibri" panose="020F0502020204030204" pitchFamily="34" charset="0"/>
              </a:rPr>
              <a:t>THANH TOÁN DỊCH VỤ VÀ SỰ HỖ TRỢ</a:t>
            </a:r>
          </a:p>
        </p:txBody>
      </p:sp>
      <p:grpSp>
        <p:nvGrpSpPr>
          <p:cNvPr id="29" name="Group 28"/>
          <p:cNvGrpSpPr/>
          <p:nvPr/>
        </p:nvGrpSpPr>
        <p:grpSpPr>
          <a:xfrm>
            <a:off x="1565017" y="1719136"/>
            <a:ext cx="3777817" cy="601457"/>
            <a:chOff x="6242998" y="4298283"/>
            <a:chExt cx="2495651" cy="2076451"/>
          </a:xfrm>
        </p:grpSpPr>
        <p:grpSp>
          <p:nvGrpSpPr>
            <p:cNvPr id="30" name="Group 29"/>
            <p:cNvGrpSpPr/>
            <p:nvPr/>
          </p:nvGrpSpPr>
          <p:grpSpPr>
            <a:xfrm>
              <a:off x="6242998" y="4298283"/>
              <a:ext cx="2495651" cy="2076451"/>
              <a:chOff x="1600099" y="4179332"/>
              <a:chExt cx="3334234" cy="2488169"/>
            </a:xfrm>
          </p:grpSpPr>
          <p:sp>
            <p:nvSpPr>
              <p:cNvPr id="32" name="Rectangle 31"/>
              <p:cNvSpPr/>
              <p:nvPr/>
            </p:nvSpPr>
            <p:spPr>
              <a:xfrm>
                <a:off x="1600099" y="4179332"/>
                <a:ext cx="3334234" cy="2488169"/>
              </a:xfrm>
              <a:prstGeom prst="rect">
                <a:avLst/>
              </a:prstGeom>
              <a:solidFill>
                <a:schemeClr val="bg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p:cNvSpPr/>
              <p:nvPr/>
            </p:nvSpPr>
            <p:spPr>
              <a:xfrm>
                <a:off x="1766298" y="4360449"/>
                <a:ext cx="2975629" cy="215108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1" name="TextBox 30">
              <a:hlinkClick r:id="rId3" action="ppaction://hlinkfile"/>
            </p:cNvPr>
            <p:cNvSpPr txBox="1"/>
            <p:nvPr/>
          </p:nvSpPr>
          <p:spPr>
            <a:xfrm>
              <a:off x="6464999" y="4736365"/>
              <a:ext cx="2032034" cy="1275070"/>
            </a:xfrm>
            <a:prstGeom prst="rect">
              <a:avLst/>
            </a:prstGeom>
            <a:noFill/>
          </p:spPr>
          <p:txBody>
            <a:bodyPr wrap="square" rtlCol="0" anchor="ctr">
              <a:spAutoFit/>
            </a:bodyPr>
            <a:lstStyle/>
            <a:p>
              <a:pPr algn="ctr">
                <a:lnSpc>
                  <a:spcPct val="90000"/>
                </a:lnSpc>
                <a:spcBef>
                  <a:spcPct val="0"/>
                </a:spcBef>
              </a:pPr>
              <a:r>
                <a:rPr lang="en-US" sz="2000" dirty="0">
                  <a:solidFill>
                    <a:schemeClr val="accent5">
                      <a:lumMod val="50000"/>
                    </a:schemeClr>
                  </a:solidFill>
                  <a:latin typeface="Century Gothic" panose="020B0502020202020204" pitchFamily="34" charset="0"/>
                  <a:ea typeface="+mj-ea"/>
                  <a:cs typeface="+mj-cs"/>
                  <a:hlinkClick r:id="rId4" action="ppaction://hlinkfile"/>
                </a:rPr>
                <a:t>*</a:t>
              </a:r>
              <a:r>
                <a:rPr lang="en-US" sz="2000" dirty="0">
                  <a:solidFill>
                    <a:schemeClr val="accent5">
                      <a:lumMod val="50000"/>
                    </a:schemeClr>
                  </a:solidFill>
                  <a:latin typeface="Calibri" panose="020F0502020204030204" pitchFamily="34" charset="0"/>
                  <a:ea typeface="+mj-ea"/>
                  <a:cs typeface="Calibri" panose="020F0502020204030204" pitchFamily="34" charset="0"/>
                  <a:hlinkClick r:id="rId4" action="ppaction://hlinkfile"/>
                </a:rPr>
                <a:t>KẾ HOẠCH CHI TIÊU</a:t>
              </a:r>
              <a:endParaRPr lang="en-US" sz="2000" kern="1200" dirty="0">
                <a:solidFill>
                  <a:schemeClr val="accent5">
                    <a:lumMod val="50000"/>
                  </a:schemeClr>
                </a:solidFill>
                <a:latin typeface="Calibri" panose="020F0502020204030204" pitchFamily="34" charset="0"/>
                <a:ea typeface="+mj-ea"/>
                <a:cs typeface="Calibri" panose="020F0502020204030204" pitchFamily="34" charset="0"/>
              </a:endParaRPr>
            </a:p>
          </p:txBody>
        </p:sp>
      </p:grpSp>
      <p:grpSp>
        <p:nvGrpSpPr>
          <p:cNvPr id="34" name="Group 33"/>
          <p:cNvGrpSpPr/>
          <p:nvPr/>
        </p:nvGrpSpPr>
        <p:grpSpPr>
          <a:xfrm>
            <a:off x="6519194" y="3354466"/>
            <a:ext cx="5284268" cy="1064762"/>
            <a:chOff x="6452618" y="2358345"/>
            <a:chExt cx="5284268" cy="1064762"/>
          </a:xfrm>
        </p:grpSpPr>
        <p:grpSp>
          <p:nvGrpSpPr>
            <p:cNvPr id="35" name="Group 34"/>
            <p:cNvGrpSpPr/>
            <p:nvPr/>
          </p:nvGrpSpPr>
          <p:grpSpPr>
            <a:xfrm>
              <a:off x="7877904" y="2358345"/>
              <a:ext cx="3858982" cy="1064762"/>
              <a:chOff x="4103918" y="1729141"/>
              <a:chExt cx="4288642" cy="1188720"/>
            </a:xfrm>
          </p:grpSpPr>
          <p:pic>
            <p:nvPicPr>
              <p:cNvPr id="37" name="Picture 36" descr="Clipart - Simple Computer"/>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4103918" y="1729141"/>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8" name="Picture 37" descr="Connected Learning Initiative – Mathematics"/>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5608159" y="1729141"/>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9" name="Picture 38" descr="Category:Dollar sign - Wikimedia Commons"/>
              <p:cNvPicPr>
                <a:picLocks/>
              </p:cNvPicPr>
              <p:nvPr/>
            </p:nvPicPr>
            <p:blipFill>
              <a:blip r:embed="rId7">
                <a:extLst>
                  <a:ext uri="{28A0092B-C50C-407E-A947-70E740481C1C}">
                    <a14:useLocalDpi xmlns:a14="http://schemas.microsoft.com/office/drawing/2010/main" val="0"/>
                  </a:ext>
                </a:extLst>
              </a:blip>
              <a:stretch>
                <a:fillRect/>
              </a:stretch>
            </p:blipFill>
            <p:spPr>
              <a:xfrm>
                <a:off x="7112400" y="1729141"/>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pic>
          <p:nvPicPr>
            <p:cNvPr id="36" name="Picture 35" descr="Proceso administrativo: Imagenes de cabecera"/>
            <p:cNvPicPr>
              <a:picLocks/>
            </p:cNvPicPr>
            <p:nvPr/>
          </p:nvPicPr>
          <p:blipFill>
            <a:blip r:embed="rId8" cstate="print">
              <a:extLst>
                <a:ext uri="{28A0092B-C50C-407E-A947-70E740481C1C}">
                  <a14:useLocalDpi xmlns:a14="http://schemas.microsoft.com/office/drawing/2010/main" val="0"/>
                </a:ext>
              </a:extLst>
            </a:blip>
            <a:stretch>
              <a:fillRect/>
            </a:stretch>
          </p:blipFill>
          <p:spPr>
            <a:xfrm>
              <a:off x="6452618" y="2358345"/>
              <a:ext cx="1223653" cy="106476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sp>
        <p:nvSpPr>
          <p:cNvPr id="40" name="TextBox 39">
            <a:extLst>
              <a:ext uri="{FF2B5EF4-FFF2-40B4-BE49-F238E27FC236}">
                <a16:creationId xmlns:a16="http://schemas.microsoft.com/office/drawing/2014/main" id="{DC381D81-C176-EE4F-B615-2DB4E3D294B9}"/>
              </a:ext>
            </a:extLst>
          </p:cNvPr>
          <p:cNvSpPr txBox="1"/>
          <p:nvPr/>
        </p:nvSpPr>
        <p:spPr>
          <a:xfrm>
            <a:off x="7705391" y="212079"/>
            <a:ext cx="4686300" cy="1685077"/>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11500" kern="1200" dirty="0">
                <a:solidFill>
                  <a:schemeClr val="accent5">
                    <a:lumMod val="50000"/>
                  </a:schemeClr>
                </a:solidFill>
                <a:latin typeface="Berlin Sans FB Demi" panose="020E0802020502020306" pitchFamily="34" charset="0"/>
                <a:ea typeface="+mj-ea"/>
                <a:cs typeface="+mj-cs"/>
              </a:rPr>
              <a:t>Sofia </a:t>
            </a:r>
            <a:r>
              <a:rPr lang="en-US" sz="2000" kern="1200" dirty="0">
                <a:solidFill>
                  <a:schemeClr val="accent5">
                    <a:lumMod val="50000"/>
                  </a:schemeClr>
                </a:solidFill>
                <a:latin typeface="Century Gothic" panose="020B0502020202020204" pitchFamily="34" charset="0"/>
                <a:ea typeface="+mj-ea"/>
                <a:cs typeface="+mj-cs"/>
              </a:rPr>
              <a:t> </a:t>
            </a:r>
          </a:p>
        </p:txBody>
      </p:sp>
      <p:sp>
        <p:nvSpPr>
          <p:cNvPr id="41" name="TextBox 40">
            <a:extLst>
              <a:ext uri="{FF2B5EF4-FFF2-40B4-BE49-F238E27FC236}">
                <a16:creationId xmlns:a16="http://schemas.microsoft.com/office/drawing/2014/main" id="{3C0E284A-4D29-6940-85B4-E75F1ED7B197}"/>
              </a:ext>
            </a:extLst>
          </p:cNvPr>
          <p:cNvSpPr txBox="1"/>
          <p:nvPr/>
        </p:nvSpPr>
        <p:spPr>
          <a:xfrm>
            <a:off x="105673" y="589468"/>
            <a:ext cx="3529264" cy="480131"/>
          </a:xfrm>
          <a:prstGeom prst="rect">
            <a:avLst/>
          </a:prstGeom>
          <a:noFill/>
        </p:spPr>
        <p:txBody>
          <a:bodyPr wrap="square" rtlCol="0">
            <a:spAutoFit/>
          </a:bodyPr>
          <a:lstStyle/>
          <a:p>
            <a:pPr>
              <a:lnSpc>
                <a:spcPct val="90000"/>
              </a:lnSpc>
              <a:spcBef>
                <a:spcPct val="0"/>
              </a:spcBef>
            </a:pPr>
            <a:r>
              <a:rPr lang="en-US" sz="2700" b="1" dirty="0">
                <a:solidFill>
                  <a:schemeClr val="bg2">
                    <a:lumMod val="10000"/>
                  </a:schemeClr>
                </a:solidFill>
                <a:latin typeface="Calibri" panose="020F0502020204030204" pitchFamily="34" charset="0"/>
                <a:cs typeface="Calibri" panose="020F0502020204030204" pitchFamily="34" charset="0"/>
              </a:rPr>
              <a:t>KẾ HOẠCH CHI TIÊU</a:t>
            </a:r>
          </a:p>
        </p:txBody>
      </p:sp>
    </p:spTree>
    <p:extLst>
      <p:ext uri="{BB962C8B-B14F-4D97-AF65-F5344CB8AC3E}">
        <p14:creationId xmlns:p14="http://schemas.microsoft.com/office/powerpoint/2010/main" val="18510921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1000"/>
            <a:lum/>
          </a:blip>
          <a:srcRect/>
          <a:stretch>
            <a:fillRect t="-8000" b="-8000"/>
          </a:stretch>
        </a:blipFill>
        <a:effectLst/>
      </p:bgPr>
    </p:bg>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id="{4C9BD6E4-CD8F-6C42-BAD6-ECE687605B9B}"/>
              </a:ext>
            </a:extLst>
          </p:cNvPr>
          <p:cNvSpPr txBox="1">
            <a:spLocks/>
          </p:cNvSpPr>
          <p:nvPr/>
        </p:nvSpPr>
        <p:spPr>
          <a:xfrm>
            <a:off x="105673" y="100837"/>
            <a:ext cx="7350204" cy="8625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latin typeface="Calibri" panose="020F0502020204030204" pitchFamily="34" charset="0"/>
                <a:cs typeface="Calibri" panose="020F0502020204030204" pitchFamily="34" charset="0"/>
              </a:rPr>
              <a:t>THANH TOÁN DỊCH VỤ VÀ SỰ HỖ TRỢ</a:t>
            </a:r>
          </a:p>
        </p:txBody>
      </p:sp>
      <p:sp>
        <p:nvSpPr>
          <p:cNvPr id="10" name="TextBox 9">
            <a:hlinkClick r:id="rId4" action="ppaction://hlinkfile"/>
            <a:extLst>
              <a:ext uri="{FF2B5EF4-FFF2-40B4-BE49-F238E27FC236}">
                <a16:creationId xmlns:a16="http://schemas.microsoft.com/office/drawing/2014/main" id="{FD60D07C-AE66-5742-B7D2-221F610B5A95}"/>
              </a:ext>
            </a:extLst>
          </p:cNvPr>
          <p:cNvSpPr txBox="1"/>
          <p:nvPr/>
        </p:nvSpPr>
        <p:spPr>
          <a:xfrm>
            <a:off x="2155187" y="1205081"/>
            <a:ext cx="7852413" cy="978729"/>
          </a:xfrm>
          <a:prstGeom prst="rect">
            <a:avLst/>
          </a:prstGeom>
          <a:solidFill>
            <a:schemeClr val="bg1"/>
          </a:solidFill>
        </p:spPr>
        <p:txBody>
          <a:bodyPr wrap="square" rtlCol="0">
            <a:spAutoFit/>
          </a:bodyPr>
          <a:lstStyle/>
          <a:p>
            <a:pPr algn="ctr" defTabSz="914400" rtl="0" eaLnBrk="1" latinLnBrk="0" hangingPunct="1">
              <a:lnSpc>
                <a:spcPct val="90000"/>
              </a:lnSpc>
              <a:spcBef>
                <a:spcPct val="0"/>
              </a:spcBef>
              <a:buNone/>
            </a:pPr>
            <a:r>
              <a:rPr lang="en-US" sz="3200" b="1" kern="1200" dirty="0">
                <a:latin typeface="Calibri" panose="020F0502020204030204" pitchFamily="34" charset="0"/>
                <a:ea typeface="+mj-ea"/>
                <a:cs typeface="Calibri" panose="020F0502020204030204" pitchFamily="34" charset="0"/>
                <a:hlinkClick r:id="rId5" action="ppaction://hlinkfile"/>
              </a:rPr>
              <a:t>*</a:t>
            </a:r>
            <a:r>
              <a:rPr lang="en-US" sz="3200" b="1" kern="1200" dirty="0" err="1">
                <a:latin typeface="Calibri" panose="020F0502020204030204" pitchFamily="34" charset="0"/>
                <a:ea typeface="+mj-ea"/>
                <a:cs typeface="Calibri" panose="020F0502020204030204" pitchFamily="34" charset="0"/>
                <a:hlinkClick r:id="rId5" action="ppaction://hlinkfile"/>
              </a:rPr>
              <a:t>Kế</a:t>
            </a:r>
            <a:r>
              <a:rPr lang="en-US" sz="3200" b="1" kern="1200" dirty="0">
                <a:latin typeface="Calibri" panose="020F0502020204030204" pitchFamily="34" charset="0"/>
                <a:ea typeface="+mj-ea"/>
                <a:cs typeface="Calibri" panose="020F0502020204030204" pitchFamily="34" charset="0"/>
                <a:hlinkClick r:id="rId5" action="ppaction://hlinkfile"/>
              </a:rPr>
              <a:t> </a:t>
            </a:r>
            <a:r>
              <a:rPr lang="en-US" sz="3200" b="1" kern="1200" dirty="0" err="1">
                <a:latin typeface="Calibri" panose="020F0502020204030204" pitchFamily="34" charset="0"/>
                <a:ea typeface="+mj-ea"/>
                <a:cs typeface="Calibri" panose="020F0502020204030204" pitchFamily="34" charset="0"/>
                <a:hlinkClick r:id="rId5" action="ppaction://hlinkfile"/>
              </a:rPr>
              <a:t>hoạch</a:t>
            </a:r>
            <a:r>
              <a:rPr lang="en-US" sz="3200" b="1" kern="1200" dirty="0">
                <a:latin typeface="Calibri" panose="020F0502020204030204" pitchFamily="34" charset="0"/>
                <a:ea typeface="+mj-ea"/>
                <a:cs typeface="Calibri" panose="020F0502020204030204" pitchFamily="34" charset="0"/>
                <a:hlinkClick r:id="rId5" action="ppaction://hlinkfile"/>
              </a:rPr>
              <a:t> Chi </a:t>
            </a:r>
            <a:r>
              <a:rPr lang="en-US" sz="3200" b="1" kern="1200" dirty="0" err="1">
                <a:latin typeface="Calibri" panose="020F0502020204030204" pitchFamily="34" charset="0"/>
                <a:ea typeface="+mj-ea"/>
                <a:cs typeface="Calibri" panose="020F0502020204030204" pitchFamily="34" charset="0"/>
                <a:hlinkClick r:id="rId5" action="ppaction://hlinkfile"/>
              </a:rPr>
              <a:t>tiêu</a:t>
            </a:r>
            <a:endParaRPr lang="en-US" sz="3200" b="1" kern="1200" dirty="0">
              <a:latin typeface="Calibri" panose="020F0502020204030204" pitchFamily="34" charset="0"/>
              <a:ea typeface="+mj-ea"/>
              <a:cs typeface="Calibri" panose="020F0502020204030204" pitchFamily="34" charset="0"/>
              <a:hlinkClick r:id="rId5" action="ppaction://hlinkfile"/>
            </a:endParaRPr>
          </a:p>
          <a:p>
            <a:pPr algn="ctr" defTabSz="914400" rtl="0" eaLnBrk="1" latinLnBrk="0" hangingPunct="1">
              <a:lnSpc>
                <a:spcPct val="90000"/>
              </a:lnSpc>
              <a:spcBef>
                <a:spcPct val="0"/>
              </a:spcBef>
              <a:buNone/>
            </a:pPr>
            <a:r>
              <a:rPr lang="en-US" sz="3200" b="1" dirty="0">
                <a:latin typeface="Calibri" panose="020F0502020204030204" pitchFamily="34" charset="0"/>
                <a:ea typeface="+mj-ea"/>
                <a:cs typeface="Calibri" panose="020F0502020204030204" pitchFamily="34" charset="0"/>
                <a:hlinkClick r:id="rId5" action="ppaction://hlinkfile"/>
              </a:rPr>
              <a:t>HOẠT ĐỘNG </a:t>
            </a:r>
            <a:endParaRPr lang="en-US" sz="3200" b="1" kern="1200" dirty="0">
              <a:latin typeface="Calibri" panose="020F0502020204030204" pitchFamily="34" charset="0"/>
              <a:ea typeface="+mj-ea"/>
              <a:cs typeface="Calibri" panose="020F0502020204030204" pitchFamily="34" charset="0"/>
            </a:endParaRPr>
          </a:p>
        </p:txBody>
      </p:sp>
      <p:sp>
        <p:nvSpPr>
          <p:cNvPr id="6" name="Isosceles Triangle 5"/>
          <p:cNvSpPr/>
          <p:nvPr/>
        </p:nvSpPr>
        <p:spPr>
          <a:xfrm rot="9220213">
            <a:off x="-601181" y="4082031"/>
            <a:ext cx="15108068" cy="6918578"/>
          </a:xfrm>
          <a:prstGeom prst="triangle">
            <a:avLst>
              <a:gd name="adj" fmla="val 22555"/>
            </a:avLst>
          </a:prstGeom>
          <a:solidFill>
            <a:schemeClr val="bg1">
              <a:lumMod val="65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A15455B2-E6F4-2E48-9636-7FE1E17B4F97}"/>
              </a:ext>
            </a:extLst>
          </p:cNvPr>
          <p:cNvSpPr/>
          <p:nvPr/>
        </p:nvSpPr>
        <p:spPr>
          <a:xfrm>
            <a:off x="1020109" y="2786673"/>
            <a:ext cx="10122568" cy="3776134"/>
          </a:xfrm>
          <a:prstGeom prst="rect">
            <a:avLst/>
          </a:prstGeom>
          <a:solidFill>
            <a:schemeClr val="bg2">
              <a:lumMod val="2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514350" indent="-514350">
              <a:buFont typeface="+mj-lt"/>
              <a:buAutoNum type="arabicParenR"/>
            </a:pPr>
            <a:r>
              <a:rPr lang="en-US" sz="2400" b="1" dirty="0" err="1">
                <a:latin typeface="Calibri" panose="020F0502020204030204" pitchFamily="34" charset="0"/>
                <a:cs typeface="Calibri" panose="020F0502020204030204" pitchFamily="34" charset="0"/>
              </a:rPr>
              <a:t>Nghĩ</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về</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một</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trong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những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mục</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tiêu</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của</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bạn</a:t>
            </a:r>
            <a:r>
              <a:rPr lang="en-US" sz="2400" b="1" dirty="0">
                <a:latin typeface="Calibri" panose="020F0502020204030204" pitchFamily="34" charset="0"/>
                <a:cs typeface="Calibri" panose="020F0502020204030204" pitchFamily="34" charset="0"/>
              </a:rPr>
              <a:t>. </a:t>
            </a:r>
          </a:p>
          <a:p>
            <a:pPr marL="514350" indent="-514350">
              <a:buFont typeface="+mj-lt"/>
              <a:buAutoNum type="arabicParenR"/>
            </a:pPr>
            <a:endParaRPr lang="en-US" sz="2400" b="1" dirty="0">
              <a:latin typeface="Calibri" panose="020F0502020204030204" pitchFamily="34" charset="0"/>
              <a:cs typeface="Calibri" panose="020F0502020204030204" pitchFamily="34" charset="0"/>
            </a:endParaRPr>
          </a:p>
          <a:p>
            <a:pPr marL="514350" indent="-514350">
              <a:buFont typeface="+mj-lt"/>
              <a:buAutoNum type="arabicParenR"/>
            </a:pPr>
            <a:r>
              <a:rPr lang="en-US" sz="2400" b="1" dirty="0" err="1">
                <a:latin typeface="Calibri" panose="020F0502020204030204" pitchFamily="34" charset="0"/>
                <a:cs typeface="Calibri" panose="020F0502020204030204" pitchFamily="34" charset="0"/>
              </a:rPr>
              <a:t>Nghĩ</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về</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việc</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một</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dịch</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vụ</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có</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thể</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giúp</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bạn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đạt</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được</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mục</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tiêu</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đó</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bằng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cách</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nào</a:t>
            </a:r>
            <a:r>
              <a:rPr lang="en-US" sz="2400" b="1" dirty="0">
                <a:latin typeface="Calibri" panose="020F0502020204030204" pitchFamily="34" charset="0"/>
                <a:cs typeface="Calibri" panose="020F0502020204030204" pitchFamily="34" charset="0"/>
              </a:rPr>
              <a:t>. </a:t>
            </a:r>
          </a:p>
          <a:p>
            <a:pPr marL="514350" indent="-514350">
              <a:buFont typeface="+mj-lt"/>
              <a:buAutoNum type="arabicParenR"/>
            </a:pPr>
            <a:endParaRPr lang="en-US" sz="2400" b="1" dirty="0">
              <a:latin typeface="Calibri" panose="020F0502020204030204" pitchFamily="34" charset="0"/>
              <a:cs typeface="Calibri" panose="020F0502020204030204" pitchFamily="34" charset="0"/>
            </a:endParaRPr>
          </a:p>
          <a:p>
            <a:pPr marL="514350" indent="-514350">
              <a:buFont typeface="+mj-lt"/>
              <a:buAutoNum type="arabicParenR"/>
            </a:pPr>
            <a:r>
              <a:rPr lang="en-US" sz="2400" b="1" dirty="0" err="1">
                <a:latin typeface="Calibri" panose="020F0502020204030204" pitchFamily="34" charset="0"/>
                <a:cs typeface="Calibri" panose="020F0502020204030204" pitchFamily="34" charset="0"/>
              </a:rPr>
              <a:t>Dịch</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vụ</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đó</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có</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thể</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có</a:t>
            </a:r>
            <a:r>
              <a:rPr lang="en-US" sz="2400" b="1" dirty="0">
                <a:latin typeface="Calibri" panose="020F0502020204030204" pitchFamily="34" charset="0"/>
                <a:cs typeface="Calibri" panose="020F0502020204030204" pitchFamily="34" charset="0"/>
              </a:rPr>
              <a:t> chi </a:t>
            </a:r>
            <a:r>
              <a:rPr lang="en-US" sz="2400" b="1" dirty="0" err="1">
                <a:latin typeface="Calibri" panose="020F0502020204030204" pitchFamily="34" charset="0"/>
                <a:cs typeface="Calibri" panose="020F0502020204030204" pitchFamily="34" charset="0"/>
              </a:rPr>
              <a:t>phí</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bao</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nhiêu</a:t>
            </a:r>
            <a:r>
              <a:rPr lang="en-US" sz="2400" b="1" dirty="0">
                <a:latin typeface="Calibri" panose="020F0502020204030204" pitchFamily="34" charset="0"/>
                <a:cs typeface="Calibri" panose="020F0502020204030204" pitchFamily="34" charset="0"/>
              </a:rPr>
              <a:t>?</a:t>
            </a:r>
          </a:p>
          <a:p>
            <a:pPr marL="514350" indent="-514350">
              <a:buFont typeface="+mj-lt"/>
              <a:buAutoNum type="arabicParenR"/>
            </a:pPr>
            <a:endParaRPr lang="en-US" sz="2400" b="1" dirty="0">
              <a:latin typeface="Calibri" panose="020F0502020204030204" pitchFamily="34" charset="0"/>
              <a:cs typeface="Calibri" panose="020F0502020204030204" pitchFamily="34" charset="0"/>
            </a:endParaRPr>
          </a:p>
          <a:p>
            <a:pPr marL="514350" indent="-514350">
              <a:buFont typeface="+mj-lt"/>
              <a:buAutoNum type="arabicParenR"/>
            </a:pPr>
            <a:r>
              <a:rPr lang="en-US" sz="2400" b="1" dirty="0" err="1">
                <a:latin typeface="Calibri" panose="020F0502020204030204" pitchFamily="34" charset="0"/>
                <a:cs typeface="Calibri" panose="020F0502020204030204" pitchFamily="34" charset="0"/>
              </a:rPr>
              <a:t>Tần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suất</a:t>
            </a:r>
            <a:r>
              <a:rPr lang="en-US" sz="2400" b="1" dirty="0">
                <a:latin typeface="Calibri" panose="020F0502020204030204" pitchFamily="34" charset="0"/>
                <a:cs typeface="Calibri" panose="020F0502020204030204" pitchFamily="34" charset="0"/>
              </a:rPr>
              <a:t>? Theo </a:t>
            </a:r>
            <a:r>
              <a:rPr lang="en-US" sz="2400" b="1" dirty="0" err="1">
                <a:latin typeface="Calibri" panose="020F0502020204030204" pitchFamily="34" charset="0"/>
                <a:cs typeface="Calibri" panose="020F0502020204030204" pitchFamily="34" charset="0"/>
              </a:rPr>
              <a:t>giờ</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Tháng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Năm</a:t>
            </a:r>
            <a:r>
              <a:rPr lang="en-US" sz="2400" b="1" dirty="0">
                <a:latin typeface="Calibri" panose="020F0502020204030204" pitchFamily="34" charset="0"/>
                <a:cs typeface="Calibri" panose="020F0502020204030204" pitchFamily="34" charset="0"/>
              </a:rPr>
              <a:t>?</a:t>
            </a:r>
          </a:p>
          <a:p>
            <a:pPr marL="514350" indent="-514350">
              <a:buFont typeface="+mj-lt"/>
              <a:buAutoNum type="arabicParenR"/>
            </a:pPr>
            <a:endParaRPr lang="en-US" sz="2400" b="1" dirty="0">
              <a:latin typeface="Calibri" panose="020F0502020204030204" pitchFamily="34" charset="0"/>
              <a:cs typeface="Calibri" panose="020F0502020204030204" pitchFamily="34" charset="0"/>
            </a:endParaRPr>
          </a:p>
          <a:p>
            <a:pPr marL="514350" indent="-514350">
              <a:buFont typeface="+mj-lt"/>
              <a:buAutoNum type="arabicParenR"/>
            </a:pPr>
            <a:r>
              <a:rPr lang="en-US" sz="2400" b="1" dirty="0" err="1">
                <a:latin typeface="Calibri" panose="020F0502020204030204" pitchFamily="34" charset="0"/>
                <a:cs typeface="Calibri" panose="020F0502020204030204" pitchFamily="34" charset="0"/>
              </a:rPr>
              <a:t>Dịch</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vụ</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đó</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bắt</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đầu</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và</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kết</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thúc</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khi</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nào</a:t>
            </a:r>
            <a:r>
              <a:rPr lang="en-US" sz="2400" b="1" dirty="0">
                <a:latin typeface="Calibri" panose="020F0502020204030204" pitchFamily="34" charset="0"/>
                <a:cs typeface="Calibri" panose="020F0502020204030204" pitchFamily="34" charset="0"/>
              </a:rPr>
              <a:t>? </a:t>
            </a:r>
          </a:p>
        </p:txBody>
      </p:sp>
      <p:sp>
        <p:nvSpPr>
          <p:cNvPr id="7" name="TextBox 6">
            <a:extLst>
              <a:ext uri="{FF2B5EF4-FFF2-40B4-BE49-F238E27FC236}">
                <a16:creationId xmlns:a16="http://schemas.microsoft.com/office/drawing/2014/main" id="{3C0E284A-4D29-6940-85B4-E75F1ED7B197}"/>
              </a:ext>
            </a:extLst>
          </p:cNvPr>
          <p:cNvSpPr txBox="1"/>
          <p:nvPr/>
        </p:nvSpPr>
        <p:spPr>
          <a:xfrm>
            <a:off x="105673" y="589468"/>
            <a:ext cx="3529264" cy="480131"/>
          </a:xfrm>
          <a:prstGeom prst="rect">
            <a:avLst/>
          </a:prstGeom>
          <a:noFill/>
        </p:spPr>
        <p:txBody>
          <a:bodyPr wrap="square" rtlCol="0">
            <a:spAutoFit/>
          </a:bodyPr>
          <a:lstStyle/>
          <a:p>
            <a:pPr>
              <a:lnSpc>
                <a:spcPct val="90000"/>
              </a:lnSpc>
              <a:spcBef>
                <a:spcPct val="0"/>
              </a:spcBef>
            </a:pPr>
            <a:r>
              <a:rPr lang="en-US" sz="2700" b="1" dirty="0">
                <a:solidFill>
                  <a:schemeClr val="bg2">
                    <a:lumMod val="10000"/>
                  </a:schemeClr>
                </a:solidFill>
                <a:latin typeface="Calibri" panose="020F0502020204030204" pitchFamily="34" charset="0"/>
                <a:cs typeface="Calibri" panose="020F0502020204030204" pitchFamily="34" charset="0"/>
              </a:rPr>
              <a:t>KẾ HOẠCH CHI TIÊU</a:t>
            </a:r>
          </a:p>
        </p:txBody>
      </p:sp>
    </p:spTree>
    <p:extLst>
      <p:ext uri="{BB962C8B-B14F-4D97-AF65-F5344CB8AC3E}">
        <p14:creationId xmlns:p14="http://schemas.microsoft.com/office/powerpoint/2010/main" val="26344977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7000"/>
            <a:lum/>
          </a:blip>
          <a:srcRect/>
          <a:stretch>
            <a:fillRect t="-4000" b="-50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C4303E8-7374-644C-864A-99402142FC34}"/>
              </a:ext>
            </a:extLst>
          </p:cNvPr>
          <p:cNvGrpSpPr/>
          <p:nvPr/>
        </p:nvGrpSpPr>
        <p:grpSpPr>
          <a:xfrm>
            <a:off x="2121763" y="1817789"/>
            <a:ext cx="8279537" cy="3600031"/>
            <a:chOff x="7342149" y="4281112"/>
            <a:chExt cx="3579183" cy="3995009"/>
          </a:xfrm>
        </p:grpSpPr>
        <p:grpSp>
          <p:nvGrpSpPr>
            <p:cNvPr id="7" name="Group 6">
              <a:extLst>
                <a:ext uri="{FF2B5EF4-FFF2-40B4-BE49-F238E27FC236}">
                  <a16:creationId xmlns:a16="http://schemas.microsoft.com/office/drawing/2014/main" id="{64FE8BC6-2DD4-CA48-82FD-223E9964A902}"/>
                </a:ext>
              </a:extLst>
            </p:cNvPr>
            <p:cNvGrpSpPr/>
            <p:nvPr/>
          </p:nvGrpSpPr>
          <p:grpSpPr>
            <a:xfrm>
              <a:off x="7342149" y="4281112"/>
              <a:ext cx="3579183" cy="3995009"/>
              <a:chOff x="1775083" y="4842755"/>
              <a:chExt cx="3579183" cy="3567393"/>
            </a:xfrm>
          </p:grpSpPr>
          <p:sp>
            <p:nvSpPr>
              <p:cNvPr id="10" name="Rectangle 9">
                <a:extLst>
                  <a:ext uri="{FF2B5EF4-FFF2-40B4-BE49-F238E27FC236}">
                    <a16:creationId xmlns:a16="http://schemas.microsoft.com/office/drawing/2014/main" id="{02433F78-0CAE-4349-B18F-2997B88E9667}"/>
                  </a:ext>
                </a:extLst>
              </p:cNvPr>
              <p:cNvSpPr/>
              <p:nvPr/>
            </p:nvSpPr>
            <p:spPr>
              <a:xfrm>
                <a:off x="1775083" y="4842755"/>
                <a:ext cx="3579183" cy="3567393"/>
              </a:xfrm>
              <a:prstGeom prst="rect">
                <a:avLst/>
              </a:prstGeom>
              <a:solidFill>
                <a:schemeClr val="tx1">
                  <a:lumMod val="75000"/>
                  <a:lumOff val="25000"/>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14E8E05B-5077-164F-A1E2-800A8C41689C}"/>
                  </a:ext>
                </a:extLst>
              </p:cNvPr>
              <p:cNvSpPr/>
              <p:nvPr/>
            </p:nvSpPr>
            <p:spPr>
              <a:xfrm>
                <a:off x="1919026" y="4925642"/>
                <a:ext cx="3291298" cy="3401621"/>
              </a:xfrm>
              <a:prstGeom prst="rect">
                <a:avLst/>
              </a:prstGeom>
              <a:solidFill>
                <a:schemeClr val="bg1">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TextBox 8">
              <a:extLst>
                <a:ext uri="{FF2B5EF4-FFF2-40B4-BE49-F238E27FC236}">
                  <a16:creationId xmlns:a16="http://schemas.microsoft.com/office/drawing/2014/main" id="{71D8DC6B-9CF3-1C48-B60B-32ABF3DB7AC9}"/>
                </a:ext>
              </a:extLst>
            </p:cNvPr>
            <p:cNvSpPr txBox="1"/>
            <p:nvPr/>
          </p:nvSpPr>
          <p:spPr>
            <a:xfrm>
              <a:off x="7613800" y="4639457"/>
              <a:ext cx="3032380" cy="3073899"/>
            </a:xfrm>
            <a:prstGeom prst="rect">
              <a:avLst/>
            </a:prstGeom>
            <a:noFill/>
          </p:spPr>
          <p:txBody>
            <a:bodyPr wrap="square" rtlCol="0">
              <a:spAutoFit/>
            </a:bodyPr>
            <a:lstStyle/>
            <a:p>
              <a:pPr algn="ctr"/>
              <a:r>
                <a:rPr lang="en-US" sz="2400" b="1" dirty="0">
                  <a:latin typeface="Calibri" panose="020F0502020204030204" pitchFamily="34" charset="0"/>
                  <a:cs typeface="Calibri" panose="020F0502020204030204" pitchFamily="34" charset="0"/>
                </a:rPr>
                <a:t>NHẮC LẠI VỀ KẾ HOẠCH CHI TIÊU</a:t>
              </a:r>
            </a:p>
            <a:p>
              <a:pPr algn="ctr"/>
              <a:endParaRPr lang="en-US" sz="2400" b="1" dirty="0">
                <a:latin typeface="Calibri" panose="020F0502020204030204" pitchFamily="34" charset="0"/>
                <a:cs typeface="Calibri" panose="020F0502020204030204" pitchFamily="34" charset="0"/>
              </a:endParaRPr>
            </a:p>
            <a:p>
              <a:pPr marL="342900" indent="-342900">
                <a:lnSpc>
                  <a:spcPct val="90000"/>
                </a:lnSpc>
                <a:spcBef>
                  <a:spcPct val="0"/>
                </a:spcBef>
                <a:buFont typeface="Wingdings" panose="05000000000000000000" pitchFamily="2" charset="2"/>
                <a:buChar char="ü"/>
              </a:pPr>
              <a:r>
                <a:rPr lang="en-US" sz="2400" dirty="0" err="1">
                  <a:solidFill>
                    <a:schemeClr val="tx2">
                      <a:lumMod val="50000"/>
                    </a:schemeClr>
                  </a:solidFill>
                  <a:latin typeface="Calibri" panose="020F0502020204030204" pitchFamily="34" charset="0"/>
                  <a:cs typeface="Calibri" panose="020F0502020204030204" pitchFamily="34" charset="0"/>
                </a:rPr>
                <a:t>Lập</a:t>
              </a:r>
              <a:r>
                <a:rPr lang="en-US" sz="2400" dirty="0">
                  <a:solidFill>
                    <a:schemeClr val="tx2">
                      <a:lumMod val="50000"/>
                    </a:schemeClr>
                  </a:solidFill>
                  <a:latin typeface="Calibri" panose="020F0502020204030204" pitchFamily="34" charset="0"/>
                  <a:cs typeface="Calibri" panose="020F0502020204030204" pitchFamily="34" charset="0"/>
                </a:rPr>
                <a:t> </a:t>
              </a:r>
              <a:r>
                <a:rPr lang="en-US" sz="2400" dirty="0" err="1">
                  <a:solidFill>
                    <a:schemeClr val="tx2">
                      <a:lumMod val="50000"/>
                    </a:schemeClr>
                  </a:solidFill>
                  <a:latin typeface="Calibri" panose="020F0502020204030204" pitchFamily="34" charset="0"/>
                  <a:cs typeface="Calibri" panose="020F0502020204030204" pitchFamily="34" charset="0"/>
                </a:rPr>
                <a:t>kế</a:t>
              </a:r>
              <a:r>
                <a:rPr lang="en-US" sz="2400" dirty="0">
                  <a:solidFill>
                    <a:schemeClr val="tx2">
                      <a:lumMod val="50000"/>
                    </a:schemeClr>
                  </a:solidFill>
                  <a:latin typeface="Calibri" panose="020F0502020204030204" pitchFamily="34" charset="0"/>
                  <a:cs typeface="Calibri" panose="020F0502020204030204" pitchFamily="34" charset="0"/>
                </a:rPr>
                <a:t> </a:t>
              </a:r>
              <a:r>
                <a:rPr lang="en-US" sz="2400" dirty="0" err="1">
                  <a:solidFill>
                    <a:schemeClr val="tx2">
                      <a:lumMod val="50000"/>
                    </a:schemeClr>
                  </a:solidFill>
                  <a:latin typeface="Calibri" panose="020F0502020204030204" pitchFamily="34" charset="0"/>
                  <a:cs typeface="Calibri" panose="020F0502020204030204" pitchFamily="34" charset="0"/>
                </a:rPr>
                <a:t>hoạch</a:t>
              </a:r>
              <a:r>
                <a:rPr lang="en-US" sz="2400" dirty="0">
                  <a:solidFill>
                    <a:schemeClr val="tx2">
                      <a:lumMod val="50000"/>
                    </a:schemeClr>
                  </a:solidFill>
                  <a:latin typeface="Calibri" panose="020F0502020204030204" pitchFamily="34" charset="0"/>
                  <a:cs typeface="Calibri" panose="020F0502020204030204" pitchFamily="34" charset="0"/>
                </a:rPr>
                <a:t> chi </a:t>
              </a:r>
              <a:r>
                <a:rPr lang="en-US" sz="2400" dirty="0" err="1">
                  <a:solidFill>
                    <a:schemeClr val="tx2">
                      <a:lumMod val="50000"/>
                    </a:schemeClr>
                  </a:solidFill>
                  <a:latin typeface="Calibri" panose="020F0502020204030204" pitchFamily="34" charset="0"/>
                  <a:cs typeface="Calibri" panose="020F0502020204030204" pitchFamily="34" charset="0"/>
                </a:rPr>
                <a:t>tiêu</a:t>
              </a:r>
              <a:r>
                <a:rPr lang="en-US" sz="2400" dirty="0">
                  <a:solidFill>
                    <a:schemeClr val="tx2">
                      <a:lumMod val="50000"/>
                    </a:schemeClr>
                  </a:solidFill>
                  <a:latin typeface="Calibri" panose="020F0502020204030204" pitchFamily="34" charset="0"/>
                  <a:cs typeface="Calibri" panose="020F0502020204030204" pitchFamily="34" charset="0"/>
                </a:rPr>
                <a:t> </a:t>
              </a:r>
              <a:r>
                <a:rPr lang="en-US" sz="2400" dirty="0" err="1">
                  <a:solidFill>
                    <a:schemeClr val="tx2">
                      <a:lumMod val="50000"/>
                    </a:schemeClr>
                  </a:solidFill>
                  <a:latin typeface="Calibri" panose="020F0502020204030204" pitchFamily="34" charset="0"/>
                  <a:cs typeface="Calibri" panose="020F0502020204030204" pitchFamily="34" charset="0"/>
                </a:rPr>
                <a:t>của</a:t>
              </a:r>
              <a:r>
                <a:rPr lang="en-US" sz="2400" dirty="0">
                  <a:solidFill>
                    <a:schemeClr val="tx2">
                      <a:lumMod val="50000"/>
                    </a:schemeClr>
                  </a:solidFill>
                  <a:latin typeface="Calibri" panose="020F0502020204030204" pitchFamily="34" charset="0"/>
                  <a:cs typeface="Calibri" panose="020F0502020204030204" pitchFamily="34" charset="0"/>
                </a:rPr>
                <a:t> </a:t>
              </a:r>
              <a:r>
                <a:rPr lang="en-US" sz="2400" dirty="0" err="1">
                  <a:solidFill>
                    <a:schemeClr val="tx2">
                      <a:lumMod val="50000"/>
                    </a:schemeClr>
                  </a:solidFill>
                  <a:latin typeface="Calibri" panose="020F0502020204030204" pitchFamily="34" charset="0"/>
                  <a:cs typeface="Calibri" panose="020F0502020204030204" pitchFamily="34" charset="0"/>
                </a:rPr>
                <a:t>bạn</a:t>
              </a:r>
              <a:endParaRPr lang="en-US" sz="2400" dirty="0">
                <a:solidFill>
                  <a:schemeClr val="tx2">
                    <a:lumMod val="50000"/>
                  </a:schemeClr>
                </a:solidFill>
                <a:latin typeface="Calibri" panose="020F0502020204030204" pitchFamily="34" charset="0"/>
                <a:cs typeface="Calibri" panose="020F0502020204030204" pitchFamily="34" charset="0"/>
              </a:endParaRPr>
            </a:p>
            <a:p>
              <a:pPr marL="342900" indent="-342900">
                <a:lnSpc>
                  <a:spcPct val="90000"/>
                </a:lnSpc>
                <a:spcBef>
                  <a:spcPct val="0"/>
                </a:spcBef>
                <a:buFont typeface="Wingdings" panose="05000000000000000000" pitchFamily="2" charset="2"/>
                <a:buChar char="ü"/>
              </a:pPr>
              <a:endParaRPr lang="en-US" sz="2400" dirty="0">
                <a:solidFill>
                  <a:schemeClr val="tx2">
                    <a:lumMod val="50000"/>
                  </a:schemeClr>
                </a:solidFill>
                <a:latin typeface="Calibri" panose="020F0502020204030204" pitchFamily="34" charset="0"/>
                <a:cs typeface="Calibri" panose="020F0502020204030204" pitchFamily="34" charset="0"/>
              </a:endParaRPr>
            </a:p>
            <a:p>
              <a:pPr marL="342900" indent="-342900">
                <a:lnSpc>
                  <a:spcPct val="90000"/>
                </a:lnSpc>
                <a:spcBef>
                  <a:spcPct val="0"/>
                </a:spcBef>
                <a:buFont typeface="Wingdings" panose="05000000000000000000" pitchFamily="2" charset="2"/>
                <a:buChar char="ü"/>
              </a:pPr>
              <a:r>
                <a:rPr lang="en-US" sz="2400" dirty="0" err="1">
                  <a:solidFill>
                    <a:schemeClr val="tx2">
                      <a:lumMod val="50000"/>
                    </a:schemeClr>
                  </a:solidFill>
                  <a:latin typeface="Calibri" panose="020F0502020204030204" pitchFamily="34" charset="0"/>
                  <a:cs typeface="Calibri" panose="020F0502020204030204" pitchFamily="34" charset="0"/>
                </a:rPr>
                <a:t>Ví</a:t>
              </a:r>
              <a:r>
                <a:rPr lang="en-US" sz="2400" dirty="0">
                  <a:solidFill>
                    <a:schemeClr val="tx2">
                      <a:lumMod val="50000"/>
                    </a:schemeClr>
                  </a:solidFill>
                  <a:latin typeface="Calibri" panose="020F0502020204030204" pitchFamily="34" charset="0"/>
                  <a:cs typeface="Calibri" panose="020F0502020204030204" pitchFamily="34" charset="0"/>
                </a:rPr>
                <a:t> </a:t>
              </a:r>
              <a:r>
                <a:rPr lang="en-US" sz="2400" dirty="0" err="1">
                  <a:solidFill>
                    <a:schemeClr val="tx2">
                      <a:lumMod val="50000"/>
                    </a:schemeClr>
                  </a:solidFill>
                  <a:latin typeface="Calibri" panose="020F0502020204030204" pitchFamily="34" charset="0"/>
                  <a:cs typeface="Calibri" panose="020F0502020204030204" pitchFamily="34" charset="0"/>
                </a:rPr>
                <a:t>dụ</a:t>
              </a:r>
              <a:r>
                <a:rPr lang="en-US" sz="2400" dirty="0">
                  <a:solidFill>
                    <a:schemeClr val="tx2">
                      <a:lumMod val="50000"/>
                    </a:schemeClr>
                  </a:solidFill>
                  <a:latin typeface="Calibri" panose="020F0502020204030204" pitchFamily="34" charset="0"/>
                  <a:cs typeface="Calibri" panose="020F0502020204030204" pitchFamily="34" charset="0"/>
                </a:rPr>
                <a:t> </a:t>
              </a:r>
              <a:r>
                <a:rPr lang="en-US" sz="2400" dirty="0" err="1">
                  <a:solidFill>
                    <a:schemeClr val="tx2">
                      <a:lumMod val="50000"/>
                    </a:schemeClr>
                  </a:solidFill>
                  <a:latin typeface="Calibri" panose="020F0502020204030204" pitchFamily="34" charset="0"/>
                  <a:cs typeface="Calibri" panose="020F0502020204030204" pitchFamily="34" charset="0"/>
                </a:rPr>
                <a:t>về</a:t>
              </a:r>
              <a:r>
                <a:rPr lang="en-US" sz="2400" dirty="0">
                  <a:solidFill>
                    <a:schemeClr val="tx2">
                      <a:lumMod val="50000"/>
                    </a:schemeClr>
                  </a:solidFill>
                  <a:latin typeface="Calibri" panose="020F0502020204030204" pitchFamily="34" charset="0"/>
                  <a:cs typeface="Calibri" panose="020F0502020204030204" pitchFamily="34" charset="0"/>
                </a:rPr>
                <a:t> Jason </a:t>
              </a:r>
              <a:r>
                <a:rPr lang="en-US" sz="2400" dirty="0" err="1">
                  <a:solidFill>
                    <a:schemeClr val="tx2">
                      <a:lumMod val="50000"/>
                    </a:schemeClr>
                  </a:solidFill>
                  <a:latin typeface="Calibri" panose="020F0502020204030204" pitchFamily="34" charset="0"/>
                  <a:cs typeface="Calibri" panose="020F0502020204030204" pitchFamily="34" charset="0"/>
                </a:rPr>
                <a:t>và</a:t>
              </a:r>
              <a:r>
                <a:rPr lang="en-US" sz="2400" dirty="0">
                  <a:solidFill>
                    <a:schemeClr val="tx2">
                      <a:lumMod val="50000"/>
                    </a:schemeClr>
                  </a:solidFill>
                  <a:latin typeface="Calibri" panose="020F0502020204030204" pitchFamily="34" charset="0"/>
                  <a:cs typeface="Calibri" panose="020F0502020204030204" pitchFamily="34" charset="0"/>
                </a:rPr>
                <a:t> Sofia</a:t>
              </a:r>
            </a:p>
            <a:p>
              <a:pPr>
                <a:lnSpc>
                  <a:spcPct val="90000"/>
                </a:lnSpc>
                <a:spcBef>
                  <a:spcPct val="0"/>
                </a:spcBef>
              </a:pPr>
              <a:endParaRPr lang="en-US" sz="2400" dirty="0">
                <a:solidFill>
                  <a:schemeClr val="tx2">
                    <a:lumMod val="50000"/>
                  </a:schemeClr>
                </a:solidFill>
                <a:latin typeface="Calibri" panose="020F0502020204030204" pitchFamily="34" charset="0"/>
                <a:cs typeface="Calibri" panose="020F0502020204030204" pitchFamily="34" charset="0"/>
              </a:endParaRPr>
            </a:p>
            <a:p>
              <a:pPr marL="342900" indent="-342900">
                <a:lnSpc>
                  <a:spcPct val="90000"/>
                </a:lnSpc>
                <a:spcBef>
                  <a:spcPct val="0"/>
                </a:spcBef>
                <a:buFont typeface="Wingdings" panose="05000000000000000000" pitchFamily="2" charset="2"/>
                <a:buChar char="ü"/>
              </a:pPr>
              <a:r>
                <a:rPr lang="en-US" sz="2400" dirty="0" err="1">
                  <a:solidFill>
                    <a:schemeClr val="tx2">
                      <a:lumMod val="50000"/>
                    </a:schemeClr>
                  </a:solidFill>
                  <a:latin typeface="Calibri" panose="020F0502020204030204" pitchFamily="34" charset="0"/>
                  <a:cs typeface="Calibri" panose="020F0502020204030204" pitchFamily="34" charset="0"/>
                </a:rPr>
                <a:t>Hoạt</a:t>
              </a:r>
              <a:r>
                <a:rPr lang="en-US" sz="2400" dirty="0">
                  <a:solidFill>
                    <a:schemeClr val="tx2">
                      <a:lumMod val="50000"/>
                    </a:schemeClr>
                  </a:solidFill>
                  <a:latin typeface="Calibri" panose="020F0502020204030204" pitchFamily="34" charset="0"/>
                  <a:cs typeface="Calibri" panose="020F0502020204030204" pitchFamily="34" charset="0"/>
                </a:rPr>
                <a:t> </a:t>
              </a:r>
              <a:r>
                <a:rPr lang="en-US" sz="2400" dirty="0" err="1">
                  <a:solidFill>
                    <a:schemeClr val="tx2">
                      <a:lumMod val="50000"/>
                    </a:schemeClr>
                  </a:solidFill>
                  <a:latin typeface="Calibri" panose="020F0502020204030204" pitchFamily="34" charset="0"/>
                  <a:cs typeface="Calibri" panose="020F0502020204030204" pitchFamily="34" charset="0"/>
                </a:rPr>
                <a:t>động</a:t>
              </a:r>
              <a:endParaRPr lang="en-US" sz="2400" dirty="0">
                <a:solidFill>
                  <a:schemeClr val="tx2">
                    <a:lumMod val="50000"/>
                  </a:schemeClr>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ü"/>
              </a:pPr>
              <a:endParaRPr lang="en-US" dirty="0">
                <a:latin typeface="Century Gothic" panose="020B0502020202020204" pitchFamily="34" charset="0"/>
              </a:endParaRPr>
            </a:p>
          </p:txBody>
        </p:sp>
      </p:grpSp>
      <p:sp>
        <p:nvSpPr>
          <p:cNvPr id="12" name="Text Placeholder 1">
            <a:extLst>
              <a:ext uri="{FF2B5EF4-FFF2-40B4-BE49-F238E27FC236}">
                <a16:creationId xmlns:a16="http://schemas.microsoft.com/office/drawing/2014/main" id="{4C9BD6E4-CD8F-6C42-BAD6-ECE687605B9B}"/>
              </a:ext>
            </a:extLst>
          </p:cNvPr>
          <p:cNvSpPr txBox="1">
            <a:spLocks/>
          </p:cNvSpPr>
          <p:nvPr/>
        </p:nvSpPr>
        <p:spPr>
          <a:xfrm>
            <a:off x="105673" y="100837"/>
            <a:ext cx="7636247" cy="8625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latin typeface="Calibri" panose="020F0502020204030204" pitchFamily="34" charset="0"/>
                <a:cs typeface="Calibri" panose="020F0502020204030204" pitchFamily="34" charset="0"/>
              </a:rPr>
              <a:t>THANH TOÁN DỊCH VỤ VÀ SỰ HỖ TRỢ</a:t>
            </a:r>
          </a:p>
        </p:txBody>
      </p:sp>
      <p:sp>
        <p:nvSpPr>
          <p:cNvPr id="13" name="TextBox 12">
            <a:extLst>
              <a:ext uri="{FF2B5EF4-FFF2-40B4-BE49-F238E27FC236}">
                <a16:creationId xmlns:a16="http://schemas.microsoft.com/office/drawing/2014/main" id="{3C0E284A-4D29-6940-85B4-E75F1ED7B197}"/>
              </a:ext>
            </a:extLst>
          </p:cNvPr>
          <p:cNvSpPr txBox="1"/>
          <p:nvPr/>
        </p:nvSpPr>
        <p:spPr>
          <a:xfrm>
            <a:off x="105673" y="589468"/>
            <a:ext cx="3529264" cy="480131"/>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dirty="0">
                <a:solidFill>
                  <a:schemeClr val="bg2">
                    <a:lumMod val="10000"/>
                  </a:schemeClr>
                </a:solidFill>
                <a:latin typeface="Calibri" panose="020F0502020204030204" pitchFamily="34" charset="0"/>
                <a:ea typeface="+mj-ea"/>
                <a:cs typeface="Calibri" panose="020F0502020204030204" pitchFamily="34" charset="0"/>
              </a:rPr>
              <a:t>NHẮC LẠI</a:t>
            </a:r>
            <a:endParaRPr lang="en-US" sz="2700" b="1" kern="1200" dirty="0">
              <a:solidFill>
                <a:schemeClr val="bg2">
                  <a:lumMod val="10000"/>
                </a:schemeClr>
              </a:solidFill>
              <a:latin typeface="Calibri" panose="020F0502020204030204" pitchFamily="34" charset="0"/>
              <a:ea typeface="+mj-ea"/>
              <a:cs typeface="Calibri" panose="020F0502020204030204" pitchFamily="34" charset="0"/>
            </a:endParaRPr>
          </a:p>
        </p:txBody>
      </p:sp>
    </p:spTree>
    <p:extLst>
      <p:ext uri="{BB962C8B-B14F-4D97-AF65-F5344CB8AC3E}">
        <p14:creationId xmlns:p14="http://schemas.microsoft.com/office/powerpoint/2010/main" val="19960352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8000"/>
            <a:lum/>
          </a:blip>
          <a:srcRect/>
          <a:stretch>
            <a:fillRect t="-9000" b="-9000"/>
          </a:stretch>
        </a:blipFill>
        <a:effectLst/>
      </p:bgPr>
    </p:bg>
    <p:spTree>
      <p:nvGrpSpPr>
        <p:cNvPr id="1" name=""/>
        <p:cNvGrpSpPr/>
        <p:nvPr/>
      </p:nvGrpSpPr>
      <p:grpSpPr>
        <a:xfrm>
          <a:off x="0" y="0"/>
          <a:ext cx="0" cy="0"/>
          <a:chOff x="0" y="0"/>
          <a:chExt cx="0" cy="0"/>
        </a:xfrm>
      </p:grpSpPr>
      <p:sp>
        <p:nvSpPr>
          <p:cNvPr id="16" name="Isosceles Triangle 15"/>
          <p:cNvSpPr/>
          <p:nvPr/>
        </p:nvSpPr>
        <p:spPr>
          <a:xfrm rot="9220213">
            <a:off x="-601180" y="4082030"/>
            <a:ext cx="15108068" cy="6918578"/>
          </a:xfrm>
          <a:prstGeom prst="triangle">
            <a:avLst>
              <a:gd name="adj" fmla="val 22555"/>
            </a:avLst>
          </a:prstGeom>
          <a:solidFill>
            <a:schemeClr val="bg1">
              <a:lumMod val="6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1919037" y="1925280"/>
            <a:ext cx="8277726" cy="4371288"/>
          </a:xfrm>
          <a:prstGeom prst="rect">
            <a:avLst/>
          </a:prstGeom>
          <a:solidFill>
            <a:schemeClr val="bg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2231727" y="2127888"/>
            <a:ext cx="7652341" cy="1089529"/>
          </a:xfrm>
          <a:prstGeom prst="rect">
            <a:avLst/>
          </a:prstGeom>
          <a:noFill/>
        </p:spPr>
        <p:txBody>
          <a:bodyPr wrap="square" rtlCol="0">
            <a:spAutoFit/>
          </a:bodyPr>
          <a:lstStyle/>
          <a:p>
            <a:pPr algn="ctr">
              <a:lnSpc>
                <a:spcPct val="90000"/>
              </a:lnSpc>
              <a:spcBef>
                <a:spcPct val="0"/>
              </a:spcBef>
            </a:pPr>
            <a:r>
              <a:rPr lang="en-US" sz="3600" b="1" dirty="0">
                <a:solidFill>
                  <a:schemeClr val="bg2">
                    <a:lumMod val="10000"/>
                  </a:schemeClr>
                </a:solidFill>
                <a:latin typeface="Calibri" panose="020F0502020204030204" pitchFamily="34" charset="0"/>
                <a:cs typeface="Calibri" panose="020F0502020204030204" pitchFamily="34" charset="0"/>
              </a:rPr>
              <a:t>DỊCH VỤ QUẢN LÝ TÀI CHÍNH (FMS)</a:t>
            </a:r>
          </a:p>
          <a:p>
            <a:pPr algn="ctr" defTabSz="914400" rtl="0" eaLnBrk="1" latinLnBrk="0" hangingPunct="1">
              <a:lnSpc>
                <a:spcPct val="90000"/>
              </a:lnSpc>
              <a:spcBef>
                <a:spcPct val="0"/>
              </a:spcBef>
              <a:buNone/>
            </a:pPr>
            <a:endParaRPr lang="en-US" sz="3600" b="1" kern="1200" dirty="0">
              <a:solidFill>
                <a:schemeClr val="accent5">
                  <a:lumMod val="50000"/>
                </a:schemeClr>
              </a:solidFill>
              <a:latin typeface="Century Gothic" panose="020B0502020202020204" pitchFamily="34" charset="0"/>
              <a:ea typeface="+mj-ea"/>
              <a:cs typeface="+mj-cs"/>
            </a:endParaRPr>
          </a:p>
        </p:txBody>
      </p:sp>
      <p:sp>
        <p:nvSpPr>
          <p:cNvPr id="15" name="TextBox 14"/>
          <p:cNvSpPr txBox="1"/>
          <p:nvPr/>
        </p:nvSpPr>
        <p:spPr>
          <a:xfrm>
            <a:off x="2034606" y="3130765"/>
            <a:ext cx="8046585" cy="3083921"/>
          </a:xfrm>
          <a:prstGeom prst="rect">
            <a:avLst/>
          </a:prstGeom>
          <a:noFill/>
        </p:spPr>
        <p:txBody>
          <a:bodyPr wrap="square" rtlCol="0">
            <a:spAutoFit/>
          </a:bodyPr>
          <a:lstStyle/>
          <a:p>
            <a:pPr marL="342900" indent="-342900" defTabSz="914400" rtl="0" eaLnBrk="1" latinLnBrk="0" hangingPunct="1">
              <a:lnSpc>
                <a:spcPct val="90000"/>
              </a:lnSpc>
              <a:spcBef>
                <a:spcPct val="0"/>
              </a:spcBef>
              <a:buFont typeface="Wingdings" panose="05000000000000000000" pitchFamily="2" charset="2"/>
              <a:buChar char="ü"/>
            </a:pPr>
            <a:r>
              <a:rPr lang="en-US" sz="2400" kern="1200" dirty="0">
                <a:solidFill>
                  <a:schemeClr val="tx2">
                    <a:lumMod val="50000"/>
                  </a:schemeClr>
                </a:solidFill>
                <a:latin typeface="Calibri" panose="020F0502020204030204" pitchFamily="34" charset="0"/>
                <a:ea typeface="+mj-ea"/>
                <a:cs typeface="Calibri" panose="020F0502020204030204" pitchFamily="34" charset="0"/>
              </a:rPr>
              <a:t>TỔNG QUAN VỀ FMS</a:t>
            </a:r>
          </a:p>
          <a:p>
            <a:pPr defTabSz="914400" rtl="0" eaLnBrk="1" latinLnBrk="0" hangingPunct="1">
              <a:lnSpc>
                <a:spcPct val="90000"/>
              </a:lnSpc>
              <a:spcBef>
                <a:spcPct val="0"/>
              </a:spcBef>
            </a:pPr>
            <a:endParaRPr lang="en-US" sz="2400" kern="1200" dirty="0">
              <a:solidFill>
                <a:schemeClr val="tx2">
                  <a:lumMod val="50000"/>
                </a:schemeClr>
              </a:solidFill>
              <a:latin typeface="Calibri" panose="020F0502020204030204" pitchFamily="34" charset="0"/>
              <a:ea typeface="+mj-ea"/>
              <a:cs typeface="Calibri" panose="020F0502020204030204" pitchFamily="34" charset="0"/>
            </a:endParaRPr>
          </a:p>
          <a:p>
            <a:pPr marL="342900" indent="-342900">
              <a:lnSpc>
                <a:spcPct val="90000"/>
              </a:lnSpc>
              <a:spcBef>
                <a:spcPct val="0"/>
              </a:spcBef>
              <a:buFont typeface="Wingdings" panose="05000000000000000000" pitchFamily="2" charset="2"/>
              <a:buChar char="ü"/>
            </a:pPr>
            <a:r>
              <a:rPr lang="en-US" sz="2400" dirty="0">
                <a:solidFill>
                  <a:schemeClr val="tx2">
                    <a:lumMod val="50000"/>
                  </a:schemeClr>
                </a:solidFill>
                <a:latin typeface="Calibri" panose="020F0502020204030204" pitchFamily="34" charset="0"/>
                <a:ea typeface="+mj-ea"/>
                <a:cs typeface="Calibri" panose="020F0502020204030204" pitchFamily="34" charset="0"/>
              </a:rPr>
              <a:t>XÁC ĐỊNH MỐI QUAN HỆ </a:t>
            </a:r>
            <a:r>
              <a:rPr lang="en-US" sz="2400" dirty="0">
                <a:solidFill>
                  <a:schemeClr val="tx2">
                    <a:lumMod val="50000"/>
                  </a:schemeClr>
                </a:solidFill>
                <a:latin typeface="Calibri" panose="020F0502020204030204" pitchFamily="34" charset="0"/>
                <a:cs typeface="Calibri" panose="020F0502020204030204" pitchFamily="34" charset="0"/>
              </a:rPr>
              <a:t>VỚI FMS CỦA BẠN </a:t>
            </a:r>
            <a:endParaRPr lang="en-US" sz="2400" dirty="0">
              <a:solidFill>
                <a:schemeClr val="tx2">
                  <a:lumMod val="50000"/>
                </a:schemeClr>
              </a:solidFill>
              <a:latin typeface="Calibri" panose="020F0502020204030204" pitchFamily="34" charset="0"/>
              <a:ea typeface="+mj-ea"/>
              <a:cs typeface="Calibri" panose="020F0502020204030204" pitchFamily="34" charset="0"/>
            </a:endParaRPr>
          </a:p>
          <a:p>
            <a:pPr defTabSz="914400" rtl="0" eaLnBrk="1" latinLnBrk="0" hangingPunct="1">
              <a:lnSpc>
                <a:spcPct val="90000"/>
              </a:lnSpc>
              <a:spcBef>
                <a:spcPct val="0"/>
              </a:spcBef>
            </a:pPr>
            <a:endParaRPr lang="en-US" sz="2400" dirty="0">
              <a:solidFill>
                <a:schemeClr val="tx2">
                  <a:lumMod val="50000"/>
                </a:schemeClr>
              </a:solidFill>
              <a:latin typeface="Calibri" panose="020F0502020204030204" pitchFamily="34" charset="0"/>
              <a:ea typeface="+mj-ea"/>
              <a:cs typeface="Calibri" panose="020F0502020204030204" pitchFamily="34" charset="0"/>
            </a:endParaRPr>
          </a:p>
          <a:p>
            <a:pPr marL="342900" indent="-342900" defTabSz="914400" rtl="0" eaLnBrk="1" latinLnBrk="0" hangingPunct="1">
              <a:lnSpc>
                <a:spcPct val="90000"/>
              </a:lnSpc>
              <a:spcBef>
                <a:spcPct val="0"/>
              </a:spcBef>
              <a:buFont typeface="Wingdings" panose="05000000000000000000" pitchFamily="2" charset="2"/>
              <a:buChar char="ü"/>
            </a:pPr>
            <a:r>
              <a:rPr lang="en-US" sz="2400" dirty="0">
                <a:solidFill>
                  <a:schemeClr val="tx2">
                    <a:lumMod val="50000"/>
                  </a:schemeClr>
                </a:solidFill>
                <a:latin typeface="Calibri" panose="020F0502020204030204" pitchFamily="34" charset="0"/>
                <a:ea typeface="+mj-ea"/>
                <a:cs typeface="Calibri" panose="020F0502020204030204" pitchFamily="34" charset="0"/>
              </a:rPr>
              <a:t>3 MÔ HÌNH</a:t>
            </a:r>
          </a:p>
          <a:p>
            <a:pPr defTabSz="914400" rtl="0" eaLnBrk="1" latinLnBrk="0" hangingPunct="1">
              <a:lnSpc>
                <a:spcPct val="90000"/>
              </a:lnSpc>
              <a:spcBef>
                <a:spcPct val="0"/>
              </a:spcBef>
            </a:pPr>
            <a:r>
              <a:rPr lang="en-US" sz="2400" dirty="0">
                <a:solidFill>
                  <a:schemeClr val="tx2">
                    <a:lumMod val="50000"/>
                  </a:schemeClr>
                </a:solidFill>
                <a:latin typeface="Calibri" panose="020F0502020204030204" pitchFamily="34" charset="0"/>
                <a:ea typeface="+mj-ea"/>
                <a:cs typeface="Calibri" panose="020F0502020204030204" pitchFamily="34" charset="0"/>
              </a:rPr>
              <a:t> </a:t>
            </a:r>
          </a:p>
          <a:p>
            <a:pPr marL="342900" indent="-342900" defTabSz="914400" rtl="0" eaLnBrk="1" latinLnBrk="0" hangingPunct="1">
              <a:lnSpc>
                <a:spcPct val="90000"/>
              </a:lnSpc>
              <a:spcBef>
                <a:spcPct val="0"/>
              </a:spcBef>
              <a:buFont typeface="Wingdings" panose="05000000000000000000" pitchFamily="2" charset="2"/>
              <a:buChar char="ü"/>
            </a:pPr>
            <a:r>
              <a:rPr lang="en-US" sz="2400" dirty="0">
                <a:solidFill>
                  <a:schemeClr val="tx2">
                    <a:lumMod val="50000"/>
                  </a:schemeClr>
                </a:solidFill>
                <a:latin typeface="Calibri" panose="020F0502020204030204" pitchFamily="34" charset="0"/>
                <a:ea typeface="+mj-ea"/>
                <a:cs typeface="Calibri" panose="020F0502020204030204" pitchFamily="34" charset="0"/>
              </a:rPr>
              <a:t>CHI PHÍ CỦA FMS</a:t>
            </a:r>
          </a:p>
          <a:p>
            <a:pPr marL="342900" indent="-342900" defTabSz="914400" rtl="0" eaLnBrk="1" latinLnBrk="0" hangingPunct="1">
              <a:lnSpc>
                <a:spcPct val="90000"/>
              </a:lnSpc>
              <a:spcBef>
                <a:spcPct val="0"/>
              </a:spcBef>
              <a:buFont typeface="Wingdings" panose="05000000000000000000" pitchFamily="2" charset="2"/>
              <a:buChar char="ü"/>
            </a:pPr>
            <a:endParaRPr lang="en-US" sz="2400" dirty="0">
              <a:solidFill>
                <a:schemeClr val="tx2">
                  <a:lumMod val="50000"/>
                </a:schemeClr>
              </a:solidFill>
              <a:latin typeface="Arial" panose="020B0604020202020204" pitchFamily="34" charset="0"/>
              <a:ea typeface="+mj-ea"/>
              <a:cs typeface="Arial" panose="020B0604020202020204" pitchFamily="34" charset="0"/>
            </a:endParaRPr>
          </a:p>
          <a:p>
            <a:pPr marL="342900" indent="-342900" defTabSz="914400" rtl="0" eaLnBrk="1" latinLnBrk="0" hangingPunct="1">
              <a:lnSpc>
                <a:spcPct val="90000"/>
              </a:lnSpc>
              <a:spcBef>
                <a:spcPct val="0"/>
              </a:spcBef>
              <a:buFont typeface="Wingdings" panose="05000000000000000000" pitchFamily="2" charset="2"/>
              <a:buChar char="ü"/>
            </a:pPr>
            <a:r>
              <a:rPr lang="en-US" sz="2400" dirty="0">
                <a:solidFill>
                  <a:schemeClr val="tx2">
                    <a:lumMod val="50000"/>
                  </a:schemeClr>
                </a:solidFill>
                <a:latin typeface="Calibri" panose="020F0502020204030204" pitchFamily="34" charset="0"/>
                <a:ea typeface="+mj-ea"/>
                <a:cs typeface="Calibri" panose="020F0502020204030204" pitchFamily="34" charset="0"/>
              </a:rPr>
              <a:t>VÍ DỤ VỀ JASON VÀ SOFIA</a:t>
            </a:r>
            <a:endParaRPr lang="en-US" sz="2000" u="sng" dirty="0">
              <a:solidFill>
                <a:schemeClr val="bg1">
                  <a:lumMod val="50000"/>
                </a:schemeClr>
              </a:solidFill>
              <a:latin typeface="Calibri" panose="020F0502020204030204" pitchFamily="34" charset="0"/>
              <a:ea typeface="+mj-ea"/>
              <a:cs typeface="Calibri" panose="020F0502020204030204" pitchFamily="34" charset="0"/>
            </a:endParaRPr>
          </a:p>
        </p:txBody>
      </p:sp>
      <p:sp>
        <p:nvSpPr>
          <p:cNvPr id="11" name="Text Placeholder 1">
            <a:extLst>
              <a:ext uri="{FF2B5EF4-FFF2-40B4-BE49-F238E27FC236}">
                <a16:creationId xmlns:a16="http://schemas.microsoft.com/office/drawing/2014/main" id="{863255E0-38C4-1F48-93AD-B561EADF32F2}"/>
              </a:ext>
            </a:extLst>
          </p:cNvPr>
          <p:cNvSpPr>
            <a:spLocks noGrp="1"/>
          </p:cNvSpPr>
          <p:nvPr>
            <p:ph type="body" sz="quarter" idx="13"/>
          </p:nvPr>
        </p:nvSpPr>
        <p:spPr>
          <a:xfrm>
            <a:off x="105673" y="100837"/>
            <a:ext cx="7499087" cy="862561"/>
          </a:xfrm>
        </p:spPr>
        <p:txBody>
          <a:bodyPr/>
          <a:lstStyle/>
          <a:p>
            <a:r>
              <a:rPr lang="en-US" sz="2800" dirty="0">
                <a:latin typeface="Calibri" panose="020F0502020204030204" pitchFamily="34" charset="0"/>
                <a:cs typeface="Calibri" panose="020F0502020204030204" pitchFamily="34" charset="0"/>
              </a:rPr>
              <a:t>THANH TOÁN DỊCH VỤ VÀ SỰ HỖ TRỢ</a:t>
            </a:r>
          </a:p>
        </p:txBody>
      </p:sp>
      <p:sp>
        <p:nvSpPr>
          <p:cNvPr id="12" name="TextBox 11">
            <a:extLst>
              <a:ext uri="{FF2B5EF4-FFF2-40B4-BE49-F238E27FC236}">
                <a16:creationId xmlns:a16="http://schemas.microsoft.com/office/drawing/2014/main" id="{F651A8D1-99B1-4845-B85F-CCE909696BC9}"/>
              </a:ext>
            </a:extLst>
          </p:cNvPr>
          <p:cNvSpPr txBox="1"/>
          <p:nvPr/>
        </p:nvSpPr>
        <p:spPr>
          <a:xfrm>
            <a:off x="105673" y="594675"/>
            <a:ext cx="6286500" cy="466281"/>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dirty="0">
                <a:solidFill>
                  <a:schemeClr val="bg2">
                    <a:lumMod val="10000"/>
                  </a:schemeClr>
                </a:solidFill>
                <a:latin typeface="Calibri" panose="020F0502020204030204" pitchFamily="34" charset="0"/>
                <a:ea typeface="+mj-ea"/>
                <a:cs typeface="Calibri" panose="020F0502020204030204" pitchFamily="34" charset="0"/>
              </a:rPr>
              <a:t>DỊCH VỤ QUẢN LÝ TÀI CHÍNH</a:t>
            </a:r>
            <a:endParaRPr lang="en-US" sz="2700" b="1" kern="1200" dirty="0">
              <a:solidFill>
                <a:schemeClr val="bg2">
                  <a:lumMod val="10000"/>
                </a:schemeClr>
              </a:solidFill>
              <a:latin typeface="Calibri" panose="020F0502020204030204" pitchFamily="34" charset="0"/>
              <a:ea typeface="+mj-ea"/>
              <a:cs typeface="Calibri" panose="020F0502020204030204" pitchFamily="34" charset="0"/>
            </a:endParaRPr>
          </a:p>
        </p:txBody>
      </p:sp>
      <p:sp>
        <p:nvSpPr>
          <p:cNvPr id="9" name="TextBox 8"/>
          <p:cNvSpPr txBox="1"/>
          <p:nvPr/>
        </p:nvSpPr>
        <p:spPr>
          <a:xfrm>
            <a:off x="2651106" y="1367041"/>
            <a:ext cx="7165315" cy="547842"/>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3200" b="1" kern="1200" dirty="0" err="1">
                <a:latin typeface="Calibri" panose="020F0502020204030204" pitchFamily="34" charset="0"/>
                <a:ea typeface="+mj-ea"/>
                <a:cs typeface="Calibri" panose="020F0502020204030204" pitchFamily="34" charset="0"/>
              </a:rPr>
              <a:t>Tổng</a:t>
            </a:r>
            <a:r>
              <a:rPr lang="en-US" sz="3200" b="1" kern="1200" dirty="0">
                <a:latin typeface="Calibri" panose="020F0502020204030204" pitchFamily="34" charset="0"/>
                <a:ea typeface="+mj-ea"/>
                <a:cs typeface="Calibri" panose="020F0502020204030204" pitchFamily="34" charset="0"/>
              </a:rPr>
              <a:t> </a:t>
            </a:r>
            <a:r>
              <a:rPr lang="en-US" sz="3200" b="1" kern="1200" dirty="0" err="1">
                <a:latin typeface="Calibri" panose="020F0502020204030204" pitchFamily="34" charset="0"/>
                <a:ea typeface="+mj-ea"/>
                <a:cs typeface="Calibri" panose="020F0502020204030204" pitchFamily="34" charset="0"/>
              </a:rPr>
              <a:t>quan</a:t>
            </a:r>
            <a:endParaRPr lang="en-US" sz="3200" b="1" kern="1200" dirty="0">
              <a:latin typeface="Calibri" panose="020F0502020204030204" pitchFamily="34" charset="0"/>
              <a:ea typeface="+mj-ea"/>
              <a:cs typeface="Calibri" panose="020F0502020204030204" pitchFamily="34" charset="0"/>
            </a:endParaRPr>
          </a:p>
        </p:txBody>
      </p:sp>
    </p:spTree>
    <p:extLst>
      <p:ext uri="{BB962C8B-B14F-4D97-AF65-F5344CB8AC3E}">
        <p14:creationId xmlns:p14="http://schemas.microsoft.com/office/powerpoint/2010/main" val="3390656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49442" y="994167"/>
            <a:ext cx="6021860" cy="1460500"/>
          </a:xfrm>
        </p:spPr>
        <p:txBody>
          <a:bodyPr>
            <a:noAutofit/>
          </a:bodyPr>
          <a:lstStyle/>
          <a:p>
            <a:r>
              <a:rPr lang="en-US" dirty="0">
                <a:latin typeface="Calibri" panose="020F0502020204030204" pitchFamily="34" charset="0"/>
                <a:cs typeface="Calibri" panose="020F0502020204030204" pitchFamily="34" charset="0"/>
              </a:rPr>
              <a:t>QUYỀN TỰ QUYẾT LÀ GÌ?</a:t>
            </a:r>
          </a:p>
        </p:txBody>
      </p:sp>
      <p:grpSp>
        <p:nvGrpSpPr>
          <p:cNvPr id="9" name="Group 8">
            <a:extLst>
              <a:ext uri="{FF2B5EF4-FFF2-40B4-BE49-F238E27FC236}">
                <a16:creationId xmlns:a16="http://schemas.microsoft.com/office/drawing/2014/main" id="{DA2DBE59-EB23-064E-85E6-1619FE741698}"/>
              </a:ext>
            </a:extLst>
          </p:cNvPr>
          <p:cNvGrpSpPr/>
          <p:nvPr/>
        </p:nvGrpSpPr>
        <p:grpSpPr>
          <a:xfrm>
            <a:off x="6836296" y="2211908"/>
            <a:ext cx="3579183" cy="4646092"/>
            <a:chOff x="7316332" y="2967282"/>
            <a:chExt cx="3579183" cy="4646092"/>
          </a:xfrm>
        </p:grpSpPr>
        <p:grpSp>
          <p:nvGrpSpPr>
            <p:cNvPr id="11" name="Group 10">
              <a:extLst>
                <a:ext uri="{FF2B5EF4-FFF2-40B4-BE49-F238E27FC236}">
                  <a16:creationId xmlns:a16="http://schemas.microsoft.com/office/drawing/2014/main" id="{D3EDC601-C722-5F47-AFAF-31CF2B7DD951}"/>
                </a:ext>
              </a:extLst>
            </p:cNvPr>
            <p:cNvGrpSpPr/>
            <p:nvPr/>
          </p:nvGrpSpPr>
          <p:grpSpPr>
            <a:xfrm>
              <a:off x="7316332" y="2967282"/>
              <a:ext cx="3579183" cy="4646092"/>
              <a:chOff x="1763121" y="3966472"/>
              <a:chExt cx="3579183" cy="4148786"/>
            </a:xfrm>
          </p:grpSpPr>
          <p:sp>
            <p:nvSpPr>
              <p:cNvPr id="19" name="Rectangle 18">
                <a:extLst>
                  <a:ext uri="{FF2B5EF4-FFF2-40B4-BE49-F238E27FC236}">
                    <a16:creationId xmlns:a16="http://schemas.microsoft.com/office/drawing/2014/main" id="{ED0A372D-28CD-304E-B40E-CA2FF67FCE9D}"/>
                  </a:ext>
                </a:extLst>
              </p:cNvPr>
              <p:cNvSpPr/>
              <p:nvPr/>
            </p:nvSpPr>
            <p:spPr>
              <a:xfrm>
                <a:off x="1763121" y="3966472"/>
                <a:ext cx="3579183" cy="4148786"/>
              </a:xfrm>
              <a:prstGeom prst="rect">
                <a:avLst/>
              </a:prstGeom>
              <a:solidFill>
                <a:schemeClr val="tx1">
                  <a:lumMod val="75000"/>
                  <a:lumOff val="2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696FD4E4-5AB9-F147-A2AE-D526242FCDE6}"/>
                  </a:ext>
                </a:extLst>
              </p:cNvPr>
              <p:cNvSpPr/>
              <p:nvPr/>
            </p:nvSpPr>
            <p:spPr>
              <a:xfrm>
                <a:off x="1907063" y="4049357"/>
                <a:ext cx="3291298" cy="3845895"/>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TextBox 16">
              <a:extLst>
                <a:ext uri="{FF2B5EF4-FFF2-40B4-BE49-F238E27FC236}">
                  <a16:creationId xmlns:a16="http://schemas.microsoft.com/office/drawing/2014/main" id="{26B7E1CF-995D-9F48-BF93-1AB256D427EF}"/>
                </a:ext>
              </a:extLst>
            </p:cNvPr>
            <p:cNvSpPr txBox="1"/>
            <p:nvPr/>
          </p:nvSpPr>
          <p:spPr>
            <a:xfrm>
              <a:off x="7551338" y="4838955"/>
              <a:ext cx="3250567" cy="2114425"/>
            </a:xfrm>
            <a:prstGeom prst="rect">
              <a:avLst/>
            </a:prstGeom>
            <a:noFill/>
          </p:spPr>
          <p:txBody>
            <a:bodyPr wrap="square" rtlCol="0">
              <a:spAutoFit/>
            </a:bodyPr>
            <a:lstStyle/>
            <a:p>
              <a:pPr>
                <a:lnSpc>
                  <a:spcPct val="90000"/>
                </a:lnSpc>
                <a:spcBef>
                  <a:spcPct val="0"/>
                </a:spcBef>
              </a:pPr>
              <a:r>
                <a:rPr lang="en-US" b="1" dirty="0">
                  <a:solidFill>
                    <a:schemeClr val="accent5">
                      <a:lumMod val="50000"/>
                    </a:schemeClr>
                  </a:solidFill>
                  <a:latin typeface="Calibri" panose="020F0502020204030204" pitchFamily="34" charset="0"/>
                  <a:ea typeface="+mj-ea"/>
                  <a:cs typeface="Calibri" panose="020F0502020204030204" pitchFamily="34" charset="0"/>
                </a:rPr>
                <a:t>VAI TRÒ VÀ TRÁCH NHIỆM</a:t>
              </a:r>
            </a:p>
            <a:p>
              <a:pPr marL="342900" indent="-342900">
                <a:lnSpc>
                  <a:spcPct val="90000"/>
                </a:lnSpc>
                <a:spcBef>
                  <a:spcPct val="0"/>
                </a:spcBef>
                <a:buFont typeface="Wingdings" panose="05000000000000000000" pitchFamily="2" charset="2"/>
                <a:buChar char="ü"/>
              </a:pPr>
              <a:r>
                <a:rPr lang="en-US" dirty="0" err="1">
                  <a:solidFill>
                    <a:schemeClr val="accent5">
                      <a:lumMod val="50000"/>
                    </a:schemeClr>
                  </a:solidFill>
                  <a:latin typeface="Calibri" panose="020F0502020204030204" pitchFamily="34" charset="0"/>
                  <a:ea typeface="+mj-ea"/>
                  <a:cs typeface="Calibri" panose="020F0502020204030204" pitchFamily="34" charset="0"/>
                </a:rPr>
                <a:t>Bạn</a:t>
              </a:r>
              <a:r>
                <a:rPr lang="en-US" dirty="0">
                  <a:solidFill>
                    <a:schemeClr val="accent5">
                      <a:lumMod val="50000"/>
                    </a:schemeClr>
                  </a:solidFill>
                  <a:latin typeface="Calibri" panose="020F0502020204030204" pitchFamily="34" charset="0"/>
                  <a:ea typeface="+mj-ea"/>
                  <a:cs typeface="Calibri" panose="020F0502020204030204" pitchFamily="34" charset="0"/>
                </a:rPr>
                <a:t> </a:t>
              </a:r>
            </a:p>
            <a:p>
              <a:pPr marL="342900" indent="-342900">
                <a:lnSpc>
                  <a:spcPct val="90000"/>
                </a:lnSpc>
                <a:spcBef>
                  <a:spcPct val="0"/>
                </a:spcBef>
                <a:buFont typeface="Wingdings" panose="05000000000000000000" pitchFamily="2" charset="2"/>
                <a:buChar char="ü"/>
              </a:pPr>
              <a:r>
                <a:rPr lang="en-US" dirty="0" err="1">
                  <a:solidFill>
                    <a:schemeClr val="accent5">
                      <a:lumMod val="50000"/>
                    </a:schemeClr>
                  </a:solidFill>
                  <a:latin typeface="Calibri" panose="020F0502020204030204" pitchFamily="34" charset="0"/>
                  <a:ea typeface="+mj-ea"/>
                  <a:cs typeface="Calibri" panose="020F0502020204030204" pitchFamily="34" charset="0"/>
                </a:rPr>
                <a:t>Gia</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đình</a:t>
              </a:r>
              <a:r>
                <a:rPr lang="en-US" dirty="0">
                  <a:solidFill>
                    <a:schemeClr val="accent5">
                      <a:lumMod val="50000"/>
                    </a:schemeClr>
                  </a:solidFill>
                  <a:latin typeface="Calibri" panose="020F0502020204030204" pitchFamily="34" charset="0"/>
                  <a:ea typeface="+mj-ea"/>
                  <a:cs typeface="Calibri" panose="020F0502020204030204" pitchFamily="34" charset="0"/>
                </a:rPr>
                <a:t>/</a:t>
              </a:r>
              <a:r>
                <a:rPr lang="en-US" dirty="0" err="1">
                  <a:solidFill>
                    <a:schemeClr val="accent5">
                      <a:lumMod val="50000"/>
                    </a:schemeClr>
                  </a:solidFill>
                  <a:latin typeface="Calibri" panose="020F0502020204030204" pitchFamily="34" charset="0"/>
                  <a:ea typeface="+mj-ea"/>
                  <a:cs typeface="Calibri" panose="020F0502020204030204" pitchFamily="34" charset="0"/>
                </a:rPr>
                <a:t>Nhóm</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Hỗ</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trợ</a:t>
              </a:r>
              <a:endParaRPr lang="en-US" dirty="0">
                <a:solidFill>
                  <a:schemeClr val="accent5">
                    <a:lumMod val="50000"/>
                  </a:schemeClr>
                </a:solidFill>
                <a:latin typeface="Calibri" panose="020F0502020204030204" pitchFamily="34" charset="0"/>
                <a:ea typeface="+mj-ea"/>
                <a:cs typeface="Calibri" panose="020F0502020204030204" pitchFamily="34" charset="0"/>
              </a:endParaRPr>
            </a:p>
            <a:p>
              <a:pPr marL="342900" indent="-342900">
                <a:lnSpc>
                  <a:spcPct val="90000"/>
                </a:lnSpc>
                <a:spcBef>
                  <a:spcPct val="0"/>
                </a:spcBef>
                <a:buFont typeface="Wingdings" panose="05000000000000000000" pitchFamily="2" charset="2"/>
                <a:buChar char="ü"/>
              </a:pPr>
              <a:r>
                <a:rPr lang="en-US" dirty="0" err="1">
                  <a:solidFill>
                    <a:schemeClr val="accent5">
                      <a:lumMod val="50000"/>
                    </a:schemeClr>
                  </a:solidFill>
                  <a:latin typeface="Calibri" panose="020F0502020204030204" pitchFamily="34" charset="0"/>
                  <a:ea typeface="+mj-ea"/>
                  <a:cs typeface="Calibri" panose="020F0502020204030204" pitchFamily="34" charset="0"/>
                </a:rPr>
                <a:t>Điều</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phối</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viên</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Dịch</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vụ</a:t>
              </a:r>
              <a:endParaRPr lang="en-US" dirty="0">
                <a:solidFill>
                  <a:schemeClr val="accent5">
                    <a:lumMod val="50000"/>
                  </a:schemeClr>
                </a:solidFill>
                <a:latin typeface="Calibri" panose="020F0502020204030204" pitchFamily="34" charset="0"/>
                <a:ea typeface="+mj-ea"/>
                <a:cs typeface="Calibri" panose="020F0502020204030204" pitchFamily="34" charset="0"/>
              </a:endParaRPr>
            </a:p>
            <a:p>
              <a:pPr marL="342900" indent="-342900">
                <a:lnSpc>
                  <a:spcPct val="90000"/>
                </a:lnSpc>
                <a:spcBef>
                  <a:spcPct val="0"/>
                </a:spcBef>
                <a:buFont typeface="Wingdings" panose="05000000000000000000" pitchFamily="2" charset="2"/>
                <a:buChar char="ü"/>
              </a:pPr>
              <a:r>
                <a:rPr lang="en-US" dirty="0" err="1">
                  <a:solidFill>
                    <a:schemeClr val="accent5">
                      <a:lumMod val="50000"/>
                    </a:schemeClr>
                  </a:solidFill>
                  <a:latin typeface="Calibri" panose="020F0502020204030204" pitchFamily="34" charset="0"/>
                  <a:ea typeface="+mj-ea"/>
                  <a:cs typeface="Calibri" panose="020F0502020204030204" pitchFamily="34" charset="0"/>
                </a:rPr>
                <a:t>Dịch</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vụ</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Quản</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lý</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Tài</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chính</a:t>
              </a:r>
              <a:endParaRPr lang="en-US" dirty="0">
                <a:solidFill>
                  <a:schemeClr val="accent5">
                    <a:lumMod val="50000"/>
                  </a:schemeClr>
                </a:solidFill>
                <a:latin typeface="Calibri" panose="020F0502020204030204" pitchFamily="34" charset="0"/>
                <a:ea typeface="+mj-ea"/>
                <a:cs typeface="Calibri" panose="020F0502020204030204" pitchFamily="34" charset="0"/>
              </a:endParaRPr>
            </a:p>
            <a:p>
              <a:pPr marL="342900" indent="-342900">
                <a:lnSpc>
                  <a:spcPct val="90000"/>
                </a:lnSpc>
                <a:spcBef>
                  <a:spcPct val="0"/>
                </a:spcBef>
                <a:buFont typeface="Wingdings" panose="05000000000000000000" pitchFamily="2" charset="2"/>
                <a:buChar char="ü"/>
              </a:pPr>
              <a:r>
                <a:rPr lang="en-US" dirty="0" err="1">
                  <a:solidFill>
                    <a:schemeClr val="accent5">
                      <a:lumMod val="50000"/>
                    </a:schemeClr>
                  </a:solidFill>
                  <a:latin typeface="Calibri" panose="020F0502020204030204" pitchFamily="34" charset="0"/>
                  <a:ea typeface="+mj-ea"/>
                  <a:cs typeface="Calibri" panose="020F0502020204030204" pitchFamily="34" charset="0"/>
                </a:rPr>
                <a:t>Nhà</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cung</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cấp</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Dịch</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vụ</a:t>
              </a:r>
              <a:endParaRPr lang="en-US" dirty="0">
                <a:solidFill>
                  <a:schemeClr val="accent5">
                    <a:lumMod val="50000"/>
                  </a:schemeClr>
                </a:solidFill>
                <a:latin typeface="Calibri" panose="020F0502020204030204" pitchFamily="34" charset="0"/>
                <a:ea typeface="+mj-ea"/>
                <a:cs typeface="Calibri" panose="020F0502020204030204" pitchFamily="34" charset="0"/>
              </a:endParaRPr>
            </a:p>
            <a:p>
              <a:pPr marL="342900" indent="-342900">
                <a:lnSpc>
                  <a:spcPct val="90000"/>
                </a:lnSpc>
                <a:spcBef>
                  <a:spcPct val="0"/>
                </a:spcBef>
                <a:buFont typeface="Wingdings" panose="05000000000000000000" pitchFamily="2" charset="2"/>
                <a:buChar char="ü"/>
              </a:pPr>
              <a:r>
                <a:rPr lang="en-US" dirty="0" err="1">
                  <a:solidFill>
                    <a:schemeClr val="accent5">
                      <a:lumMod val="50000"/>
                    </a:schemeClr>
                  </a:solidFill>
                  <a:latin typeface="Calibri" panose="020F0502020204030204" pitchFamily="34" charset="0"/>
                  <a:ea typeface="+mj-ea"/>
                  <a:cs typeface="Calibri" panose="020F0502020204030204" pitchFamily="34" charset="0"/>
                </a:rPr>
                <a:t>Cố</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vấn</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Riêng</a:t>
              </a:r>
              <a:endParaRPr lang="en-US" dirty="0">
                <a:solidFill>
                  <a:schemeClr val="accent5">
                    <a:lumMod val="50000"/>
                  </a:schemeClr>
                </a:solidFill>
                <a:latin typeface="Calibri" panose="020F0502020204030204" pitchFamily="34" charset="0"/>
                <a:ea typeface="+mj-ea"/>
                <a:cs typeface="Calibri" panose="020F0502020204030204" pitchFamily="34" charset="0"/>
              </a:endParaRPr>
            </a:p>
            <a:p>
              <a:pPr marL="342900" indent="-342900">
                <a:lnSpc>
                  <a:spcPct val="90000"/>
                </a:lnSpc>
                <a:spcBef>
                  <a:spcPct val="0"/>
                </a:spcBef>
                <a:buFont typeface="Arial" panose="020B0604020202020204" pitchFamily="34" charset="0"/>
                <a:buChar char="•"/>
              </a:pPr>
              <a:endParaRPr lang="en-US" sz="2000" dirty="0">
                <a:solidFill>
                  <a:schemeClr val="bg1"/>
                </a:solidFill>
                <a:latin typeface="Century Gothic" panose="020B0502020202020204" pitchFamily="34" charset="0"/>
                <a:ea typeface="+mj-ea"/>
                <a:cs typeface="+mj-cs"/>
              </a:endParaRPr>
            </a:p>
          </p:txBody>
        </p:sp>
        <p:sp>
          <p:nvSpPr>
            <p:cNvPr id="18" name="TextBox 17">
              <a:extLst>
                <a:ext uri="{FF2B5EF4-FFF2-40B4-BE49-F238E27FC236}">
                  <a16:creationId xmlns:a16="http://schemas.microsoft.com/office/drawing/2014/main" id="{558A179E-A699-2245-920E-C80A0126BF0E}"/>
                </a:ext>
              </a:extLst>
            </p:cNvPr>
            <p:cNvSpPr txBox="1"/>
            <p:nvPr/>
          </p:nvSpPr>
          <p:spPr>
            <a:xfrm>
              <a:off x="7551338" y="3173079"/>
              <a:ext cx="3109170" cy="1837426"/>
            </a:xfrm>
            <a:prstGeom prst="rect">
              <a:avLst/>
            </a:prstGeom>
            <a:noFill/>
          </p:spPr>
          <p:txBody>
            <a:bodyPr wrap="square" rtlCol="0">
              <a:spAutoFit/>
            </a:bodyPr>
            <a:lstStyle/>
            <a:p>
              <a:r>
                <a:rPr lang="en-US" b="1" dirty="0">
                  <a:solidFill>
                    <a:schemeClr val="accent5">
                      <a:lumMod val="50000"/>
                    </a:schemeClr>
                  </a:solidFill>
                  <a:latin typeface="Calibri" panose="020F0502020204030204" pitchFamily="34" charset="0"/>
                  <a:cs typeface="Calibri" panose="020F0502020204030204" pitchFamily="34" charset="0"/>
                </a:rPr>
                <a:t>5 NGUYÊN TẮC</a:t>
              </a:r>
            </a:p>
            <a:p>
              <a:pPr marL="342900" indent="-342900">
                <a:lnSpc>
                  <a:spcPct val="90000"/>
                </a:lnSpc>
                <a:spcBef>
                  <a:spcPct val="0"/>
                </a:spcBef>
                <a:buFont typeface="Wingdings" panose="05000000000000000000" pitchFamily="2" charset="2"/>
                <a:buChar char="ü"/>
              </a:pPr>
              <a:r>
                <a:rPr lang="en-US" dirty="0" err="1">
                  <a:solidFill>
                    <a:schemeClr val="accent5">
                      <a:lumMod val="50000"/>
                    </a:schemeClr>
                  </a:solidFill>
                  <a:latin typeface="Calibri" panose="020F0502020204030204" pitchFamily="34" charset="0"/>
                  <a:ea typeface="+mj-ea"/>
                  <a:cs typeface="Calibri" panose="020F0502020204030204" pitchFamily="34" charset="0"/>
                </a:rPr>
                <a:t>Tự</a:t>
              </a:r>
              <a:r>
                <a:rPr lang="en-US" dirty="0">
                  <a:solidFill>
                    <a:schemeClr val="accent5">
                      <a:lumMod val="50000"/>
                    </a:schemeClr>
                  </a:solidFill>
                  <a:latin typeface="Calibri" panose="020F0502020204030204" pitchFamily="34" charset="0"/>
                  <a:ea typeface="+mj-ea"/>
                  <a:cs typeface="Calibri" panose="020F0502020204030204" pitchFamily="34" charset="0"/>
                </a:rPr>
                <a:t> do</a:t>
              </a:r>
            </a:p>
            <a:p>
              <a:pPr marL="342900" indent="-342900">
                <a:lnSpc>
                  <a:spcPct val="90000"/>
                </a:lnSpc>
                <a:spcBef>
                  <a:spcPct val="0"/>
                </a:spcBef>
                <a:buFont typeface="Wingdings" panose="05000000000000000000" pitchFamily="2" charset="2"/>
                <a:buChar char="ü"/>
              </a:pPr>
              <a:r>
                <a:rPr lang="en-US" dirty="0" err="1">
                  <a:solidFill>
                    <a:schemeClr val="accent5">
                      <a:lumMod val="50000"/>
                    </a:schemeClr>
                  </a:solidFill>
                  <a:latin typeface="Calibri" panose="020F0502020204030204" pitchFamily="34" charset="0"/>
                  <a:ea typeface="+mj-ea"/>
                  <a:cs typeface="Calibri" panose="020F0502020204030204" pitchFamily="34" charset="0"/>
                </a:rPr>
                <a:t>Thẩm</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quyền</a:t>
              </a:r>
              <a:endParaRPr lang="en-US" dirty="0">
                <a:solidFill>
                  <a:schemeClr val="accent5">
                    <a:lumMod val="50000"/>
                  </a:schemeClr>
                </a:solidFill>
                <a:latin typeface="Calibri" panose="020F0502020204030204" pitchFamily="34" charset="0"/>
                <a:ea typeface="+mj-ea"/>
                <a:cs typeface="Calibri" panose="020F0502020204030204" pitchFamily="34" charset="0"/>
              </a:endParaRPr>
            </a:p>
            <a:p>
              <a:pPr marL="342900" indent="-342900">
                <a:lnSpc>
                  <a:spcPct val="90000"/>
                </a:lnSpc>
                <a:spcBef>
                  <a:spcPct val="0"/>
                </a:spcBef>
                <a:buFont typeface="Wingdings" panose="05000000000000000000" pitchFamily="2" charset="2"/>
                <a:buChar char="ü"/>
              </a:pPr>
              <a:r>
                <a:rPr lang="en-US" dirty="0" err="1">
                  <a:solidFill>
                    <a:schemeClr val="accent5">
                      <a:lumMod val="50000"/>
                    </a:schemeClr>
                  </a:solidFill>
                  <a:latin typeface="Calibri" panose="020F0502020204030204" pitchFamily="34" charset="0"/>
                  <a:ea typeface="+mj-ea"/>
                  <a:cs typeface="Calibri" panose="020F0502020204030204" pitchFamily="34" charset="0"/>
                </a:rPr>
                <a:t>Sự</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hỗ</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trợ</a:t>
              </a:r>
              <a:r>
                <a:rPr lang="en-US" dirty="0">
                  <a:solidFill>
                    <a:schemeClr val="accent5">
                      <a:lumMod val="50000"/>
                    </a:schemeClr>
                  </a:solidFill>
                  <a:latin typeface="Calibri" panose="020F0502020204030204" pitchFamily="34" charset="0"/>
                  <a:ea typeface="+mj-ea"/>
                  <a:cs typeface="Calibri" panose="020F0502020204030204" pitchFamily="34" charset="0"/>
                </a:rPr>
                <a:t> </a:t>
              </a:r>
            </a:p>
            <a:p>
              <a:pPr marL="342900" indent="-342900">
                <a:lnSpc>
                  <a:spcPct val="90000"/>
                </a:lnSpc>
                <a:spcBef>
                  <a:spcPct val="0"/>
                </a:spcBef>
                <a:buFont typeface="Wingdings" panose="05000000000000000000" pitchFamily="2" charset="2"/>
                <a:buChar char="ü"/>
              </a:pPr>
              <a:r>
                <a:rPr lang="en-US" dirty="0" err="1">
                  <a:solidFill>
                    <a:schemeClr val="accent5">
                      <a:lumMod val="50000"/>
                    </a:schemeClr>
                  </a:solidFill>
                  <a:latin typeface="Calibri" panose="020F0502020204030204" pitchFamily="34" charset="0"/>
                  <a:ea typeface="+mj-ea"/>
                  <a:cs typeface="Calibri" panose="020F0502020204030204" pitchFamily="34" charset="0"/>
                </a:rPr>
                <a:t>Trách</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nhiệm</a:t>
              </a:r>
              <a:endParaRPr lang="en-US" dirty="0">
                <a:solidFill>
                  <a:schemeClr val="accent5">
                    <a:lumMod val="50000"/>
                  </a:schemeClr>
                </a:solidFill>
                <a:latin typeface="Calibri" panose="020F0502020204030204" pitchFamily="34" charset="0"/>
                <a:ea typeface="+mj-ea"/>
                <a:cs typeface="Calibri" panose="020F0502020204030204" pitchFamily="34" charset="0"/>
              </a:endParaRPr>
            </a:p>
            <a:p>
              <a:pPr marL="342900" indent="-342900">
                <a:lnSpc>
                  <a:spcPct val="90000"/>
                </a:lnSpc>
                <a:spcBef>
                  <a:spcPct val="0"/>
                </a:spcBef>
                <a:buFont typeface="Wingdings" panose="05000000000000000000" pitchFamily="2" charset="2"/>
                <a:buChar char="ü"/>
              </a:pPr>
              <a:r>
                <a:rPr lang="en-US" dirty="0" err="1">
                  <a:solidFill>
                    <a:schemeClr val="accent5">
                      <a:lumMod val="50000"/>
                    </a:schemeClr>
                  </a:solidFill>
                  <a:latin typeface="Calibri" panose="020F0502020204030204" pitchFamily="34" charset="0"/>
                  <a:ea typeface="+mj-ea"/>
                  <a:cs typeface="Calibri" panose="020F0502020204030204" pitchFamily="34" charset="0"/>
                </a:rPr>
                <a:t>Sự</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thừa</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nhận</a:t>
              </a:r>
              <a:endParaRPr lang="en-US" dirty="0">
                <a:solidFill>
                  <a:schemeClr val="accent5">
                    <a:lumMod val="50000"/>
                  </a:schemeClr>
                </a:solidFill>
                <a:latin typeface="Calibri" panose="020F0502020204030204" pitchFamily="34" charset="0"/>
                <a:ea typeface="+mj-ea"/>
                <a:cs typeface="Calibri" panose="020F0502020204030204" pitchFamily="34" charset="0"/>
              </a:endParaRPr>
            </a:p>
            <a:p>
              <a:pPr algn="l" defTabSz="914400" rtl="0" eaLnBrk="1" latinLnBrk="0" hangingPunct="1">
                <a:lnSpc>
                  <a:spcPct val="90000"/>
                </a:lnSpc>
                <a:spcBef>
                  <a:spcPct val="0"/>
                </a:spcBef>
                <a:buNone/>
              </a:pPr>
              <a:endParaRPr lang="en-US" sz="1600" dirty="0">
                <a:solidFill>
                  <a:schemeClr val="accent5">
                    <a:lumMod val="50000"/>
                  </a:schemeClr>
                </a:solidFill>
                <a:latin typeface="Calibri" panose="020F0502020204030204" pitchFamily="34" charset="0"/>
                <a:ea typeface="+mj-ea"/>
                <a:cs typeface="Calibri" panose="020F0502020204030204" pitchFamily="34" charset="0"/>
              </a:endParaRPr>
            </a:p>
          </p:txBody>
        </p:sp>
      </p:grpSp>
    </p:spTree>
    <p:extLst>
      <p:ext uri="{BB962C8B-B14F-4D97-AF65-F5344CB8AC3E}">
        <p14:creationId xmlns:p14="http://schemas.microsoft.com/office/powerpoint/2010/main" val="359250013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Isosceles Triangle 15"/>
          <p:cNvSpPr/>
          <p:nvPr/>
        </p:nvSpPr>
        <p:spPr>
          <a:xfrm rot="9220213">
            <a:off x="-601182" y="4082031"/>
            <a:ext cx="15108068" cy="6918578"/>
          </a:xfrm>
          <a:prstGeom prst="triangle">
            <a:avLst>
              <a:gd name="adj" fmla="val 22555"/>
            </a:avLst>
          </a:prstGeom>
          <a:solidFill>
            <a:schemeClr val="bg2">
              <a:lumMod val="2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C5873B90-0C5D-9346-B9BD-B7719D64C7D8}"/>
              </a:ext>
            </a:extLst>
          </p:cNvPr>
          <p:cNvPicPr>
            <a:picLocks noChangeAspect="1"/>
          </p:cNvPicPr>
          <p:nvPr/>
        </p:nvPicPr>
        <p:blipFill>
          <a:blip r:embed="rId3">
            <a:alphaModFix amt="20000"/>
          </a:blip>
          <a:stretch>
            <a:fillRect/>
          </a:stretch>
        </p:blipFill>
        <p:spPr>
          <a:xfrm>
            <a:off x="-49505" y="1090416"/>
            <a:ext cx="12192000" cy="6858000"/>
          </a:xfrm>
          <a:prstGeom prst="rect">
            <a:avLst/>
          </a:prstGeom>
        </p:spPr>
      </p:pic>
      <p:sp>
        <p:nvSpPr>
          <p:cNvPr id="11" name="Text Placeholder 1">
            <a:extLst>
              <a:ext uri="{FF2B5EF4-FFF2-40B4-BE49-F238E27FC236}">
                <a16:creationId xmlns:a16="http://schemas.microsoft.com/office/drawing/2014/main" id="{863255E0-38C4-1F48-93AD-B561EADF32F2}"/>
              </a:ext>
            </a:extLst>
          </p:cNvPr>
          <p:cNvSpPr>
            <a:spLocks noGrp="1"/>
          </p:cNvSpPr>
          <p:nvPr>
            <p:ph type="body" sz="quarter" idx="13"/>
          </p:nvPr>
        </p:nvSpPr>
        <p:spPr>
          <a:xfrm>
            <a:off x="105673" y="100837"/>
            <a:ext cx="7262281" cy="862561"/>
          </a:xfrm>
        </p:spPr>
        <p:txBody>
          <a:bodyPr/>
          <a:lstStyle/>
          <a:p>
            <a:r>
              <a:rPr lang="en-US" sz="2800" dirty="0">
                <a:latin typeface="Calibri" panose="020F0502020204030204" pitchFamily="34" charset="0"/>
                <a:cs typeface="Calibri" panose="020F0502020204030204" pitchFamily="34" charset="0"/>
              </a:rPr>
              <a:t>THANH TOÁN DỊCH VỤ VÀ SỰ HỖ TRỢ</a:t>
            </a:r>
          </a:p>
        </p:txBody>
      </p:sp>
      <p:sp>
        <p:nvSpPr>
          <p:cNvPr id="12" name="TextBox 11">
            <a:extLst>
              <a:ext uri="{FF2B5EF4-FFF2-40B4-BE49-F238E27FC236}">
                <a16:creationId xmlns:a16="http://schemas.microsoft.com/office/drawing/2014/main" id="{F651A8D1-99B1-4845-B85F-CCE909696BC9}"/>
              </a:ext>
            </a:extLst>
          </p:cNvPr>
          <p:cNvSpPr txBox="1"/>
          <p:nvPr/>
        </p:nvSpPr>
        <p:spPr>
          <a:xfrm>
            <a:off x="119828" y="613747"/>
            <a:ext cx="5926667" cy="476669"/>
          </a:xfrm>
          <a:prstGeom prst="rect">
            <a:avLst/>
          </a:prstGeom>
          <a:noFill/>
        </p:spPr>
        <p:txBody>
          <a:bodyPr wrap="square" rtlCol="0">
            <a:spAutoFit/>
          </a:bodyPr>
          <a:lstStyle/>
          <a:p>
            <a:pPr>
              <a:lnSpc>
                <a:spcPct val="90000"/>
              </a:lnSpc>
              <a:spcBef>
                <a:spcPct val="0"/>
              </a:spcBef>
            </a:pPr>
            <a:r>
              <a:rPr lang="en-US" sz="2700" b="1" dirty="0">
                <a:solidFill>
                  <a:schemeClr val="bg2">
                    <a:lumMod val="10000"/>
                  </a:schemeClr>
                </a:solidFill>
                <a:latin typeface="Calibri" panose="020F0502020204030204" pitchFamily="34" charset="0"/>
                <a:cs typeface="Calibri" panose="020F0502020204030204" pitchFamily="34" charset="0"/>
              </a:rPr>
              <a:t>DỊCH VỤ QUẢN LÝ TÀI CHÍNH</a:t>
            </a:r>
          </a:p>
        </p:txBody>
      </p:sp>
      <p:sp>
        <p:nvSpPr>
          <p:cNvPr id="13" name="Rectangle 12"/>
          <p:cNvSpPr/>
          <p:nvPr/>
        </p:nvSpPr>
        <p:spPr>
          <a:xfrm>
            <a:off x="-49505" y="1774656"/>
            <a:ext cx="12241505" cy="4575344"/>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2">
            <a:extLst>
              <a:ext uri="{FF2B5EF4-FFF2-40B4-BE49-F238E27FC236}">
                <a16:creationId xmlns:a16="http://schemas.microsoft.com/office/drawing/2014/main" id="{CB432CB1-C3BC-354D-A9B8-129FC577EF00}"/>
              </a:ext>
            </a:extLst>
          </p:cNvPr>
          <p:cNvGrpSpPr/>
          <p:nvPr/>
        </p:nvGrpSpPr>
        <p:grpSpPr>
          <a:xfrm>
            <a:off x="499532" y="2944806"/>
            <a:ext cx="11170087" cy="2295537"/>
            <a:chOff x="290143" y="2980530"/>
            <a:chExt cx="11360630" cy="2537781"/>
          </a:xfrm>
        </p:grpSpPr>
        <p:pic>
          <p:nvPicPr>
            <p:cNvPr id="10" name="Picture 9">
              <a:extLst>
                <a:ext uri="{FF2B5EF4-FFF2-40B4-BE49-F238E27FC236}">
                  <a16:creationId xmlns:a16="http://schemas.microsoft.com/office/drawing/2014/main" id="{3755F9E8-C864-9A47-B19C-14BF6450A206}"/>
                </a:ext>
              </a:extLst>
            </p:cNvPr>
            <p:cNvPicPr>
              <a:picLocks noChangeAspect="1"/>
            </p:cNvPicPr>
            <p:nvPr/>
          </p:nvPicPr>
          <p:blipFill>
            <a:blip r:embed="rId4"/>
            <a:stretch>
              <a:fillRect/>
            </a:stretch>
          </p:blipFill>
          <p:spPr>
            <a:xfrm>
              <a:off x="3280357" y="2994878"/>
              <a:ext cx="2501945" cy="250194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7" name="Picture 16">
              <a:extLst>
                <a:ext uri="{FF2B5EF4-FFF2-40B4-BE49-F238E27FC236}">
                  <a16:creationId xmlns:a16="http://schemas.microsoft.com/office/drawing/2014/main" id="{00C7BF1F-25A8-2141-8C9A-6B58C8817612}"/>
                </a:ext>
              </a:extLst>
            </p:cNvPr>
            <p:cNvPicPr>
              <a:picLocks noChangeAspect="1"/>
            </p:cNvPicPr>
            <p:nvPr/>
          </p:nvPicPr>
          <p:blipFill>
            <a:blip r:embed="rId5"/>
            <a:stretch>
              <a:fillRect/>
            </a:stretch>
          </p:blipFill>
          <p:spPr>
            <a:xfrm>
              <a:off x="290143" y="2994379"/>
              <a:ext cx="2498209" cy="249820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8" name="Picture 17">
              <a:extLst>
                <a:ext uri="{FF2B5EF4-FFF2-40B4-BE49-F238E27FC236}">
                  <a16:creationId xmlns:a16="http://schemas.microsoft.com/office/drawing/2014/main" id="{FF209E9D-124D-6E48-9272-080022A7E678}"/>
                </a:ext>
              </a:extLst>
            </p:cNvPr>
            <p:cNvPicPr>
              <a:picLocks noChangeAspect="1"/>
            </p:cNvPicPr>
            <p:nvPr/>
          </p:nvPicPr>
          <p:blipFill rotWithShape="1">
            <a:blip r:embed="rId6"/>
            <a:srcRect l="-3448" t="-5172" r="-3448" b="1724"/>
            <a:stretch/>
          </p:blipFill>
          <p:spPr>
            <a:xfrm>
              <a:off x="9289003" y="2980530"/>
              <a:ext cx="2361770" cy="251205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9" name="Picture 18">
              <a:extLst>
                <a:ext uri="{FF2B5EF4-FFF2-40B4-BE49-F238E27FC236}">
                  <a16:creationId xmlns:a16="http://schemas.microsoft.com/office/drawing/2014/main" id="{BE142614-2D2F-DC40-B63B-08082F4F9906}"/>
                </a:ext>
              </a:extLst>
            </p:cNvPr>
            <p:cNvPicPr>
              <a:picLocks noChangeAspect="1"/>
            </p:cNvPicPr>
            <p:nvPr/>
          </p:nvPicPr>
          <p:blipFill>
            <a:blip r:embed="rId7"/>
            <a:stretch>
              <a:fillRect/>
            </a:stretch>
          </p:blipFill>
          <p:spPr>
            <a:xfrm>
              <a:off x="6275198" y="2997402"/>
              <a:ext cx="2520909" cy="252090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sp>
        <p:nvSpPr>
          <p:cNvPr id="14" name="TextBox 13"/>
          <p:cNvSpPr txBox="1"/>
          <p:nvPr/>
        </p:nvSpPr>
        <p:spPr>
          <a:xfrm>
            <a:off x="499532" y="1855277"/>
            <a:ext cx="11108267" cy="1089529"/>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3600" b="1" dirty="0">
                <a:latin typeface="Calibri" panose="020F0502020204030204" pitchFamily="34" charset="0"/>
                <a:ea typeface="+mj-ea"/>
                <a:cs typeface="Calibri" panose="020F0502020204030204" pitchFamily="34" charset="0"/>
              </a:rPr>
              <a:t>DỊCH VỤ QUẢN LÝ TÀI CHÍNH</a:t>
            </a:r>
            <a:endParaRPr lang="en-US" sz="3600" b="1" kern="1200" dirty="0">
              <a:latin typeface="Calibri" panose="020F0502020204030204" pitchFamily="34" charset="0"/>
              <a:ea typeface="+mj-ea"/>
              <a:cs typeface="Calibri" panose="020F0502020204030204" pitchFamily="34" charset="0"/>
            </a:endParaRPr>
          </a:p>
          <a:p>
            <a:pPr algn="ctr" defTabSz="914400" rtl="0" eaLnBrk="1" latinLnBrk="0" hangingPunct="1">
              <a:lnSpc>
                <a:spcPct val="90000"/>
              </a:lnSpc>
              <a:spcBef>
                <a:spcPct val="0"/>
              </a:spcBef>
              <a:buNone/>
            </a:pPr>
            <a:r>
              <a:rPr lang="en-US" sz="3600" b="1" dirty="0">
                <a:latin typeface="Calibri" panose="020F0502020204030204" pitchFamily="34" charset="0"/>
                <a:ea typeface="+mj-ea"/>
                <a:cs typeface="Calibri" panose="020F0502020204030204" pitchFamily="34" charset="0"/>
              </a:rPr>
              <a:t>(FMS)</a:t>
            </a:r>
            <a:endParaRPr lang="en-US" sz="3600" b="1" kern="1200" dirty="0">
              <a:latin typeface="Calibri" panose="020F0502020204030204" pitchFamily="34" charset="0"/>
              <a:ea typeface="+mj-ea"/>
              <a:cs typeface="Calibri" panose="020F0502020204030204" pitchFamily="34" charset="0"/>
            </a:endParaRPr>
          </a:p>
        </p:txBody>
      </p:sp>
      <p:sp>
        <p:nvSpPr>
          <p:cNvPr id="4" name="TextBox 3">
            <a:extLst>
              <a:ext uri="{FF2B5EF4-FFF2-40B4-BE49-F238E27FC236}">
                <a16:creationId xmlns:a16="http://schemas.microsoft.com/office/drawing/2014/main" id="{1FEEF809-4372-D245-99EB-A6DA75C2C148}"/>
              </a:ext>
            </a:extLst>
          </p:cNvPr>
          <p:cNvSpPr txBox="1"/>
          <p:nvPr/>
        </p:nvSpPr>
        <p:spPr>
          <a:xfrm>
            <a:off x="521135" y="5277493"/>
            <a:ext cx="2282741" cy="757130"/>
          </a:xfrm>
          <a:prstGeom prst="rect">
            <a:avLst/>
          </a:prstGeom>
          <a:noFill/>
        </p:spPr>
        <p:txBody>
          <a:bodyPr wrap="square" rtlCol="0">
            <a:spAutoFit/>
          </a:bodyPr>
          <a:lstStyle/>
          <a:p>
            <a:pPr algn="ctr">
              <a:lnSpc>
                <a:spcPct val="90000"/>
              </a:lnSpc>
              <a:spcBef>
                <a:spcPct val="0"/>
              </a:spcBef>
            </a:pPr>
            <a:r>
              <a:rPr lang="en-US" sz="2400" dirty="0" err="1">
                <a:cs typeface="Calibri" panose="020F0502020204030204" pitchFamily="34" charset="0"/>
              </a:rPr>
              <a:t>Hỗ</a:t>
            </a:r>
            <a:r>
              <a:rPr lang="en-US" sz="2400" dirty="0">
                <a:cs typeface="Calibri" panose="020F0502020204030204" pitchFamily="34" charset="0"/>
              </a:rPr>
              <a:t> </a:t>
            </a:r>
            <a:r>
              <a:rPr lang="en-US" sz="2400" dirty="0" err="1">
                <a:cs typeface="Calibri" panose="020F0502020204030204" pitchFamily="34" charset="0"/>
              </a:rPr>
              <a:t>trợ</a:t>
            </a:r>
            <a:r>
              <a:rPr lang="en-US" sz="2400" dirty="0">
                <a:cs typeface="Calibri" panose="020F0502020204030204" pitchFamily="34" charset="0"/>
              </a:rPr>
              <a:t> </a:t>
            </a:r>
            <a:r>
              <a:rPr lang="en-US" sz="2400" dirty="0" err="1">
                <a:cs typeface="Calibri" panose="020F0502020204030204" pitchFamily="34" charset="0"/>
              </a:rPr>
              <a:t>với</a:t>
            </a:r>
            <a:r>
              <a:rPr lang="en-US" sz="2400" dirty="0">
                <a:cs typeface="Calibri" panose="020F0502020204030204" pitchFamily="34" charset="0"/>
              </a:rPr>
              <a:t> </a:t>
            </a:r>
            <a:r>
              <a:rPr lang="en-US" sz="2400" dirty="0" err="1">
                <a:cs typeface="Calibri" panose="020F0502020204030204" pitchFamily="34" charset="0"/>
              </a:rPr>
              <a:t>Kế</a:t>
            </a:r>
            <a:r>
              <a:rPr lang="en-US" sz="2400" dirty="0">
                <a:cs typeface="Calibri" panose="020F0502020204030204" pitchFamily="34" charset="0"/>
              </a:rPr>
              <a:t> </a:t>
            </a:r>
            <a:r>
              <a:rPr lang="en-US" sz="2400" dirty="0" err="1">
                <a:cs typeface="Calibri" panose="020F0502020204030204" pitchFamily="34" charset="0"/>
              </a:rPr>
              <a:t>hoạch</a:t>
            </a:r>
            <a:r>
              <a:rPr lang="en-US" sz="2400" dirty="0">
                <a:cs typeface="Calibri" panose="020F0502020204030204" pitchFamily="34" charset="0"/>
              </a:rPr>
              <a:t> </a:t>
            </a:r>
            <a:r>
              <a:rPr lang="en-US" sz="2400" dirty="0"/>
              <a:t>Chi </a:t>
            </a:r>
            <a:r>
              <a:rPr lang="en-US" sz="2400" dirty="0" err="1"/>
              <a:t>tiêu</a:t>
            </a:r>
            <a:r>
              <a:rPr lang="en-US" sz="2400" dirty="0"/>
              <a:t> </a:t>
            </a:r>
          </a:p>
        </p:txBody>
      </p:sp>
      <p:sp>
        <p:nvSpPr>
          <p:cNvPr id="20" name="TextBox 19">
            <a:extLst>
              <a:ext uri="{FF2B5EF4-FFF2-40B4-BE49-F238E27FC236}">
                <a16:creationId xmlns:a16="http://schemas.microsoft.com/office/drawing/2014/main" id="{7D999EB4-718C-5043-B233-CF6F5BA42695}"/>
              </a:ext>
            </a:extLst>
          </p:cNvPr>
          <p:cNvSpPr txBox="1"/>
          <p:nvPr/>
        </p:nvSpPr>
        <p:spPr>
          <a:xfrm>
            <a:off x="3515776" y="5305329"/>
            <a:ext cx="2312916" cy="1089529"/>
          </a:xfrm>
          <a:prstGeom prst="rect">
            <a:avLst/>
          </a:prstGeom>
          <a:noFill/>
        </p:spPr>
        <p:txBody>
          <a:bodyPr wrap="square" rtlCol="0">
            <a:spAutoFit/>
          </a:bodyPr>
          <a:lstStyle/>
          <a:p>
            <a:pPr algn="ctr">
              <a:lnSpc>
                <a:spcPct val="90000"/>
              </a:lnSpc>
              <a:spcBef>
                <a:spcPct val="0"/>
              </a:spcBef>
            </a:pPr>
            <a:r>
              <a:rPr lang="en-US" sz="2400" dirty="0" err="1">
                <a:latin typeface="Calibri" panose="020F0502020204030204" pitchFamily="34" charset="0"/>
                <a:cs typeface="Calibri" panose="020F0502020204030204" pitchFamily="34" charset="0"/>
              </a:rPr>
              <a:t>Sử</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dụng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Ngân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sách</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để</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Thanh</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toán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Dịch</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vụ</a:t>
            </a:r>
            <a:endParaRPr lang="en-US" sz="2400" dirty="0">
              <a:latin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id="{D1B4E3CF-386A-644E-B40A-DA9EAD99C893}"/>
              </a:ext>
            </a:extLst>
          </p:cNvPr>
          <p:cNvSpPr txBox="1"/>
          <p:nvPr/>
        </p:nvSpPr>
        <p:spPr>
          <a:xfrm>
            <a:off x="6423301" y="5292209"/>
            <a:ext cx="2400433" cy="1089529"/>
          </a:xfrm>
          <a:prstGeom prst="rect">
            <a:avLst/>
          </a:prstGeom>
          <a:noFill/>
        </p:spPr>
        <p:txBody>
          <a:bodyPr wrap="square" rtlCol="0">
            <a:spAutoFit/>
          </a:bodyPr>
          <a:lstStyle/>
          <a:p>
            <a:pPr algn="ctr">
              <a:lnSpc>
                <a:spcPct val="90000"/>
              </a:lnSpc>
              <a:spcBef>
                <a:spcPct val="0"/>
              </a:spcBef>
            </a:pPr>
            <a:r>
              <a:rPr lang="en-US" sz="2400" dirty="0" err="1">
                <a:latin typeface="Calibri" panose="020F0502020204030204" pitchFamily="34" charset="0"/>
                <a:cs typeface="Calibri" panose="020F0502020204030204" pitchFamily="34" charset="0"/>
              </a:rPr>
              <a:t>Cung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cấp</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Bản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Tổng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hợp</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Hàng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tháng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cho</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bạn</a:t>
            </a:r>
            <a:endParaRPr lang="en-US" sz="2400" dirty="0">
              <a:latin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0B0EDDE3-5078-254A-A7E5-9E0A07926586}"/>
              </a:ext>
            </a:extLst>
          </p:cNvPr>
          <p:cNvSpPr txBox="1"/>
          <p:nvPr/>
        </p:nvSpPr>
        <p:spPr>
          <a:xfrm>
            <a:off x="9125347" y="5277493"/>
            <a:ext cx="2766385" cy="766364"/>
          </a:xfrm>
          <a:prstGeom prst="rect">
            <a:avLst/>
          </a:prstGeom>
          <a:noFill/>
        </p:spPr>
        <p:txBody>
          <a:bodyPr wrap="square" rtlCol="0">
            <a:spAutoFit/>
          </a:bodyPr>
          <a:lstStyle/>
          <a:p>
            <a:pPr algn="ctr">
              <a:lnSpc>
                <a:spcPct val="90000"/>
              </a:lnSpc>
              <a:spcBef>
                <a:spcPct val="0"/>
              </a:spcBef>
            </a:pPr>
            <a:r>
              <a:rPr lang="en-US" sz="2400" dirty="0" err="1">
                <a:cs typeface="Calibri" panose="020F0502020204030204" pitchFamily="34" charset="0"/>
              </a:rPr>
              <a:t>Kiểm</a:t>
            </a:r>
            <a:r>
              <a:rPr lang="en-US" sz="2400" dirty="0">
                <a:cs typeface="Calibri" panose="020F0502020204030204" pitchFamily="34" charset="0"/>
              </a:rPr>
              <a:t> </a:t>
            </a:r>
            <a:r>
              <a:rPr lang="en-US" sz="2400" dirty="0" err="1">
                <a:cs typeface="Calibri" panose="020F0502020204030204" pitchFamily="34" charset="0"/>
              </a:rPr>
              <a:t>tra</a:t>
            </a:r>
            <a:r>
              <a:rPr lang="en-US" sz="2400" dirty="0">
                <a:cs typeface="Calibri" panose="020F0502020204030204" pitchFamily="34" charset="0"/>
              </a:rPr>
              <a:t> </a:t>
            </a:r>
            <a:r>
              <a:rPr lang="en-US" sz="2400" dirty="0" err="1">
                <a:cs typeface="Calibri" panose="020F0502020204030204" pitchFamily="34" charset="0"/>
              </a:rPr>
              <a:t>Lý</a:t>
            </a:r>
            <a:r>
              <a:rPr lang="en-US" sz="2400" dirty="0">
                <a:cs typeface="Calibri" panose="020F0502020204030204" pitchFamily="34" charset="0"/>
              </a:rPr>
              <a:t> </a:t>
            </a:r>
            <a:r>
              <a:rPr lang="en-US" sz="2400" dirty="0" err="1">
                <a:cs typeface="Calibri" panose="020F0502020204030204" pitchFamily="34" charset="0"/>
              </a:rPr>
              <a:t>lịch</a:t>
            </a:r>
            <a:r>
              <a:rPr lang="en-US" sz="2400" dirty="0">
                <a:cs typeface="Calibri" panose="020F0502020204030204" pitchFamily="34" charset="0"/>
              </a:rPr>
              <a:t> </a:t>
            </a:r>
            <a:r>
              <a:rPr lang="en-US" sz="2400" dirty="0" err="1">
                <a:cs typeface="Calibri" panose="020F0502020204030204" pitchFamily="34" charset="0"/>
              </a:rPr>
              <a:t>và</a:t>
            </a:r>
            <a:r>
              <a:rPr lang="en-US" sz="2400" dirty="0">
                <a:cs typeface="Calibri" panose="020F0502020204030204" pitchFamily="34" charset="0"/>
              </a:rPr>
              <a:t> </a:t>
            </a:r>
            <a:r>
              <a:rPr lang="en-US" sz="2400" dirty="0" err="1">
                <a:cs typeface="Calibri" panose="020F0502020204030204" pitchFamily="34" charset="0"/>
              </a:rPr>
              <a:t>Bằng</a:t>
            </a:r>
            <a:r>
              <a:rPr lang="en-US" sz="2400" dirty="0">
                <a:cs typeface="Calibri" panose="020F0502020204030204" pitchFamily="34" charset="0"/>
              </a:rPr>
              <a:t> </a:t>
            </a:r>
            <a:r>
              <a:rPr lang="en-US" sz="2400" dirty="0" err="1">
                <a:cs typeface="Calibri" panose="020F0502020204030204" pitchFamily="34" charset="0"/>
              </a:rPr>
              <a:t>cấp</a:t>
            </a:r>
            <a:endParaRPr lang="en-US" sz="2400" dirty="0">
              <a:cs typeface="Calibri" panose="020F0502020204030204" pitchFamily="34" charset="0"/>
            </a:endParaRPr>
          </a:p>
        </p:txBody>
      </p:sp>
    </p:spTree>
    <p:extLst>
      <p:ext uri="{BB962C8B-B14F-4D97-AF65-F5344CB8AC3E}">
        <p14:creationId xmlns:p14="http://schemas.microsoft.com/office/powerpoint/2010/main" val="185273817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Isosceles Triangle 9"/>
          <p:cNvSpPr/>
          <p:nvPr/>
        </p:nvSpPr>
        <p:spPr>
          <a:xfrm rot="9220213">
            <a:off x="-601181" y="4153588"/>
            <a:ext cx="15108068" cy="6918578"/>
          </a:xfrm>
          <a:prstGeom prst="triangle">
            <a:avLst>
              <a:gd name="adj" fmla="val 22555"/>
            </a:avLst>
          </a:prstGeom>
          <a:solidFill>
            <a:schemeClr val="bg1">
              <a:lumMod val="65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a:off x="1654623" y="3478032"/>
            <a:ext cx="4531003" cy="317484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lumMod val="25000"/>
                </a:schemeClr>
              </a:solidFill>
            </a:endParaRPr>
          </a:p>
        </p:txBody>
      </p:sp>
      <p:sp>
        <p:nvSpPr>
          <p:cNvPr id="4" name="Text Placeholder 1">
            <a:extLst>
              <a:ext uri="{FF2B5EF4-FFF2-40B4-BE49-F238E27FC236}">
                <a16:creationId xmlns:a16="http://schemas.microsoft.com/office/drawing/2014/main" id="{863255E0-38C4-1F48-93AD-B561EADF32F2}"/>
              </a:ext>
            </a:extLst>
          </p:cNvPr>
          <p:cNvSpPr>
            <a:spLocks noGrp="1"/>
          </p:cNvSpPr>
          <p:nvPr>
            <p:ph type="body" sz="quarter" idx="13"/>
          </p:nvPr>
        </p:nvSpPr>
        <p:spPr>
          <a:xfrm>
            <a:off x="105673" y="100837"/>
            <a:ext cx="7313546" cy="862561"/>
          </a:xfrm>
        </p:spPr>
        <p:txBody>
          <a:bodyPr/>
          <a:lstStyle/>
          <a:p>
            <a:r>
              <a:rPr lang="en-US" sz="2800" dirty="0">
                <a:latin typeface="Calibri" panose="020F0502020204030204" pitchFamily="34" charset="0"/>
                <a:cs typeface="Calibri" panose="020F0502020204030204" pitchFamily="34" charset="0"/>
              </a:rPr>
              <a:t>THANH TOÁN DỊCH VỤ VÀ SỰ HỖ TRỢ</a:t>
            </a:r>
          </a:p>
        </p:txBody>
      </p:sp>
      <p:sp>
        <p:nvSpPr>
          <p:cNvPr id="5" name="TextBox 4">
            <a:extLst>
              <a:ext uri="{FF2B5EF4-FFF2-40B4-BE49-F238E27FC236}">
                <a16:creationId xmlns:a16="http://schemas.microsoft.com/office/drawing/2014/main" id="{F651A8D1-99B1-4845-B85F-CCE909696BC9}"/>
              </a:ext>
            </a:extLst>
          </p:cNvPr>
          <p:cNvSpPr txBox="1"/>
          <p:nvPr/>
        </p:nvSpPr>
        <p:spPr>
          <a:xfrm>
            <a:off x="119828" y="630522"/>
            <a:ext cx="5926667" cy="476669"/>
          </a:xfrm>
          <a:prstGeom prst="rect">
            <a:avLst/>
          </a:prstGeom>
          <a:noFill/>
        </p:spPr>
        <p:txBody>
          <a:bodyPr wrap="square" rtlCol="0">
            <a:spAutoFit/>
          </a:bodyPr>
          <a:lstStyle/>
          <a:p>
            <a:pPr>
              <a:lnSpc>
                <a:spcPct val="90000"/>
              </a:lnSpc>
              <a:spcBef>
                <a:spcPct val="0"/>
              </a:spcBef>
            </a:pPr>
            <a:r>
              <a:rPr lang="en-US" sz="2700" b="1" dirty="0">
                <a:solidFill>
                  <a:schemeClr val="bg2">
                    <a:lumMod val="10000"/>
                  </a:schemeClr>
                </a:solidFill>
                <a:latin typeface="Calibri" panose="020F0502020204030204" pitchFamily="34" charset="0"/>
                <a:cs typeface="Calibri" panose="020F0502020204030204" pitchFamily="34" charset="0"/>
              </a:rPr>
              <a:t>DỊCH VỤ QUẢN LÝ TÀI CHÍNH</a:t>
            </a:r>
          </a:p>
        </p:txBody>
      </p:sp>
      <p:sp>
        <p:nvSpPr>
          <p:cNvPr id="14" name="TextBox 13"/>
          <p:cNvSpPr txBox="1"/>
          <p:nvPr/>
        </p:nvSpPr>
        <p:spPr>
          <a:xfrm>
            <a:off x="2463838" y="1205081"/>
            <a:ext cx="7165315" cy="547842"/>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3200" b="1" kern="1200" dirty="0" err="1">
                <a:latin typeface="Calibri" panose="020F0502020204030204" pitchFamily="34" charset="0"/>
                <a:ea typeface="+mj-ea"/>
                <a:cs typeface="Calibri" panose="020F0502020204030204" pitchFamily="34" charset="0"/>
              </a:rPr>
              <a:t>Mối</a:t>
            </a:r>
            <a:r>
              <a:rPr lang="en-US" sz="3200" b="1" kern="1200" dirty="0">
                <a:latin typeface="Calibri" panose="020F0502020204030204" pitchFamily="34" charset="0"/>
                <a:ea typeface="+mj-ea"/>
                <a:cs typeface="Calibri" panose="020F0502020204030204" pitchFamily="34" charset="0"/>
              </a:rPr>
              <a:t> </a:t>
            </a:r>
            <a:r>
              <a:rPr lang="en-US" sz="3200" b="1" kern="1200" dirty="0" err="1">
                <a:latin typeface="Calibri" panose="020F0502020204030204" pitchFamily="34" charset="0"/>
                <a:ea typeface="+mj-ea"/>
                <a:cs typeface="Calibri" panose="020F0502020204030204" pitchFamily="34" charset="0"/>
              </a:rPr>
              <a:t>quan</a:t>
            </a:r>
            <a:r>
              <a:rPr lang="en-US" sz="3200" b="1" kern="1200" dirty="0">
                <a:latin typeface="Calibri" panose="020F0502020204030204" pitchFamily="34" charset="0"/>
                <a:ea typeface="+mj-ea"/>
                <a:cs typeface="Calibri" panose="020F0502020204030204" pitchFamily="34" charset="0"/>
              </a:rPr>
              <a:t> </a:t>
            </a:r>
            <a:r>
              <a:rPr lang="en-US" sz="3200" b="1" kern="1200" dirty="0" err="1">
                <a:latin typeface="Calibri" panose="020F0502020204030204" pitchFamily="34" charset="0"/>
                <a:ea typeface="+mj-ea"/>
                <a:cs typeface="Calibri" panose="020F0502020204030204" pitchFamily="34" charset="0"/>
              </a:rPr>
              <a:t>hệ</a:t>
            </a:r>
            <a:r>
              <a:rPr lang="en-US" sz="3200" b="1" kern="1200" dirty="0">
                <a:latin typeface="Calibri" panose="020F0502020204030204" pitchFamily="34" charset="0"/>
                <a:ea typeface="+mj-ea"/>
                <a:cs typeface="Calibri" panose="020F0502020204030204" pitchFamily="34" charset="0"/>
              </a:rPr>
              <a:t> </a:t>
            </a:r>
            <a:r>
              <a:rPr lang="en-US" sz="3200" b="1" kern="1200" dirty="0" err="1">
                <a:latin typeface="Calibri" panose="020F0502020204030204" pitchFamily="34" charset="0"/>
                <a:ea typeface="+mj-ea"/>
                <a:cs typeface="Calibri" panose="020F0502020204030204" pitchFamily="34" charset="0"/>
              </a:rPr>
              <a:t>với</a:t>
            </a:r>
            <a:r>
              <a:rPr lang="en-US" sz="3200" b="1" kern="1200" dirty="0">
                <a:latin typeface="Calibri" panose="020F0502020204030204" pitchFamily="34" charset="0"/>
                <a:ea typeface="+mj-ea"/>
                <a:cs typeface="Calibri" panose="020F0502020204030204" pitchFamily="34" charset="0"/>
              </a:rPr>
              <a:t> FMS </a:t>
            </a:r>
            <a:r>
              <a:rPr lang="en-US" sz="3200" b="1" kern="1200" dirty="0" err="1">
                <a:latin typeface="Calibri" panose="020F0502020204030204" pitchFamily="34" charset="0"/>
                <a:ea typeface="+mj-ea"/>
                <a:cs typeface="Calibri" panose="020F0502020204030204" pitchFamily="34" charset="0"/>
              </a:rPr>
              <a:t>của</a:t>
            </a:r>
            <a:r>
              <a:rPr lang="en-US" sz="3200" b="1" kern="1200" dirty="0">
                <a:latin typeface="Calibri" panose="020F0502020204030204" pitchFamily="34" charset="0"/>
                <a:ea typeface="+mj-ea"/>
                <a:cs typeface="Calibri" panose="020F0502020204030204" pitchFamily="34" charset="0"/>
              </a:rPr>
              <a:t> </a:t>
            </a:r>
            <a:r>
              <a:rPr lang="en-US" sz="3200" b="1" kern="1200" dirty="0" err="1">
                <a:latin typeface="Century Gothic" panose="020B0502020202020204" pitchFamily="34" charset="0"/>
                <a:ea typeface="+mj-ea"/>
                <a:cs typeface="+mj-cs"/>
              </a:rPr>
              <a:t>Bạn</a:t>
            </a:r>
            <a:endParaRPr lang="en-US" sz="3200" b="1" kern="1200" dirty="0">
              <a:latin typeface="Century Gothic" panose="020B0502020202020204" pitchFamily="34" charset="0"/>
              <a:ea typeface="+mj-ea"/>
              <a:cs typeface="+mj-cs"/>
            </a:endParaRPr>
          </a:p>
        </p:txBody>
      </p:sp>
      <p:sp>
        <p:nvSpPr>
          <p:cNvPr id="15" name="Rectangle 14"/>
          <p:cNvSpPr/>
          <p:nvPr/>
        </p:nvSpPr>
        <p:spPr>
          <a:xfrm>
            <a:off x="311616" y="1795394"/>
            <a:ext cx="11556923" cy="1496073"/>
          </a:xfrm>
          <a:prstGeom prst="rect">
            <a:avLst/>
          </a:prstGeom>
          <a:ln>
            <a:solidFill>
              <a:schemeClr val="tx1">
                <a:lumMod val="75000"/>
                <a:lumOff val="2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a:latin typeface="Calibri" panose="020F0502020204030204" pitchFamily="34" charset="0"/>
                <a:cs typeface="Calibri" panose="020F0502020204030204" pitchFamily="34" charset="0"/>
              </a:rPr>
              <a:t>FMS </a:t>
            </a:r>
            <a:r>
              <a:rPr lang="en-US" sz="2800" dirty="0" err="1">
                <a:latin typeface="Calibri" panose="020F0502020204030204" pitchFamily="34" charset="0"/>
                <a:cs typeface="Calibri" panose="020F0502020204030204" pitchFamily="34" charset="0"/>
              </a:rPr>
              <a:t>cung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cấp</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các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dịch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vụ</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và</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hỗ</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trợ</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theo</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nhu</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cầu</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cụ</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thể</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của</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bạn</a:t>
            </a:r>
            <a:r>
              <a:rPr lang="en-US" sz="2800"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Làm</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thế</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nào</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bạn</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xác</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định</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mối</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quan</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hệ</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đó</a:t>
            </a:r>
            <a:r>
              <a:rPr lang="en-US" sz="2800" b="1" dirty="0">
                <a:latin typeface="Calibri" panose="020F0502020204030204" pitchFamily="34" charset="0"/>
                <a:cs typeface="Calibri" panose="020F0502020204030204" pitchFamily="34" charset="0"/>
              </a:rPr>
              <a:t>?</a:t>
            </a:r>
          </a:p>
        </p:txBody>
      </p:sp>
      <p:sp>
        <p:nvSpPr>
          <p:cNvPr id="19" name="TextBox 18"/>
          <p:cNvSpPr txBox="1"/>
          <p:nvPr/>
        </p:nvSpPr>
        <p:spPr>
          <a:xfrm>
            <a:off x="2810615" y="3524495"/>
            <a:ext cx="2052194" cy="1532727"/>
          </a:xfrm>
          <a:prstGeom prst="rect">
            <a:avLst/>
          </a:prstGeom>
          <a:noFill/>
        </p:spPr>
        <p:txBody>
          <a:bodyPr wrap="square" rtlCol="0">
            <a:spAutoFit/>
          </a:bodyPr>
          <a:lstStyle/>
          <a:p>
            <a:pPr algn="ctr">
              <a:lnSpc>
                <a:spcPct val="90000"/>
              </a:lnSpc>
              <a:spcBef>
                <a:spcPct val="0"/>
              </a:spcBef>
            </a:pPr>
            <a:r>
              <a:rPr lang="en-US" sz="2800" b="1" dirty="0" err="1">
                <a:solidFill>
                  <a:schemeClr val="bg1"/>
                </a:solidFill>
                <a:latin typeface="Calibri" panose="020F0502020204030204" pitchFamily="34" charset="0"/>
                <a:cs typeface="Calibri" panose="020F0502020204030204" pitchFamily="34" charset="0"/>
              </a:rPr>
              <a:t>Bạn</a:t>
            </a:r>
            <a:r>
              <a:rPr lang="en-US" sz="2800" b="1" dirty="0">
                <a:solidFill>
                  <a:schemeClr val="bg1"/>
                </a:solidFill>
                <a:latin typeface="Calibri" panose="020F0502020204030204" pitchFamily="34" charset="0"/>
                <a:cs typeface="Calibri" panose="020F0502020204030204" pitchFamily="34" charset="0"/>
              </a:rPr>
              <a:t> </a:t>
            </a:r>
            <a:r>
              <a:rPr lang="en-US" sz="2800" b="1" dirty="0" err="1">
                <a:solidFill>
                  <a:schemeClr val="bg1"/>
                </a:solidFill>
                <a:latin typeface="Calibri" panose="020F0502020204030204" pitchFamily="34" charset="0"/>
                <a:cs typeface="Calibri" panose="020F0502020204030204" pitchFamily="34" charset="0"/>
              </a:rPr>
              <a:t>sẽ</a:t>
            </a:r>
            <a:r>
              <a:rPr lang="en-US" sz="2800" b="1" dirty="0">
                <a:solidFill>
                  <a:schemeClr val="bg1"/>
                </a:solidFill>
                <a:latin typeface="Calibri" panose="020F0502020204030204" pitchFamily="34" charset="0"/>
                <a:cs typeface="Calibri" panose="020F0502020204030204" pitchFamily="34" charset="0"/>
              </a:rPr>
              <a:t> </a:t>
            </a:r>
            <a:r>
              <a:rPr lang="en-US" sz="2800" b="1" dirty="0" err="1">
                <a:solidFill>
                  <a:schemeClr val="bg1"/>
                </a:solidFill>
                <a:latin typeface="Calibri" panose="020F0502020204030204" pitchFamily="34" charset="0"/>
                <a:cs typeface="Calibri" panose="020F0502020204030204" pitchFamily="34" charset="0"/>
              </a:rPr>
              <a:t>có</a:t>
            </a:r>
            <a:r>
              <a:rPr lang="en-US" sz="2800" b="1" dirty="0">
                <a:solidFill>
                  <a:schemeClr val="bg1"/>
                </a:solidFill>
                <a:latin typeface="Calibri" panose="020F0502020204030204" pitchFamily="34" charset="0"/>
                <a:cs typeface="Calibri" panose="020F0502020204030204" pitchFamily="34" charset="0"/>
              </a:rPr>
              <a:t> </a:t>
            </a:r>
            <a:r>
              <a:rPr lang="en-US" sz="2800" b="1" dirty="0" err="1">
                <a:solidFill>
                  <a:schemeClr val="bg1"/>
                </a:solidFill>
                <a:latin typeface="Calibri" panose="020F0502020204030204" pitchFamily="34" charset="0"/>
                <a:cs typeface="Calibri" panose="020F0502020204030204" pitchFamily="34" charset="0"/>
              </a:rPr>
              <a:t>nhân</a:t>
            </a:r>
            <a:r>
              <a:rPr lang="en-US" sz="2800" b="1" dirty="0">
                <a:solidFill>
                  <a:schemeClr val="bg1"/>
                </a:solidFill>
                <a:latin typeface="Calibri" panose="020F0502020204030204" pitchFamily="34" charset="0"/>
                <a:cs typeface="Calibri" panose="020F0502020204030204" pitchFamily="34" charset="0"/>
              </a:rPr>
              <a:t> </a:t>
            </a:r>
            <a:r>
              <a:rPr lang="en-US" sz="2800" b="1" dirty="0" err="1">
                <a:solidFill>
                  <a:schemeClr val="bg1"/>
                </a:solidFill>
                <a:latin typeface="Calibri" panose="020F0502020204030204" pitchFamily="34" charset="0"/>
                <a:cs typeface="Calibri" panose="020F0502020204030204" pitchFamily="34" charset="0"/>
              </a:rPr>
              <a:t>viên</a:t>
            </a:r>
            <a:r>
              <a:rPr lang="en-US" sz="2800" b="1" dirty="0">
                <a:solidFill>
                  <a:schemeClr val="bg1"/>
                </a:solidFill>
                <a:latin typeface="Calibri" panose="020F0502020204030204" pitchFamily="34" charset="0"/>
                <a:cs typeface="Calibri" panose="020F0502020204030204" pitchFamily="34" charset="0"/>
              </a:rPr>
              <a:t> </a:t>
            </a:r>
            <a:r>
              <a:rPr lang="en-US" sz="2800" b="1" dirty="0" err="1">
                <a:solidFill>
                  <a:schemeClr val="bg1"/>
                </a:solidFill>
                <a:latin typeface="Calibri" panose="020F0502020204030204" pitchFamily="34" charset="0"/>
                <a:cs typeface="Calibri" panose="020F0502020204030204" pitchFamily="34" charset="0"/>
              </a:rPr>
              <a:t>không</a:t>
            </a:r>
            <a:r>
              <a:rPr lang="en-US" sz="2800" b="1" dirty="0">
                <a:solidFill>
                  <a:schemeClr val="bg1"/>
                </a:solidFill>
                <a:latin typeface="Calibri" panose="020F0502020204030204" pitchFamily="34" charset="0"/>
                <a:cs typeface="Calibri" panose="020F0502020204030204" pitchFamily="34" charset="0"/>
              </a:rPr>
              <a:t>?</a:t>
            </a:r>
          </a:p>
          <a:p>
            <a:pPr algn="l" defTabSz="914400" rtl="0" eaLnBrk="1" latinLnBrk="0" hangingPunct="1">
              <a:lnSpc>
                <a:spcPct val="90000"/>
              </a:lnSpc>
              <a:spcBef>
                <a:spcPct val="0"/>
              </a:spcBef>
              <a:buNone/>
            </a:pPr>
            <a:endParaRPr lang="en-US" sz="2000" kern="1200" dirty="0">
              <a:solidFill>
                <a:schemeClr val="accent5">
                  <a:lumMod val="50000"/>
                </a:schemeClr>
              </a:solidFill>
              <a:latin typeface="Century Gothic" panose="020B0502020202020204" pitchFamily="34" charset="0"/>
              <a:ea typeface="+mj-ea"/>
              <a:cs typeface="+mj-cs"/>
            </a:endParaRPr>
          </a:p>
        </p:txBody>
      </p:sp>
      <p:sp>
        <p:nvSpPr>
          <p:cNvPr id="23" name="Rectangle 22"/>
          <p:cNvSpPr/>
          <p:nvPr/>
        </p:nvSpPr>
        <p:spPr>
          <a:xfrm>
            <a:off x="5926666" y="3478032"/>
            <a:ext cx="4357642" cy="31748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1" name="TextBox 20"/>
          <p:cNvSpPr txBox="1"/>
          <p:nvPr/>
        </p:nvSpPr>
        <p:spPr>
          <a:xfrm>
            <a:off x="6254243" y="3569676"/>
            <a:ext cx="3702487" cy="1266501"/>
          </a:xfrm>
          <a:prstGeom prst="rect">
            <a:avLst/>
          </a:prstGeom>
          <a:noFill/>
        </p:spPr>
        <p:txBody>
          <a:bodyPr wrap="square" rtlCol="0">
            <a:spAutoFit/>
          </a:bodyPr>
          <a:lstStyle/>
          <a:p>
            <a:pPr algn="ctr">
              <a:lnSpc>
                <a:spcPct val="90000"/>
              </a:lnSpc>
              <a:spcBef>
                <a:spcPct val="0"/>
              </a:spcBef>
            </a:pPr>
            <a:r>
              <a:rPr lang="en-US" sz="2800" b="1" dirty="0" err="1">
                <a:latin typeface="Calibri" panose="020F0502020204030204" pitchFamily="34" charset="0"/>
                <a:cs typeface="Calibri" panose="020F0502020204030204" pitchFamily="34" charset="0"/>
              </a:rPr>
              <a:t>Mối</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quan</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hệ</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của</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bạn</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với</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nhân</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viên</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của</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bạn</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là</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gì</a:t>
            </a:r>
            <a:r>
              <a:rPr lang="en-US" sz="2800" b="1" dirty="0">
                <a:latin typeface="Calibri" panose="020F0502020204030204" pitchFamily="34" charset="0"/>
                <a:cs typeface="Calibri" panose="020F0502020204030204" pitchFamily="34" charset="0"/>
              </a:rPr>
              <a:t>? </a:t>
            </a:r>
            <a:endParaRPr lang="en-US" sz="2000" kern="1200" dirty="0">
              <a:solidFill>
                <a:schemeClr val="accent5">
                  <a:lumMod val="50000"/>
                </a:schemeClr>
              </a:solidFill>
              <a:latin typeface="Calibri" panose="020F0502020204030204" pitchFamily="34" charset="0"/>
              <a:ea typeface="+mj-ea"/>
              <a:cs typeface="Calibri" panose="020F0502020204030204" pitchFamily="34" charset="0"/>
            </a:endParaRPr>
          </a:p>
        </p:txBody>
      </p:sp>
      <p:sp>
        <p:nvSpPr>
          <p:cNvPr id="11" name="Oval 10"/>
          <p:cNvSpPr/>
          <p:nvPr/>
        </p:nvSpPr>
        <p:spPr>
          <a:xfrm>
            <a:off x="3157591" y="4948964"/>
            <a:ext cx="1335314" cy="1262743"/>
          </a:xfrm>
          <a:prstGeom prst="ellipse">
            <a:avLst/>
          </a:prstGeom>
          <a:blipFill dpi="0" rotWithShape="1">
            <a:blip r:embed="rId3"/>
            <a:srcRect/>
            <a:stretch>
              <a:fillRect l="-8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6600" b="1" dirty="0">
              <a:solidFill>
                <a:schemeClr val="tx1"/>
              </a:solidFill>
              <a:effectLst>
                <a:outerShdw blurRad="38100" dist="38100" dir="2700000" algn="tl">
                  <a:srgbClr val="000000">
                    <a:alpha val="43137"/>
                  </a:srgbClr>
                </a:outerShdw>
              </a:effectLst>
              <a:latin typeface="Century Gothic" panose="020B0502020202020204" pitchFamily="34" charset="0"/>
            </a:endParaRPr>
          </a:p>
        </p:txBody>
      </p:sp>
      <p:pic>
        <p:nvPicPr>
          <p:cNvPr id="12" name="Picture 11" descr="Icon Leader Leadership · Free image on Pixabay"/>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419219" y="4914295"/>
            <a:ext cx="1345729" cy="133207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1498838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651A8D1-99B1-4845-B85F-CCE909696BC9}"/>
              </a:ext>
            </a:extLst>
          </p:cNvPr>
          <p:cNvSpPr txBox="1"/>
          <p:nvPr/>
        </p:nvSpPr>
        <p:spPr>
          <a:xfrm>
            <a:off x="105673" y="628582"/>
            <a:ext cx="5926667" cy="466281"/>
          </a:xfrm>
          <a:prstGeom prst="rect">
            <a:avLst/>
          </a:prstGeom>
          <a:noFill/>
        </p:spPr>
        <p:txBody>
          <a:bodyPr wrap="square" rtlCol="0">
            <a:spAutoFit/>
          </a:bodyPr>
          <a:lstStyle/>
          <a:p>
            <a:pPr>
              <a:lnSpc>
                <a:spcPct val="90000"/>
              </a:lnSpc>
              <a:spcBef>
                <a:spcPct val="0"/>
              </a:spcBef>
            </a:pPr>
            <a:r>
              <a:rPr lang="en-US" sz="2700" b="1" dirty="0">
                <a:solidFill>
                  <a:schemeClr val="bg2">
                    <a:lumMod val="10000"/>
                  </a:schemeClr>
                </a:solidFill>
                <a:latin typeface="Calibri" panose="020F0502020204030204" pitchFamily="34" charset="0"/>
                <a:cs typeface="Calibri" panose="020F0502020204030204" pitchFamily="34" charset="0"/>
              </a:rPr>
              <a:t>DỊCH VỤ QUẢN LÝ TÀI CHÍNH</a:t>
            </a:r>
          </a:p>
        </p:txBody>
      </p:sp>
      <p:sp>
        <p:nvSpPr>
          <p:cNvPr id="5" name="Text Placeholder 1">
            <a:extLst>
              <a:ext uri="{FF2B5EF4-FFF2-40B4-BE49-F238E27FC236}">
                <a16:creationId xmlns:a16="http://schemas.microsoft.com/office/drawing/2014/main" id="{863255E0-38C4-1F48-93AD-B561EADF32F2}"/>
              </a:ext>
            </a:extLst>
          </p:cNvPr>
          <p:cNvSpPr>
            <a:spLocks noGrp="1"/>
          </p:cNvSpPr>
          <p:nvPr>
            <p:ph type="body" sz="quarter" idx="13"/>
          </p:nvPr>
        </p:nvSpPr>
        <p:spPr>
          <a:xfrm>
            <a:off x="105673" y="100837"/>
            <a:ext cx="7080625" cy="862561"/>
          </a:xfrm>
        </p:spPr>
        <p:txBody>
          <a:bodyPr/>
          <a:lstStyle/>
          <a:p>
            <a:r>
              <a:rPr lang="en-US" sz="2800" dirty="0">
                <a:latin typeface="Calibri" panose="020F0502020204030204" pitchFamily="34" charset="0"/>
                <a:cs typeface="Calibri" panose="020F0502020204030204" pitchFamily="34" charset="0"/>
              </a:rPr>
              <a:t>THANH TOÁN DỊCH VỤ VÀ SỰ HỖ TRỢ</a:t>
            </a:r>
          </a:p>
        </p:txBody>
      </p:sp>
      <p:sp>
        <p:nvSpPr>
          <p:cNvPr id="7" name="Oval 6"/>
          <p:cNvSpPr/>
          <p:nvPr/>
        </p:nvSpPr>
        <p:spPr>
          <a:xfrm>
            <a:off x="5405361" y="1181261"/>
            <a:ext cx="1335314" cy="1262743"/>
          </a:xfrm>
          <a:prstGeom prst="ellipse">
            <a:avLst/>
          </a:prstGeom>
          <a:blipFill dpi="0" rotWithShape="1">
            <a:blip r:embed="rId3"/>
            <a:srcRect/>
            <a:stretch>
              <a:fillRect l="-8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6600" b="1" dirty="0">
                <a:solidFill>
                  <a:schemeClr val="tx1"/>
                </a:solidFill>
                <a:effectLst>
                  <a:outerShdw blurRad="38100" dist="38100" dir="2700000" algn="tl">
                    <a:srgbClr val="000000">
                      <a:alpha val="43137"/>
                    </a:srgbClr>
                  </a:outerShdw>
                </a:effectLst>
                <a:latin typeface="Century Gothic" panose="020B0502020202020204" pitchFamily="34" charset="0"/>
              </a:rPr>
              <a:t>?</a:t>
            </a:r>
          </a:p>
        </p:txBody>
      </p:sp>
      <p:pic>
        <p:nvPicPr>
          <p:cNvPr id="32" name="Picture 31" descr="Team:Berkeley/Methods/Protocols - 2013.igem.org"/>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542599" y="1181261"/>
            <a:ext cx="1280160" cy="124540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3" name="Oval 32"/>
          <p:cNvSpPr>
            <a:spLocks/>
          </p:cNvSpPr>
          <p:nvPr/>
        </p:nvSpPr>
        <p:spPr>
          <a:xfrm>
            <a:off x="1931592" y="1194050"/>
            <a:ext cx="1280160" cy="1270239"/>
          </a:xfrm>
          <a:prstGeom prst="ellipse">
            <a:avLst/>
          </a:prstGeom>
          <a:blipFill dpi="0" rotWithShape="1">
            <a:blip r:embed="rId5">
              <a:extLst>
                <a:ext uri="{BEBA8EAE-BF5A-486C-A8C5-ECC9F3942E4B}">
                  <a14:imgProps xmlns:a14="http://schemas.microsoft.com/office/drawing/2010/main">
                    <a14:imgLayer r:embed="rId6">
                      <a14:imgEffect>
                        <a14:saturation sat="255000"/>
                      </a14:imgEffect>
                    </a14:imgLayer>
                  </a14:imgProps>
                </a:ext>
              </a:extLst>
            </a:blip>
            <a:srcRect/>
            <a:stretch>
              <a:fillRect l="7000" r="-2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ight Arrow 39"/>
          <p:cNvSpPr/>
          <p:nvPr/>
        </p:nvSpPr>
        <p:spPr>
          <a:xfrm>
            <a:off x="3423705" y="1582057"/>
            <a:ext cx="1830466" cy="391886"/>
          </a:xfrm>
          <a:prstGeom prst="rightArrow">
            <a:avLst>
              <a:gd name="adj1" fmla="val 50000"/>
              <a:gd name="adj2" fmla="val 96667"/>
            </a:avLst>
          </a:prstGeom>
          <a:solidFill>
            <a:schemeClr val="bg1">
              <a:lumMod val="5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cxnSp>
        <p:nvCxnSpPr>
          <p:cNvPr id="46" name="Straight Connector 45"/>
          <p:cNvCxnSpPr>
            <a:cxnSpLocks/>
          </p:cNvCxnSpPr>
          <p:nvPr/>
        </p:nvCxnSpPr>
        <p:spPr>
          <a:xfrm flipV="1">
            <a:off x="1198292" y="2176408"/>
            <a:ext cx="4266334" cy="3140554"/>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FC986F49-94E2-B040-9132-ADC9FD030A69}"/>
              </a:ext>
            </a:extLst>
          </p:cNvPr>
          <p:cNvCxnSpPr>
            <a:cxnSpLocks/>
          </p:cNvCxnSpPr>
          <p:nvPr/>
        </p:nvCxnSpPr>
        <p:spPr>
          <a:xfrm>
            <a:off x="6740675" y="2135965"/>
            <a:ext cx="4060392" cy="3244177"/>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2EED4357-DB00-AA46-9919-05FC2A268142}"/>
              </a:ext>
            </a:extLst>
          </p:cNvPr>
          <p:cNvCxnSpPr>
            <a:cxnSpLocks/>
            <a:stCxn id="52" idx="0"/>
          </p:cNvCxnSpPr>
          <p:nvPr/>
        </p:nvCxnSpPr>
        <p:spPr>
          <a:xfrm flipH="1" flipV="1">
            <a:off x="6117330" y="2289804"/>
            <a:ext cx="127320" cy="2915852"/>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grpSp>
        <p:nvGrpSpPr>
          <p:cNvPr id="19" name="Group 18"/>
          <p:cNvGrpSpPr/>
          <p:nvPr/>
        </p:nvGrpSpPr>
        <p:grpSpPr>
          <a:xfrm>
            <a:off x="1997666" y="2687044"/>
            <a:ext cx="2199776" cy="2142018"/>
            <a:chOff x="7891707" y="3788113"/>
            <a:chExt cx="1984486" cy="1951007"/>
          </a:xfrm>
        </p:grpSpPr>
        <p:pic>
          <p:nvPicPr>
            <p:cNvPr id="17" name="Picture 16" descr="Office building icon | Flickr - Photo Sharing!"/>
            <p:cNvPicPr>
              <a:picLocks noChangeAspect="1"/>
            </p:cNvPicPr>
            <p:nvPr/>
          </p:nvPicPr>
          <p:blipFill rotWithShape="1">
            <a:blip r:embed="rId7" cstate="print">
              <a:extLst>
                <a:ext uri="{28A0092B-C50C-407E-A947-70E740481C1C}">
                  <a14:useLocalDpi xmlns:a14="http://schemas.microsoft.com/office/drawing/2010/main" val="0"/>
                </a:ext>
              </a:extLst>
            </a:blip>
            <a:srcRect l="-1" t="-2" r="-18152" b="-14215"/>
            <a:stretch/>
          </p:blipFill>
          <p:spPr>
            <a:xfrm>
              <a:off x="7891707" y="3788113"/>
              <a:ext cx="1984486" cy="1951007"/>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8" name="Picture 17" descr="File:Icon of three people in different shades of grey.svg - Wikimedia Commons"/>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06151" y="4449701"/>
              <a:ext cx="1105017" cy="1123836"/>
            </a:xfrm>
            <a:prstGeom prst="rect">
              <a:avLst/>
            </a:prstGeom>
          </p:spPr>
        </p:pic>
      </p:grpSp>
      <p:sp>
        <p:nvSpPr>
          <p:cNvPr id="29" name="Oval 28"/>
          <p:cNvSpPr/>
          <p:nvPr/>
        </p:nvSpPr>
        <p:spPr>
          <a:xfrm>
            <a:off x="298994" y="5205656"/>
            <a:ext cx="1632597" cy="1437229"/>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latin typeface="Calibri" panose="020F0502020204030204" pitchFamily="34" charset="0"/>
                <a:cs typeface="Calibri" panose="020F0502020204030204" pitchFamily="34" charset="0"/>
              </a:rPr>
              <a:t>Người</a:t>
            </a:r>
            <a:r>
              <a:rPr lang="en-US" dirty="0">
                <a:solidFill>
                  <a:schemeClr val="tx1"/>
                </a:solidFill>
                <a:latin typeface="Calibri" panose="020F0502020204030204" pitchFamily="34" charset="0"/>
                <a:cs typeface="Calibri" panose="020F0502020204030204" pitchFamily="34" charset="0"/>
              </a:rPr>
              <a:t> </a:t>
            </a:r>
            <a:r>
              <a:rPr lang="en-US" dirty="0" err="1">
                <a:solidFill>
                  <a:schemeClr val="tx1"/>
                </a:solidFill>
                <a:latin typeface="Calibri" panose="020F0502020204030204" pitchFamily="34" charset="0"/>
                <a:cs typeface="Calibri" panose="020F0502020204030204" pitchFamily="34" charset="0"/>
              </a:rPr>
              <a:t>thanh</a:t>
            </a:r>
            <a:r>
              <a:rPr lang="en-US" dirty="0">
                <a:solidFill>
                  <a:schemeClr val="tx1"/>
                </a:solidFill>
                <a:latin typeface="Calibri" panose="020F0502020204030204" pitchFamily="34" charset="0"/>
                <a:cs typeface="Calibri" panose="020F0502020204030204" pitchFamily="34" charset="0"/>
              </a:rPr>
              <a:t> </a:t>
            </a:r>
            <a:r>
              <a:rPr lang="en-US" dirty="0" err="1">
                <a:solidFill>
                  <a:schemeClr val="tx1"/>
                </a:solidFill>
                <a:latin typeface="Calibri" panose="020F0502020204030204" pitchFamily="34" charset="0"/>
                <a:cs typeface="Calibri" panose="020F0502020204030204" pitchFamily="34" charset="0"/>
              </a:rPr>
              <a:t>toán</a:t>
            </a:r>
            <a:r>
              <a:rPr lang="en-US" dirty="0">
                <a:solidFill>
                  <a:schemeClr val="tx1"/>
                </a:solidFill>
                <a:latin typeface="Calibri" panose="020F0502020204030204" pitchFamily="34" charset="0"/>
                <a:cs typeface="Calibri" panose="020F0502020204030204" pitchFamily="34" charset="0"/>
              </a:rPr>
              <a:t> </a:t>
            </a:r>
            <a:r>
              <a:rPr lang="en-US" dirty="0" err="1">
                <a:solidFill>
                  <a:schemeClr val="tx1"/>
                </a:solidFill>
                <a:latin typeface="Calibri" panose="020F0502020204030204" pitchFamily="34" charset="0"/>
                <a:cs typeface="Calibri" panose="020F0502020204030204" pitchFamily="34" charset="0"/>
              </a:rPr>
              <a:t>Hoá</a:t>
            </a:r>
            <a:r>
              <a:rPr lang="en-US" dirty="0">
                <a:solidFill>
                  <a:schemeClr val="tx1"/>
                </a:solidFill>
                <a:latin typeface="Calibri" panose="020F0502020204030204" pitchFamily="34" charset="0"/>
                <a:cs typeface="Calibri" panose="020F0502020204030204" pitchFamily="34" charset="0"/>
              </a:rPr>
              <a:t> </a:t>
            </a:r>
            <a:r>
              <a:rPr lang="en-US" dirty="0" err="1">
                <a:solidFill>
                  <a:schemeClr val="tx1"/>
                </a:solidFill>
                <a:latin typeface="Calibri" panose="020F0502020204030204" pitchFamily="34" charset="0"/>
                <a:cs typeface="Calibri" panose="020F0502020204030204" pitchFamily="34" charset="0"/>
              </a:rPr>
              <a:t>đơn</a:t>
            </a:r>
            <a:endParaRPr lang="en-US" dirty="0">
              <a:solidFill>
                <a:schemeClr val="tx1"/>
              </a:solidFill>
              <a:latin typeface="Calibri" panose="020F0502020204030204" pitchFamily="34" charset="0"/>
              <a:cs typeface="Calibri" panose="020F0502020204030204" pitchFamily="34" charset="0"/>
            </a:endParaRPr>
          </a:p>
        </p:txBody>
      </p:sp>
      <p:pic>
        <p:nvPicPr>
          <p:cNvPr id="24" name="Picture 23" descr="Icon Leader Leadership · Free image on Pixabay">
            <a:extLst>
              <a:ext uri="{FF2B5EF4-FFF2-40B4-BE49-F238E27FC236}">
                <a16:creationId xmlns:a16="http://schemas.microsoft.com/office/drawing/2014/main" id="{28491993-C6F1-D74A-B084-215D066B980A}"/>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022330" y="2841064"/>
            <a:ext cx="2163968" cy="214201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25" name="Group 24">
            <a:extLst>
              <a:ext uri="{FF2B5EF4-FFF2-40B4-BE49-F238E27FC236}">
                <a16:creationId xmlns:a16="http://schemas.microsoft.com/office/drawing/2014/main" id="{6B472805-AC51-F746-ABBE-4687D0460810}"/>
              </a:ext>
            </a:extLst>
          </p:cNvPr>
          <p:cNvGrpSpPr/>
          <p:nvPr/>
        </p:nvGrpSpPr>
        <p:grpSpPr>
          <a:xfrm>
            <a:off x="7822332" y="2426662"/>
            <a:ext cx="2223903" cy="2251864"/>
            <a:chOff x="3197978" y="3371458"/>
            <a:chExt cx="2883507" cy="2811628"/>
          </a:xfrm>
        </p:grpSpPr>
        <p:grpSp>
          <p:nvGrpSpPr>
            <p:cNvPr id="26" name="Group 25">
              <a:extLst>
                <a:ext uri="{FF2B5EF4-FFF2-40B4-BE49-F238E27FC236}">
                  <a16:creationId xmlns:a16="http://schemas.microsoft.com/office/drawing/2014/main" id="{9A8572EF-C9AA-AC4B-99F6-CA5EB51B6D25}"/>
                </a:ext>
              </a:extLst>
            </p:cNvPr>
            <p:cNvGrpSpPr/>
            <p:nvPr/>
          </p:nvGrpSpPr>
          <p:grpSpPr>
            <a:xfrm>
              <a:off x="3197978" y="3371458"/>
              <a:ext cx="2883507" cy="2811628"/>
              <a:chOff x="1422400" y="3512457"/>
              <a:chExt cx="3077029" cy="2820740"/>
            </a:xfrm>
          </p:grpSpPr>
          <p:sp>
            <p:nvSpPr>
              <p:cNvPr id="30" name="Oval 29">
                <a:extLst>
                  <a:ext uri="{FF2B5EF4-FFF2-40B4-BE49-F238E27FC236}">
                    <a16:creationId xmlns:a16="http://schemas.microsoft.com/office/drawing/2014/main" id="{FC14B43B-18A3-F443-B4B4-098606D82CC8}"/>
                  </a:ext>
                </a:extLst>
              </p:cNvPr>
              <p:cNvSpPr/>
              <p:nvPr/>
            </p:nvSpPr>
            <p:spPr>
              <a:xfrm>
                <a:off x="1422400" y="3512457"/>
                <a:ext cx="3077029" cy="282074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 name="Picture 30" descr="Icon Leader Leadership · Free image on Pixabay">
                <a:extLst>
                  <a:ext uri="{FF2B5EF4-FFF2-40B4-BE49-F238E27FC236}">
                    <a16:creationId xmlns:a16="http://schemas.microsoft.com/office/drawing/2014/main" id="{33A3B143-3647-024E-9383-D1EB1B45F81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535969" y="4107955"/>
                <a:ext cx="1656921" cy="1581911"/>
              </a:xfrm>
              <a:prstGeom prst="rect">
                <a:avLst/>
              </a:prstGeom>
              <a:ln>
                <a:noFill/>
              </a:ln>
              <a:effectLst>
                <a:softEdge rad="112500"/>
              </a:effectLst>
            </p:spPr>
          </p:pic>
          <p:pic>
            <p:nvPicPr>
              <p:cNvPr id="34" name="Picture 33" descr="Bulletproof Home Defense: Tactics You Can Enact Now to Secure Your Safety">
                <a:extLst>
                  <a:ext uri="{FF2B5EF4-FFF2-40B4-BE49-F238E27FC236}">
                    <a16:creationId xmlns:a16="http://schemas.microsoft.com/office/drawing/2014/main" id="{98991411-E611-9F42-876F-C7B89EF1D4A1}"/>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l="-12753" t="-28441" r="-12753" b="-28441"/>
              <a:stretch/>
            </p:blipFill>
            <p:spPr>
              <a:xfrm>
                <a:off x="2963206" y="4176435"/>
                <a:ext cx="1474474" cy="1361231"/>
              </a:xfrm>
              <a:prstGeom prst="rect">
                <a:avLst/>
              </a:prstGeom>
              <a:ln>
                <a:noFill/>
              </a:ln>
              <a:effectLst>
                <a:outerShdw blurRad="292100" dist="139700" dir="2700000" algn="tl" rotWithShape="0">
                  <a:srgbClr val="333333">
                    <a:alpha val="65000"/>
                  </a:srgbClr>
                </a:outerShdw>
              </a:effectLst>
            </p:spPr>
          </p:pic>
        </p:grpSp>
        <p:sp>
          <p:nvSpPr>
            <p:cNvPr id="27" name="&quot;No&quot; Symbol 26">
              <a:extLst>
                <a:ext uri="{FF2B5EF4-FFF2-40B4-BE49-F238E27FC236}">
                  <a16:creationId xmlns:a16="http://schemas.microsoft.com/office/drawing/2014/main" id="{1861849B-726D-F94C-83CE-EE4255B467B1}"/>
                </a:ext>
              </a:extLst>
            </p:cNvPr>
            <p:cNvSpPr/>
            <p:nvPr/>
          </p:nvSpPr>
          <p:spPr>
            <a:xfrm>
              <a:off x="4641878" y="4154126"/>
              <a:ext cx="1284787" cy="1304257"/>
            </a:xfrm>
            <a:prstGeom prst="noSmoking">
              <a:avLst>
                <a:gd name="adj" fmla="val 381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52" name="Oval 51">
            <a:extLst>
              <a:ext uri="{FF2B5EF4-FFF2-40B4-BE49-F238E27FC236}">
                <a16:creationId xmlns:a16="http://schemas.microsoft.com/office/drawing/2014/main" id="{8BDCC180-17D8-E447-AB38-3972474BADED}"/>
              </a:ext>
            </a:extLst>
          </p:cNvPr>
          <p:cNvSpPr/>
          <p:nvPr/>
        </p:nvSpPr>
        <p:spPr>
          <a:xfrm>
            <a:off x="5472680" y="5205656"/>
            <a:ext cx="1543940" cy="1437229"/>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err="1">
                <a:solidFill>
                  <a:schemeClr val="tx1"/>
                </a:solidFill>
                <a:latin typeface="Calibri" panose="020F0502020204030204" pitchFamily="34" charset="0"/>
                <a:cs typeface="Calibri" panose="020F0502020204030204" pitchFamily="34" charset="0"/>
              </a:rPr>
              <a:t>Chủ</a:t>
            </a:r>
            <a:r>
              <a:rPr lang="en-US" sz="1600" dirty="0">
                <a:solidFill>
                  <a:schemeClr val="tx1"/>
                </a:solidFill>
                <a:latin typeface="Calibri" panose="020F0502020204030204" pitchFamily="34" charset="0"/>
                <a:cs typeface="Calibri" panose="020F0502020204030204" pitchFamily="34" charset="0"/>
              </a:rPr>
              <a:t> </a:t>
            </a:r>
            <a:r>
              <a:rPr lang="en-US" sz="1600" dirty="0" err="1">
                <a:solidFill>
                  <a:schemeClr val="tx1"/>
                </a:solidFill>
                <a:latin typeface="Calibri" panose="020F0502020204030204" pitchFamily="34" charset="0"/>
                <a:cs typeface="Calibri" panose="020F0502020204030204" pitchFamily="34" charset="0"/>
              </a:rPr>
              <a:t>lao</a:t>
            </a:r>
            <a:r>
              <a:rPr lang="en-US" sz="1600" dirty="0">
                <a:solidFill>
                  <a:schemeClr val="tx1"/>
                </a:solidFill>
                <a:latin typeface="Calibri" panose="020F0502020204030204" pitchFamily="34" charset="0"/>
                <a:cs typeface="Calibri" panose="020F0502020204030204" pitchFamily="34" charset="0"/>
              </a:rPr>
              <a:t> </a:t>
            </a:r>
            <a:r>
              <a:rPr lang="en-US" sz="1600" dirty="0" err="1">
                <a:solidFill>
                  <a:schemeClr val="tx1"/>
                </a:solidFill>
                <a:latin typeface="Calibri" panose="020F0502020204030204" pitchFamily="34" charset="0"/>
                <a:cs typeface="Calibri" panose="020F0502020204030204" pitchFamily="34" charset="0"/>
              </a:rPr>
              <a:t>động</a:t>
            </a:r>
            <a:r>
              <a:rPr lang="en-US" sz="1600" dirty="0">
                <a:solidFill>
                  <a:schemeClr val="tx1"/>
                </a:solidFill>
                <a:latin typeface="Calibri" panose="020F0502020204030204" pitchFamily="34" charset="0"/>
                <a:cs typeface="Calibri" panose="020F0502020204030204" pitchFamily="34" charset="0"/>
              </a:rPr>
              <a:t> </a:t>
            </a:r>
            <a:r>
              <a:rPr lang="en-US" sz="1600" dirty="0" err="1">
                <a:solidFill>
                  <a:schemeClr val="tx1"/>
                </a:solidFill>
                <a:latin typeface="Calibri" panose="020F0502020204030204" pitchFamily="34" charset="0"/>
                <a:cs typeface="Calibri" panose="020F0502020204030204" pitchFamily="34" charset="0"/>
              </a:rPr>
              <a:t>Duy</a:t>
            </a:r>
            <a:r>
              <a:rPr lang="en-US" sz="1600" dirty="0">
                <a:solidFill>
                  <a:schemeClr val="tx1"/>
                </a:solidFill>
                <a:latin typeface="Calibri" panose="020F0502020204030204" pitchFamily="34" charset="0"/>
                <a:cs typeface="Calibri" panose="020F0502020204030204" pitchFamily="34" charset="0"/>
              </a:rPr>
              <a:t> </a:t>
            </a:r>
            <a:r>
              <a:rPr lang="en-US" sz="1600" dirty="0" err="1">
                <a:solidFill>
                  <a:schemeClr val="tx1"/>
                </a:solidFill>
                <a:latin typeface="Calibri" panose="020F0502020204030204" pitchFamily="34" charset="0"/>
                <a:cs typeface="Calibri" panose="020F0502020204030204" pitchFamily="34" charset="0"/>
              </a:rPr>
              <a:t>nhất</a:t>
            </a:r>
            <a:endParaRPr lang="en-US" sz="1600" dirty="0">
              <a:solidFill>
                <a:schemeClr val="tx1"/>
              </a:solidFill>
              <a:latin typeface="Calibri" panose="020F0502020204030204" pitchFamily="34" charset="0"/>
              <a:cs typeface="Calibri" panose="020F0502020204030204" pitchFamily="34" charset="0"/>
            </a:endParaRPr>
          </a:p>
        </p:txBody>
      </p:sp>
      <p:sp>
        <p:nvSpPr>
          <p:cNvPr id="53" name="Oval 52">
            <a:extLst>
              <a:ext uri="{FF2B5EF4-FFF2-40B4-BE49-F238E27FC236}">
                <a16:creationId xmlns:a16="http://schemas.microsoft.com/office/drawing/2014/main" id="{382EEE18-A9BF-E341-BA29-D2CA26D26300}"/>
              </a:ext>
            </a:extLst>
          </p:cNvPr>
          <p:cNvSpPr/>
          <p:nvPr/>
        </p:nvSpPr>
        <p:spPr>
          <a:xfrm>
            <a:off x="10487608" y="5205657"/>
            <a:ext cx="1604363" cy="1424728"/>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pPr algn="ctr"/>
            <a:r>
              <a:rPr lang="en-US" sz="1600" dirty="0" err="1">
                <a:solidFill>
                  <a:schemeClr val="tx1"/>
                </a:solidFill>
                <a:latin typeface="Calibri" panose="020F0502020204030204" pitchFamily="34" charset="0"/>
                <a:cs typeface="Calibri" panose="020F0502020204030204" pitchFamily="34" charset="0"/>
              </a:rPr>
              <a:t>Đồng</a:t>
            </a:r>
            <a:r>
              <a:rPr lang="en-US" sz="1600" dirty="0">
                <a:solidFill>
                  <a:schemeClr val="tx1"/>
                </a:solidFill>
                <a:latin typeface="Calibri" panose="020F0502020204030204" pitchFamily="34" charset="0"/>
                <a:cs typeface="Calibri" panose="020F0502020204030204" pitchFamily="34" charset="0"/>
              </a:rPr>
              <a:t> </a:t>
            </a:r>
            <a:r>
              <a:rPr lang="en-US" sz="1600" dirty="0" err="1">
                <a:solidFill>
                  <a:schemeClr val="tx1"/>
                </a:solidFill>
                <a:latin typeface="Calibri" panose="020F0502020204030204" pitchFamily="34" charset="0"/>
                <a:cs typeface="Calibri" panose="020F0502020204030204" pitchFamily="34" charset="0"/>
              </a:rPr>
              <a:t>sở</a:t>
            </a:r>
            <a:r>
              <a:rPr lang="en-US" sz="1600" dirty="0">
                <a:solidFill>
                  <a:schemeClr val="tx1"/>
                </a:solidFill>
                <a:latin typeface="Calibri" panose="020F0502020204030204" pitchFamily="34" charset="0"/>
                <a:cs typeface="Calibri" panose="020F0502020204030204" pitchFamily="34" charset="0"/>
              </a:rPr>
              <a:t> </a:t>
            </a:r>
            <a:r>
              <a:rPr lang="en-US" sz="1600" dirty="0" err="1">
                <a:solidFill>
                  <a:schemeClr val="tx1"/>
                </a:solidFill>
                <a:latin typeface="Calibri" panose="020F0502020204030204" pitchFamily="34" charset="0"/>
                <a:cs typeface="Calibri" panose="020F0502020204030204" pitchFamily="34" charset="0"/>
              </a:rPr>
              <a:t>hữu</a:t>
            </a:r>
            <a:r>
              <a:rPr lang="en-US" sz="1600" dirty="0">
                <a:solidFill>
                  <a:schemeClr val="tx1"/>
                </a:solidFill>
                <a:latin typeface="Calibri" panose="020F0502020204030204" pitchFamily="34" charset="0"/>
                <a:cs typeface="Calibri" panose="020F0502020204030204" pitchFamily="34" charset="0"/>
              </a:rPr>
              <a:t> </a:t>
            </a:r>
          </a:p>
          <a:p>
            <a:pPr algn="ctr"/>
            <a:r>
              <a:rPr lang="en-US" sz="1600" dirty="0">
                <a:solidFill>
                  <a:schemeClr val="tx1"/>
                </a:solidFill>
                <a:latin typeface="Calibri" panose="020F0502020204030204" pitchFamily="34" charset="0"/>
                <a:cs typeface="Calibri" panose="020F0502020204030204" pitchFamily="34" charset="0"/>
              </a:rPr>
              <a:t>Lao </a:t>
            </a:r>
            <a:r>
              <a:rPr lang="en-US" sz="1600" dirty="0" err="1">
                <a:solidFill>
                  <a:schemeClr val="tx1"/>
                </a:solidFill>
                <a:latin typeface="Calibri" panose="020F0502020204030204" pitchFamily="34" charset="0"/>
                <a:cs typeface="Calibri" panose="020F0502020204030204" pitchFamily="34" charset="0"/>
              </a:rPr>
              <a:t>động</a:t>
            </a:r>
            <a:endParaRPr lang="en-US"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0872990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06CE992-9B5F-0F4D-8B7A-84FF112DBF7E}"/>
              </a:ext>
            </a:extLst>
          </p:cNvPr>
          <p:cNvSpPr/>
          <p:nvPr/>
        </p:nvSpPr>
        <p:spPr>
          <a:xfrm>
            <a:off x="105673" y="1097906"/>
            <a:ext cx="11941184" cy="576009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 Placeholder 1">
            <a:extLst>
              <a:ext uri="{FF2B5EF4-FFF2-40B4-BE49-F238E27FC236}">
                <a16:creationId xmlns:a16="http://schemas.microsoft.com/office/drawing/2014/main" id="{E2A9CA91-337C-AD4F-A903-C1E657C00B9D}"/>
              </a:ext>
            </a:extLst>
          </p:cNvPr>
          <p:cNvSpPr>
            <a:spLocks noGrp="1"/>
          </p:cNvSpPr>
          <p:nvPr>
            <p:ph type="body" sz="quarter" idx="13"/>
          </p:nvPr>
        </p:nvSpPr>
        <p:spPr>
          <a:xfrm>
            <a:off x="105673" y="100837"/>
            <a:ext cx="7477489" cy="862561"/>
          </a:xfrm>
        </p:spPr>
        <p:txBody>
          <a:bodyPr/>
          <a:lstStyle/>
          <a:p>
            <a:r>
              <a:rPr lang="en-US" sz="2800" dirty="0">
                <a:latin typeface="Calibri" panose="020F0502020204030204" pitchFamily="34" charset="0"/>
                <a:cs typeface="Calibri" panose="020F0502020204030204" pitchFamily="34" charset="0"/>
              </a:rPr>
              <a:t>THANH TOÁN DỊCH VỤ VÀ SỰ HỖ TRỢ</a:t>
            </a:r>
          </a:p>
        </p:txBody>
      </p:sp>
      <p:sp>
        <p:nvSpPr>
          <p:cNvPr id="2" name="Rectangle 1">
            <a:extLst>
              <a:ext uri="{FF2B5EF4-FFF2-40B4-BE49-F238E27FC236}">
                <a16:creationId xmlns:a16="http://schemas.microsoft.com/office/drawing/2014/main" id="{CE49A5DF-72AE-E748-A0A9-15A5E053D43D}"/>
              </a:ext>
            </a:extLst>
          </p:cNvPr>
          <p:cNvSpPr/>
          <p:nvPr/>
        </p:nvSpPr>
        <p:spPr>
          <a:xfrm>
            <a:off x="77706" y="631625"/>
            <a:ext cx="4293483" cy="466281"/>
          </a:xfrm>
          <a:prstGeom prst="rect">
            <a:avLst/>
          </a:prstGeom>
        </p:spPr>
        <p:txBody>
          <a:bodyPr wrap="none">
            <a:spAutoFit/>
          </a:bodyPr>
          <a:lstStyle/>
          <a:p>
            <a:pPr>
              <a:lnSpc>
                <a:spcPct val="90000"/>
              </a:lnSpc>
              <a:spcBef>
                <a:spcPct val="0"/>
              </a:spcBef>
            </a:pPr>
            <a:r>
              <a:rPr lang="en-US" sz="2700" b="1" dirty="0">
                <a:solidFill>
                  <a:schemeClr val="bg2">
                    <a:lumMod val="10000"/>
                  </a:schemeClr>
                </a:solidFill>
                <a:latin typeface="Calibri" panose="020F0502020204030204" pitchFamily="34" charset="0"/>
                <a:cs typeface="Calibri" panose="020F0502020204030204" pitchFamily="34" charset="0"/>
              </a:rPr>
              <a:t>DỊCH VỤ QUẢN LÝ TÀI CHÍNH</a:t>
            </a:r>
          </a:p>
        </p:txBody>
      </p:sp>
      <p:sp>
        <p:nvSpPr>
          <p:cNvPr id="4" name="Rectangle 3">
            <a:extLst>
              <a:ext uri="{FF2B5EF4-FFF2-40B4-BE49-F238E27FC236}">
                <a16:creationId xmlns:a16="http://schemas.microsoft.com/office/drawing/2014/main" id="{0C12B373-5528-9F42-9F1E-27DEBFD28349}"/>
              </a:ext>
            </a:extLst>
          </p:cNvPr>
          <p:cNvSpPr/>
          <p:nvPr/>
        </p:nvSpPr>
        <p:spPr>
          <a:xfrm>
            <a:off x="303068" y="1232414"/>
            <a:ext cx="11526073" cy="5357072"/>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E5FDCB60-BB20-C14E-B8BE-0CDFAAE342F5}"/>
              </a:ext>
            </a:extLst>
          </p:cNvPr>
          <p:cNvSpPr txBox="1"/>
          <p:nvPr/>
        </p:nvSpPr>
        <p:spPr>
          <a:xfrm>
            <a:off x="2274627" y="1310754"/>
            <a:ext cx="7582954" cy="757130"/>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4800" b="1" kern="1200" dirty="0" err="1">
                <a:latin typeface="Calibri" panose="020F0502020204030204" pitchFamily="34" charset="0"/>
                <a:ea typeface="+mj-ea"/>
                <a:cs typeface="Calibri" panose="020F0502020204030204" pitchFamily="34" charset="0"/>
              </a:rPr>
              <a:t>Người</a:t>
            </a:r>
            <a:r>
              <a:rPr lang="en-US" sz="4800" b="1" kern="1200" dirty="0">
                <a:latin typeface="Calibri" panose="020F0502020204030204" pitchFamily="34" charset="0"/>
                <a:ea typeface="+mj-ea"/>
                <a:cs typeface="Calibri" panose="020F0502020204030204" pitchFamily="34" charset="0"/>
              </a:rPr>
              <a:t> </a:t>
            </a:r>
            <a:r>
              <a:rPr lang="en-US" sz="4800" b="1" dirty="0" err="1">
                <a:latin typeface="Calibri" panose="020F0502020204030204" pitchFamily="34" charset="0"/>
                <a:ea typeface="+mj-ea"/>
                <a:cs typeface="Calibri" panose="020F0502020204030204" pitchFamily="34" charset="0"/>
              </a:rPr>
              <a:t>t</a:t>
            </a:r>
            <a:r>
              <a:rPr lang="en-US" sz="4800" b="1" kern="1200" dirty="0" err="1">
                <a:latin typeface="Calibri" panose="020F0502020204030204" pitchFamily="34" charset="0"/>
                <a:ea typeface="+mj-ea"/>
                <a:cs typeface="Calibri" panose="020F0502020204030204" pitchFamily="34" charset="0"/>
              </a:rPr>
              <a:t>hanh</a:t>
            </a:r>
            <a:r>
              <a:rPr lang="en-US" sz="4800" b="1" kern="1200" dirty="0">
                <a:latin typeface="Calibri" panose="020F0502020204030204" pitchFamily="34" charset="0"/>
                <a:ea typeface="+mj-ea"/>
                <a:cs typeface="Calibri" panose="020F0502020204030204" pitchFamily="34" charset="0"/>
              </a:rPr>
              <a:t> </a:t>
            </a:r>
            <a:r>
              <a:rPr lang="en-US" sz="4800" b="1" kern="1200" dirty="0" err="1">
                <a:latin typeface="Calibri" panose="020F0502020204030204" pitchFamily="34" charset="0"/>
                <a:ea typeface="+mj-ea"/>
                <a:cs typeface="Calibri" panose="020F0502020204030204" pitchFamily="34" charset="0"/>
              </a:rPr>
              <a:t>toán</a:t>
            </a:r>
            <a:r>
              <a:rPr lang="en-US" sz="4800" b="1" kern="1200" dirty="0">
                <a:latin typeface="Calibri" panose="020F0502020204030204" pitchFamily="34" charset="0"/>
                <a:ea typeface="+mj-ea"/>
                <a:cs typeface="Calibri" panose="020F0502020204030204" pitchFamily="34" charset="0"/>
              </a:rPr>
              <a:t> </a:t>
            </a:r>
            <a:r>
              <a:rPr lang="en-US" sz="4800" b="1" kern="1200" dirty="0" err="1">
                <a:latin typeface="Calibri" panose="020F0502020204030204" pitchFamily="34" charset="0"/>
                <a:ea typeface="+mj-ea"/>
                <a:cs typeface="Calibri" panose="020F0502020204030204" pitchFamily="34" charset="0"/>
              </a:rPr>
              <a:t>Hoá</a:t>
            </a:r>
            <a:r>
              <a:rPr lang="en-US" sz="4800" b="1" kern="1200" dirty="0">
                <a:latin typeface="Calibri" panose="020F0502020204030204" pitchFamily="34" charset="0"/>
                <a:ea typeface="+mj-ea"/>
                <a:cs typeface="Calibri" panose="020F0502020204030204" pitchFamily="34" charset="0"/>
              </a:rPr>
              <a:t> </a:t>
            </a:r>
            <a:r>
              <a:rPr lang="en-US" sz="4800" b="1" kern="1200" dirty="0" err="1">
                <a:latin typeface="Calibri" panose="020F0502020204030204" pitchFamily="34" charset="0"/>
                <a:ea typeface="+mj-ea"/>
                <a:cs typeface="Calibri" panose="020F0502020204030204" pitchFamily="34" charset="0"/>
              </a:rPr>
              <a:t>đơn</a:t>
            </a:r>
            <a:endParaRPr lang="en-US" sz="4800" b="1" kern="1200" dirty="0">
              <a:latin typeface="Calibri" panose="020F0502020204030204" pitchFamily="34" charset="0"/>
              <a:ea typeface="+mj-ea"/>
              <a:cs typeface="Calibri" panose="020F0502020204030204" pitchFamily="34" charset="0"/>
            </a:endParaRPr>
          </a:p>
        </p:txBody>
      </p:sp>
      <p:grpSp>
        <p:nvGrpSpPr>
          <p:cNvPr id="28" name="Group 27"/>
          <p:cNvGrpSpPr/>
          <p:nvPr/>
        </p:nvGrpSpPr>
        <p:grpSpPr>
          <a:xfrm>
            <a:off x="866238" y="2084370"/>
            <a:ext cx="10459731" cy="2066892"/>
            <a:chOff x="935645" y="2123004"/>
            <a:chExt cx="10459731" cy="2066892"/>
          </a:xfrm>
        </p:grpSpPr>
        <p:pic>
          <p:nvPicPr>
            <p:cNvPr id="10" name="Picture 9" descr="File:Starting-Online-Business.jpg - Wikimedia Common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15238" y="2203997"/>
              <a:ext cx="1880138" cy="190084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8">
              <a:extLst>
                <a:ext uri="{FF2B5EF4-FFF2-40B4-BE49-F238E27FC236}">
                  <a16:creationId xmlns:a16="http://schemas.microsoft.com/office/drawing/2014/main" id="{3755F9E8-C864-9A47-B19C-14BF6450A206}"/>
                </a:ext>
              </a:extLst>
            </p:cNvPr>
            <p:cNvPicPr>
              <a:picLocks noChangeAspect="1"/>
            </p:cNvPicPr>
            <p:nvPr/>
          </p:nvPicPr>
          <p:blipFill>
            <a:blip r:embed="rId4"/>
            <a:stretch>
              <a:fillRect/>
            </a:stretch>
          </p:blipFill>
          <p:spPr>
            <a:xfrm>
              <a:off x="935645" y="2123004"/>
              <a:ext cx="1988983" cy="199751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13" name="Group 12"/>
            <p:cNvGrpSpPr/>
            <p:nvPr/>
          </p:nvGrpSpPr>
          <p:grpSpPr>
            <a:xfrm>
              <a:off x="6608431" y="2176051"/>
              <a:ext cx="2060517" cy="2013845"/>
              <a:chOff x="1074637" y="1905596"/>
              <a:chExt cx="2852418" cy="2852418"/>
            </a:xfrm>
          </p:grpSpPr>
          <p:pic>
            <p:nvPicPr>
              <p:cNvPr id="3" name="Picture 2" descr="Icon Leader Leadership · Free image on Pixabay"/>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4637" y="1905596"/>
                <a:ext cx="2852418" cy="285241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2" name="&quot;No&quot; Symbol 11"/>
              <p:cNvSpPr/>
              <p:nvPr/>
            </p:nvSpPr>
            <p:spPr>
              <a:xfrm>
                <a:off x="1361411" y="2031344"/>
                <a:ext cx="2278871" cy="2520036"/>
              </a:xfrm>
              <a:prstGeom prst="noSmoking">
                <a:avLst>
                  <a:gd name="adj" fmla="val 437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nvGrpSpPr>
            <p:cNvPr id="21" name="Group 20"/>
            <p:cNvGrpSpPr/>
            <p:nvPr/>
          </p:nvGrpSpPr>
          <p:grpSpPr>
            <a:xfrm>
              <a:off x="3774287" y="2154355"/>
              <a:ext cx="1984486" cy="1951007"/>
              <a:chOff x="2539174" y="2154178"/>
              <a:chExt cx="2743200" cy="2651760"/>
            </a:xfrm>
          </p:grpSpPr>
          <p:pic>
            <p:nvPicPr>
              <p:cNvPr id="11" name="Picture 10" descr="Office building icon | Flickr - Photo Sharing!"/>
              <p:cNvPicPr>
                <a:picLocks noChangeAspect="1"/>
              </p:cNvPicPr>
              <p:nvPr/>
            </p:nvPicPr>
            <p:blipFill rotWithShape="1">
              <a:blip r:embed="rId6" cstate="print">
                <a:extLst>
                  <a:ext uri="{28A0092B-C50C-407E-A947-70E740481C1C}">
                    <a14:useLocalDpi xmlns:a14="http://schemas.microsoft.com/office/drawing/2010/main" val="0"/>
                  </a:ext>
                </a:extLst>
              </a:blip>
              <a:srcRect l="-1" t="-2" r="-18152" b="-14215"/>
              <a:stretch/>
            </p:blipFill>
            <p:spPr>
              <a:xfrm>
                <a:off x="2539174" y="2154178"/>
                <a:ext cx="2743200" cy="265176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8" name="Picture 17" descr="File:Icon of three people in different shades of grey.svg - Wikimedia Commons"/>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93233" y="3018352"/>
                <a:ext cx="1527490" cy="1527490"/>
              </a:xfrm>
              <a:prstGeom prst="rect">
                <a:avLst/>
              </a:prstGeom>
            </p:spPr>
          </p:pic>
        </p:grpSp>
      </p:grpSp>
      <p:grpSp>
        <p:nvGrpSpPr>
          <p:cNvPr id="29" name="Group 28"/>
          <p:cNvGrpSpPr/>
          <p:nvPr/>
        </p:nvGrpSpPr>
        <p:grpSpPr>
          <a:xfrm>
            <a:off x="708815" y="4240871"/>
            <a:ext cx="10799040" cy="977265"/>
            <a:chOff x="803878" y="4399019"/>
            <a:chExt cx="10799040" cy="977265"/>
          </a:xfrm>
        </p:grpSpPr>
        <p:sp>
          <p:nvSpPr>
            <p:cNvPr id="22" name="TextBox 21"/>
            <p:cNvSpPr txBox="1"/>
            <p:nvPr/>
          </p:nvSpPr>
          <p:spPr>
            <a:xfrm>
              <a:off x="803878" y="4452954"/>
              <a:ext cx="2256331" cy="646331"/>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2000" b="1" kern="1200"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FMS </a:t>
              </a:r>
              <a:r>
                <a:rPr lang="en-US" sz="2000" b="1" kern="1200" dirty="0" err="1">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sẽ</a:t>
              </a:r>
              <a:r>
                <a:rPr lang="en-US" sz="2000" b="1" kern="1200"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2000" b="1" kern="1200" dirty="0" err="1">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thanh</a:t>
              </a:r>
              <a:r>
                <a:rPr lang="en-US" sz="2000" b="1" kern="1200"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2000" b="1" kern="1200" dirty="0" err="1">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toán</a:t>
              </a:r>
              <a:r>
                <a:rPr lang="en-US" sz="2000" b="1" kern="1200"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2000" b="1" kern="1200" dirty="0" err="1">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các</a:t>
              </a:r>
              <a:r>
                <a:rPr lang="en-US" sz="2000" b="1" kern="1200"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2000" b="1" kern="1200" dirty="0" err="1">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hoá</a:t>
              </a:r>
              <a:r>
                <a:rPr lang="en-US" sz="2000" b="1" kern="1200"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2000" b="1" kern="1200" dirty="0" err="1">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đơn</a:t>
              </a:r>
              <a:r>
                <a:rPr lang="en-US" sz="2000" b="1" kern="1200"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p>
          </p:txBody>
        </p:sp>
        <p:sp>
          <p:nvSpPr>
            <p:cNvPr id="24" name="TextBox 23"/>
            <p:cNvSpPr txBox="1"/>
            <p:nvPr/>
          </p:nvSpPr>
          <p:spPr>
            <a:xfrm>
              <a:off x="3616727" y="4399019"/>
              <a:ext cx="2350917" cy="923330"/>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2000" b="1" kern="1200" dirty="0" err="1">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Những</a:t>
              </a:r>
              <a:r>
                <a:rPr lang="en-US" sz="2000" b="1" kern="1200"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2000" b="1" kern="1200" dirty="0" err="1">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người</a:t>
              </a:r>
              <a:r>
                <a:rPr lang="en-US" sz="2000" b="1" kern="1200"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2000" b="1" kern="1200" dirty="0" err="1">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hỗ</a:t>
              </a:r>
              <a:r>
                <a:rPr lang="en-US" sz="2000" b="1" kern="1200"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2000" b="1" kern="1200" dirty="0" err="1">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trợ</a:t>
              </a:r>
              <a:r>
                <a:rPr lang="en-US" sz="2000" b="1" kern="1200"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2000" b="1" kern="1200" dirty="0" err="1">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bạn</a:t>
              </a:r>
              <a:r>
                <a:rPr lang="en-US" sz="2000" b="1" kern="1200"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2000" b="1" kern="1200" dirty="0" err="1">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đã</a:t>
              </a:r>
              <a:r>
                <a:rPr lang="en-US" sz="2000" b="1" kern="1200"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2000" b="1" kern="1200" dirty="0" err="1">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làm</a:t>
              </a:r>
              <a:r>
                <a:rPr lang="en-US" sz="2000" b="1" kern="1200"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2000" b="1" kern="1200" dirty="0" err="1">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việc</a:t>
              </a:r>
              <a:r>
                <a:rPr lang="en-US" sz="2000" b="1" kern="1200"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2000" b="1" kern="1200" dirty="0" err="1">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cho</a:t>
              </a:r>
              <a:r>
                <a:rPr lang="en-US" sz="2000" b="1" kern="1200"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2000" b="1" kern="1200" dirty="0" err="1">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một</a:t>
              </a:r>
              <a:r>
                <a:rPr lang="en-US" sz="2000" b="1" kern="1200"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2000" b="1" kern="1200" dirty="0" err="1">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cơ</a:t>
              </a:r>
              <a:r>
                <a:rPr lang="en-US" sz="2000" b="1" kern="1200"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2000" b="1" kern="1200" dirty="0" err="1">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quan</a:t>
              </a:r>
              <a:r>
                <a:rPr lang="en-US" sz="2000" b="1" kern="1200"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p>
          </p:txBody>
        </p:sp>
        <p:sp>
          <p:nvSpPr>
            <p:cNvPr id="25" name="TextBox 24"/>
            <p:cNvSpPr txBox="1"/>
            <p:nvPr/>
          </p:nvSpPr>
          <p:spPr>
            <a:xfrm>
              <a:off x="6605168" y="4436254"/>
              <a:ext cx="2255129" cy="646331"/>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2000" b="1" kern="1200" dirty="0" err="1">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Bạn</a:t>
              </a:r>
              <a:r>
                <a:rPr lang="en-US" sz="2000" b="1" kern="1200"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KHÔNG </a:t>
              </a:r>
              <a:r>
                <a:rPr lang="en-US" sz="2000" b="1" kern="1200" dirty="0" err="1">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muốn</a:t>
              </a:r>
              <a:r>
                <a:rPr lang="en-US" sz="2000" b="1" kern="1200"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2000" b="1" kern="1200" dirty="0" err="1">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làm</a:t>
              </a:r>
              <a:r>
                <a:rPr lang="en-US" sz="2000" b="1" kern="1200"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2000" b="1" kern="1200" dirty="0" err="1">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chủ</a:t>
              </a:r>
              <a:r>
                <a:rPr lang="en-US" sz="2000" b="1" kern="1200"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2000" b="1" kern="1200" dirty="0" err="1">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lao</a:t>
              </a:r>
              <a:r>
                <a:rPr lang="en-US" sz="2000" b="1" kern="1200"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2000" b="1" kern="1200" dirty="0" err="1">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động</a:t>
              </a:r>
              <a:r>
                <a:rPr lang="en-US" sz="2000" b="1" kern="1200"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a:t>
              </a:r>
            </a:p>
          </p:txBody>
        </p:sp>
        <p:sp>
          <p:nvSpPr>
            <p:cNvPr id="27" name="TextBox 26"/>
            <p:cNvSpPr txBox="1"/>
            <p:nvPr/>
          </p:nvSpPr>
          <p:spPr>
            <a:xfrm>
              <a:off x="9497821" y="4452954"/>
              <a:ext cx="2105097" cy="923330"/>
            </a:xfrm>
            <a:prstGeom prst="rect">
              <a:avLst/>
            </a:prstGeom>
            <a:noFill/>
          </p:spPr>
          <p:txBody>
            <a:bodyPr wrap="square" rtlCol="0">
              <a:spAutoFit/>
            </a:bodyPr>
            <a:lstStyle/>
            <a:p>
              <a:pPr algn="ctr">
                <a:lnSpc>
                  <a:spcPct val="90000"/>
                </a:lnSpc>
                <a:spcBef>
                  <a:spcPct val="0"/>
                </a:spcBef>
              </a:pPr>
              <a:r>
                <a:rPr lang="en-US" sz="2000" b="1"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FMS </a:t>
              </a:r>
              <a:r>
                <a:rPr lang="en-US" sz="2000" b="1" dirty="0" err="1">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sẽ</a:t>
              </a:r>
              <a:r>
                <a:rPr lang="en-US" sz="2000" b="1"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2000" b="1" dirty="0" err="1">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mua</a:t>
              </a:r>
              <a:r>
                <a:rPr lang="en-US" sz="2000" b="1"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2000" b="1" dirty="0" err="1">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các</a:t>
              </a:r>
              <a:r>
                <a:rPr lang="en-US" sz="2000" b="1"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2000" b="1" dirty="0" err="1">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mặt</a:t>
              </a:r>
              <a:r>
                <a:rPr lang="en-US" sz="2000" b="1"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2000" b="1" dirty="0" err="1">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hàng</a:t>
              </a:r>
              <a:r>
                <a:rPr lang="en-US" sz="2000" b="1"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2000" b="1" dirty="0" err="1">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từ</a:t>
              </a:r>
              <a:r>
                <a:rPr lang="en-US" sz="2000" b="1"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2000" b="1" dirty="0" err="1">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một</a:t>
              </a:r>
              <a:r>
                <a:rPr lang="en-US" sz="2000" b="1"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2000" b="1" dirty="0" err="1">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công</a:t>
              </a:r>
              <a:r>
                <a:rPr lang="en-US" sz="2000" b="1"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2000" b="1" dirty="0" err="1">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ty</a:t>
              </a:r>
              <a:r>
                <a:rPr lang="en-US" sz="2000" b="1"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2000" b="1" dirty="0" err="1">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cho</a:t>
              </a:r>
              <a:r>
                <a:rPr lang="en-US" sz="2000" b="1"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2000" b="1" dirty="0" err="1">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bạn</a:t>
              </a:r>
              <a:r>
                <a:rPr lang="en-US" sz="2000" b="1"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endParaRPr lang="en-US" sz="2000" b="1" kern="1200"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p:txBody>
        </p:sp>
      </p:grpSp>
    </p:spTree>
    <p:extLst>
      <p:ext uri="{BB962C8B-B14F-4D97-AF65-F5344CB8AC3E}">
        <p14:creationId xmlns:p14="http://schemas.microsoft.com/office/powerpoint/2010/main" val="303608032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06CE992-9B5F-0F4D-8B7A-84FF112DBF7E}"/>
              </a:ext>
            </a:extLst>
          </p:cNvPr>
          <p:cNvSpPr/>
          <p:nvPr/>
        </p:nvSpPr>
        <p:spPr>
          <a:xfrm>
            <a:off x="105673" y="1097906"/>
            <a:ext cx="11941184" cy="576009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 Placeholder 1">
            <a:extLst>
              <a:ext uri="{FF2B5EF4-FFF2-40B4-BE49-F238E27FC236}">
                <a16:creationId xmlns:a16="http://schemas.microsoft.com/office/drawing/2014/main" id="{E2A9CA91-337C-AD4F-A903-C1E657C00B9D}"/>
              </a:ext>
            </a:extLst>
          </p:cNvPr>
          <p:cNvSpPr>
            <a:spLocks noGrp="1"/>
          </p:cNvSpPr>
          <p:nvPr>
            <p:ph type="body" sz="quarter" idx="13"/>
          </p:nvPr>
        </p:nvSpPr>
        <p:spPr>
          <a:xfrm>
            <a:off x="105673" y="100837"/>
            <a:ext cx="7649142" cy="862561"/>
          </a:xfrm>
        </p:spPr>
        <p:txBody>
          <a:bodyPr/>
          <a:lstStyle/>
          <a:p>
            <a:r>
              <a:rPr lang="en-US" sz="2800" dirty="0">
                <a:latin typeface="Calibri" panose="020F0502020204030204" pitchFamily="34" charset="0"/>
                <a:cs typeface="Calibri" panose="020F0502020204030204" pitchFamily="34" charset="0"/>
              </a:rPr>
              <a:t>THANH TOÁN DỊCH VỤ VÀ SỰ HỖ TRỢ</a:t>
            </a:r>
          </a:p>
        </p:txBody>
      </p:sp>
      <p:sp>
        <p:nvSpPr>
          <p:cNvPr id="2" name="Rectangle 1">
            <a:extLst>
              <a:ext uri="{FF2B5EF4-FFF2-40B4-BE49-F238E27FC236}">
                <a16:creationId xmlns:a16="http://schemas.microsoft.com/office/drawing/2014/main" id="{CE49A5DF-72AE-E748-A0A9-15A5E053D43D}"/>
              </a:ext>
            </a:extLst>
          </p:cNvPr>
          <p:cNvSpPr/>
          <p:nvPr/>
        </p:nvSpPr>
        <p:spPr>
          <a:xfrm>
            <a:off x="105673" y="618321"/>
            <a:ext cx="4293483" cy="466281"/>
          </a:xfrm>
          <a:prstGeom prst="rect">
            <a:avLst/>
          </a:prstGeom>
        </p:spPr>
        <p:txBody>
          <a:bodyPr wrap="none">
            <a:spAutoFit/>
          </a:bodyPr>
          <a:lstStyle/>
          <a:p>
            <a:pPr>
              <a:lnSpc>
                <a:spcPct val="90000"/>
              </a:lnSpc>
              <a:spcBef>
                <a:spcPct val="0"/>
              </a:spcBef>
            </a:pPr>
            <a:r>
              <a:rPr lang="en-US" sz="2700" b="1" dirty="0">
                <a:solidFill>
                  <a:schemeClr val="bg2">
                    <a:lumMod val="10000"/>
                  </a:schemeClr>
                </a:solidFill>
                <a:latin typeface="Calibri" panose="020F0502020204030204" pitchFamily="34" charset="0"/>
                <a:cs typeface="Calibri" panose="020F0502020204030204" pitchFamily="34" charset="0"/>
              </a:rPr>
              <a:t>DỊCH VỤ QUẢN LÝ TÀI CHÍNH</a:t>
            </a:r>
          </a:p>
        </p:txBody>
      </p:sp>
      <p:sp>
        <p:nvSpPr>
          <p:cNvPr id="4" name="Rectangle 3">
            <a:extLst>
              <a:ext uri="{FF2B5EF4-FFF2-40B4-BE49-F238E27FC236}">
                <a16:creationId xmlns:a16="http://schemas.microsoft.com/office/drawing/2014/main" id="{0C12B373-5528-9F42-9F1E-27DEBFD28349}"/>
              </a:ext>
            </a:extLst>
          </p:cNvPr>
          <p:cNvSpPr/>
          <p:nvPr/>
        </p:nvSpPr>
        <p:spPr>
          <a:xfrm>
            <a:off x="313227" y="1263207"/>
            <a:ext cx="11526073" cy="5357072"/>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E5FDCB60-BB20-C14E-B8BE-0CDFAAE342F5}"/>
              </a:ext>
            </a:extLst>
          </p:cNvPr>
          <p:cNvSpPr txBox="1"/>
          <p:nvPr/>
        </p:nvSpPr>
        <p:spPr>
          <a:xfrm>
            <a:off x="2951437" y="1321778"/>
            <a:ext cx="6249651" cy="757130"/>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4800" b="1" kern="1200" dirty="0" err="1">
                <a:latin typeface="Calibri" panose="020F0502020204030204" pitchFamily="34" charset="0"/>
                <a:ea typeface="+mj-ea"/>
                <a:cs typeface="Calibri" panose="020F0502020204030204" pitchFamily="34" charset="0"/>
              </a:rPr>
              <a:t>Chủ</a:t>
            </a:r>
            <a:r>
              <a:rPr lang="en-US" sz="4800" b="1" kern="1200" dirty="0">
                <a:latin typeface="Calibri" panose="020F0502020204030204" pitchFamily="34" charset="0"/>
                <a:ea typeface="+mj-ea"/>
                <a:cs typeface="Calibri" panose="020F0502020204030204" pitchFamily="34" charset="0"/>
              </a:rPr>
              <a:t> </a:t>
            </a:r>
            <a:r>
              <a:rPr lang="en-US" sz="4800" b="1" kern="1200" dirty="0" err="1">
                <a:latin typeface="Calibri" panose="020F0502020204030204" pitchFamily="34" charset="0"/>
                <a:ea typeface="+mj-ea"/>
                <a:cs typeface="Calibri" panose="020F0502020204030204" pitchFamily="34" charset="0"/>
              </a:rPr>
              <a:t>lao</a:t>
            </a:r>
            <a:r>
              <a:rPr lang="en-US" sz="4800" b="1" kern="1200" dirty="0">
                <a:latin typeface="Calibri" panose="020F0502020204030204" pitchFamily="34" charset="0"/>
                <a:ea typeface="+mj-ea"/>
                <a:cs typeface="Calibri" panose="020F0502020204030204" pitchFamily="34" charset="0"/>
              </a:rPr>
              <a:t> </a:t>
            </a:r>
            <a:r>
              <a:rPr lang="en-US" sz="4800" b="1" kern="1200" dirty="0" err="1">
                <a:latin typeface="Calibri" panose="020F0502020204030204" pitchFamily="34" charset="0"/>
                <a:ea typeface="+mj-ea"/>
                <a:cs typeface="Calibri" panose="020F0502020204030204" pitchFamily="34" charset="0"/>
              </a:rPr>
              <a:t>động</a:t>
            </a:r>
            <a:r>
              <a:rPr lang="en-US" sz="4800" b="1" kern="1200" dirty="0">
                <a:latin typeface="Calibri" panose="020F0502020204030204" pitchFamily="34" charset="0"/>
                <a:ea typeface="+mj-ea"/>
                <a:cs typeface="Calibri" panose="020F0502020204030204" pitchFamily="34" charset="0"/>
              </a:rPr>
              <a:t> </a:t>
            </a:r>
            <a:r>
              <a:rPr lang="en-US" sz="4800" b="1" kern="1200" dirty="0" err="1">
                <a:latin typeface="Calibri" panose="020F0502020204030204" pitchFamily="34" charset="0"/>
                <a:ea typeface="+mj-ea"/>
                <a:cs typeface="Calibri" panose="020F0502020204030204" pitchFamily="34" charset="0"/>
              </a:rPr>
              <a:t>Duy</a:t>
            </a:r>
            <a:r>
              <a:rPr lang="en-US" sz="4800" b="1" kern="1200" dirty="0">
                <a:latin typeface="Calibri" panose="020F0502020204030204" pitchFamily="34" charset="0"/>
                <a:ea typeface="+mj-ea"/>
                <a:cs typeface="Calibri" panose="020F0502020204030204" pitchFamily="34" charset="0"/>
              </a:rPr>
              <a:t> </a:t>
            </a:r>
            <a:r>
              <a:rPr lang="en-US" sz="4800" b="1" kern="1200" dirty="0" err="1">
                <a:latin typeface="Calibri" panose="020F0502020204030204" pitchFamily="34" charset="0"/>
                <a:ea typeface="+mj-ea"/>
                <a:cs typeface="Calibri" panose="020F0502020204030204" pitchFamily="34" charset="0"/>
              </a:rPr>
              <a:t>nhất</a:t>
            </a:r>
            <a:endParaRPr lang="en-US" sz="4800" b="1" kern="1200" dirty="0">
              <a:latin typeface="Calibri" panose="020F0502020204030204" pitchFamily="34" charset="0"/>
              <a:ea typeface="+mj-ea"/>
              <a:cs typeface="Calibri" panose="020F0502020204030204" pitchFamily="34" charset="0"/>
            </a:endParaRPr>
          </a:p>
        </p:txBody>
      </p:sp>
      <p:pic>
        <p:nvPicPr>
          <p:cNvPr id="9" name="Picture 8">
            <a:extLst>
              <a:ext uri="{FF2B5EF4-FFF2-40B4-BE49-F238E27FC236}">
                <a16:creationId xmlns:a16="http://schemas.microsoft.com/office/drawing/2014/main" id="{3755F9E8-C864-9A47-B19C-14BF6450A206}"/>
              </a:ext>
            </a:extLst>
          </p:cNvPr>
          <p:cNvPicPr>
            <a:picLocks noChangeAspect="1"/>
          </p:cNvPicPr>
          <p:nvPr/>
        </p:nvPicPr>
        <p:blipFill>
          <a:blip r:embed="rId3"/>
          <a:stretch>
            <a:fillRect/>
          </a:stretch>
        </p:blipFill>
        <p:spPr>
          <a:xfrm>
            <a:off x="6547572" y="2384657"/>
            <a:ext cx="1451451" cy="145767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Picture 2" descr="Icon Leader Leadership · Free image on Pixabay"/>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1129" y="2395870"/>
            <a:ext cx="1503305" cy="143524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2" name="TextBox 21"/>
          <p:cNvSpPr txBox="1"/>
          <p:nvPr/>
        </p:nvSpPr>
        <p:spPr>
          <a:xfrm>
            <a:off x="6220748" y="3964864"/>
            <a:ext cx="2105097" cy="646331"/>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2000" b="1" kern="1200"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FMS </a:t>
            </a:r>
            <a:r>
              <a:rPr lang="en-US" sz="2000" b="1" kern="1200" dirty="0" err="1">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sẽ</a:t>
            </a:r>
            <a:r>
              <a:rPr lang="en-US" sz="2000" b="1" kern="1200"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2000" b="1" kern="1200" dirty="0" err="1">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thanh</a:t>
            </a:r>
            <a:r>
              <a:rPr lang="en-US" sz="2000" b="1" kern="1200"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2000" b="1" kern="1200" dirty="0" err="1">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toán</a:t>
            </a:r>
            <a:r>
              <a:rPr lang="en-US" sz="2000" b="1" kern="1200"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2000" b="1" kern="1200" dirty="0" err="1">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hoá</a:t>
            </a:r>
            <a:r>
              <a:rPr lang="en-US" sz="2000" b="1" kern="1200"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2000" b="1" kern="1200" dirty="0" err="1">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đơn</a:t>
            </a:r>
            <a:r>
              <a:rPr lang="en-US" sz="2000" b="1" kern="1200"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p>
        </p:txBody>
      </p:sp>
      <p:sp>
        <p:nvSpPr>
          <p:cNvPr id="25" name="TextBox 24"/>
          <p:cNvSpPr txBox="1"/>
          <p:nvPr/>
        </p:nvSpPr>
        <p:spPr>
          <a:xfrm>
            <a:off x="360232" y="3871662"/>
            <a:ext cx="2105097" cy="646331"/>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2000" b="1" dirty="0" err="1">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Bạn</a:t>
            </a:r>
            <a:r>
              <a:rPr lang="en-US" sz="2000" b="1"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2000" b="1" u="sng"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MUỐN</a:t>
            </a:r>
            <a:r>
              <a:rPr lang="en-US" sz="2000" b="1" kern="1200"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2000" b="1" kern="1200" dirty="0" err="1">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làm</a:t>
            </a:r>
            <a:r>
              <a:rPr lang="en-US" sz="2000" b="1" kern="1200"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2000" b="1" kern="1200" dirty="0" err="1">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chủ</a:t>
            </a:r>
            <a:r>
              <a:rPr lang="en-US" sz="2000" b="1" kern="1200"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2000" b="1" kern="1200" dirty="0" err="1">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lao</a:t>
            </a:r>
            <a:r>
              <a:rPr lang="en-US" sz="2000" b="1" kern="1200"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2000" b="1" kern="1200" dirty="0" err="1">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động</a:t>
            </a:r>
            <a:r>
              <a:rPr lang="en-US" sz="2000" b="1" kern="1200" dirty="0">
                <a:effectLst>
                  <a:outerShdw blurRad="38100" dist="38100" dir="2700000" algn="tl">
                    <a:srgbClr val="000000">
                      <a:alpha val="43137"/>
                    </a:srgbClr>
                  </a:outerShdw>
                </a:effectLst>
                <a:latin typeface="Century Gothic" panose="020B0502020202020204" pitchFamily="34" charset="0"/>
                <a:ea typeface="+mj-ea"/>
                <a:cs typeface="+mj-cs"/>
              </a:rPr>
              <a:t>.</a:t>
            </a:r>
          </a:p>
        </p:txBody>
      </p:sp>
      <p:pic>
        <p:nvPicPr>
          <p:cNvPr id="8" name="Picture 7" descr="Bulletproof Home Defense: Tactics You Can Enact Now to Secure Your Safety"/>
          <p:cNvPicPr>
            <a:picLocks noChangeAspect="1"/>
          </p:cNvPicPr>
          <p:nvPr/>
        </p:nvPicPr>
        <p:blipFill rotWithShape="1">
          <a:blip r:embed="rId5">
            <a:extLst>
              <a:ext uri="{28A0092B-C50C-407E-A947-70E740481C1C}">
                <a14:useLocalDpi xmlns:a14="http://schemas.microsoft.com/office/drawing/2010/main" val="0"/>
              </a:ext>
            </a:extLst>
          </a:blip>
          <a:srcRect l="-12753" t="-28441" r="-12753" b="-28441"/>
          <a:stretch/>
        </p:blipFill>
        <p:spPr>
          <a:xfrm>
            <a:off x="2812635" y="2399218"/>
            <a:ext cx="1490915" cy="142855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5" name="Picture 14" descr="Adobe-like counter | UICloud"/>
          <p:cNvPicPr>
            <a:picLocks noChangeAspect="1"/>
          </p:cNvPicPr>
          <p:nvPr/>
        </p:nvPicPr>
        <p:blipFill rotWithShape="1">
          <a:blip r:embed="rId6" cstate="print">
            <a:extLst>
              <a:ext uri="{28A0092B-C50C-407E-A947-70E740481C1C}">
                <a14:useLocalDpi xmlns:a14="http://schemas.microsoft.com/office/drawing/2010/main" val="0"/>
              </a:ext>
            </a:extLst>
          </a:blip>
          <a:srcRect l="-33" t="8927" r="10737" b="2847"/>
          <a:stretch/>
        </p:blipFill>
        <p:spPr>
          <a:xfrm>
            <a:off x="9945465" y="2372186"/>
            <a:ext cx="1491800" cy="145087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0" name="Picture 29">
            <a:extLst>
              <a:ext uri="{FF2B5EF4-FFF2-40B4-BE49-F238E27FC236}">
                <a16:creationId xmlns:a16="http://schemas.microsoft.com/office/drawing/2014/main" id="{FF209E9D-124D-6E48-9272-080022A7E678}"/>
              </a:ext>
            </a:extLst>
          </p:cNvPr>
          <p:cNvPicPr>
            <a:picLocks noChangeAspect="1"/>
          </p:cNvPicPr>
          <p:nvPr/>
        </p:nvPicPr>
        <p:blipFill rotWithShape="1">
          <a:blip r:embed="rId7"/>
          <a:srcRect l="-3447" t="-4945" r="-12694" b="-21407"/>
          <a:stretch/>
        </p:blipFill>
        <p:spPr>
          <a:xfrm>
            <a:off x="8226344" y="2404993"/>
            <a:ext cx="1491800" cy="142409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1" name="TextBox 30"/>
          <p:cNvSpPr txBox="1"/>
          <p:nvPr/>
        </p:nvSpPr>
        <p:spPr>
          <a:xfrm>
            <a:off x="9945465" y="3957572"/>
            <a:ext cx="1877776" cy="1477328"/>
          </a:xfrm>
          <a:prstGeom prst="rect">
            <a:avLst/>
          </a:prstGeom>
          <a:noFill/>
        </p:spPr>
        <p:txBody>
          <a:bodyPr wrap="square" rtlCol="0">
            <a:spAutoFit/>
          </a:bodyPr>
          <a:lstStyle/>
          <a:p>
            <a:pPr algn="ctr">
              <a:lnSpc>
                <a:spcPct val="90000"/>
              </a:lnSpc>
              <a:spcBef>
                <a:spcPct val="0"/>
              </a:spcBef>
            </a:pPr>
            <a:r>
              <a:rPr lang="en-US" sz="2000" b="1" dirty="0" err="1">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Hỗ</a:t>
            </a:r>
            <a:r>
              <a:rPr lang="en-US" sz="2000" b="1"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2000" b="1" dirty="0" err="1">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trợ</a:t>
            </a:r>
            <a:r>
              <a:rPr lang="en-US" sz="2000" b="1"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2000" b="1" dirty="0" err="1">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bạn</a:t>
            </a:r>
            <a:r>
              <a:rPr lang="en-US" sz="2000" b="1"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2000" b="1" dirty="0" err="1">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trong</a:t>
            </a:r>
            <a:r>
              <a:rPr lang="en-US" sz="2000" b="1"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2000" b="1" dirty="0" err="1">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việc</a:t>
            </a:r>
            <a:r>
              <a:rPr lang="en-US" sz="2000" b="1"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2000" b="1" dirty="0" err="1">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tuân</a:t>
            </a:r>
            <a:r>
              <a:rPr lang="en-US" sz="2000" b="1"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2000" b="1" dirty="0" err="1">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thủ</a:t>
            </a:r>
            <a:r>
              <a:rPr lang="en-US" sz="2000" b="1"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2000" b="1" dirty="0" err="1">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tất</a:t>
            </a:r>
            <a:r>
              <a:rPr lang="en-US" sz="2000" b="1"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2000" b="1" dirty="0" err="1">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cả</a:t>
            </a:r>
            <a:r>
              <a:rPr lang="en-US" sz="2000" b="1"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2000" b="1" dirty="0" err="1">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các</a:t>
            </a:r>
            <a:r>
              <a:rPr lang="en-US" sz="2000" b="1"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2000" b="1" dirty="0" err="1">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luật</a:t>
            </a:r>
            <a:r>
              <a:rPr lang="en-US" sz="2000" b="1"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2000" b="1" dirty="0" err="1">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lao</a:t>
            </a:r>
            <a:r>
              <a:rPr lang="en-US" sz="2000" b="1"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2000" b="1" dirty="0" err="1">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động</a:t>
            </a:r>
            <a:r>
              <a:rPr lang="en-US" sz="2000" b="1"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2000" b="1" dirty="0" err="1">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hiệ</a:t>
            </a:r>
            <a:r>
              <a:rPr lang="en-US" sz="2000" b="1" dirty="0" err="1">
                <a:effectLst>
                  <a:outerShdw blurRad="38100" dist="38100" dir="2700000" algn="tl">
                    <a:srgbClr val="000000">
                      <a:alpha val="43137"/>
                    </a:srgbClr>
                  </a:outerShdw>
                </a:effectLst>
                <a:latin typeface="Century Gothic" panose="020B0502020202020204" pitchFamily="34" charset="0"/>
                <a:ea typeface="+mj-ea"/>
                <a:cs typeface="+mj-cs"/>
              </a:rPr>
              <a:t>n</a:t>
            </a:r>
            <a:r>
              <a:rPr lang="en-US" sz="2000" b="1" dirty="0">
                <a:effectLst>
                  <a:outerShdw blurRad="38100" dist="38100" dir="2700000" algn="tl">
                    <a:srgbClr val="000000">
                      <a:alpha val="43137"/>
                    </a:srgbClr>
                  </a:outerShdw>
                </a:effectLst>
                <a:latin typeface="Century Gothic" panose="020B0502020202020204" pitchFamily="34" charset="0"/>
                <a:ea typeface="+mj-ea"/>
                <a:cs typeface="+mj-cs"/>
              </a:rPr>
              <a:t> </a:t>
            </a:r>
            <a:r>
              <a:rPr lang="en-US" sz="2000" b="1" dirty="0" err="1">
                <a:effectLst>
                  <a:outerShdw blurRad="38100" dist="38100" dir="2700000" algn="tl">
                    <a:srgbClr val="000000">
                      <a:alpha val="43137"/>
                    </a:srgbClr>
                  </a:outerShdw>
                </a:effectLst>
                <a:latin typeface="Century Gothic" panose="020B0502020202020204" pitchFamily="34" charset="0"/>
                <a:ea typeface="+mj-ea"/>
                <a:cs typeface="+mj-cs"/>
              </a:rPr>
              <a:t>hành</a:t>
            </a:r>
            <a:r>
              <a:rPr lang="en-US" sz="2000" b="1" dirty="0">
                <a:effectLst>
                  <a:outerShdw blurRad="38100" dist="38100" dir="2700000" algn="tl">
                    <a:srgbClr val="000000">
                      <a:alpha val="43137"/>
                    </a:srgbClr>
                  </a:outerShdw>
                </a:effectLst>
                <a:latin typeface="Century Gothic" panose="020B0502020202020204" pitchFamily="34" charset="0"/>
                <a:ea typeface="+mj-ea"/>
                <a:cs typeface="+mj-cs"/>
              </a:rPr>
              <a:t>.</a:t>
            </a:r>
            <a:endParaRPr lang="en-US" sz="2000" b="1" kern="1200" dirty="0">
              <a:effectLst>
                <a:outerShdw blurRad="38100" dist="38100" dir="2700000" algn="tl">
                  <a:srgbClr val="000000">
                    <a:alpha val="43137"/>
                  </a:srgbClr>
                </a:outerShdw>
              </a:effectLst>
              <a:latin typeface="Century Gothic" panose="020B0502020202020204" pitchFamily="34" charset="0"/>
              <a:ea typeface="+mj-ea"/>
              <a:cs typeface="+mj-cs"/>
            </a:endParaRPr>
          </a:p>
        </p:txBody>
      </p:sp>
      <p:sp>
        <p:nvSpPr>
          <p:cNvPr id="33" name="TextBox 32"/>
          <p:cNvSpPr txBox="1"/>
          <p:nvPr/>
        </p:nvSpPr>
        <p:spPr>
          <a:xfrm>
            <a:off x="2331237" y="3871662"/>
            <a:ext cx="2523823" cy="923330"/>
          </a:xfrm>
          <a:prstGeom prst="rect">
            <a:avLst/>
          </a:prstGeom>
          <a:noFill/>
        </p:spPr>
        <p:txBody>
          <a:bodyPr wrap="square" rtlCol="0">
            <a:spAutoFit/>
          </a:bodyPr>
          <a:lstStyle/>
          <a:p>
            <a:pPr algn="ctr">
              <a:lnSpc>
                <a:spcPct val="90000"/>
              </a:lnSpc>
              <a:spcBef>
                <a:spcPct val="0"/>
              </a:spcBef>
            </a:pPr>
            <a:r>
              <a:rPr lang="en-US" sz="2000" b="1" dirty="0" err="1">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Phải</a:t>
            </a:r>
            <a:r>
              <a:rPr lang="en-US" sz="2000" b="1"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2000" b="1" dirty="0" err="1">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tham</a:t>
            </a:r>
            <a:r>
              <a:rPr lang="en-US" sz="2000" b="1"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2000" b="1" dirty="0" err="1">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gia</a:t>
            </a:r>
            <a:r>
              <a:rPr lang="en-US" sz="2000" b="1"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2000" b="1" dirty="0" err="1">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bất</a:t>
            </a:r>
            <a:r>
              <a:rPr lang="en-US" sz="2000" b="1"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2000" b="1" dirty="0" err="1">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cứ</a:t>
            </a:r>
            <a:r>
              <a:rPr lang="en-US" sz="2000" b="1"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2000" b="1" dirty="0" err="1">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bảo</a:t>
            </a:r>
            <a:r>
              <a:rPr lang="en-US" sz="2000" b="1"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2000" b="1" dirty="0" err="1">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hiểm</a:t>
            </a:r>
            <a:r>
              <a:rPr lang="en-US" sz="2000" b="1"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2000" b="1" dirty="0" err="1">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nào</a:t>
            </a:r>
            <a:r>
              <a:rPr lang="en-US" sz="2000" b="1"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2000" b="1" dirty="0" err="1">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liên</a:t>
            </a:r>
            <a:r>
              <a:rPr lang="en-US" sz="2000" b="1"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2000" b="1" dirty="0" err="1">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quan</a:t>
            </a:r>
            <a:r>
              <a:rPr lang="en-US" sz="2000" b="1"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2000" b="1" dirty="0" err="1">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đến</a:t>
            </a:r>
            <a:r>
              <a:rPr lang="en-US" sz="2000" b="1"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2000" b="1" dirty="0" err="1">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lao</a:t>
            </a:r>
            <a:r>
              <a:rPr lang="en-US" sz="2000" b="1"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2000" b="1" dirty="0" err="1">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động</a:t>
            </a:r>
            <a:r>
              <a:rPr lang="en-US" sz="2000" b="1"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a:t>
            </a:r>
          </a:p>
        </p:txBody>
      </p:sp>
      <p:sp>
        <p:nvSpPr>
          <p:cNvPr id="34" name="TextBox 33"/>
          <p:cNvSpPr txBox="1"/>
          <p:nvPr/>
        </p:nvSpPr>
        <p:spPr>
          <a:xfrm>
            <a:off x="7999023" y="3963594"/>
            <a:ext cx="1968763" cy="646331"/>
          </a:xfrm>
          <a:prstGeom prst="rect">
            <a:avLst/>
          </a:prstGeom>
          <a:noFill/>
        </p:spPr>
        <p:txBody>
          <a:bodyPr wrap="square" rtlCol="0">
            <a:spAutoFit/>
          </a:bodyPr>
          <a:lstStyle/>
          <a:p>
            <a:pPr algn="ctr">
              <a:lnSpc>
                <a:spcPct val="90000"/>
              </a:lnSpc>
              <a:spcBef>
                <a:spcPct val="0"/>
              </a:spcBef>
            </a:pPr>
            <a:r>
              <a:rPr lang="en-US" sz="2000" b="1" dirty="0" err="1">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Kiểm</a:t>
            </a:r>
            <a:r>
              <a:rPr lang="en-US" sz="2000" b="1"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2000" b="1" dirty="0" err="1">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tra</a:t>
            </a:r>
            <a:r>
              <a:rPr lang="en-US" sz="2000" b="1"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2000" b="1" dirty="0" err="1">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Lý</a:t>
            </a:r>
            <a:r>
              <a:rPr lang="en-US" sz="2000" b="1"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2000" b="1" dirty="0" err="1">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lịch</a:t>
            </a:r>
            <a:r>
              <a:rPr lang="en-US" sz="2000" b="1"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2000" b="1" dirty="0" err="1">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và</a:t>
            </a:r>
            <a:r>
              <a:rPr lang="en-US" sz="2000" b="1"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2000" b="1" dirty="0" err="1">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Bằng</a:t>
            </a:r>
            <a:r>
              <a:rPr lang="en-US" sz="2000" b="1"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2000" b="1" dirty="0" err="1">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cấp</a:t>
            </a:r>
            <a:endParaRPr lang="en-US" sz="2000" b="1"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p:txBody>
      </p:sp>
      <p:sp>
        <p:nvSpPr>
          <p:cNvPr id="16" name="Rectangle 15"/>
          <p:cNvSpPr/>
          <p:nvPr/>
        </p:nvSpPr>
        <p:spPr>
          <a:xfrm>
            <a:off x="1028415" y="5512398"/>
            <a:ext cx="2873828" cy="92283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latin typeface="Calibri" panose="020F0502020204030204" pitchFamily="34" charset="0"/>
                <a:cs typeface="Calibri" panose="020F0502020204030204" pitchFamily="34" charset="0"/>
              </a:rPr>
              <a:t>BẠN</a:t>
            </a:r>
          </a:p>
        </p:txBody>
      </p:sp>
      <p:sp>
        <p:nvSpPr>
          <p:cNvPr id="36" name="Rectangle 35"/>
          <p:cNvSpPr/>
          <p:nvPr/>
        </p:nvSpPr>
        <p:spPr>
          <a:xfrm>
            <a:off x="7535329" y="5469672"/>
            <a:ext cx="2873828" cy="92283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latin typeface="Calibri" panose="020F0502020204030204" pitchFamily="34" charset="0"/>
                <a:cs typeface="Calibri" panose="020F0502020204030204" pitchFamily="34" charset="0"/>
              </a:rPr>
              <a:t>FMS</a:t>
            </a:r>
            <a:endParaRPr lang="en-US" sz="4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3601172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06CE992-9B5F-0F4D-8B7A-84FF112DBF7E}"/>
              </a:ext>
            </a:extLst>
          </p:cNvPr>
          <p:cNvSpPr/>
          <p:nvPr/>
        </p:nvSpPr>
        <p:spPr>
          <a:xfrm>
            <a:off x="105673" y="1097906"/>
            <a:ext cx="11941184" cy="576009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 Placeholder 1">
            <a:extLst>
              <a:ext uri="{FF2B5EF4-FFF2-40B4-BE49-F238E27FC236}">
                <a16:creationId xmlns:a16="http://schemas.microsoft.com/office/drawing/2014/main" id="{E2A9CA91-337C-AD4F-A903-C1E657C00B9D}"/>
              </a:ext>
            </a:extLst>
          </p:cNvPr>
          <p:cNvSpPr>
            <a:spLocks noGrp="1"/>
          </p:cNvSpPr>
          <p:nvPr>
            <p:ph type="body" sz="quarter" idx="13"/>
          </p:nvPr>
        </p:nvSpPr>
        <p:spPr>
          <a:xfrm>
            <a:off x="105673" y="100837"/>
            <a:ext cx="7314593" cy="862561"/>
          </a:xfrm>
        </p:spPr>
        <p:txBody>
          <a:bodyPr/>
          <a:lstStyle/>
          <a:p>
            <a:r>
              <a:rPr lang="en-US" sz="2800" dirty="0">
                <a:latin typeface="Calibri" panose="020F0502020204030204" pitchFamily="34" charset="0"/>
                <a:cs typeface="Calibri" panose="020F0502020204030204" pitchFamily="34" charset="0"/>
              </a:rPr>
              <a:t>THANH TOÁN DỊCH VỤ VÀ SỰ HỖ TRỢ</a:t>
            </a:r>
          </a:p>
        </p:txBody>
      </p:sp>
      <p:sp>
        <p:nvSpPr>
          <p:cNvPr id="2" name="Rectangle 1">
            <a:extLst>
              <a:ext uri="{FF2B5EF4-FFF2-40B4-BE49-F238E27FC236}">
                <a16:creationId xmlns:a16="http://schemas.microsoft.com/office/drawing/2014/main" id="{CE49A5DF-72AE-E748-A0A9-15A5E053D43D}"/>
              </a:ext>
            </a:extLst>
          </p:cNvPr>
          <p:cNvSpPr/>
          <p:nvPr/>
        </p:nvSpPr>
        <p:spPr>
          <a:xfrm>
            <a:off x="105673" y="652169"/>
            <a:ext cx="4293483" cy="466281"/>
          </a:xfrm>
          <a:prstGeom prst="rect">
            <a:avLst/>
          </a:prstGeom>
        </p:spPr>
        <p:txBody>
          <a:bodyPr wrap="none">
            <a:spAutoFit/>
          </a:bodyPr>
          <a:lstStyle/>
          <a:p>
            <a:pPr>
              <a:lnSpc>
                <a:spcPct val="90000"/>
              </a:lnSpc>
              <a:spcBef>
                <a:spcPct val="0"/>
              </a:spcBef>
            </a:pPr>
            <a:r>
              <a:rPr lang="en-US" sz="2700" b="1" dirty="0">
                <a:solidFill>
                  <a:schemeClr val="bg2">
                    <a:lumMod val="10000"/>
                  </a:schemeClr>
                </a:solidFill>
                <a:latin typeface="Calibri" panose="020F0502020204030204" pitchFamily="34" charset="0"/>
                <a:cs typeface="Calibri" panose="020F0502020204030204" pitchFamily="34" charset="0"/>
              </a:rPr>
              <a:t>DỊCH VỤ QUẢN LÝ TÀI CHÍNH</a:t>
            </a:r>
          </a:p>
        </p:txBody>
      </p:sp>
      <p:sp>
        <p:nvSpPr>
          <p:cNvPr id="4" name="Rectangle 3">
            <a:extLst>
              <a:ext uri="{FF2B5EF4-FFF2-40B4-BE49-F238E27FC236}">
                <a16:creationId xmlns:a16="http://schemas.microsoft.com/office/drawing/2014/main" id="{0C12B373-5528-9F42-9F1E-27DEBFD28349}"/>
              </a:ext>
            </a:extLst>
          </p:cNvPr>
          <p:cNvSpPr/>
          <p:nvPr/>
        </p:nvSpPr>
        <p:spPr>
          <a:xfrm>
            <a:off x="222783" y="1228955"/>
            <a:ext cx="11706957" cy="548770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E5FDCB60-BB20-C14E-B8BE-0CDFAAE342F5}"/>
              </a:ext>
            </a:extLst>
          </p:cNvPr>
          <p:cNvSpPr txBox="1"/>
          <p:nvPr/>
        </p:nvSpPr>
        <p:spPr>
          <a:xfrm>
            <a:off x="2816027" y="1330043"/>
            <a:ext cx="6520468" cy="757130"/>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4800" b="1" dirty="0" err="1">
                <a:latin typeface="Calibri" panose="020F0502020204030204" pitchFamily="34" charset="0"/>
                <a:ea typeface="+mj-ea"/>
                <a:cs typeface="Calibri" panose="020F0502020204030204" pitchFamily="34" charset="0"/>
              </a:rPr>
              <a:t>Đồng</a:t>
            </a:r>
            <a:r>
              <a:rPr lang="en-US" sz="4800" b="1" dirty="0">
                <a:latin typeface="Calibri" panose="020F0502020204030204" pitchFamily="34" charset="0"/>
                <a:ea typeface="+mj-ea"/>
                <a:cs typeface="Calibri" panose="020F0502020204030204" pitchFamily="34" charset="0"/>
              </a:rPr>
              <a:t> </a:t>
            </a:r>
            <a:r>
              <a:rPr lang="en-US" sz="4800" b="1" dirty="0" err="1">
                <a:latin typeface="Calibri" panose="020F0502020204030204" pitchFamily="34" charset="0"/>
                <a:ea typeface="+mj-ea"/>
                <a:cs typeface="Calibri" panose="020F0502020204030204" pitchFamily="34" charset="0"/>
              </a:rPr>
              <a:t>Sở</a:t>
            </a:r>
            <a:r>
              <a:rPr lang="en-US" sz="4800" b="1" dirty="0">
                <a:latin typeface="Calibri" panose="020F0502020204030204" pitchFamily="34" charset="0"/>
                <a:ea typeface="+mj-ea"/>
                <a:cs typeface="Calibri" panose="020F0502020204030204" pitchFamily="34" charset="0"/>
              </a:rPr>
              <a:t> </a:t>
            </a:r>
            <a:r>
              <a:rPr lang="en-US" sz="4800" b="1" dirty="0" err="1">
                <a:latin typeface="Calibri" panose="020F0502020204030204" pitchFamily="34" charset="0"/>
                <a:ea typeface="+mj-ea"/>
                <a:cs typeface="Calibri" panose="020F0502020204030204" pitchFamily="34" charset="0"/>
              </a:rPr>
              <a:t>hữu</a:t>
            </a:r>
            <a:r>
              <a:rPr lang="en-US" sz="4800" b="1" dirty="0">
                <a:latin typeface="Calibri" panose="020F0502020204030204" pitchFamily="34" charset="0"/>
                <a:ea typeface="+mj-ea"/>
                <a:cs typeface="Calibri" panose="020F0502020204030204" pitchFamily="34" charset="0"/>
              </a:rPr>
              <a:t> Lao </a:t>
            </a:r>
            <a:r>
              <a:rPr lang="en-US" sz="4800" b="1" dirty="0" err="1">
                <a:latin typeface="Calibri" panose="020F0502020204030204" pitchFamily="34" charset="0"/>
                <a:ea typeface="+mj-ea"/>
                <a:cs typeface="Calibri" panose="020F0502020204030204" pitchFamily="34" charset="0"/>
              </a:rPr>
              <a:t>động</a:t>
            </a:r>
            <a:endParaRPr lang="en-US" sz="4800" b="1" kern="1200" dirty="0">
              <a:latin typeface="Calibri" panose="020F0502020204030204" pitchFamily="34" charset="0"/>
              <a:ea typeface="+mj-ea"/>
              <a:cs typeface="Calibri" panose="020F0502020204030204" pitchFamily="34" charset="0"/>
            </a:endParaRPr>
          </a:p>
        </p:txBody>
      </p:sp>
      <p:pic>
        <p:nvPicPr>
          <p:cNvPr id="9" name="Picture 8">
            <a:extLst>
              <a:ext uri="{FF2B5EF4-FFF2-40B4-BE49-F238E27FC236}">
                <a16:creationId xmlns:a16="http://schemas.microsoft.com/office/drawing/2014/main" id="{3755F9E8-C864-9A47-B19C-14BF6450A206}"/>
              </a:ext>
            </a:extLst>
          </p:cNvPr>
          <p:cNvPicPr>
            <a:picLocks noChangeAspect="1"/>
          </p:cNvPicPr>
          <p:nvPr/>
        </p:nvPicPr>
        <p:blipFill>
          <a:blip r:embed="rId3"/>
          <a:stretch>
            <a:fillRect/>
          </a:stretch>
        </p:blipFill>
        <p:spPr>
          <a:xfrm>
            <a:off x="9724755" y="4098409"/>
            <a:ext cx="1005840" cy="10058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Picture 2" descr="Icon Leader Leadership · Free image on Pixabay"/>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79288" y="2073535"/>
            <a:ext cx="1682221" cy="160606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2" name="TextBox 21"/>
          <p:cNvSpPr txBox="1"/>
          <p:nvPr/>
        </p:nvSpPr>
        <p:spPr>
          <a:xfrm>
            <a:off x="9198351" y="5121597"/>
            <a:ext cx="2105097" cy="597856"/>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b="1" kern="1200" dirty="0">
                <a:effectLst>
                  <a:outerShdw blurRad="38100" dist="38100" dir="2700000" algn="tl">
                    <a:srgbClr val="000000">
                      <a:alpha val="43137"/>
                    </a:srgbClr>
                  </a:outerShdw>
                </a:effectLst>
                <a:latin typeface="Century Gothic" panose="020B0502020202020204" pitchFamily="34" charset="0"/>
                <a:ea typeface="+mj-ea"/>
                <a:cs typeface="+mj-cs"/>
              </a:rPr>
              <a:t>FMS </a:t>
            </a:r>
            <a:r>
              <a:rPr lang="en-US" b="1" kern="1200" dirty="0" err="1">
                <a:effectLst>
                  <a:outerShdw blurRad="38100" dist="38100" dir="2700000" algn="tl">
                    <a:srgbClr val="000000">
                      <a:alpha val="43137"/>
                    </a:srgbClr>
                  </a:outerShdw>
                </a:effectLst>
                <a:latin typeface="Century Gothic" panose="020B0502020202020204" pitchFamily="34" charset="0"/>
                <a:ea typeface="+mj-ea"/>
                <a:cs typeface="+mj-cs"/>
              </a:rPr>
              <a:t>sẽ</a:t>
            </a:r>
            <a:r>
              <a:rPr lang="en-US" b="1" kern="1200" dirty="0">
                <a:effectLst>
                  <a:outerShdw blurRad="38100" dist="38100" dir="2700000" algn="tl">
                    <a:srgbClr val="000000">
                      <a:alpha val="43137"/>
                    </a:srgbClr>
                  </a:outerShdw>
                </a:effectLst>
                <a:latin typeface="Century Gothic" panose="020B0502020202020204" pitchFamily="34" charset="0"/>
                <a:ea typeface="+mj-ea"/>
                <a:cs typeface="+mj-cs"/>
              </a:rPr>
              <a:t> </a:t>
            </a:r>
            <a:r>
              <a:rPr lang="en-US" b="1" kern="1200" dirty="0" err="1">
                <a:effectLst>
                  <a:outerShdw blurRad="38100" dist="38100" dir="2700000" algn="tl">
                    <a:srgbClr val="000000">
                      <a:alpha val="43137"/>
                    </a:srgbClr>
                  </a:outerShdw>
                </a:effectLst>
                <a:latin typeface="Century Gothic" panose="020B0502020202020204" pitchFamily="34" charset="0"/>
                <a:ea typeface="+mj-ea"/>
                <a:cs typeface="+mj-cs"/>
              </a:rPr>
              <a:t>thanh</a:t>
            </a:r>
            <a:r>
              <a:rPr lang="en-US" b="1" kern="1200" dirty="0">
                <a:effectLst>
                  <a:outerShdw blurRad="38100" dist="38100" dir="2700000" algn="tl">
                    <a:srgbClr val="000000">
                      <a:alpha val="43137"/>
                    </a:srgbClr>
                  </a:outerShdw>
                </a:effectLst>
                <a:latin typeface="Century Gothic" panose="020B0502020202020204" pitchFamily="34" charset="0"/>
                <a:ea typeface="+mj-ea"/>
                <a:cs typeface="+mj-cs"/>
              </a:rPr>
              <a:t> </a:t>
            </a:r>
            <a:r>
              <a:rPr lang="en-US" b="1" kern="1200" dirty="0" err="1">
                <a:effectLst>
                  <a:outerShdw blurRad="38100" dist="38100" dir="2700000" algn="tl">
                    <a:srgbClr val="000000">
                      <a:alpha val="43137"/>
                    </a:srgbClr>
                  </a:outerShdw>
                </a:effectLst>
                <a:latin typeface="Century Gothic" panose="020B0502020202020204" pitchFamily="34" charset="0"/>
                <a:ea typeface="+mj-ea"/>
                <a:cs typeface="+mj-cs"/>
              </a:rPr>
              <a:t>toán</a:t>
            </a:r>
            <a:r>
              <a:rPr lang="en-US" b="1" kern="1200" dirty="0">
                <a:effectLst>
                  <a:outerShdw blurRad="38100" dist="38100" dir="2700000" algn="tl">
                    <a:srgbClr val="000000">
                      <a:alpha val="43137"/>
                    </a:srgbClr>
                  </a:outerShdw>
                </a:effectLst>
                <a:latin typeface="Century Gothic" panose="020B0502020202020204" pitchFamily="34" charset="0"/>
                <a:ea typeface="+mj-ea"/>
                <a:cs typeface="+mj-cs"/>
              </a:rPr>
              <a:t> </a:t>
            </a:r>
            <a:r>
              <a:rPr lang="en-US" b="1" kern="1200" dirty="0" err="1">
                <a:effectLst>
                  <a:outerShdw blurRad="38100" dist="38100" dir="2700000" algn="tl">
                    <a:srgbClr val="000000">
                      <a:alpha val="43137"/>
                    </a:srgbClr>
                  </a:outerShdw>
                </a:effectLst>
                <a:latin typeface="Century Gothic" panose="020B0502020202020204" pitchFamily="34" charset="0"/>
                <a:ea typeface="+mj-ea"/>
                <a:cs typeface="+mj-cs"/>
              </a:rPr>
              <a:t>hoá</a:t>
            </a:r>
            <a:r>
              <a:rPr lang="en-US" b="1" kern="1200" dirty="0">
                <a:effectLst>
                  <a:outerShdw blurRad="38100" dist="38100" dir="2700000" algn="tl">
                    <a:srgbClr val="000000">
                      <a:alpha val="43137"/>
                    </a:srgbClr>
                  </a:outerShdw>
                </a:effectLst>
                <a:latin typeface="Century Gothic" panose="020B0502020202020204" pitchFamily="34" charset="0"/>
                <a:ea typeface="+mj-ea"/>
                <a:cs typeface="+mj-cs"/>
              </a:rPr>
              <a:t> </a:t>
            </a:r>
            <a:r>
              <a:rPr lang="en-US" b="1" kern="1200" dirty="0" err="1">
                <a:effectLst>
                  <a:outerShdw blurRad="38100" dist="38100" dir="2700000" algn="tl">
                    <a:srgbClr val="000000">
                      <a:alpha val="43137"/>
                    </a:srgbClr>
                  </a:outerShdw>
                </a:effectLst>
                <a:latin typeface="Century Gothic" panose="020B0502020202020204" pitchFamily="34" charset="0"/>
                <a:ea typeface="+mj-ea"/>
                <a:cs typeface="+mj-cs"/>
              </a:rPr>
              <a:t>đơn</a:t>
            </a:r>
            <a:r>
              <a:rPr lang="en-US" b="1" kern="1200" dirty="0">
                <a:effectLst>
                  <a:outerShdw blurRad="38100" dist="38100" dir="2700000" algn="tl">
                    <a:srgbClr val="000000">
                      <a:alpha val="43137"/>
                    </a:srgbClr>
                  </a:outerShdw>
                </a:effectLst>
                <a:latin typeface="Century Gothic" panose="020B0502020202020204" pitchFamily="34" charset="0"/>
                <a:ea typeface="+mj-ea"/>
                <a:cs typeface="+mj-cs"/>
              </a:rPr>
              <a:t>.</a:t>
            </a:r>
          </a:p>
        </p:txBody>
      </p:sp>
      <p:sp>
        <p:nvSpPr>
          <p:cNvPr id="25" name="TextBox 24"/>
          <p:cNvSpPr txBox="1"/>
          <p:nvPr/>
        </p:nvSpPr>
        <p:spPr>
          <a:xfrm>
            <a:off x="1518041" y="3744837"/>
            <a:ext cx="2194861" cy="646331"/>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2000" b="1" kern="1200" dirty="0" err="1">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Bạn</a:t>
            </a:r>
            <a:r>
              <a:rPr lang="en-US" sz="2000" b="1" kern="1200"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2000" b="1" kern="1200" dirty="0" err="1">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muốn</a:t>
            </a:r>
            <a:r>
              <a:rPr lang="en-US" sz="2000" b="1" kern="1200"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2000" b="1" u="sng"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CÙNG</a:t>
            </a:r>
            <a:r>
              <a:rPr lang="en-US" sz="2000" b="1"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2000" b="1" kern="1200" dirty="0" err="1">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là</a:t>
            </a:r>
            <a:r>
              <a:rPr lang="en-US" sz="2000" b="1" kern="1200"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2000" b="1" kern="1200" dirty="0" err="1">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chủ</a:t>
            </a:r>
            <a:r>
              <a:rPr lang="en-US" sz="2000" b="1" kern="1200"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2000" b="1" dirty="0" err="1">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lao</a:t>
            </a:r>
            <a:r>
              <a:rPr lang="en-US" sz="2000" b="1"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2000" b="1" dirty="0" err="1">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động</a:t>
            </a:r>
            <a:r>
              <a:rPr lang="en-US" sz="2000" b="1"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a:t>
            </a:r>
            <a:endParaRPr lang="en-US" sz="2000" b="1" kern="1200"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p:txBody>
      </p:sp>
      <p:pic>
        <p:nvPicPr>
          <p:cNvPr id="8" name="Picture 7" descr="Bulletproof Home Defense: Tactics You Can Enact Now to Secure Your Safety"/>
          <p:cNvPicPr>
            <a:picLocks noChangeAspect="1"/>
          </p:cNvPicPr>
          <p:nvPr/>
        </p:nvPicPr>
        <p:blipFill rotWithShape="1">
          <a:blip r:embed="rId5">
            <a:extLst>
              <a:ext uri="{28A0092B-C50C-407E-A947-70E740481C1C}">
                <a14:useLocalDpi xmlns:a14="http://schemas.microsoft.com/office/drawing/2010/main" val="0"/>
              </a:ext>
            </a:extLst>
          </a:blip>
          <a:srcRect l="-12753" t="-28441" r="-12753" b="-28441"/>
          <a:stretch/>
        </p:blipFill>
        <p:spPr>
          <a:xfrm>
            <a:off x="8242697" y="2174034"/>
            <a:ext cx="1005840" cy="10058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0" name="Picture 29">
            <a:extLst>
              <a:ext uri="{FF2B5EF4-FFF2-40B4-BE49-F238E27FC236}">
                <a16:creationId xmlns:a16="http://schemas.microsoft.com/office/drawing/2014/main" id="{FF209E9D-124D-6E48-9272-080022A7E678}"/>
              </a:ext>
            </a:extLst>
          </p:cNvPr>
          <p:cNvPicPr>
            <a:picLocks noChangeAspect="1"/>
          </p:cNvPicPr>
          <p:nvPr/>
        </p:nvPicPr>
        <p:blipFill rotWithShape="1">
          <a:blip r:embed="rId6"/>
          <a:srcRect l="-3447" t="-4945" r="-12694" b="-21407"/>
          <a:stretch/>
        </p:blipFill>
        <p:spPr>
          <a:xfrm>
            <a:off x="10299394" y="2173746"/>
            <a:ext cx="1005840" cy="10058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1" name="TextBox 30"/>
          <p:cNvSpPr txBox="1"/>
          <p:nvPr/>
        </p:nvSpPr>
        <p:spPr>
          <a:xfrm>
            <a:off x="5796911" y="3275276"/>
            <a:ext cx="1843834" cy="847155"/>
          </a:xfrm>
          <a:prstGeom prst="rect">
            <a:avLst/>
          </a:prstGeom>
          <a:noFill/>
        </p:spPr>
        <p:txBody>
          <a:bodyPr wrap="square" rtlCol="0">
            <a:spAutoFit/>
          </a:bodyPr>
          <a:lstStyle/>
          <a:p>
            <a:pPr algn="ctr">
              <a:lnSpc>
                <a:spcPct val="90000"/>
              </a:lnSpc>
              <a:spcBef>
                <a:spcPct val="0"/>
              </a:spcBef>
            </a:pPr>
            <a:r>
              <a:rPr lang="en-US" b="1" dirty="0" err="1">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Tuân</a:t>
            </a:r>
            <a:r>
              <a:rPr lang="en-US" b="1"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err="1">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thủ</a:t>
            </a:r>
            <a:r>
              <a:rPr lang="en-US" b="1"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err="1">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tất</a:t>
            </a:r>
            <a:r>
              <a:rPr lang="en-US" b="1"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err="1">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cả</a:t>
            </a:r>
            <a:r>
              <a:rPr lang="en-US" b="1"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err="1">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các</a:t>
            </a:r>
            <a:r>
              <a:rPr lang="en-US" b="1"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err="1">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luật</a:t>
            </a:r>
            <a:r>
              <a:rPr lang="en-US" b="1"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err="1">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lao</a:t>
            </a:r>
            <a:r>
              <a:rPr lang="en-US" b="1"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err="1">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động</a:t>
            </a:r>
            <a:r>
              <a:rPr lang="en-US" b="1"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err="1">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hiện</a:t>
            </a:r>
            <a:r>
              <a:rPr lang="en-US" b="1"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err="1">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hành</a:t>
            </a:r>
            <a:r>
              <a:rPr lang="en-US" b="1"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a:t>
            </a:r>
            <a:endParaRPr lang="en-US" b="1" kern="1200"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p:txBody>
      </p:sp>
      <p:sp>
        <p:nvSpPr>
          <p:cNvPr id="33" name="TextBox 32"/>
          <p:cNvSpPr txBox="1"/>
          <p:nvPr/>
        </p:nvSpPr>
        <p:spPr>
          <a:xfrm>
            <a:off x="7420266" y="3240832"/>
            <a:ext cx="2513097" cy="847155"/>
          </a:xfrm>
          <a:prstGeom prst="rect">
            <a:avLst/>
          </a:prstGeom>
          <a:noFill/>
        </p:spPr>
        <p:txBody>
          <a:bodyPr wrap="square" rtlCol="0">
            <a:spAutoFit/>
          </a:bodyPr>
          <a:lstStyle/>
          <a:p>
            <a:pPr algn="ctr">
              <a:lnSpc>
                <a:spcPct val="90000"/>
              </a:lnSpc>
              <a:spcBef>
                <a:spcPct val="0"/>
              </a:spcBef>
            </a:pPr>
            <a:r>
              <a:rPr lang="en-US" b="1" dirty="0" err="1">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Thực</a:t>
            </a:r>
            <a:r>
              <a:rPr lang="en-US" b="1"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err="1">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hiện</a:t>
            </a:r>
            <a:r>
              <a:rPr lang="en-US" b="1"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err="1">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các</a:t>
            </a:r>
            <a:r>
              <a:rPr lang="en-US" b="1"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err="1">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bảo</a:t>
            </a:r>
            <a:r>
              <a:rPr lang="en-US" b="1"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err="1">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hiểm</a:t>
            </a:r>
            <a:r>
              <a:rPr lang="en-US" b="1"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err="1">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cần</a:t>
            </a:r>
            <a:r>
              <a:rPr lang="en-US" b="1"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err="1">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thiết</a:t>
            </a:r>
            <a:r>
              <a:rPr lang="en-US" b="1"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err="1">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liên</a:t>
            </a:r>
            <a:r>
              <a:rPr lang="en-US" b="1"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err="1">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quan</a:t>
            </a:r>
            <a:r>
              <a:rPr lang="en-US" b="1"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err="1">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đến</a:t>
            </a:r>
            <a:r>
              <a:rPr lang="en-US" b="1"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err="1">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lao</a:t>
            </a:r>
            <a:r>
              <a:rPr lang="en-US" b="1"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err="1">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động</a:t>
            </a:r>
            <a:r>
              <a:rPr lang="en-US" b="1"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a:t>
            </a:r>
          </a:p>
        </p:txBody>
      </p:sp>
      <p:sp>
        <p:nvSpPr>
          <p:cNvPr id="34" name="TextBox 33"/>
          <p:cNvSpPr txBox="1"/>
          <p:nvPr/>
        </p:nvSpPr>
        <p:spPr>
          <a:xfrm>
            <a:off x="6473752" y="5142544"/>
            <a:ext cx="2439398" cy="597856"/>
          </a:xfrm>
          <a:prstGeom prst="rect">
            <a:avLst/>
          </a:prstGeom>
          <a:noFill/>
        </p:spPr>
        <p:txBody>
          <a:bodyPr wrap="square" rtlCol="0">
            <a:spAutoFit/>
          </a:bodyPr>
          <a:lstStyle/>
          <a:p>
            <a:pPr algn="ctr">
              <a:lnSpc>
                <a:spcPct val="90000"/>
              </a:lnSpc>
              <a:spcBef>
                <a:spcPct val="0"/>
              </a:spcBef>
            </a:pPr>
            <a:r>
              <a:rPr lang="en-US" b="1" dirty="0" err="1">
                <a:effectLst>
                  <a:outerShdw blurRad="38100" dist="38100" dir="2700000" algn="tl">
                    <a:srgbClr val="000000">
                      <a:alpha val="43137"/>
                    </a:srgbClr>
                  </a:outerShdw>
                </a:effectLst>
                <a:latin typeface="Century Gothic" panose="020B0502020202020204" pitchFamily="34" charset="0"/>
                <a:ea typeface="+mj-ea"/>
                <a:cs typeface="+mj-cs"/>
              </a:rPr>
              <a:t>Kiểm</a:t>
            </a:r>
            <a:r>
              <a:rPr lang="en-US" b="1" dirty="0">
                <a:effectLst>
                  <a:outerShdw blurRad="38100" dist="38100" dir="2700000" algn="tl">
                    <a:srgbClr val="000000">
                      <a:alpha val="43137"/>
                    </a:srgbClr>
                  </a:outerShdw>
                </a:effectLst>
                <a:latin typeface="Century Gothic" panose="020B0502020202020204" pitchFamily="34" charset="0"/>
                <a:ea typeface="+mj-ea"/>
                <a:cs typeface="+mj-cs"/>
              </a:rPr>
              <a:t> </a:t>
            </a:r>
            <a:r>
              <a:rPr lang="en-US" b="1" dirty="0" err="1">
                <a:effectLst>
                  <a:outerShdw blurRad="38100" dist="38100" dir="2700000" algn="tl">
                    <a:srgbClr val="000000">
                      <a:alpha val="43137"/>
                    </a:srgbClr>
                  </a:outerShdw>
                </a:effectLst>
                <a:latin typeface="Century Gothic" panose="020B0502020202020204" pitchFamily="34" charset="0"/>
                <a:ea typeface="+mj-ea"/>
                <a:cs typeface="+mj-cs"/>
              </a:rPr>
              <a:t>tra</a:t>
            </a:r>
            <a:r>
              <a:rPr lang="en-US" b="1" dirty="0">
                <a:effectLst>
                  <a:outerShdw blurRad="38100" dist="38100" dir="2700000" algn="tl">
                    <a:srgbClr val="000000">
                      <a:alpha val="43137"/>
                    </a:srgbClr>
                  </a:outerShdw>
                </a:effectLst>
                <a:latin typeface="Century Gothic" panose="020B0502020202020204" pitchFamily="34" charset="0"/>
                <a:ea typeface="+mj-ea"/>
                <a:cs typeface="+mj-cs"/>
              </a:rPr>
              <a:t> </a:t>
            </a:r>
            <a:r>
              <a:rPr lang="en-US" b="1" dirty="0" err="1">
                <a:effectLst>
                  <a:outerShdw blurRad="38100" dist="38100" dir="2700000" algn="tl">
                    <a:srgbClr val="000000">
                      <a:alpha val="43137"/>
                    </a:srgbClr>
                  </a:outerShdw>
                </a:effectLst>
                <a:latin typeface="Century Gothic" panose="020B0502020202020204" pitchFamily="34" charset="0"/>
                <a:ea typeface="+mj-ea"/>
                <a:cs typeface="+mj-cs"/>
              </a:rPr>
              <a:t>lý</a:t>
            </a:r>
            <a:r>
              <a:rPr lang="en-US" b="1" dirty="0">
                <a:effectLst>
                  <a:outerShdw blurRad="38100" dist="38100" dir="2700000" algn="tl">
                    <a:srgbClr val="000000">
                      <a:alpha val="43137"/>
                    </a:srgbClr>
                  </a:outerShdw>
                </a:effectLst>
                <a:latin typeface="Century Gothic" panose="020B0502020202020204" pitchFamily="34" charset="0"/>
                <a:ea typeface="+mj-ea"/>
                <a:cs typeface="+mj-cs"/>
              </a:rPr>
              <a:t> </a:t>
            </a:r>
            <a:r>
              <a:rPr lang="en-US" b="1" dirty="0" err="1">
                <a:effectLst>
                  <a:outerShdw blurRad="38100" dist="38100" dir="2700000" algn="tl">
                    <a:srgbClr val="000000">
                      <a:alpha val="43137"/>
                    </a:srgbClr>
                  </a:outerShdw>
                </a:effectLst>
                <a:latin typeface="Century Gothic" panose="020B0502020202020204" pitchFamily="34" charset="0"/>
                <a:ea typeface="+mj-ea"/>
                <a:cs typeface="+mj-cs"/>
              </a:rPr>
              <a:t>lịch</a:t>
            </a:r>
            <a:r>
              <a:rPr lang="en-US" b="1" dirty="0">
                <a:effectLst>
                  <a:outerShdw blurRad="38100" dist="38100" dir="2700000" algn="tl">
                    <a:srgbClr val="000000">
                      <a:alpha val="43137"/>
                    </a:srgbClr>
                  </a:outerShdw>
                </a:effectLst>
                <a:latin typeface="Century Gothic" panose="020B0502020202020204" pitchFamily="34" charset="0"/>
                <a:ea typeface="+mj-ea"/>
                <a:cs typeface="+mj-cs"/>
              </a:rPr>
              <a:t> </a:t>
            </a:r>
            <a:r>
              <a:rPr lang="en-US" b="1" dirty="0" err="1">
                <a:effectLst>
                  <a:outerShdw blurRad="38100" dist="38100" dir="2700000" algn="tl">
                    <a:srgbClr val="000000">
                      <a:alpha val="43137"/>
                    </a:srgbClr>
                  </a:outerShdw>
                </a:effectLst>
                <a:latin typeface="Century Gothic" panose="020B0502020202020204" pitchFamily="34" charset="0"/>
                <a:ea typeface="+mj-ea"/>
                <a:cs typeface="+mj-cs"/>
              </a:rPr>
              <a:t>và</a:t>
            </a:r>
            <a:r>
              <a:rPr lang="en-US" b="1" dirty="0">
                <a:effectLst>
                  <a:outerShdw blurRad="38100" dist="38100" dir="2700000" algn="tl">
                    <a:srgbClr val="000000">
                      <a:alpha val="43137"/>
                    </a:srgbClr>
                  </a:outerShdw>
                </a:effectLst>
                <a:latin typeface="Century Gothic" panose="020B0502020202020204" pitchFamily="34" charset="0"/>
                <a:ea typeface="+mj-ea"/>
                <a:cs typeface="+mj-cs"/>
              </a:rPr>
              <a:t> </a:t>
            </a:r>
            <a:r>
              <a:rPr lang="en-US" b="1" dirty="0" err="1">
                <a:effectLst>
                  <a:outerShdw blurRad="38100" dist="38100" dir="2700000" algn="tl">
                    <a:srgbClr val="000000">
                      <a:alpha val="43137"/>
                    </a:srgbClr>
                  </a:outerShdw>
                </a:effectLst>
                <a:latin typeface="Century Gothic" panose="020B0502020202020204" pitchFamily="34" charset="0"/>
                <a:ea typeface="+mj-ea"/>
                <a:cs typeface="+mj-cs"/>
              </a:rPr>
              <a:t>bằng</a:t>
            </a:r>
            <a:r>
              <a:rPr lang="en-US" b="1" dirty="0">
                <a:effectLst>
                  <a:outerShdw blurRad="38100" dist="38100" dir="2700000" algn="tl">
                    <a:srgbClr val="000000">
                      <a:alpha val="43137"/>
                    </a:srgbClr>
                  </a:outerShdw>
                </a:effectLst>
                <a:latin typeface="Century Gothic" panose="020B0502020202020204" pitchFamily="34" charset="0"/>
                <a:ea typeface="+mj-ea"/>
                <a:cs typeface="+mj-cs"/>
              </a:rPr>
              <a:t> </a:t>
            </a:r>
            <a:r>
              <a:rPr lang="en-US" b="1" dirty="0" err="1">
                <a:effectLst>
                  <a:outerShdw blurRad="38100" dist="38100" dir="2700000" algn="tl">
                    <a:srgbClr val="000000">
                      <a:alpha val="43137"/>
                    </a:srgbClr>
                  </a:outerShdw>
                </a:effectLst>
                <a:latin typeface="Century Gothic" panose="020B0502020202020204" pitchFamily="34" charset="0"/>
                <a:ea typeface="+mj-ea"/>
                <a:cs typeface="+mj-cs"/>
              </a:rPr>
              <a:t>cấp</a:t>
            </a:r>
            <a:r>
              <a:rPr lang="en-US" b="1" dirty="0">
                <a:effectLst>
                  <a:outerShdw blurRad="38100" dist="38100" dir="2700000" algn="tl">
                    <a:srgbClr val="000000">
                      <a:alpha val="43137"/>
                    </a:srgbClr>
                  </a:outerShdw>
                </a:effectLst>
                <a:latin typeface="Century Gothic" panose="020B0502020202020204" pitchFamily="34" charset="0"/>
                <a:ea typeface="+mj-ea"/>
                <a:cs typeface="+mj-cs"/>
              </a:rPr>
              <a:t>. </a:t>
            </a:r>
          </a:p>
        </p:txBody>
      </p:sp>
      <p:sp>
        <p:nvSpPr>
          <p:cNvPr id="16" name="Rectangle 15"/>
          <p:cNvSpPr/>
          <p:nvPr/>
        </p:nvSpPr>
        <p:spPr>
          <a:xfrm>
            <a:off x="1178557" y="5875442"/>
            <a:ext cx="2873828" cy="64008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latin typeface="Calibri" panose="020F0502020204030204" pitchFamily="34" charset="0"/>
                <a:cs typeface="Calibri" panose="020F0502020204030204" pitchFamily="34" charset="0"/>
              </a:rPr>
              <a:t>BẠN</a:t>
            </a:r>
          </a:p>
        </p:txBody>
      </p:sp>
      <p:sp>
        <p:nvSpPr>
          <p:cNvPr id="36" name="Rectangle 35"/>
          <p:cNvSpPr/>
          <p:nvPr/>
        </p:nvSpPr>
        <p:spPr>
          <a:xfrm>
            <a:off x="7420266" y="5886974"/>
            <a:ext cx="2851087" cy="64008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latin typeface="Calibri" panose="020F0502020204030204" pitchFamily="34" charset="0"/>
                <a:cs typeface="Calibri" panose="020F0502020204030204" pitchFamily="34" charset="0"/>
              </a:rPr>
              <a:t>FMS</a:t>
            </a:r>
            <a:endParaRPr lang="en-US" sz="4400" dirty="0">
              <a:latin typeface="Calibri" panose="020F0502020204030204" pitchFamily="34" charset="0"/>
              <a:cs typeface="Calibri" panose="020F0502020204030204" pitchFamily="34" charset="0"/>
            </a:endParaRPr>
          </a:p>
        </p:txBody>
      </p:sp>
      <p:pic>
        <p:nvPicPr>
          <p:cNvPr id="20" name="Picture 19" descr="Icon Leader Leadership · Free image on Pixabay"/>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90531" y="4115757"/>
            <a:ext cx="1005840" cy="10058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1" name="Picture 20" descr="Adobe-like counter | UICloud"/>
          <p:cNvPicPr>
            <a:picLocks noChangeAspect="1"/>
          </p:cNvPicPr>
          <p:nvPr/>
        </p:nvPicPr>
        <p:blipFill rotWithShape="1">
          <a:blip r:embed="rId8" cstate="print">
            <a:extLst>
              <a:ext uri="{28A0092B-C50C-407E-A947-70E740481C1C}">
                <a14:useLocalDpi xmlns:a14="http://schemas.microsoft.com/office/drawing/2010/main" val="0"/>
              </a:ext>
            </a:extLst>
          </a:blip>
          <a:srcRect l="-33" t="8927" r="10737" b="2847"/>
          <a:stretch/>
        </p:blipFill>
        <p:spPr>
          <a:xfrm>
            <a:off x="6186000" y="2173746"/>
            <a:ext cx="1005840" cy="10058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7" name="TextBox 26"/>
          <p:cNvSpPr txBox="1"/>
          <p:nvPr/>
        </p:nvSpPr>
        <p:spPr>
          <a:xfrm>
            <a:off x="9794143" y="3281889"/>
            <a:ext cx="2105097" cy="590931"/>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b="1" u="sng" kern="1200"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CÙNG</a:t>
            </a:r>
            <a:r>
              <a:rPr lang="en-US" b="1" kern="1200"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kern="1200" dirty="0" err="1">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là</a:t>
            </a:r>
            <a:r>
              <a:rPr lang="en-US" b="1" kern="1200"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kern="1200" dirty="0" err="1">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chủ</a:t>
            </a:r>
            <a:r>
              <a:rPr lang="en-US" b="1" kern="1200"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kern="1200" dirty="0" err="1">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lao</a:t>
            </a:r>
            <a:r>
              <a:rPr lang="en-US" b="1" kern="1200"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err="1">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động</a:t>
            </a:r>
            <a:r>
              <a:rPr lang="en-US" b="1" kern="1200"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a:t>
            </a:r>
          </a:p>
        </p:txBody>
      </p:sp>
    </p:spTree>
    <p:extLst>
      <p:ext uri="{BB962C8B-B14F-4D97-AF65-F5344CB8AC3E}">
        <p14:creationId xmlns:p14="http://schemas.microsoft.com/office/powerpoint/2010/main" val="6164622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1728EC6-6BFA-0742-9C0D-216CAB42CF45}"/>
              </a:ext>
            </a:extLst>
          </p:cNvPr>
          <p:cNvSpPr/>
          <p:nvPr/>
        </p:nvSpPr>
        <p:spPr>
          <a:xfrm>
            <a:off x="2093486" y="893414"/>
            <a:ext cx="7914660" cy="6137174"/>
          </a:xfrm>
          <a:prstGeom prst="rect">
            <a:avLst/>
          </a:prstGeom>
          <a:solidFill>
            <a:schemeClr val="bg2">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 Placeholder 1">
            <a:extLst>
              <a:ext uri="{FF2B5EF4-FFF2-40B4-BE49-F238E27FC236}">
                <a16:creationId xmlns:a16="http://schemas.microsoft.com/office/drawing/2014/main" id="{7CCAE5B8-2EFF-C848-972C-F87BD2C551F6}"/>
              </a:ext>
            </a:extLst>
          </p:cNvPr>
          <p:cNvSpPr txBox="1">
            <a:spLocks/>
          </p:cNvSpPr>
          <p:nvPr/>
        </p:nvSpPr>
        <p:spPr>
          <a:xfrm>
            <a:off x="105673" y="100837"/>
            <a:ext cx="7596389" cy="8625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latin typeface="Century Gothic" panose="020B0502020202020204"/>
              </a:rPr>
              <a:t>THANH TOÁN DỊCH VỤ VÀ SỰ HỖ TRỢ</a:t>
            </a:r>
          </a:p>
        </p:txBody>
      </p:sp>
      <p:sp>
        <p:nvSpPr>
          <p:cNvPr id="29" name="Rectangle 28">
            <a:extLst>
              <a:ext uri="{FF2B5EF4-FFF2-40B4-BE49-F238E27FC236}">
                <a16:creationId xmlns:a16="http://schemas.microsoft.com/office/drawing/2014/main" id="{CE49A5DF-72AE-E748-A0A9-15A5E053D43D}"/>
              </a:ext>
            </a:extLst>
          </p:cNvPr>
          <p:cNvSpPr/>
          <p:nvPr/>
        </p:nvSpPr>
        <p:spPr>
          <a:xfrm>
            <a:off x="105673" y="634826"/>
            <a:ext cx="4838184" cy="476669"/>
          </a:xfrm>
          <a:prstGeom prst="rect">
            <a:avLst/>
          </a:prstGeom>
        </p:spPr>
        <p:txBody>
          <a:bodyPr wrap="none">
            <a:spAutoFit/>
          </a:bodyPr>
          <a:lstStyle/>
          <a:p>
            <a:pPr>
              <a:lnSpc>
                <a:spcPct val="90000"/>
              </a:lnSpc>
              <a:spcBef>
                <a:spcPct val="0"/>
              </a:spcBef>
            </a:pPr>
            <a:r>
              <a:rPr lang="en-US" sz="2700" b="1" dirty="0">
                <a:solidFill>
                  <a:schemeClr val="bg2">
                    <a:lumMod val="10000"/>
                  </a:schemeClr>
                </a:solidFill>
                <a:latin typeface="Century Gothic" panose="020B0502020202020204" pitchFamily="34" charset="0"/>
              </a:rPr>
              <a:t>DỊCH VỤ QUẢN LÝ TÀI CHÍNH</a:t>
            </a:r>
          </a:p>
        </p:txBody>
      </p:sp>
      <p:sp>
        <p:nvSpPr>
          <p:cNvPr id="45" name="TextBox 44">
            <a:extLst>
              <a:ext uri="{FF2B5EF4-FFF2-40B4-BE49-F238E27FC236}">
                <a16:creationId xmlns:a16="http://schemas.microsoft.com/office/drawing/2014/main" id="{7A56D8D8-69A4-5F45-A013-7FCF6FC63D93}"/>
              </a:ext>
            </a:extLst>
          </p:cNvPr>
          <p:cNvSpPr txBox="1"/>
          <p:nvPr/>
        </p:nvSpPr>
        <p:spPr>
          <a:xfrm>
            <a:off x="7447816" y="156584"/>
            <a:ext cx="4829829" cy="1685077"/>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11500" kern="1200" dirty="0">
                <a:solidFill>
                  <a:schemeClr val="accent5">
                    <a:lumMod val="50000"/>
                  </a:schemeClr>
                </a:solidFill>
                <a:effectLst>
                  <a:outerShdw blurRad="38100" dist="38100" dir="2700000" algn="tl">
                    <a:srgbClr val="000000">
                      <a:alpha val="43137"/>
                    </a:srgbClr>
                  </a:outerShdw>
                </a:effectLst>
                <a:latin typeface="Berlin Sans FB Demi" panose="020E0802020502020306" pitchFamily="34" charset="0"/>
                <a:ea typeface="+mj-ea"/>
                <a:cs typeface="+mj-cs"/>
              </a:rPr>
              <a:t>Sofia</a:t>
            </a:r>
            <a:r>
              <a:rPr lang="en-US" sz="2000" kern="1200" dirty="0">
                <a:solidFill>
                  <a:schemeClr val="accent5">
                    <a:lumMod val="50000"/>
                  </a:schemeClr>
                </a:solidFill>
                <a:effectLst>
                  <a:outerShdw blurRad="38100" dist="38100" dir="2700000" algn="tl">
                    <a:srgbClr val="000000">
                      <a:alpha val="43137"/>
                    </a:srgbClr>
                  </a:outerShdw>
                </a:effectLst>
                <a:latin typeface="Century Gothic" panose="020B0502020202020204" pitchFamily="34" charset="0"/>
                <a:ea typeface="+mj-ea"/>
                <a:cs typeface="+mj-cs"/>
              </a:rPr>
              <a:t> </a:t>
            </a:r>
          </a:p>
        </p:txBody>
      </p:sp>
      <p:grpSp>
        <p:nvGrpSpPr>
          <p:cNvPr id="9" name="Group 8"/>
          <p:cNvGrpSpPr/>
          <p:nvPr/>
        </p:nvGrpSpPr>
        <p:grpSpPr>
          <a:xfrm>
            <a:off x="595039" y="1259592"/>
            <a:ext cx="6852777" cy="5404818"/>
            <a:chOff x="2379236" y="1213696"/>
            <a:chExt cx="6852777" cy="5404818"/>
          </a:xfrm>
        </p:grpSpPr>
        <p:sp>
          <p:nvSpPr>
            <p:cNvPr id="20" name="Oval 19"/>
            <p:cNvSpPr/>
            <p:nvPr/>
          </p:nvSpPr>
          <p:spPr>
            <a:xfrm>
              <a:off x="2379236" y="1213696"/>
              <a:ext cx="1665128" cy="1440409"/>
            </a:xfrm>
            <a:prstGeom prst="ellipse">
              <a:avLst/>
            </a:prstGeom>
            <a:blipFill dpi="0" rotWithShape="1">
              <a:blip r:embed="rId3"/>
              <a:srcRect/>
              <a:stretch>
                <a:fillRect l="-8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7200" b="1" dirty="0">
                <a:solidFill>
                  <a:schemeClr val="tx1"/>
                </a:solidFill>
                <a:effectLst>
                  <a:outerShdw blurRad="38100" dist="38100" dir="2700000" algn="tl">
                    <a:srgbClr val="000000">
                      <a:alpha val="43137"/>
                    </a:srgbClr>
                  </a:outerShdw>
                </a:effectLst>
                <a:latin typeface="Century Gothic" panose="020B0502020202020204" pitchFamily="34" charset="0"/>
              </a:endParaRPr>
            </a:p>
          </p:txBody>
        </p:sp>
        <p:cxnSp>
          <p:nvCxnSpPr>
            <p:cNvPr id="21" name="Straight Connector 20"/>
            <p:cNvCxnSpPr/>
            <p:nvPr/>
          </p:nvCxnSpPr>
          <p:spPr>
            <a:xfrm flipH="1" flipV="1">
              <a:off x="3523919" y="2769895"/>
              <a:ext cx="1853208" cy="2309886"/>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flipV="1">
              <a:off x="3927543" y="2317200"/>
              <a:ext cx="3470413" cy="974737"/>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sp>
          <p:nvSpPr>
            <p:cNvPr id="25" name="Oval 24"/>
            <p:cNvSpPr/>
            <p:nvPr/>
          </p:nvSpPr>
          <p:spPr>
            <a:xfrm>
              <a:off x="4928974" y="4324993"/>
              <a:ext cx="2601736" cy="2293521"/>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rPr>
                <a:t>Không</a:t>
              </a:r>
              <a:r>
                <a:rPr lang="en-US" dirty="0">
                  <a:solidFill>
                    <a:schemeClr val="tx1"/>
                  </a:solidFill>
                </a:rPr>
                <a:t> </a:t>
              </a:r>
              <a:r>
                <a:rPr lang="en-US" dirty="0" err="1">
                  <a:solidFill>
                    <a:schemeClr val="tx1"/>
                  </a:solidFill>
                </a:rPr>
                <a:t>có</a:t>
              </a:r>
              <a:r>
                <a:rPr lang="en-US" dirty="0">
                  <a:solidFill>
                    <a:schemeClr val="tx1"/>
                  </a:solidFill>
                </a:rPr>
                <a:t> </a:t>
              </a:r>
              <a:r>
                <a:rPr lang="en-US" dirty="0" err="1">
                  <a:solidFill>
                    <a:schemeClr val="tx1"/>
                  </a:solidFill>
                </a:rPr>
                <a:t>mối</a:t>
              </a:r>
              <a:r>
                <a:rPr lang="en-US" dirty="0">
                  <a:solidFill>
                    <a:schemeClr val="tx1"/>
                  </a:solidFill>
                </a:rPr>
                <a:t> </a:t>
              </a:r>
              <a:r>
                <a:rPr lang="en-US" dirty="0" err="1">
                  <a:solidFill>
                    <a:schemeClr val="tx1"/>
                  </a:solidFill>
                </a:rPr>
                <a:t>quan</a:t>
              </a:r>
              <a:r>
                <a:rPr lang="en-US" dirty="0">
                  <a:solidFill>
                    <a:schemeClr val="tx1"/>
                  </a:solidFill>
                </a:rPr>
                <a:t> </a:t>
              </a:r>
              <a:r>
                <a:rPr lang="en-US" dirty="0" err="1">
                  <a:solidFill>
                    <a:schemeClr val="tx1"/>
                  </a:solidFill>
                </a:rPr>
                <a:t>hệ</a:t>
              </a:r>
              <a:r>
                <a:rPr lang="en-US" dirty="0">
                  <a:solidFill>
                    <a:schemeClr val="tx1"/>
                  </a:solidFill>
                </a:rPr>
                <a:t> </a:t>
              </a:r>
              <a:r>
                <a:rPr lang="en-US" dirty="0" err="1">
                  <a:solidFill>
                    <a:schemeClr val="tx1"/>
                  </a:solidFill>
                </a:rPr>
                <a:t>chủ</a:t>
              </a:r>
              <a:r>
                <a:rPr lang="en-US" dirty="0">
                  <a:solidFill>
                    <a:schemeClr val="tx1"/>
                  </a:solidFill>
                </a:rPr>
                <a:t> </a:t>
              </a:r>
              <a:r>
                <a:rPr lang="en-US" dirty="0" err="1">
                  <a:solidFill>
                    <a:schemeClr val="tx1"/>
                  </a:solidFill>
                </a:rPr>
                <a:t>lao</a:t>
              </a:r>
              <a:r>
                <a:rPr lang="en-US" dirty="0">
                  <a:solidFill>
                    <a:schemeClr val="tx1"/>
                  </a:solidFill>
                </a:rPr>
                <a:t> </a:t>
              </a:r>
              <a:r>
                <a:rPr lang="en-US" dirty="0" err="1">
                  <a:solidFill>
                    <a:schemeClr val="tx1"/>
                  </a:solidFill>
                </a:rPr>
                <a:t>động</a:t>
              </a:r>
              <a:r>
                <a:rPr lang="en-US" dirty="0">
                  <a:solidFill>
                    <a:schemeClr val="tx1"/>
                  </a:solidFill>
                </a:rPr>
                <a:t>/</a:t>
              </a:r>
              <a:r>
                <a:rPr lang="en-US" dirty="0" err="1">
                  <a:solidFill>
                    <a:schemeClr val="tx1"/>
                  </a:solidFill>
                </a:rPr>
                <a:t>người</a:t>
              </a:r>
              <a:r>
                <a:rPr lang="en-US" dirty="0">
                  <a:solidFill>
                    <a:schemeClr val="tx1"/>
                  </a:solidFill>
                </a:rPr>
                <a:t> </a:t>
              </a:r>
              <a:r>
                <a:rPr lang="en-US" dirty="0" err="1">
                  <a:solidFill>
                    <a:schemeClr val="tx1"/>
                  </a:solidFill>
                </a:rPr>
                <a:t>lao</a:t>
              </a:r>
              <a:r>
                <a:rPr lang="en-US" dirty="0">
                  <a:solidFill>
                    <a:schemeClr val="tx1"/>
                  </a:solidFill>
                </a:rPr>
                <a:t> </a:t>
              </a:r>
              <a:r>
                <a:rPr lang="en-US" dirty="0" err="1">
                  <a:solidFill>
                    <a:schemeClr val="tx1"/>
                  </a:solidFill>
                </a:rPr>
                <a:t>động</a:t>
              </a:r>
              <a:endParaRPr lang="en-US" dirty="0">
                <a:solidFill>
                  <a:schemeClr val="tx1"/>
                </a:solidFill>
              </a:endParaRPr>
            </a:p>
          </p:txBody>
        </p:sp>
        <p:sp>
          <p:nvSpPr>
            <p:cNvPr id="26" name="Oval 25"/>
            <p:cNvSpPr/>
            <p:nvPr/>
          </p:nvSpPr>
          <p:spPr>
            <a:xfrm>
              <a:off x="7281134" y="2578492"/>
              <a:ext cx="1950879" cy="1871662"/>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rPr>
                <a:t>Thuê</a:t>
              </a:r>
              <a:r>
                <a:rPr lang="en-US" dirty="0">
                  <a:solidFill>
                    <a:schemeClr val="tx1"/>
                  </a:solidFill>
                </a:rPr>
                <a:t> </a:t>
              </a:r>
              <a:r>
                <a:rPr lang="en-US" dirty="0" err="1">
                  <a:solidFill>
                    <a:schemeClr val="tx1"/>
                  </a:solidFill>
                </a:rPr>
                <a:t>các</a:t>
              </a:r>
              <a:r>
                <a:rPr lang="en-US" dirty="0">
                  <a:solidFill>
                    <a:schemeClr val="tx1"/>
                  </a:solidFill>
                </a:rPr>
                <a:t> </a:t>
              </a:r>
              <a:r>
                <a:rPr lang="en-US" dirty="0" err="1">
                  <a:solidFill>
                    <a:schemeClr val="tx1"/>
                  </a:solidFill>
                </a:rPr>
                <a:t>cơ</a:t>
              </a:r>
              <a:r>
                <a:rPr lang="en-US" dirty="0">
                  <a:solidFill>
                    <a:schemeClr val="tx1"/>
                  </a:solidFill>
                </a:rPr>
                <a:t> </a:t>
              </a:r>
              <a:r>
                <a:rPr lang="en-US" dirty="0" err="1">
                  <a:solidFill>
                    <a:schemeClr val="tx1"/>
                  </a:solidFill>
                </a:rPr>
                <a:t>quan</a:t>
              </a:r>
              <a:r>
                <a:rPr lang="en-US" dirty="0">
                  <a:solidFill>
                    <a:schemeClr val="tx1"/>
                  </a:solidFill>
                </a:rPr>
                <a:t> </a:t>
              </a:r>
              <a:r>
                <a:rPr lang="en-US" dirty="0" err="1">
                  <a:solidFill>
                    <a:schemeClr val="tx1"/>
                  </a:solidFill>
                </a:rPr>
                <a:t>cung</a:t>
              </a:r>
              <a:r>
                <a:rPr lang="en-US" dirty="0">
                  <a:solidFill>
                    <a:schemeClr val="tx1"/>
                  </a:solidFill>
                </a:rPr>
                <a:t> </a:t>
              </a:r>
              <a:r>
                <a:rPr lang="en-US" dirty="0" err="1">
                  <a:solidFill>
                    <a:schemeClr val="tx1"/>
                  </a:solidFill>
                </a:rPr>
                <a:t>cấp</a:t>
              </a:r>
              <a:r>
                <a:rPr lang="en-US" dirty="0">
                  <a:solidFill>
                    <a:schemeClr val="tx1"/>
                  </a:solidFill>
                </a:rPr>
                <a:t> </a:t>
              </a:r>
              <a:r>
                <a:rPr lang="en-US" dirty="0" err="1">
                  <a:solidFill>
                    <a:schemeClr val="tx1"/>
                  </a:solidFill>
                </a:rPr>
                <a:t>dịch</a:t>
              </a:r>
              <a:r>
                <a:rPr lang="en-US" dirty="0">
                  <a:solidFill>
                    <a:schemeClr val="tx1"/>
                  </a:solidFill>
                </a:rPr>
                <a:t> </a:t>
              </a:r>
              <a:r>
                <a:rPr lang="en-US" dirty="0" err="1">
                  <a:solidFill>
                    <a:schemeClr val="tx1"/>
                  </a:solidFill>
                </a:rPr>
                <a:t>vụ</a:t>
              </a:r>
              <a:endParaRPr lang="en-US" dirty="0">
                <a:solidFill>
                  <a:schemeClr val="tx1"/>
                </a:solidFill>
              </a:endParaRPr>
            </a:p>
          </p:txBody>
        </p:sp>
        <p:grpSp>
          <p:nvGrpSpPr>
            <p:cNvPr id="2" name="Group 1"/>
            <p:cNvGrpSpPr/>
            <p:nvPr/>
          </p:nvGrpSpPr>
          <p:grpSpPr>
            <a:xfrm>
              <a:off x="4905099" y="1930187"/>
              <a:ext cx="1710377" cy="1428017"/>
              <a:chOff x="3380331" y="2107621"/>
              <a:chExt cx="1984486" cy="1951007"/>
            </a:xfrm>
          </p:grpSpPr>
          <p:pic>
            <p:nvPicPr>
              <p:cNvPr id="38" name="Picture 37" descr="Office building icon | Flickr - Photo Sharing!"/>
              <p:cNvPicPr>
                <a:picLocks noChangeAspect="1"/>
              </p:cNvPicPr>
              <p:nvPr/>
            </p:nvPicPr>
            <p:blipFill rotWithShape="1">
              <a:blip r:embed="rId4" cstate="print">
                <a:extLst>
                  <a:ext uri="{28A0092B-C50C-407E-A947-70E740481C1C}">
                    <a14:useLocalDpi xmlns:a14="http://schemas.microsoft.com/office/drawing/2010/main" val="0"/>
                  </a:ext>
                </a:extLst>
              </a:blip>
              <a:srcRect l="-1" t="-2" r="-18152" b="-14215"/>
              <a:stretch/>
            </p:blipFill>
            <p:spPr>
              <a:xfrm>
                <a:off x="3380331" y="2107621"/>
                <a:ext cx="1984486" cy="1951007"/>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9" name="Picture 38" descr="File:Icon of three people in different shades of grey.svg - Wikimedia Common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30143" y="2734570"/>
                <a:ext cx="1105017" cy="1123836"/>
              </a:xfrm>
              <a:prstGeom prst="rect">
                <a:avLst/>
              </a:prstGeom>
            </p:spPr>
          </p:pic>
        </p:grpSp>
        <p:grpSp>
          <p:nvGrpSpPr>
            <p:cNvPr id="5" name="Group 4"/>
            <p:cNvGrpSpPr/>
            <p:nvPr/>
          </p:nvGrpSpPr>
          <p:grpSpPr>
            <a:xfrm>
              <a:off x="3368031" y="2981789"/>
              <a:ext cx="1710377" cy="1468365"/>
              <a:chOff x="2804093" y="3298862"/>
              <a:chExt cx="1371600" cy="1287250"/>
            </a:xfrm>
          </p:grpSpPr>
          <p:pic>
            <p:nvPicPr>
              <p:cNvPr id="40" name="Picture 39" descr="Icon Leader Leadership · Free image on Pixabay"/>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04093" y="3298862"/>
                <a:ext cx="1371600" cy="12872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1" name="&quot;No&quot; Symbol 40"/>
              <p:cNvSpPr/>
              <p:nvPr/>
            </p:nvSpPr>
            <p:spPr>
              <a:xfrm>
                <a:off x="2923928" y="3365877"/>
                <a:ext cx="1131930" cy="1128152"/>
              </a:xfrm>
              <a:prstGeom prst="noSmoking">
                <a:avLst>
                  <a:gd name="adj" fmla="val 437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sp>
        <p:nvSpPr>
          <p:cNvPr id="19" name="Oval 18"/>
          <p:cNvSpPr/>
          <p:nvPr/>
        </p:nvSpPr>
        <p:spPr>
          <a:xfrm>
            <a:off x="9648271" y="4496051"/>
            <a:ext cx="1858322" cy="187572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rPr>
              <a:t>Mô</a:t>
            </a:r>
            <a:r>
              <a:rPr lang="en-US" dirty="0">
                <a:solidFill>
                  <a:schemeClr val="tx1"/>
                </a:solidFill>
              </a:rPr>
              <a:t> </a:t>
            </a:r>
            <a:r>
              <a:rPr lang="en-US" dirty="0" err="1">
                <a:solidFill>
                  <a:schemeClr val="tx1"/>
                </a:solidFill>
              </a:rPr>
              <a:t>hình</a:t>
            </a:r>
            <a:r>
              <a:rPr lang="en-US" dirty="0">
                <a:solidFill>
                  <a:schemeClr val="tx1"/>
                </a:solidFill>
              </a:rPr>
              <a:t> </a:t>
            </a:r>
            <a:r>
              <a:rPr lang="en-US" dirty="0" err="1">
                <a:solidFill>
                  <a:schemeClr val="tx1"/>
                </a:solidFill>
              </a:rPr>
              <a:t>Người</a:t>
            </a:r>
            <a:r>
              <a:rPr lang="en-US" dirty="0">
                <a:solidFill>
                  <a:schemeClr val="tx1"/>
                </a:solidFill>
              </a:rPr>
              <a:t> </a:t>
            </a:r>
            <a:r>
              <a:rPr lang="en-US" dirty="0" err="1">
                <a:solidFill>
                  <a:schemeClr val="tx1"/>
                </a:solidFill>
              </a:rPr>
              <a:t>Thanh</a:t>
            </a:r>
            <a:r>
              <a:rPr lang="en-US" dirty="0">
                <a:solidFill>
                  <a:schemeClr val="tx1"/>
                </a:solidFill>
              </a:rPr>
              <a:t> </a:t>
            </a:r>
            <a:r>
              <a:rPr lang="en-US" dirty="0" err="1">
                <a:solidFill>
                  <a:schemeClr val="tx1"/>
                </a:solidFill>
              </a:rPr>
              <a:t>toán</a:t>
            </a:r>
            <a:r>
              <a:rPr lang="en-US" dirty="0">
                <a:solidFill>
                  <a:schemeClr val="tx1"/>
                </a:solidFill>
              </a:rPr>
              <a:t> </a:t>
            </a:r>
            <a:r>
              <a:rPr lang="en-US" dirty="0" err="1">
                <a:solidFill>
                  <a:schemeClr val="tx1"/>
                </a:solidFill>
              </a:rPr>
              <a:t>Hoá</a:t>
            </a:r>
            <a:r>
              <a:rPr lang="en-US" dirty="0">
                <a:solidFill>
                  <a:schemeClr val="tx1"/>
                </a:solidFill>
              </a:rPr>
              <a:t> </a:t>
            </a:r>
            <a:r>
              <a:rPr lang="en-US" dirty="0" err="1">
                <a:solidFill>
                  <a:schemeClr val="tx1"/>
                </a:solidFill>
              </a:rPr>
              <a:t>đơn</a:t>
            </a:r>
            <a:endParaRPr lang="en-US" dirty="0">
              <a:solidFill>
                <a:schemeClr val="tx1"/>
              </a:solidFill>
            </a:endParaRPr>
          </a:p>
        </p:txBody>
      </p:sp>
      <p:sp>
        <p:nvSpPr>
          <p:cNvPr id="3" name="Right Arrow 2"/>
          <p:cNvSpPr/>
          <p:nvPr/>
        </p:nvSpPr>
        <p:spPr>
          <a:xfrm>
            <a:off x="6238706" y="5002392"/>
            <a:ext cx="2917372" cy="10305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577470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5BAD1003-CA3B-354A-B873-2C71C843D93C}"/>
              </a:ext>
            </a:extLst>
          </p:cNvPr>
          <p:cNvSpPr/>
          <p:nvPr/>
        </p:nvSpPr>
        <p:spPr>
          <a:xfrm>
            <a:off x="-437323" y="3201460"/>
            <a:ext cx="12841357" cy="3934835"/>
          </a:xfrm>
          <a:prstGeom prst="rect">
            <a:avLst/>
          </a:prstGeom>
          <a:solidFill>
            <a:schemeClr val="bg2">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p:cNvGrpSpPr/>
          <p:nvPr/>
        </p:nvGrpSpPr>
        <p:grpSpPr>
          <a:xfrm rot="864413">
            <a:off x="6149690" y="1250278"/>
            <a:ext cx="5962858" cy="6303314"/>
            <a:chOff x="5152767" y="1270309"/>
            <a:chExt cx="5552985" cy="4872777"/>
          </a:xfrm>
        </p:grpSpPr>
        <p:sp>
          <p:nvSpPr>
            <p:cNvPr id="6" name="Oval 5"/>
            <p:cNvSpPr/>
            <p:nvPr/>
          </p:nvSpPr>
          <p:spPr>
            <a:xfrm>
              <a:off x="5152767" y="1270309"/>
              <a:ext cx="5552985" cy="4872777"/>
            </a:xfrm>
            <a:prstGeom prst="ellipse">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6"/>
              </a:endParaRPr>
            </a:p>
          </p:txBody>
        </p:sp>
        <p:grpSp>
          <p:nvGrpSpPr>
            <p:cNvPr id="3" name="Group 2"/>
            <p:cNvGrpSpPr/>
            <p:nvPr/>
          </p:nvGrpSpPr>
          <p:grpSpPr>
            <a:xfrm>
              <a:off x="5222286" y="2005649"/>
              <a:ext cx="5277853" cy="3313513"/>
              <a:chOff x="1891106" y="1276751"/>
              <a:chExt cx="8586546" cy="5679436"/>
            </a:xfrm>
          </p:grpSpPr>
          <p:sp>
            <p:nvSpPr>
              <p:cNvPr id="7" name="Oval 6"/>
              <p:cNvSpPr/>
              <p:nvPr/>
            </p:nvSpPr>
            <p:spPr>
              <a:xfrm>
                <a:off x="5405361" y="1276751"/>
                <a:ext cx="1335314" cy="1262743"/>
              </a:xfrm>
              <a:prstGeom prst="ellipse">
                <a:avLst/>
              </a:prstGeom>
              <a:blipFill dpi="0" rotWithShape="1">
                <a:blip r:embed="rId3"/>
                <a:srcRect/>
                <a:stretch>
                  <a:fillRect l="-8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900" b="1" dirty="0">
                    <a:solidFill>
                      <a:schemeClr val="tx1"/>
                    </a:solidFill>
                    <a:effectLst>
                      <a:outerShdw blurRad="38100" dist="38100" dir="2700000" algn="tl">
                        <a:srgbClr val="000000">
                          <a:alpha val="43137"/>
                        </a:srgbClr>
                      </a:outerShdw>
                    </a:effectLst>
                    <a:latin typeface="Century Gothic" panose="020B0502020202020204" pitchFamily="34" charset="0"/>
                  </a:rPr>
                  <a:t>?</a:t>
                </a:r>
              </a:p>
            </p:txBody>
          </p:sp>
          <p:grpSp>
            <p:nvGrpSpPr>
              <p:cNvPr id="28" name="Group 27"/>
              <p:cNvGrpSpPr/>
              <p:nvPr/>
            </p:nvGrpSpPr>
            <p:grpSpPr>
              <a:xfrm>
                <a:off x="2625093" y="1868281"/>
                <a:ext cx="1335314" cy="1262743"/>
                <a:chOff x="2741266" y="1945838"/>
                <a:chExt cx="1335314" cy="1262743"/>
              </a:xfrm>
            </p:grpSpPr>
            <p:sp>
              <p:nvSpPr>
                <p:cNvPr id="8" name="Oval 7"/>
                <p:cNvSpPr/>
                <p:nvPr/>
              </p:nvSpPr>
              <p:spPr>
                <a:xfrm>
                  <a:off x="2741266" y="1945838"/>
                  <a:ext cx="1335314" cy="1262743"/>
                </a:xfrm>
                <a:prstGeom prst="ellipse">
                  <a:avLst/>
                </a:prstGeom>
                <a:blipFill dpi="0" rotWithShape="1">
                  <a:blip r:embed="rId3"/>
                  <a:srcRect/>
                  <a:stretch>
                    <a:fillRect l="-8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quot;No&quot; Symbol 11"/>
                <p:cNvSpPr/>
                <p:nvPr/>
              </p:nvSpPr>
              <p:spPr>
                <a:xfrm>
                  <a:off x="2898149" y="2063321"/>
                  <a:ext cx="1021548" cy="1027778"/>
                </a:xfrm>
                <a:prstGeom prst="noSmoking">
                  <a:avLst>
                    <a:gd name="adj" fmla="val 721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nvGrpSpPr>
              <p:cNvPr id="19" name="Group 18"/>
              <p:cNvGrpSpPr/>
              <p:nvPr/>
            </p:nvGrpSpPr>
            <p:grpSpPr>
              <a:xfrm>
                <a:off x="4386309" y="2857906"/>
                <a:ext cx="1335314" cy="1297749"/>
                <a:chOff x="7891707" y="3788113"/>
                <a:chExt cx="1984486" cy="1951007"/>
              </a:xfrm>
            </p:grpSpPr>
            <p:pic>
              <p:nvPicPr>
                <p:cNvPr id="17" name="Picture 16" descr="Office building icon | Flickr - Photo Sharing!"/>
                <p:cNvPicPr>
                  <a:picLocks noChangeAspect="1"/>
                </p:cNvPicPr>
                <p:nvPr/>
              </p:nvPicPr>
              <p:blipFill rotWithShape="1">
                <a:blip r:embed="rId4" cstate="print">
                  <a:extLst>
                    <a:ext uri="{28A0092B-C50C-407E-A947-70E740481C1C}">
                      <a14:useLocalDpi xmlns:a14="http://schemas.microsoft.com/office/drawing/2010/main" val="0"/>
                    </a:ext>
                  </a:extLst>
                </a:blip>
                <a:srcRect l="-1" t="-2" r="-18152" b="-14215"/>
                <a:stretch/>
              </p:blipFill>
              <p:spPr>
                <a:xfrm>
                  <a:off x="7891707" y="3788113"/>
                  <a:ext cx="1984486" cy="195100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8" name="Picture 17" descr="File:Icon of three people in different shades of grey.svg - Wikimedia Common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06151" y="4449701"/>
                  <a:ext cx="1105017" cy="1123836"/>
                </a:xfrm>
                <a:prstGeom prst="rect">
                  <a:avLst/>
                </a:prstGeom>
              </p:spPr>
            </p:pic>
          </p:grpSp>
          <p:grpSp>
            <p:nvGrpSpPr>
              <p:cNvPr id="25" name="Group 24"/>
              <p:cNvGrpSpPr/>
              <p:nvPr/>
            </p:nvGrpSpPr>
            <p:grpSpPr>
              <a:xfrm>
                <a:off x="6562597" y="2770800"/>
                <a:ext cx="1361926" cy="1293698"/>
                <a:chOff x="3197978" y="3371458"/>
                <a:chExt cx="2883507" cy="2811628"/>
              </a:xfrm>
            </p:grpSpPr>
            <p:grpSp>
              <p:nvGrpSpPr>
                <p:cNvPr id="20" name="Group 19"/>
                <p:cNvGrpSpPr/>
                <p:nvPr/>
              </p:nvGrpSpPr>
              <p:grpSpPr>
                <a:xfrm>
                  <a:off x="3197978" y="3371458"/>
                  <a:ext cx="2883507" cy="2811628"/>
                  <a:chOff x="1422400" y="3512457"/>
                  <a:chExt cx="3077029" cy="2820740"/>
                </a:xfrm>
              </p:grpSpPr>
              <p:sp>
                <p:nvSpPr>
                  <p:cNvPr id="21" name="Oval 20"/>
                  <p:cNvSpPr/>
                  <p:nvPr/>
                </p:nvSpPr>
                <p:spPr>
                  <a:xfrm>
                    <a:off x="1422400" y="3512457"/>
                    <a:ext cx="3077029" cy="282074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descr="Icon Leader Leadership · Free image on Pixabay"/>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535969" y="4107955"/>
                    <a:ext cx="1656921" cy="1581911"/>
                  </a:xfrm>
                  <a:prstGeom prst="rect">
                    <a:avLst/>
                  </a:prstGeom>
                  <a:ln>
                    <a:noFill/>
                  </a:ln>
                  <a:effectLst>
                    <a:softEdge rad="112500"/>
                  </a:effectLst>
                </p:spPr>
              </p:pic>
              <p:pic>
                <p:nvPicPr>
                  <p:cNvPr id="23" name="Picture 22" descr="Bulletproof Home Defense: Tactics You Can Enact Now to Secure Your Safety"/>
                  <p:cNvPicPr>
                    <a:picLocks noChangeAspect="1"/>
                  </p:cNvPicPr>
                  <p:nvPr/>
                </p:nvPicPr>
                <p:blipFill rotWithShape="1">
                  <a:blip r:embed="rId7" cstate="print">
                    <a:extLst>
                      <a:ext uri="{28A0092B-C50C-407E-A947-70E740481C1C}">
                        <a14:useLocalDpi xmlns:a14="http://schemas.microsoft.com/office/drawing/2010/main"/>
                      </a:ext>
                    </a:extLst>
                  </a:blip>
                  <a:srcRect l="-12753" t="-28441" r="-12753" b="-28441"/>
                  <a:stretch/>
                </p:blipFill>
                <p:spPr>
                  <a:xfrm>
                    <a:off x="2963206" y="4176435"/>
                    <a:ext cx="1474474" cy="1361231"/>
                  </a:xfrm>
                  <a:prstGeom prst="rect">
                    <a:avLst/>
                  </a:prstGeom>
                  <a:ln>
                    <a:noFill/>
                  </a:ln>
                  <a:effectLst>
                    <a:outerShdw blurRad="292100" dist="139700" dir="2700000" algn="tl" rotWithShape="0">
                      <a:srgbClr val="333333">
                        <a:alpha val="65000"/>
                      </a:srgbClr>
                    </a:outerShdw>
                  </a:effectLst>
                </p:spPr>
              </p:pic>
            </p:grpSp>
            <p:sp>
              <p:nvSpPr>
                <p:cNvPr id="24" name="&quot;No&quot; Symbol 23"/>
                <p:cNvSpPr/>
                <p:nvPr/>
              </p:nvSpPr>
              <p:spPr>
                <a:xfrm>
                  <a:off x="4641878" y="4154126"/>
                  <a:ext cx="1284787" cy="1304257"/>
                </a:xfrm>
                <a:prstGeom prst="noSmoking">
                  <a:avLst>
                    <a:gd name="adj" fmla="val 381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pic>
            <p:nvPicPr>
              <p:cNvPr id="13" name="Picture 12" descr="Icon Leader Leadership · Free image on Pixabay"/>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141815" y="1830352"/>
                <a:ext cx="1345729" cy="133207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9" name="Oval 28"/>
              <p:cNvSpPr/>
              <p:nvPr/>
            </p:nvSpPr>
            <p:spPr>
              <a:xfrm>
                <a:off x="1891106" y="4079841"/>
                <a:ext cx="1335314" cy="1262743"/>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latin typeface="6"/>
                  </a:rPr>
                  <a:t>Bill Payer</a:t>
                </a:r>
              </a:p>
            </p:txBody>
          </p:sp>
          <p:cxnSp>
            <p:nvCxnSpPr>
              <p:cNvPr id="42" name="Straight Connector 41"/>
              <p:cNvCxnSpPr/>
              <p:nvPr/>
            </p:nvCxnSpPr>
            <p:spPr>
              <a:xfrm>
                <a:off x="6770916" y="1951107"/>
                <a:ext cx="1360899" cy="206575"/>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5325710" y="2400033"/>
                <a:ext cx="314315" cy="389486"/>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6491829" y="2375545"/>
                <a:ext cx="435334" cy="467137"/>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3988734" y="1972383"/>
                <a:ext cx="1317365" cy="229046"/>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flipV="1">
                <a:off x="2967921" y="3103507"/>
                <a:ext cx="152380" cy="1052148"/>
              </a:xfrm>
              <a:prstGeom prst="line">
                <a:avLst/>
              </a:prstGeom>
              <a:ln w="38100">
                <a:solidFill>
                  <a:srgbClr val="EE7EDE"/>
                </a:solidFill>
                <a:prstDash val="sysDash"/>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3063878" y="3856548"/>
                <a:ext cx="1277023" cy="303490"/>
              </a:xfrm>
              <a:prstGeom prst="line">
                <a:avLst/>
              </a:prstGeom>
              <a:ln w="38100">
                <a:solidFill>
                  <a:srgbClr val="EE7EDE"/>
                </a:solidFill>
                <a:prstDash val="sysDash"/>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endCxn id="17" idx="4"/>
              </p:cNvCxnSpPr>
              <p:nvPr/>
            </p:nvCxnSpPr>
            <p:spPr>
              <a:xfrm flipH="1" flipV="1">
                <a:off x="5053966" y="4155655"/>
                <a:ext cx="3087030" cy="1544172"/>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a:stCxn id="21" idx="4"/>
              </p:cNvCxnSpPr>
              <p:nvPr/>
            </p:nvCxnSpPr>
            <p:spPr>
              <a:xfrm>
                <a:off x="7243560" y="4064498"/>
                <a:ext cx="897436" cy="1625090"/>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flipV="1">
                <a:off x="7636170" y="4058551"/>
                <a:ext cx="1626250" cy="325697"/>
              </a:xfrm>
              <a:prstGeom prst="line">
                <a:avLst/>
              </a:prstGeom>
              <a:ln w="38100">
                <a:solidFill>
                  <a:schemeClr val="accent5">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a:stCxn id="100" idx="1"/>
              </p:cNvCxnSpPr>
              <p:nvPr/>
            </p:nvCxnSpPr>
            <p:spPr>
              <a:xfrm flipH="1" flipV="1">
                <a:off x="9335208" y="2892202"/>
                <a:ext cx="46214" cy="1305089"/>
              </a:xfrm>
              <a:prstGeom prst="line">
                <a:avLst/>
              </a:prstGeom>
              <a:ln w="38100">
                <a:solidFill>
                  <a:srgbClr val="002060"/>
                </a:solidFill>
                <a:prstDash val="sys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flipV="1">
                <a:off x="3399514" y="3151743"/>
                <a:ext cx="1909154" cy="2427766"/>
              </a:xfrm>
              <a:prstGeom prst="line">
                <a:avLst/>
              </a:prstGeom>
              <a:ln w="57150">
                <a:prstDash val="sysDash"/>
              </a:ln>
            </p:spPr>
            <p:style>
              <a:lnRef idx="1">
                <a:schemeClr val="accent4"/>
              </a:lnRef>
              <a:fillRef idx="0">
                <a:schemeClr val="accent4"/>
              </a:fillRef>
              <a:effectRef idx="0">
                <a:schemeClr val="accent4"/>
              </a:effectRef>
              <a:fontRef idx="minor">
                <a:schemeClr val="tx1"/>
              </a:fontRef>
            </p:style>
          </p:cxnSp>
          <p:cxnSp>
            <p:nvCxnSpPr>
              <p:cNvPr id="56" name="Straight Connector 55"/>
              <p:cNvCxnSpPr>
                <a:stCxn id="30" idx="0"/>
              </p:cNvCxnSpPr>
              <p:nvPr/>
            </p:nvCxnSpPr>
            <p:spPr>
              <a:xfrm flipV="1">
                <a:off x="5458323" y="4080757"/>
                <a:ext cx="1209435" cy="1608831"/>
              </a:xfrm>
              <a:prstGeom prst="line">
                <a:avLst/>
              </a:prstGeom>
              <a:ln w="57150">
                <a:prstDash val="sysDash"/>
              </a:ln>
            </p:spPr>
            <p:style>
              <a:lnRef idx="1">
                <a:schemeClr val="accent4"/>
              </a:lnRef>
              <a:fillRef idx="0">
                <a:schemeClr val="accent4"/>
              </a:fillRef>
              <a:effectRef idx="0">
                <a:schemeClr val="accent4"/>
              </a:effectRef>
              <a:fontRef idx="minor">
                <a:schemeClr val="tx1"/>
              </a:fontRef>
            </p:style>
          </p:cxnSp>
          <p:cxnSp>
            <p:nvCxnSpPr>
              <p:cNvPr id="61" name="Straight Connector 60"/>
              <p:cNvCxnSpPr/>
              <p:nvPr/>
            </p:nvCxnSpPr>
            <p:spPr>
              <a:xfrm flipV="1">
                <a:off x="7238317" y="3218030"/>
                <a:ext cx="1610092" cy="2361479"/>
              </a:xfrm>
              <a:prstGeom prst="line">
                <a:avLst/>
              </a:prstGeom>
              <a:ln w="57150">
                <a:solidFill>
                  <a:schemeClr val="accent6"/>
                </a:solidFill>
                <a:prstDash val="sysDash"/>
              </a:ln>
            </p:spPr>
            <p:style>
              <a:lnRef idx="1">
                <a:schemeClr val="accent4"/>
              </a:lnRef>
              <a:fillRef idx="0">
                <a:schemeClr val="accent4"/>
              </a:fillRef>
              <a:effectRef idx="0">
                <a:schemeClr val="accent4"/>
              </a:effectRef>
              <a:fontRef idx="minor">
                <a:schemeClr val="tx1"/>
              </a:fontRef>
            </p:style>
          </p:cxnSp>
          <p:cxnSp>
            <p:nvCxnSpPr>
              <p:cNvPr id="62" name="Straight Connector 61"/>
              <p:cNvCxnSpPr/>
              <p:nvPr/>
            </p:nvCxnSpPr>
            <p:spPr>
              <a:xfrm flipH="1" flipV="1">
                <a:off x="5461498" y="4072110"/>
                <a:ext cx="1392559" cy="1527712"/>
              </a:xfrm>
              <a:prstGeom prst="line">
                <a:avLst/>
              </a:prstGeom>
              <a:ln w="57150">
                <a:solidFill>
                  <a:schemeClr val="accent6"/>
                </a:solidFill>
                <a:prstDash val="sysDash"/>
              </a:ln>
            </p:spPr>
            <p:style>
              <a:lnRef idx="1">
                <a:schemeClr val="accent4"/>
              </a:lnRef>
              <a:fillRef idx="0">
                <a:schemeClr val="accent4"/>
              </a:fillRef>
              <a:effectRef idx="0">
                <a:schemeClr val="accent4"/>
              </a:effectRef>
              <a:fontRef idx="minor">
                <a:schemeClr val="tx1"/>
              </a:fontRef>
            </p:style>
          </p:cxnSp>
          <p:sp>
            <p:nvSpPr>
              <p:cNvPr id="30" name="Oval 29"/>
              <p:cNvSpPr/>
              <p:nvPr/>
            </p:nvSpPr>
            <p:spPr>
              <a:xfrm>
                <a:off x="4816166" y="5689588"/>
                <a:ext cx="1284313" cy="1266599"/>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pPr algn="ctr"/>
                <a:r>
                  <a:rPr lang="en-US" sz="900" dirty="0">
                    <a:solidFill>
                      <a:schemeClr val="tx1"/>
                    </a:solidFill>
                    <a:latin typeface="6"/>
                  </a:rPr>
                  <a:t>Co-</a:t>
                </a:r>
              </a:p>
              <a:p>
                <a:pPr algn="ctr"/>
                <a:r>
                  <a:rPr lang="en-US" sz="900" dirty="0">
                    <a:solidFill>
                      <a:schemeClr val="tx1"/>
                    </a:solidFill>
                    <a:latin typeface="6"/>
                  </a:rPr>
                  <a:t>Employer</a:t>
                </a:r>
              </a:p>
            </p:txBody>
          </p:sp>
          <p:sp>
            <p:nvSpPr>
              <p:cNvPr id="86" name="Oval 85"/>
              <p:cNvSpPr/>
              <p:nvPr/>
            </p:nvSpPr>
            <p:spPr>
              <a:xfrm>
                <a:off x="6459746" y="5569353"/>
                <a:ext cx="1284313" cy="1266599"/>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pPr algn="ctr"/>
                <a:r>
                  <a:rPr lang="en-US" sz="900" dirty="0">
                    <a:solidFill>
                      <a:schemeClr val="tx1"/>
                    </a:solidFill>
                    <a:latin typeface="6"/>
                  </a:rPr>
                  <a:t>Co-</a:t>
                </a:r>
              </a:p>
              <a:p>
                <a:pPr algn="ctr"/>
                <a:r>
                  <a:rPr lang="en-US" sz="900" dirty="0">
                    <a:solidFill>
                      <a:schemeClr val="tx1"/>
                    </a:solidFill>
                    <a:latin typeface="6"/>
                  </a:rPr>
                  <a:t>Employer</a:t>
                </a:r>
              </a:p>
            </p:txBody>
          </p:sp>
          <p:cxnSp>
            <p:nvCxnSpPr>
              <p:cNvPr id="90" name="Straight Connector 89"/>
              <p:cNvCxnSpPr/>
              <p:nvPr/>
            </p:nvCxnSpPr>
            <p:spPr>
              <a:xfrm flipH="1" flipV="1">
                <a:off x="3305835" y="3162434"/>
                <a:ext cx="477285" cy="2046463"/>
              </a:xfrm>
              <a:prstGeom prst="line">
                <a:avLst/>
              </a:prstGeom>
              <a:ln w="57150">
                <a:solidFill>
                  <a:srgbClr val="8A5C8A"/>
                </a:solidFill>
                <a:prstDash val="sysDash"/>
              </a:ln>
            </p:spPr>
            <p:style>
              <a:lnRef idx="1">
                <a:schemeClr val="accent4"/>
              </a:lnRef>
              <a:fillRef idx="0">
                <a:schemeClr val="accent4"/>
              </a:fillRef>
              <a:effectRef idx="0">
                <a:schemeClr val="accent4"/>
              </a:effectRef>
              <a:fontRef idx="minor">
                <a:schemeClr val="tx1"/>
              </a:fontRef>
            </p:style>
          </p:cxnSp>
          <p:cxnSp>
            <p:nvCxnSpPr>
              <p:cNvPr id="93" name="Straight Connector 92"/>
              <p:cNvCxnSpPr/>
              <p:nvPr/>
            </p:nvCxnSpPr>
            <p:spPr>
              <a:xfrm flipV="1">
                <a:off x="4492156" y="3177656"/>
                <a:ext cx="4667620" cy="2310696"/>
              </a:xfrm>
              <a:prstGeom prst="line">
                <a:avLst/>
              </a:prstGeom>
              <a:ln w="57150">
                <a:solidFill>
                  <a:srgbClr val="8A5C8A"/>
                </a:solidFill>
                <a:prstDash val="sysDash"/>
              </a:ln>
            </p:spPr>
            <p:style>
              <a:lnRef idx="1">
                <a:schemeClr val="accent4"/>
              </a:lnRef>
              <a:fillRef idx="0">
                <a:schemeClr val="accent4"/>
              </a:fillRef>
              <a:effectRef idx="0">
                <a:schemeClr val="accent4"/>
              </a:effectRef>
              <a:fontRef idx="minor">
                <a:schemeClr val="tx1"/>
              </a:fontRef>
            </p:style>
          </p:cxnSp>
          <p:sp>
            <p:nvSpPr>
              <p:cNvPr id="100" name="Oval 99"/>
              <p:cNvSpPr/>
              <p:nvPr/>
            </p:nvSpPr>
            <p:spPr>
              <a:xfrm>
                <a:off x="9193339" y="4011802"/>
                <a:ext cx="1284313" cy="1266599"/>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pPr algn="ctr"/>
                <a:r>
                  <a:rPr lang="en-US" sz="900" dirty="0">
                    <a:solidFill>
                      <a:schemeClr val="tx1"/>
                    </a:solidFill>
                    <a:latin typeface="6"/>
                  </a:rPr>
                  <a:t>Co-</a:t>
                </a:r>
              </a:p>
              <a:p>
                <a:pPr algn="ctr"/>
                <a:r>
                  <a:rPr lang="en-US" sz="900" dirty="0">
                    <a:solidFill>
                      <a:schemeClr val="tx1"/>
                    </a:solidFill>
                    <a:latin typeface="6"/>
                  </a:rPr>
                  <a:t>Employer</a:t>
                </a:r>
              </a:p>
            </p:txBody>
          </p:sp>
          <p:sp>
            <p:nvSpPr>
              <p:cNvPr id="101" name="Oval 100"/>
              <p:cNvSpPr/>
              <p:nvPr/>
            </p:nvSpPr>
            <p:spPr>
              <a:xfrm>
                <a:off x="3137807" y="5365267"/>
                <a:ext cx="1335314" cy="1262743"/>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latin typeface="6"/>
                  </a:rPr>
                  <a:t>Bill Payer</a:t>
                </a:r>
              </a:p>
            </p:txBody>
          </p:sp>
          <p:sp>
            <p:nvSpPr>
              <p:cNvPr id="109" name="Oval 108"/>
              <p:cNvSpPr/>
              <p:nvPr/>
            </p:nvSpPr>
            <p:spPr>
              <a:xfrm>
                <a:off x="8077110" y="5396384"/>
                <a:ext cx="1284313" cy="1266599"/>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pPr algn="ctr"/>
                <a:r>
                  <a:rPr lang="en-US" sz="900" dirty="0">
                    <a:solidFill>
                      <a:schemeClr val="tx1"/>
                    </a:solidFill>
                    <a:latin typeface="6"/>
                  </a:rPr>
                  <a:t>Co-</a:t>
                </a:r>
              </a:p>
              <a:p>
                <a:pPr algn="ctr"/>
                <a:r>
                  <a:rPr lang="en-US" sz="900" dirty="0">
                    <a:solidFill>
                      <a:schemeClr val="tx1"/>
                    </a:solidFill>
                    <a:latin typeface="6"/>
                  </a:rPr>
                  <a:t>Employer</a:t>
                </a:r>
              </a:p>
            </p:txBody>
          </p:sp>
        </p:grpSp>
      </p:grpSp>
      <p:sp>
        <p:nvSpPr>
          <p:cNvPr id="50" name="TextBox 49">
            <a:extLst>
              <a:ext uri="{FF2B5EF4-FFF2-40B4-BE49-F238E27FC236}">
                <a16:creationId xmlns:a16="http://schemas.microsoft.com/office/drawing/2014/main" id="{F651A8D1-99B1-4845-B85F-CCE909696BC9}"/>
              </a:ext>
            </a:extLst>
          </p:cNvPr>
          <p:cNvSpPr txBox="1"/>
          <p:nvPr/>
        </p:nvSpPr>
        <p:spPr>
          <a:xfrm>
            <a:off x="105674" y="607589"/>
            <a:ext cx="5926667" cy="466281"/>
          </a:xfrm>
          <a:prstGeom prst="rect">
            <a:avLst/>
          </a:prstGeom>
          <a:noFill/>
        </p:spPr>
        <p:txBody>
          <a:bodyPr wrap="square" rtlCol="0">
            <a:spAutoFit/>
          </a:bodyPr>
          <a:lstStyle/>
          <a:p>
            <a:pPr>
              <a:lnSpc>
                <a:spcPct val="90000"/>
              </a:lnSpc>
              <a:spcBef>
                <a:spcPct val="0"/>
              </a:spcBef>
            </a:pPr>
            <a:r>
              <a:rPr lang="en-US" sz="2700" b="1" dirty="0">
                <a:solidFill>
                  <a:schemeClr val="bg2">
                    <a:lumMod val="10000"/>
                  </a:schemeClr>
                </a:solidFill>
                <a:latin typeface="Calibri" panose="020F0502020204030204" pitchFamily="34" charset="0"/>
                <a:cs typeface="Calibri" panose="020F0502020204030204" pitchFamily="34" charset="0"/>
              </a:rPr>
              <a:t>DỊCH VỤ QUẢN LÝ TÀI CHÍNH</a:t>
            </a:r>
          </a:p>
        </p:txBody>
      </p:sp>
      <p:sp>
        <p:nvSpPr>
          <p:cNvPr id="51" name="Text Placeholder 1">
            <a:extLst>
              <a:ext uri="{FF2B5EF4-FFF2-40B4-BE49-F238E27FC236}">
                <a16:creationId xmlns:a16="http://schemas.microsoft.com/office/drawing/2014/main" id="{863255E0-38C4-1F48-93AD-B561EADF32F2}"/>
              </a:ext>
            </a:extLst>
          </p:cNvPr>
          <p:cNvSpPr>
            <a:spLocks noGrp="1"/>
          </p:cNvSpPr>
          <p:nvPr>
            <p:ph type="body" sz="quarter" idx="13"/>
          </p:nvPr>
        </p:nvSpPr>
        <p:spPr>
          <a:xfrm>
            <a:off x="105674" y="98140"/>
            <a:ext cx="7000946" cy="862561"/>
          </a:xfrm>
        </p:spPr>
        <p:txBody>
          <a:bodyPr/>
          <a:lstStyle/>
          <a:p>
            <a:r>
              <a:rPr lang="en-US" sz="2800" dirty="0">
                <a:latin typeface="Calibri" panose="020F0502020204030204" pitchFamily="34" charset="0"/>
                <a:cs typeface="Calibri" panose="020F0502020204030204" pitchFamily="34" charset="0"/>
              </a:rPr>
              <a:t>THANH TOÁN DỊCH VỤ VÀ SỰ HỖ TR</a:t>
            </a:r>
            <a:r>
              <a:rPr lang="en-US" sz="2800" dirty="0">
                <a:latin typeface="Century Gothic" panose="020B0502020202020204"/>
              </a:rPr>
              <a:t>Ợ</a:t>
            </a:r>
          </a:p>
        </p:txBody>
      </p:sp>
      <p:sp>
        <p:nvSpPr>
          <p:cNvPr id="52" name="Rectangle 51"/>
          <p:cNvSpPr/>
          <p:nvPr/>
        </p:nvSpPr>
        <p:spPr>
          <a:xfrm>
            <a:off x="295486" y="1259032"/>
            <a:ext cx="6891717" cy="1430431"/>
          </a:xfrm>
          <a:prstGeom prst="rect">
            <a:avLst/>
          </a:prstGeom>
          <a:solidFill>
            <a:schemeClr val="lt1">
              <a:alpha val="72000"/>
            </a:schemeClr>
          </a:solidFill>
          <a:ln>
            <a:solidFill>
              <a:schemeClr val="tx1">
                <a:lumMod val="75000"/>
                <a:lumOff val="2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err="1">
                <a:cs typeface="Calibri" panose="020F0502020204030204" pitchFamily="34" charset="0"/>
              </a:rPr>
              <a:t>Bạn</a:t>
            </a:r>
            <a:r>
              <a:rPr lang="en-US" sz="2800" dirty="0">
                <a:cs typeface="Calibri" panose="020F0502020204030204" pitchFamily="34" charset="0"/>
              </a:rPr>
              <a:t> </a:t>
            </a:r>
            <a:r>
              <a:rPr lang="en-US" sz="2800" dirty="0" err="1">
                <a:cs typeface="Calibri" panose="020F0502020204030204" pitchFamily="34" charset="0"/>
              </a:rPr>
              <a:t>có</a:t>
            </a:r>
            <a:r>
              <a:rPr lang="en-US" sz="2800" dirty="0">
                <a:cs typeface="Calibri" panose="020F0502020204030204" pitchFamily="34" charset="0"/>
              </a:rPr>
              <a:t> </a:t>
            </a:r>
            <a:r>
              <a:rPr lang="en-US" sz="2800" dirty="0" err="1">
                <a:cs typeface="Calibri" panose="020F0502020204030204" pitchFamily="34" charset="0"/>
              </a:rPr>
              <a:t>thể</a:t>
            </a:r>
            <a:r>
              <a:rPr lang="en-US" sz="2800" dirty="0">
                <a:cs typeface="Calibri" panose="020F0502020204030204" pitchFamily="34" charset="0"/>
              </a:rPr>
              <a:t> </a:t>
            </a:r>
            <a:r>
              <a:rPr lang="en-US" sz="2800" dirty="0" err="1">
                <a:cs typeface="Calibri" panose="020F0502020204030204" pitchFamily="34" charset="0"/>
              </a:rPr>
              <a:t>có</a:t>
            </a:r>
            <a:r>
              <a:rPr lang="en-US" sz="2800" dirty="0">
                <a:cs typeface="Calibri" panose="020F0502020204030204" pitchFamily="34" charset="0"/>
              </a:rPr>
              <a:t> </a:t>
            </a:r>
            <a:r>
              <a:rPr lang="en-US" sz="2800" b="1" dirty="0">
                <a:cs typeface="Calibri" panose="020F0502020204030204" pitchFamily="34" charset="0"/>
              </a:rPr>
              <a:t>BẤT CỨ </a:t>
            </a:r>
            <a:r>
              <a:rPr lang="en-US" sz="2800" b="1" u="sng" dirty="0" err="1">
                <a:cs typeface="Calibri" panose="020F0502020204030204" pitchFamily="34" charset="0"/>
              </a:rPr>
              <a:t>sự</a:t>
            </a:r>
            <a:r>
              <a:rPr lang="en-US" sz="2800" b="1" u="sng" dirty="0">
                <a:cs typeface="Calibri" panose="020F0502020204030204" pitchFamily="34" charset="0"/>
              </a:rPr>
              <a:t> </a:t>
            </a:r>
            <a:r>
              <a:rPr lang="en-US" sz="2800" b="1" u="sng" dirty="0" err="1">
                <a:cs typeface="Calibri" panose="020F0502020204030204" pitchFamily="34" charset="0"/>
              </a:rPr>
              <a:t>kết</a:t>
            </a:r>
            <a:r>
              <a:rPr lang="en-US" sz="2800" b="1" u="sng" dirty="0">
                <a:cs typeface="Calibri" panose="020F0502020204030204" pitchFamily="34" charset="0"/>
              </a:rPr>
              <a:t> </a:t>
            </a:r>
            <a:r>
              <a:rPr lang="en-US" sz="2800" b="1" u="sng" dirty="0" err="1">
                <a:cs typeface="Calibri" panose="020F0502020204030204" pitchFamily="34" charset="0"/>
              </a:rPr>
              <a:t>hợp</a:t>
            </a:r>
            <a:r>
              <a:rPr lang="en-US" sz="2800" b="1" dirty="0">
                <a:cs typeface="Calibri" panose="020F0502020204030204" pitchFamily="34" charset="0"/>
              </a:rPr>
              <a:t> </a:t>
            </a:r>
            <a:br>
              <a:rPr lang="en-US" sz="2800" b="1" dirty="0">
                <a:cs typeface="Calibri" panose="020F0502020204030204" pitchFamily="34" charset="0"/>
              </a:rPr>
            </a:br>
            <a:r>
              <a:rPr lang="en-US" sz="2800" dirty="0" err="1">
                <a:cs typeface="Calibri" panose="020F0502020204030204" pitchFamily="34" charset="0"/>
              </a:rPr>
              <a:t>d</a:t>
            </a:r>
            <a:r>
              <a:rPr lang="en-US" sz="2800" dirty="0" err="1"/>
              <a:t>ịch</a:t>
            </a:r>
            <a:r>
              <a:rPr lang="en-US" sz="2800" dirty="0"/>
              <a:t> </a:t>
            </a:r>
            <a:r>
              <a:rPr lang="en-US" sz="2800" dirty="0" err="1"/>
              <a:t>vụ</a:t>
            </a:r>
            <a:r>
              <a:rPr lang="en-US" sz="2800" dirty="0"/>
              <a:t> </a:t>
            </a:r>
            <a:r>
              <a:rPr lang="en-US" sz="2800" dirty="0" err="1"/>
              <a:t>nào</a:t>
            </a:r>
            <a:r>
              <a:rPr lang="en-US" sz="2800" dirty="0"/>
              <a:t> </a:t>
            </a:r>
            <a:r>
              <a:rPr lang="en-US" sz="2800" dirty="0" err="1"/>
              <a:t>từ</a:t>
            </a:r>
            <a:r>
              <a:rPr lang="en-US" sz="2800" dirty="0"/>
              <a:t> FMS </a:t>
            </a:r>
            <a:r>
              <a:rPr lang="en-US" sz="2800" dirty="0" err="1"/>
              <a:t>của</a:t>
            </a:r>
            <a:r>
              <a:rPr lang="en-US" sz="2800" dirty="0"/>
              <a:t> </a:t>
            </a:r>
            <a:r>
              <a:rPr lang="en-US" sz="2800" dirty="0" err="1"/>
              <a:t>bạn</a:t>
            </a:r>
            <a:r>
              <a:rPr lang="en-US" sz="2800" dirty="0"/>
              <a:t>.</a:t>
            </a:r>
          </a:p>
        </p:txBody>
      </p:sp>
      <p:sp>
        <p:nvSpPr>
          <p:cNvPr id="2" name="Rectangle 1">
            <a:extLst>
              <a:ext uri="{FF2B5EF4-FFF2-40B4-BE49-F238E27FC236}">
                <a16:creationId xmlns:a16="http://schemas.microsoft.com/office/drawing/2014/main" id="{AECE3FB6-15E8-9745-8BFE-96581B35003E}"/>
              </a:ext>
            </a:extLst>
          </p:cNvPr>
          <p:cNvSpPr/>
          <p:nvPr/>
        </p:nvSpPr>
        <p:spPr>
          <a:xfrm>
            <a:off x="992132" y="3694182"/>
            <a:ext cx="3802415" cy="2123658"/>
          </a:xfrm>
          <a:prstGeom prst="rect">
            <a:avLst/>
          </a:prstGeom>
        </p:spPr>
        <p:txBody>
          <a:bodyPr wrap="square">
            <a:spAutoFit/>
          </a:bodyPr>
          <a:lstStyle/>
          <a:p>
            <a:pPr algn="ctr"/>
            <a:r>
              <a:rPr lang="en-US" sz="4400" b="1" dirty="0">
                <a:latin typeface="Calibri" panose="020F0502020204030204" pitchFamily="34" charset="0"/>
                <a:cs typeface="Calibri" panose="020F0502020204030204" pitchFamily="34" charset="0"/>
              </a:rPr>
              <a:t>ĐỢI ĐÃ! </a:t>
            </a:r>
          </a:p>
          <a:p>
            <a:pPr algn="ctr"/>
            <a:r>
              <a:rPr lang="en-US" sz="4400" b="1" dirty="0" err="1">
                <a:latin typeface="Calibri" panose="020F0502020204030204" pitchFamily="34" charset="0"/>
                <a:cs typeface="Calibri" panose="020F0502020204030204" pitchFamily="34" charset="0"/>
              </a:rPr>
              <a:t>Tôi</a:t>
            </a:r>
            <a:r>
              <a:rPr lang="en-US" sz="4400" b="1" dirty="0">
                <a:latin typeface="Calibri" panose="020F0502020204030204" pitchFamily="34" charset="0"/>
                <a:cs typeface="Calibri" panose="020F0502020204030204" pitchFamily="34" charset="0"/>
              </a:rPr>
              <a:t> </a:t>
            </a:r>
            <a:r>
              <a:rPr lang="en-US" sz="4400" b="1" dirty="0" err="1">
                <a:latin typeface="Calibri" panose="020F0502020204030204" pitchFamily="34" charset="0"/>
                <a:cs typeface="Calibri" panose="020F0502020204030204" pitchFamily="34" charset="0"/>
              </a:rPr>
              <a:t>sẽ</a:t>
            </a:r>
            <a:r>
              <a:rPr lang="en-US" sz="4400" b="1" dirty="0">
                <a:latin typeface="Calibri" panose="020F0502020204030204" pitchFamily="34" charset="0"/>
                <a:cs typeface="Calibri" panose="020F0502020204030204" pitchFamily="34" charset="0"/>
              </a:rPr>
              <a:t> </a:t>
            </a:r>
            <a:r>
              <a:rPr lang="en-US" sz="4400" b="1" dirty="0" err="1">
                <a:latin typeface="Calibri" panose="020F0502020204030204" pitchFamily="34" charset="0"/>
                <a:cs typeface="Calibri" panose="020F0502020204030204" pitchFamily="34" charset="0"/>
              </a:rPr>
              <a:t>sử</a:t>
            </a:r>
            <a:r>
              <a:rPr lang="en-US" sz="4400" b="1" dirty="0">
                <a:latin typeface="Calibri" panose="020F0502020204030204" pitchFamily="34" charset="0"/>
                <a:cs typeface="Calibri" panose="020F0502020204030204" pitchFamily="34" charset="0"/>
              </a:rPr>
              <a:t> </a:t>
            </a:r>
            <a:r>
              <a:rPr lang="en-US" sz="4400" b="1" dirty="0" err="1">
                <a:latin typeface="Calibri" panose="020F0502020204030204" pitchFamily="34" charset="0"/>
                <a:cs typeface="Calibri" panose="020F0502020204030204" pitchFamily="34" charset="0"/>
              </a:rPr>
              <a:t>dụng</a:t>
            </a:r>
            <a:r>
              <a:rPr lang="en-US" sz="4400" b="1" dirty="0">
                <a:latin typeface="Calibri" panose="020F0502020204030204" pitchFamily="34" charset="0"/>
                <a:cs typeface="Calibri" panose="020F0502020204030204" pitchFamily="34" charset="0"/>
              </a:rPr>
              <a:t> </a:t>
            </a:r>
            <a:r>
              <a:rPr lang="en-US" sz="4400" b="1" dirty="0" err="1">
                <a:latin typeface="Calibri" panose="020F0502020204030204" pitchFamily="34" charset="0"/>
                <a:cs typeface="Calibri" panose="020F0502020204030204" pitchFamily="34" charset="0"/>
              </a:rPr>
              <a:t>mô</a:t>
            </a:r>
            <a:r>
              <a:rPr lang="en-US" sz="4400" b="1" dirty="0">
                <a:latin typeface="Calibri" panose="020F0502020204030204" pitchFamily="34" charset="0"/>
                <a:cs typeface="Calibri" panose="020F0502020204030204" pitchFamily="34" charset="0"/>
              </a:rPr>
              <a:t> </a:t>
            </a:r>
            <a:r>
              <a:rPr lang="en-US" sz="4400" b="1" dirty="0" err="1">
                <a:latin typeface="Calibri" panose="020F0502020204030204" pitchFamily="34" charset="0"/>
                <a:cs typeface="Calibri" panose="020F0502020204030204" pitchFamily="34" charset="0"/>
              </a:rPr>
              <a:t>hình</a:t>
            </a:r>
            <a:r>
              <a:rPr lang="en-US" sz="4400" b="1" dirty="0">
                <a:latin typeface="Calibri" panose="020F0502020204030204" pitchFamily="34" charset="0"/>
                <a:cs typeface="Calibri" panose="020F0502020204030204" pitchFamily="34" charset="0"/>
              </a:rPr>
              <a:t> </a:t>
            </a:r>
            <a:r>
              <a:rPr lang="en-US" sz="4400" b="1" dirty="0" err="1">
                <a:latin typeface="Calibri" panose="020F0502020204030204" pitchFamily="34" charset="0"/>
                <a:cs typeface="Calibri" panose="020F0502020204030204" pitchFamily="34" charset="0"/>
              </a:rPr>
              <a:t>nào</a:t>
            </a:r>
            <a:r>
              <a:rPr lang="en-US" sz="4400" b="1"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30283590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863255E0-38C4-1F48-93AD-B561EADF32F2}"/>
              </a:ext>
            </a:extLst>
          </p:cNvPr>
          <p:cNvSpPr>
            <a:spLocks noGrp="1"/>
          </p:cNvSpPr>
          <p:nvPr>
            <p:ph type="body" sz="quarter" idx="13"/>
          </p:nvPr>
        </p:nvSpPr>
        <p:spPr>
          <a:xfrm>
            <a:off x="105673" y="100837"/>
            <a:ext cx="7543635" cy="862561"/>
          </a:xfrm>
        </p:spPr>
        <p:txBody>
          <a:bodyPr/>
          <a:lstStyle/>
          <a:p>
            <a:r>
              <a:rPr lang="en-US" sz="2800" dirty="0">
                <a:latin typeface="Calibri" panose="020F0502020204030204" pitchFamily="34" charset="0"/>
                <a:cs typeface="Calibri" panose="020F0502020204030204" pitchFamily="34" charset="0"/>
              </a:rPr>
              <a:t>THANH TOÁN DỊCH VỤ VÀ SỰ HỖ TR</a:t>
            </a:r>
            <a:r>
              <a:rPr lang="en-US" sz="2800" dirty="0">
                <a:latin typeface="Century Gothic" panose="020B0502020202020204"/>
              </a:rPr>
              <a:t>Ợ</a:t>
            </a:r>
          </a:p>
        </p:txBody>
      </p:sp>
      <p:sp>
        <p:nvSpPr>
          <p:cNvPr id="5" name="TextBox 4">
            <a:extLst>
              <a:ext uri="{FF2B5EF4-FFF2-40B4-BE49-F238E27FC236}">
                <a16:creationId xmlns:a16="http://schemas.microsoft.com/office/drawing/2014/main" id="{F651A8D1-99B1-4845-B85F-CCE909696BC9}"/>
              </a:ext>
            </a:extLst>
          </p:cNvPr>
          <p:cNvSpPr txBox="1"/>
          <p:nvPr/>
        </p:nvSpPr>
        <p:spPr>
          <a:xfrm>
            <a:off x="105673" y="630913"/>
            <a:ext cx="5926667" cy="476669"/>
          </a:xfrm>
          <a:prstGeom prst="rect">
            <a:avLst/>
          </a:prstGeom>
          <a:noFill/>
        </p:spPr>
        <p:txBody>
          <a:bodyPr wrap="square" rtlCol="0">
            <a:spAutoFit/>
          </a:bodyPr>
          <a:lstStyle/>
          <a:p>
            <a:pPr>
              <a:lnSpc>
                <a:spcPct val="90000"/>
              </a:lnSpc>
              <a:spcBef>
                <a:spcPct val="0"/>
              </a:spcBef>
            </a:pPr>
            <a:r>
              <a:rPr lang="en-US" sz="2700" b="1" dirty="0">
                <a:solidFill>
                  <a:schemeClr val="bg2">
                    <a:lumMod val="10000"/>
                  </a:schemeClr>
                </a:solidFill>
                <a:latin typeface="Calibri" panose="020F0502020204030204" pitchFamily="34" charset="0"/>
                <a:cs typeface="Calibri" panose="020F0502020204030204" pitchFamily="34" charset="0"/>
              </a:rPr>
              <a:t>DỊCH VỤ QUẢN LÝ TÀI CHÍNH</a:t>
            </a:r>
          </a:p>
        </p:txBody>
      </p:sp>
      <p:sp>
        <p:nvSpPr>
          <p:cNvPr id="6" name="Oval 5"/>
          <p:cNvSpPr/>
          <p:nvPr/>
        </p:nvSpPr>
        <p:spPr>
          <a:xfrm>
            <a:off x="560945" y="1156428"/>
            <a:ext cx="1335314" cy="1262743"/>
          </a:xfrm>
          <a:prstGeom prst="ellipse">
            <a:avLst/>
          </a:prstGeom>
          <a:blipFill dpi="0" rotWithShape="1">
            <a:blip r:embed="rId3"/>
            <a:srcRect/>
            <a:stretch>
              <a:fillRect l="-8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7200" b="1" dirty="0">
              <a:solidFill>
                <a:schemeClr val="tx1"/>
              </a:solidFill>
              <a:effectLst>
                <a:outerShdw blurRad="38100" dist="38100" dir="2700000" algn="tl">
                  <a:srgbClr val="000000">
                    <a:alpha val="43137"/>
                  </a:srgbClr>
                </a:outerShdw>
              </a:effectLst>
              <a:latin typeface="Century Gothic" panose="020B0502020202020204" pitchFamily="34" charset="0"/>
            </a:endParaRPr>
          </a:p>
        </p:txBody>
      </p:sp>
      <p:sp>
        <p:nvSpPr>
          <p:cNvPr id="26" name="TextBox 25"/>
          <p:cNvSpPr txBox="1"/>
          <p:nvPr/>
        </p:nvSpPr>
        <p:spPr>
          <a:xfrm>
            <a:off x="7071520" y="1820799"/>
            <a:ext cx="3331071" cy="1485022"/>
          </a:xfrm>
          <a:prstGeom prst="rect">
            <a:avLst/>
          </a:prstGeom>
          <a:solidFill>
            <a:schemeClr val="bg1">
              <a:lumMod val="85000"/>
            </a:schemeClr>
          </a:solidFill>
        </p:spPr>
        <p:txBody>
          <a:bodyPr wrap="square" rtlCol="0">
            <a:spAutoFit/>
          </a:bodyPr>
          <a:lstStyle/>
          <a:p>
            <a:pPr algn="ctr">
              <a:lnSpc>
                <a:spcPct val="90000"/>
              </a:lnSpc>
              <a:spcBef>
                <a:spcPct val="0"/>
              </a:spcBef>
            </a:pPr>
            <a:r>
              <a:rPr lang="en-US" sz="2000" kern="1200" dirty="0">
                <a:solidFill>
                  <a:schemeClr val="accent5">
                    <a:lumMod val="50000"/>
                  </a:schemeClr>
                </a:solidFill>
                <a:latin typeface="Calibri" panose="020F0502020204030204" pitchFamily="34" charset="0"/>
                <a:ea typeface="+mj-ea"/>
                <a:cs typeface="Calibri" panose="020F0502020204030204" pitchFamily="34" charset="0"/>
              </a:rPr>
              <a:t>Jason </a:t>
            </a:r>
            <a:r>
              <a:rPr lang="en-US" sz="2000" kern="1200" dirty="0" err="1">
                <a:solidFill>
                  <a:schemeClr val="accent5">
                    <a:lumMod val="50000"/>
                  </a:schemeClr>
                </a:solidFill>
                <a:latin typeface="Calibri" panose="020F0502020204030204" pitchFamily="34" charset="0"/>
                <a:ea typeface="+mj-ea"/>
                <a:cs typeface="Calibri" panose="020F0502020204030204" pitchFamily="34" charset="0"/>
              </a:rPr>
              <a:t>thuê</a:t>
            </a:r>
            <a:r>
              <a:rPr lang="en-US" sz="2000" kern="1200" dirty="0">
                <a:solidFill>
                  <a:schemeClr val="accent5">
                    <a:lumMod val="50000"/>
                  </a:schemeClr>
                </a:solidFill>
                <a:latin typeface="Calibri" panose="020F0502020204030204" pitchFamily="34" charset="0"/>
                <a:ea typeface="+mj-ea"/>
                <a:cs typeface="Calibri" panose="020F0502020204030204" pitchFamily="34" charset="0"/>
              </a:rPr>
              <a:t> </a:t>
            </a:r>
            <a:r>
              <a:rPr lang="en-US" sz="2000" kern="1200" dirty="0" err="1">
                <a:solidFill>
                  <a:schemeClr val="accent5">
                    <a:lumMod val="50000"/>
                  </a:schemeClr>
                </a:solidFill>
                <a:latin typeface="Calibri" panose="020F0502020204030204" pitchFamily="34" charset="0"/>
                <a:ea typeface="+mj-ea"/>
                <a:cs typeface="Calibri" panose="020F0502020204030204" pitchFamily="34" charset="0"/>
              </a:rPr>
              <a:t>hàng</a:t>
            </a:r>
            <a:r>
              <a:rPr lang="en-US" sz="2000" kern="1200" dirty="0">
                <a:solidFill>
                  <a:schemeClr val="accent5">
                    <a:lumMod val="50000"/>
                  </a:schemeClr>
                </a:solidFill>
                <a:latin typeface="Calibri" panose="020F0502020204030204" pitchFamily="34" charset="0"/>
                <a:ea typeface="+mj-ea"/>
                <a:cs typeface="Calibri" panose="020F0502020204030204" pitchFamily="34" charset="0"/>
              </a:rPr>
              <a:t> </a:t>
            </a:r>
            <a:r>
              <a:rPr lang="en-US" sz="2000" kern="1200" dirty="0" err="1">
                <a:solidFill>
                  <a:schemeClr val="accent5">
                    <a:lumMod val="50000"/>
                  </a:schemeClr>
                </a:solidFill>
                <a:latin typeface="Calibri" panose="020F0502020204030204" pitchFamily="34" charset="0"/>
                <a:ea typeface="+mj-ea"/>
                <a:cs typeface="Calibri" panose="020F0502020204030204" pitchFamily="34" charset="0"/>
              </a:rPr>
              <a:t>xóm</a:t>
            </a:r>
            <a:r>
              <a:rPr lang="en-US" sz="2000" kern="1200" dirty="0">
                <a:solidFill>
                  <a:schemeClr val="accent5">
                    <a:lumMod val="50000"/>
                  </a:schemeClr>
                </a:solidFill>
                <a:latin typeface="Calibri" panose="020F0502020204030204" pitchFamily="34" charset="0"/>
                <a:ea typeface="+mj-ea"/>
                <a:cs typeface="Calibri" panose="020F0502020204030204" pitchFamily="34" charset="0"/>
              </a:rPr>
              <a:t> </a:t>
            </a:r>
            <a:r>
              <a:rPr lang="en-US" sz="2000" kern="1200" dirty="0" err="1">
                <a:solidFill>
                  <a:schemeClr val="accent5">
                    <a:lumMod val="50000"/>
                  </a:schemeClr>
                </a:solidFill>
                <a:latin typeface="Calibri" panose="020F0502020204030204" pitchFamily="34" charset="0"/>
                <a:ea typeface="+mj-ea"/>
                <a:cs typeface="Calibri" panose="020F0502020204030204" pitchFamily="34" charset="0"/>
              </a:rPr>
              <a:t>của</a:t>
            </a:r>
            <a:r>
              <a:rPr lang="en-US" sz="2000" kern="1200" dirty="0">
                <a:solidFill>
                  <a:schemeClr val="accent5">
                    <a:lumMod val="50000"/>
                  </a:schemeClr>
                </a:solidFill>
                <a:latin typeface="Calibri" panose="020F0502020204030204" pitchFamily="34" charset="0"/>
                <a:ea typeface="+mj-ea"/>
                <a:cs typeface="Calibri" panose="020F0502020204030204" pitchFamily="34" charset="0"/>
              </a:rPr>
              <a:t> </a:t>
            </a:r>
            <a:r>
              <a:rPr lang="en-US" sz="2000" kern="1200" dirty="0" err="1">
                <a:solidFill>
                  <a:schemeClr val="accent5">
                    <a:lumMod val="50000"/>
                  </a:schemeClr>
                </a:solidFill>
                <a:latin typeface="Calibri" panose="020F0502020204030204" pitchFamily="34" charset="0"/>
                <a:ea typeface="+mj-ea"/>
                <a:cs typeface="Calibri" panose="020F0502020204030204" pitchFamily="34" charset="0"/>
              </a:rPr>
              <a:t>anh</a:t>
            </a:r>
            <a:r>
              <a:rPr lang="en-US" sz="2000" kern="1200" dirty="0">
                <a:solidFill>
                  <a:schemeClr val="accent5">
                    <a:lumMod val="50000"/>
                  </a:schemeClr>
                </a:solidFill>
                <a:latin typeface="Calibri" panose="020F0502020204030204" pitchFamily="34" charset="0"/>
                <a:ea typeface="+mj-ea"/>
                <a:cs typeface="Calibri" panose="020F0502020204030204" pitchFamily="34" charset="0"/>
              </a:rPr>
              <a:t> </a:t>
            </a:r>
            <a:r>
              <a:rPr lang="en-US" sz="2000" kern="1200" dirty="0" err="1">
                <a:solidFill>
                  <a:schemeClr val="accent5">
                    <a:lumMod val="50000"/>
                  </a:schemeClr>
                </a:solidFill>
                <a:latin typeface="Calibri" panose="020F0502020204030204" pitchFamily="34" charset="0"/>
                <a:ea typeface="+mj-ea"/>
                <a:cs typeface="Calibri" panose="020F0502020204030204" pitchFamily="34" charset="0"/>
              </a:rPr>
              <a:t>ấy</a:t>
            </a:r>
            <a:r>
              <a:rPr lang="en-US" sz="2000" kern="1200" dirty="0">
                <a:solidFill>
                  <a:schemeClr val="accent5">
                    <a:lumMod val="50000"/>
                  </a:schemeClr>
                </a:solidFill>
                <a:latin typeface="Calibri" panose="020F0502020204030204" pitchFamily="34" charset="0"/>
                <a:ea typeface="+mj-ea"/>
                <a:cs typeface="Calibri" panose="020F0502020204030204" pitchFamily="34" charset="0"/>
              </a:rPr>
              <a:t> </a:t>
            </a:r>
            <a:r>
              <a:rPr lang="en-US" sz="2000" kern="1200" dirty="0" err="1">
                <a:solidFill>
                  <a:schemeClr val="accent5">
                    <a:lumMod val="50000"/>
                  </a:schemeClr>
                </a:solidFill>
                <a:latin typeface="Calibri" panose="020F0502020204030204" pitchFamily="34" charset="0"/>
                <a:ea typeface="+mj-ea"/>
                <a:cs typeface="Calibri" panose="020F0502020204030204" pitchFamily="34" charset="0"/>
              </a:rPr>
              <a:t>hỗ</a:t>
            </a:r>
            <a:r>
              <a:rPr lang="en-US" sz="2000" kern="1200" dirty="0">
                <a:solidFill>
                  <a:schemeClr val="accent5">
                    <a:lumMod val="50000"/>
                  </a:schemeClr>
                </a:solidFill>
                <a:latin typeface="Calibri" panose="020F0502020204030204" pitchFamily="34" charset="0"/>
                <a:ea typeface="+mj-ea"/>
                <a:cs typeface="Calibri" panose="020F0502020204030204" pitchFamily="34" charset="0"/>
              </a:rPr>
              <a:t> </a:t>
            </a:r>
            <a:r>
              <a:rPr lang="en-US" sz="2000" kern="1200" dirty="0" err="1">
                <a:solidFill>
                  <a:schemeClr val="accent5">
                    <a:lumMod val="50000"/>
                  </a:schemeClr>
                </a:solidFill>
                <a:latin typeface="Calibri" panose="020F0502020204030204" pitchFamily="34" charset="0"/>
                <a:ea typeface="+mj-ea"/>
                <a:cs typeface="Calibri" panose="020F0502020204030204" pitchFamily="34" charset="0"/>
              </a:rPr>
              <a:t>trợ</a:t>
            </a:r>
            <a:r>
              <a:rPr lang="en-US" sz="2000" kern="1200" dirty="0">
                <a:solidFill>
                  <a:schemeClr val="accent5">
                    <a:lumMod val="50000"/>
                  </a:schemeClr>
                </a:solidFill>
                <a:latin typeface="Calibri" panose="020F0502020204030204" pitchFamily="34" charset="0"/>
                <a:ea typeface="+mj-ea"/>
                <a:cs typeface="Calibri" panose="020F0502020204030204" pitchFamily="34" charset="0"/>
              </a:rPr>
              <a:t> </a:t>
            </a:r>
            <a:r>
              <a:rPr lang="en-US" sz="2000" kern="1200" dirty="0" err="1">
                <a:solidFill>
                  <a:schemeClr val="accent5">
                    <a:lumMod val="50000"/>
                  </a:schemeClr>
                </a:solidFill>
                <a:latin typeface="Calibri" panose="020F0502020204030204" pitchFamily="34" charset="0"/>
                <a:ea typeface="+mj-ea"/>
                <a:cs typeface="Calibri" panose="020F0502020204030204" pitchFamily="34" charset="0"/>
              </a:rPr>
              <a:t>anh</a:t>
            </a:r>
            <a:r>
              <a:rPr lang="en-US" sz="2000" kern="1200" dirty="0">
                <a:solidFill>
                  <a:schemeClr val="accent5">
                    <a:lumMod val="50000"/>
                  </a:schemeClr>
                </a:solidFill>
                <a:latin typeface="Calibri" panose="020F0502020204030204" pitchFamily="34" charset="0"/>
                <a:ea typeface="+mj-ea"/>
                <a:cs typeface="Calibri" panose="020F0502020204030204" pitchFamily="34" charset="0"/>
              </a:rPr>
              <a:t> </a:t>
            </a:r>
            <a:r>
              <a:rPr lang="en-US" sz="2000" dirty="0" err="1">
                <a:solidFill>
                  <a:schemeClr val="accent5">
                    <a:lumMod val="50000"/>
                  </a:schemeClr>
                </a:solidFill>
                <a:latin typeface="Calibri" panose="020F0502020204030204" pitchFamily="34" charset="0"/>
                <a:ea typeface="+mj-ea"/>
                <a:cs typeface="Calibri" panose="020F0502020204030204" pitchFamily="34" charset="0"/>
              </a:rPr>
              <a:t>ấy</a:t>
            </a:r>
            <a:r>
              <a:rPr lang="en-US" sz="2000" dirty="0">
                <a:solidFill>
                  <a:schemeClr val="accent5">
                    <a:lumMod val="50000"/>
                  </a:schemeClr>
                </a:solidFill>
                <a:latin typeface="Calibri" panose="020F0502020204030204" pitchFamily="34" charset="0"/>
                <a:ea typeface="+mj-ea"/>
                <a:cs typeface="Calibri" panose="020F0502020204030204" pitchFamily="34" charset="0"/>
              </a:rPr>
              <a:t> </a:t>
            </a:r>
            <a:r>
              <a:rPr lang="en-US" sz="2000" dirty="0" err="1">
                <a:solidFill>
                  <a:schemeClr val="accent5">
                    <a:lumMod val="50000"/>
                  </a:schemeClr>
                </a:solidFill>
                <a:latin typeface="Calibri" panose="020F0502020204030204" pitchFamily="34" charset="0"/>
                <a:ea typeface="+mj-ea"/>
                <a:cs typeface="Calibri" panose="020F0502020204030204" pitchFamily="34" charset="0"/>
              </a:rPr>
              <a:t>vào</a:t>
            </a:r>
            <a:r>
              <a:rPr lang="en-US" sz="2000" dirty="0">
                <a:solidFill>
                  <a:schemeClr val="accent5">
                    <a:lumMod val="50000"/>
                  </a:schemeClr>
                </a:solidFill>
                <a:latin typeface="Calibri" panose="020F0502020204030204" pitchFamily="34" charset="0"/>
                <a:ea typeface="+mj-ea"/>
                <a:cs typeface="Calibri" panose="020F0502020204030204" pitchFamily="34" charset="0"/>
              </a:rPr>
              <a:t> ban </a:t>
            </a:r>
            <a:r>
              <a:rPr lang="en-US" sz="2000" dirty="0" err="1">
                <a:solidFill>
                  <a:schemeClr val="accent5">
                    <a:lumMod val="50000"/>
                  </a:schemeClr>
                </a:solidFill>
                <a:latin typeface="Calibri" panose="020F0502020204030204" pitchFamily="34" charset="0"/>
                <a:ea typeface="+mj-ea"/>
                <a:cs typeface="Calibri" panose="020F0502020204030204" pitchFamily="34" charset="0"/>
              </a:rPr>
              <a:t>ngày</a:t>
            </a:r>
            <a:r>
              <a:rPr lang="en-US" sz="2000" dirty="0">
                <a:solidFill>
                  <a:schemeClr val="accent5">
                    <a:lumMod val="50000"/>
                  </a:schemeClr>
                </a:solidFill>
                <a:latin typeface="Calibri" panose="020F0502020204030204" pitchFamily="34" charset="0"/>
                <a:ea typeface="+mj-ea"/>
                <a:cs typeface="Calibri" panose="020F0502020204030204" pitchFamily="34" charset="0"/>
              </a:rPr>
              <a:t>, </a:t>
            </a:r>
            <a:r>
              <a:rPr lang="en-US" sz="2000" dirty="0" err="1">
                <a:solidFill>
                  <a:schemeClr val="accent5">
                    <a:lumMod val="50000"/>
                  </a:schemeClr>
                </a:solidFill>
                <a:latin typeface="Calibri" panose="020F0502020204030204" pitchFamily="34" charset="0"/>
                <a:ea typeface="+mj-ea"/>
                <a:cs typeface="Calibri" panose="020F0502020204030204" pitchFamily="34" charset="0"/>
              </a:rPr>
              <a:t>và</a:t>
            </a:r>
            <a:r>
              <a:rPr lang="en-US" sz="2000" dirty="0">
                <a:solidFill>
                  <a:schemeClr val="accent5">
                    <a:lumMod val="50000"/>
                  </a:schemeClr>
                </a:solidFill>
                <a:latin typeface="Calibri" panose="020F0502020204030204" pitchFamily="34" charset="0"/>
                <a:ea typeface="+mj-ea"/>
                <a:cs typeface="Calibri" panose="020F0502020204030204" pitchFamily="34" charset="0"/>
              </a:rPr>
              <a:t> </a:t>
            </a:r>
            <a:r>
              <a:rPr lang="en-US" sz="2000" b="1" dirty="0">
                <a:solidFill>
                  <a:schemeClr val="accent5">
                    <a:lumMod val="50000"/>
                  </a:schemeClr>
                </a:solidFill>
                <a:latin typeface="Calibri" panose="020F0502020204030204" pitchFamily="34" charset="0"/>
                <a:cs typeface="Calibri" panose="020F0502020204030204" pitchFamily="34" charset="0"/>
              </a:rPr>
              <a:t>FMS</a:t>
            </a:r>
            <a:r>
              <a:rPr lang="en-US" sz="2000" dirty="0">
                <a:solidFill>
                  <a:schemeClr val="accent5">
                    <a:lumMod val="50000"/>
                  </a:schemeClr>
                </a:solidFill>
                <a:latin typeface="Calibri" panose="020F0502020204030204" pitchFamily="34" charset="0"/>
                <a:cs typeface="Calibri" panose="020F0502020204030204" pitchFamily="34" charset="0"/>
              </a:rPr>
              <a:t> </a:t>
            </a:r>
            <a:r>
              <a:rPr lang="en-US" sz="2000" dirty="0" err="1">
                <a:solidFill>
                  <a:schemeClr val="accent5">
                    <a:lumMod val="50000"/>
                  </a:schemeClr>
                </a:solidFill>
                <a:latin typeface="Calibri" panose="020F0502020204030204" pitchFamily="34" charset="0"/>
                <a:cs typeface="Calibri" panose="020F0502020204030204" pitchFamily="34" charset="0"/>
              </a:rPr>
              <a:t>sẽ</a:t>
            </a:r>
            <a:r>
              <a:rPr lang="en-US" sz="2000" dirty="0">
                <a:solidFill>
                  <a:schemeClr val="accent5">
                    <a:lumMod val="50000"/>
                  </a:schemeClr>
                </a:solidFill>
                <a:latin typeface="Calibri" panose="020F0502020204030204" pitchFamily="34" charset="0"/>
                <a:cs typeface="Calibri" panose="020F0502020204030204" pitchFamily="34" charset="0"/>
              </a:rPr>
              <a:t> </a:t>
            </a:r>
            <a:r>
              <a:rPr lang="en-US" sz="2000" dirty="0" err="1">
                <a:solidFill>
                  <a:schemeClr val="accent5">
                    <a:lumMod val="50000"/>
                  </a:schemeClr>
                </a:solidFill>
                <a:latin typeface="Calibri" panose="020F0502020204030204" pitchFamily="34" charset="0"/>
                <a:cs typeface="Calibri" panose="020F0502020204030204" pitchFamily="34" charset="0"/>
              </a:rPr>
              <a:t>đảm</a:t>
            </a:r>
            <a:r>
              <a:rPr lang="en-US" sz="2000" dirty="0">
                <a:solidFill>
                  <a:schemeClr val="accent5">
                    <a:lumMod val="50000"/>
                  </a:schemeClr>
                </a:solidFill>
                <a:latin typeface="Calibri" panose="020F0502020204030204" pitchFamily="34" charset="0"/>
                <a:cs typeface="Calibri" panose="020F0502020204030204" pitchFamily="34" charset="0"/>
              </a:rPr>
              <a:t> </a:t>
            </a:r>
            <a:r>
              <a:rPr lang="en-US" sz="2000" dirty="0" err="1">
                <a:solidFill>
                  <a:schemeClr val="accent5">
                    <a:lumMod val="50000"/>
                  </a:schemeClr>
                </a:solidFill>
                <a:latin typeface="Calibri" panose="020F0502020204030204" pitchFamily="34" charset="0"/>
                <a:cs typeface="Calibri" panose="020F0502020204030204" pitchFamily="34" charset="0"/>
              </a:rPr>
              <a:t>nhận</a:t>
            </a:r>
            <a:r>
              <a:rPr lang="en-US" sz="2000" dirty="0">
                <a:solidFill>
                  <a:schemeClr val="accent5">
                    <a:lumMod val="50000"/>
                  </a:schemeClr>
                </a:solidFill>
                <a:latin typeface="Calibri" panose="020F0502020204030204" pitchFamily="34" charset="0"/>
                <a:cs typeface="Calibri" panose="020F0502020204030204" pitchFamily="34" charset="0"/>
              </a:rPr>
              <a:t> </a:t>
            </a:r>
            <a:r>
              <a:rPr lang="en-US" sz="2000" dirty="0" err="1">
                <a:solidFill>
                  <a:schemeClr val="accent5">
                    <a:lumMod val="50000"/>
                  </a:schemeClr>
                </a:solidFill>
                <a:latin typeface="Calibri" panose="020F0502020204030204" pitchFamily="34" charset="0"/>
                <a:cs typeface="Calibri" panose="020F0502020204030204" pitchFamily="34" charset="0"/>
              </a:rPr>
              <a:t>tất</a:t>
            </a:r>
            <a:r>
              <a:rPr lang="en-US" sz="2000" dirty="0">
                <a:solidFill>
                  <a:schemeClr val="accent5">
                    <a:lumMod val="50000"/>
                  </a:schemeClr>
                </a:solidFill>
                <a:latin typeface="Calibri" panose="020F0502020204030204" pitchFamily="34" charset="0"/>
                <a:cs typeface="Calibri" panose="020F0502020204030204" pitchFamily="34" charset="0"/>
              </a:rPr>
              <a:t> </a:t>
            </a:r>
            <a:r>
              <a:rPr lang="en-US" sz="2000" dirty="0" err="1">
                <a:solidFill>
                  <a:schemeClr val="accent5">
                    <a:lumMod val="50000"/>
                  </a:schemeClr>
                </a:solidFill>
                <a:latin typeface="Calibri" panose="020F0502020204030204" pitchFamily="34" charset="0"/>
                <a:cs typeface="Calibri" panose="020F0502020204030204" pitchFamily="34" charset="0"/>
              </a:rPr>
              <a:t>cả</a:t>
            </a:r>
            <a:r>
              <a:rPr lang="en-US" sz="2000" dirty="0">
                <a:solidFill>
                  <a:schemeClr val="accent5">
                    <a:lumMod val="50000"/>
                  </a:schemeClr>
                </a:solidFill>
                <a:latin typeface="Calibri" panose="020F0502020204030204" pitchFamily="34" charset="0"/>
                <a:cs typeface="Calibri" panose="020F0502020204030204" pitchFamily="34" charset="0"/>
              </a:rPr>
              <a:t> </a:t>
            </a:r>
            <a:r>
              <a:rPr lang="en-US" sz="2000" b="1" dirty="0" err="1">
                <a:solidFill>
                  <a:schemeClr val="accent5">
                    <a:lumMod val="50000"/>
                  </a:schemeClr>
                </a:solidFill>
                <a:latin typeface="Calibri" panose="020F0502020204030204" pitchFamily="34" charset="0"/>
                <a:cs typeface="Calibri" panose="020F0502020204030204" pitchFamily="34" charset="0"/>
              </a:rPr>
              <a:t>công</a:t>
            </a:r>
            <a:r>
              <a:rPr lang="en-US" sz="2000" b="1" dirty="0">
                <a:solidFill>
                  <a:schemeClr val="accent5">
                    <a:lumMod val="50000"/>
                  </a:schemeClr>
                </a:solidFill>
                <a:latin typeface="Calibri" panose="020F0502020204030204" pitchFamily="34" charset="0"/>
                <a:cs typeface="Calibri" panose="020F0502020204030204" pitchFamily="34" charset="0"/>
              </a:rPr>
              <a:t> </a:t>
            </a:r>
            <a:r>
              <a:rPr lang="en-US" sz="2000" b="1" dirty="0" err="1">
                <a:solidFill>
                  <a:schemeClr val="accent5">
                    <a:lumMod val="50000"/>
                  </a:schemeClr>
                </a:solidFill>
                <a:latin typeface="Calibri" panose="020F0502020204030204" pitchFamily="34" charset="0"/>
                <a:cs typeface="Calibri" panose="020F0502020204030204" pitchFamily="34" charset="0"/>
              </a:rPr>
              <a:t>việc</a:t>
            </a:r>
            <a:r>
              <a:rPr lang="en-US" sz="2000" b="1" dirty="0">
                <a:solidFill>
                  <a:schemeClr val="accent5">
                    <a:lumMod val="50000"/>
                  </a:schemeClr>
                </a:solidFill>
                <a:latin typeface="Calibri" panose="020F0502020204030204" pitchFamily="34" charset="0"/>
                <a:cs typeface="Calibri" panose="020F0502020204030204" pitchFamily="34" charset="0"/>
              </a:rPr>
              <a:t> </a:t>
            </a:r>
            <a:r>
              <a:rPr lang="en-US" sz="2000" dirty="0" err="1">
                <a:solidFill>
                  <a:schemeClr val="accent5">
                    <a:lumMod val="50000"/>
                  </a:schemeClr>
                </a:solidFill>
                <a:latin typeface="Calibri" panose="020F0502020204030204" pitchFamily="34" charset="0"/>
                <a:cs typeface="Calibri" panose="020F0502020204030204" pitchFamily="34" charset="0"/>
              </a:rPr>
              <a:t>và</a:t>
            </a:r>
            <a:r>
              <a:rPr lang="en-US" sz="2000" b="1" dirty="0">
                <a:solidFill>
                  <a:schemeClr val="accent5">
                    <a:lumMod val="50000"/>
                  </a:schemeClr>
                </a:solidFill>
                <a:latin typeface="Calibri" panose="020F0502020204030204" pitchFamily="34" charset="0"/>
                <a:cs typeface="Calibri" panose="020F0502020204030204" pitchFamily="34" charset="0"/>
              </a:rPr>
              <a:t> </a:t>
            </a:r>
            <a:r>
              <a:rPr lang="en-US" sz="2000" b="1" dirty="0" err="1">
                <a:solidFill>
                  <a:schemeClr val="accent5">
                    <a:lumMod val="50000"/>
                  </a:schemeClr>
                </a:solidFill>
                <a:latin typeface="Calibri" panose="020F0502020204030204" pitchFamily="34" charset="0"/>
                <a:cs typeface="Calibri" panose="020F0502020204030204" pitchFamily="34" charset="0"/>
              </a:rPr>
              <a:t>trách</a:t>
            </a:r>
            <a:r>
              <a:rPr lang="en-US" sz="2000" b="1" dirty="0">
                <a:solidFill>
                  <a:schemeClr val="accent5">
                    <a:lumMod val="50000"/>
                  </a:schemeClr>
                </a:solidFill>
                <a:latin typeface="Calibri" panose="020F0502020204030204" pitchFamily="34" charset="0"/>
                <a:cs typeface="Calibri" panose="020F0502020204030204" pitchFamily="34" charset="0"/>
              </a:rPr>
              <a:t> </a:t>
            </a:r>
            <a:r>
              <a:rPr lang="en-US" sz="2000" b="1" dirty="0" err="1">
                <a:solidFill>
                  <a:schemeClr val="accent5">
                    <a:lumMod val="50000"/>
                  </a:schemeClr>
                </a:solidFill>
                <a:latin typeface="Calibri" panose="020F0502020204030204" pitchFamily="34" charset="0"/>
                <a:cs typeface="Calibri" panose="020F0502020204030204" pitchFamily="34" charset="0"/>
              </a:rPr>
              <a:t>nhiệm</a:t>
            </a:r>
            <a:r>
              <a:rPr lang="en-US" sz="2000" b="1" dirty="0">
                <a:solidFill>
                  <a:schemeClr val="accent5">
                    <a:lumMod val="50000"/>
                  </a:schemeClr>
                </a:solidFill>
                <a:latin typeface="Calibri" panose="020F0502020204030204" pitchFamily="34" charset="0"/>
                <a:cs typeface="Calibri" panose="020F0502020204030204" pitchFamily="34" charset="0"/>
              </a:rPr>
              <a:t> </a:t>
            </a:r>
            <a:r>
              <a:rPr lang="en-US" sz="2000" b="1" dirty="0" err="1">
                <a:solidFill>
                  <a:schemeClr val="accent5">
                    <a:lumMod val="50000"/>
                  </a:schemeClr>
                </a:solidFill>
                <a:latin typeface="Calibri" panose="020F0502020204030204" pitchFamily="34" charset="0"/>
                <a:cs typeface="Calibri" panose="020F0502020204030204" pitchFamily="34" charset="0"/>
              </a:rPr>
              <a:t>pháp</a:t>
            </a:r>
            <a:r>
              <a:rPr lang="en-US" sz="2000" b="1" dirty="0">
                <a:solidFill>
                  <a:schemeClr val="accent5">
                    <a:lumMod val="50000"/>
                  </a:schemeClr>
                </a:solidFill>
                <a:latin typeface="Calibri" panose="020F0502020204030204" pitchFamily="34" charset="0"/>
                <a:cs typeface="Calibri" panose="020F0502020204030204" pitchFamily="34" charset="0"/>
              </a:rPr>
              <a:t> </a:t>
            </a:r>
            <a:r>
              <a:rPr lang="en-US" sz="2000" b="1" dirty="0" err="1">
                <a:solidFill>
                  <a:schemeClr val="accent5">
                    <a:lumMod val="50000"/>
                  </a:schemeClr>
                </a:solidFill>
                <a:latin typeface="Calibri" panose="020F0502020204030204" pitchFamily="34" charset="0"/>
                <a:cs typeface="Calibri" panose="020F0502020204030204" pitchFamily="34" charset="0"/>
              </a:rPr>
              <a:t>lý</a:t>
            </a:r>
            <a:r>
              <a:rPr lang="en-US" sz="2000" b="1" dirty="0">
                <a:solidFill>
                  <a:schemeClr val="accent5">
                    <a:lumMod val="50000"/>
                  </a:schemeClr>
                </a:solidFill>
                <a:latin typeface="Calibri" panose="020F0502020204030204" pitchFamily="34" charset="0"/>
                <a:cs typeface="Calibri" panose="020F0502020204030204" pitchFamily="34" charset="0"/>
              </a:rPr>
              <a:t>. </a:t>
            </a:r>
            <a:endParaRPr lang="en-US" sz="2000" kern="1200" dirty="0">
              <a:solidFill>
                <a:schemeClr val="accent5">
                  <a:lumMod val="50000"/>
                </a:schemeClr>
              </a:solidFill>
              <a:latin typeface="Calibri" panose="020F0502020204030204" pitchFamily="34" charset="0"/>
              <a:ea typeface="+mj-ea"/>
              <a:cs typeface="Calibri" panose="020F0502020204030204" pitchFamily="34" charset="0"/>
            </a:endParaRPr>
          </a:p>
        </p:txBody>
      </p:sp>
      <p:sp>
        <p:nvSpPr>
          <p:cNvPr id="27" name="TextBox 26"/>
          <p:cNvSpPr txBox="1"/>
          <p:nvPr/>
        </p:nvSpPr>
        <p:spPr>
          <a:xfrm>
            <a:off x="5619350" y="3610907"/>
            <a:ext cx="3267475" cy="1200329"/>
          </a:xfrm>
          <a:prstGeom prst="rect">
            <a:avLst/>
          </a:prstGeom>
          <a:solidFill>
            <a:schemeClr val="bg1">
              <a:lumMod val="85000"/>
              <a:alpha val="78000"/>
            </a:schemeClr>
          </a:solidFill>
        </p:spPr>
        <p:txBody>
          <a:bodyPr wrap="square" rtlCol="0">
            <a:spAutoFit/>
          </a:bodyPr>
          <a:lstStyle/>
          <a:p>
            <a:pPr algn="ctr">
              <a:lnSpc>
                <a:spcPct val="90000"/>
              </a:lnSpc>
              <a:spcBef>
                <a:spcPct val="0"/>
              </a:spcBef>
            </a:pPr>
            <a:r>
              <a:rPr lang="en-US" sz="2000" kern="1200" dirty="0">
                <a:solidFill>
                  <a:schemeClr val="accent5">
                    <a:lumMod val="50000"/>
                  </a:schemeClr>
                </a:solidFill>
                <a:latin typeface="Calibri" panose="020F0502020204030204" pitchFamily="34" charset="0"/>
                <a:ea typeface="+mj-ea"/>
                <a:cs typeface="Calibri" panose="020F0502020204030204" pitchFamily="34" charset="0"/>
              </a:rPr>
              <a:t>Jason </a:t>
            </a:r>
            <a:r>
              <a:rPr lang="en-US" sz="2000" kern="1200" dirty="0" err="1">
                <a:solidFill>
                  <a:schemeClr val="accent5">
                    <a:lumMod val="50000"/>
                  </a:schemeClr>
                </a:solidFill>
                <a:latin typeface="Calibri" panose="020F0502020204030204" pitchFamily="34" charset="0"/>
                <a:ea typeface="+mj-ea"/>
                <a:cs typeface="Calibri" panose="020F0502020204030204" pitchFamily="34" charset="0"/>
              </a:rPr>
              <a:t>tìm</a:t>
            </a:r>
            <a:r>
              <a:rPr lang="en-US" sz="2000" kern="1200" dirty="0">
                <a:solidFill>
                  <a:schemeClr val="accent5">
                    <a:lumMod val="50000"/>
                  </a:schemeClr>
                </a:solidFill>
                <a:latin typeface="Calibri" panose="020F0502020204030204" pitchFamily="34" charset="0"/>
                <a:ea typeface="+mj-ea"/>
                <a:cs typeface="Calibri" panose="020F0502020204030204" pitchFamily="34" charset="0"/>
              </a:rPr>
              <a:t> </a:t>
            </a:r>
            <a:r>
              <a:rPr lang="en-US" sz="2000" kern="1200" dirty="0" err="1">
                <a:solidFill>
                  <a:schemeClr val="accent5">
                    <a:lumMod val="50000"/>
                  </a:schemeClr>
                </a:solidFill>
                <a:latin typeface="Calibri" panose="020F0502020204030204" pitchFamily="34" charset="0"/>
                <a:ea typeface="+mj-ea"/>
                <a:cs typeface="Calibri" panose="020F0502020204030204" pitchFamily="34" charset="0"/>
              </a:rPr>
              <a:t>kiếm</a:t>
            </a:r>
            <a:r>
              <a:rPr lang="en-US" sz="2000" kern="1200" dirty="0">
                <a:solidFill>
                  <a:schemeClr val="accent5">
                    <a:lumMod val="50000"/>
                  </a:schemeClr>
                </a:solidFill>
                <a:latin typeface="Calibri" panose="020F0502020204030204" pitchFamily="34" charset="0"/>
                <a:ea typeface="+mj-ea"/>
                <a:cs typeface="Calibri" panose="020F0502020204030204" pitchFamily="34" charset="0"/>
              </a:rPr>
              <a:t>, </a:t>
            </a:r>
            <a:r>
              <a:rPr lang="en-US" sz="2000" kern="1200" dirty="0" err="1">
                <a:solidFill>
                  <a:schemeClr val="accent5">
                    <a:lumMod val="50000"/>
                  </a:schemeClr>
                </a:solidFill>
                <a:latin typeface="Calibri" panose="020F0502020204030204" pitchFamily="34" charset="0"/>
                <a:ea typeface="+mj-ea"/>
                <a:cs typeface="Calibri" panose="020F0502020204030204" pitchFamily="34" charset="0"/>
              </a:rPr>
              <a:t>phỏng</a:t>
            </a:r>
            <a:r>
              <a:rPr lang="en-US" sz="2000" kern="1200" dirty="0">
                <a:solidFill>
                  <a:schemeClr val="accent5">
                    <a:lumMod val="50000"/>
                  </a:schemeClr>
                </a:solidFill>
                <a:latin typeface="Calibri" panose="020F0502020204030204" pitchFamily="34" charset="0"/>
                <a:ea typeface="+mj-ea"/>
                <a:cs typeface="Calibri" panose="020F0502020204030204" pitchFamily="34" charset="0"/>
              </a:rPr>
              <a:t> </a:t>
            </a:r>
            <a:r>
              <a:rPr lang="en-US" sz="2000" kern="1200" dirty="0" err="1">
                <a:solidFill>
                  <a:schemeClr val="accent5">
                    <a:lumMod val="50000"/>
                  </a:schemeClr>
                </a:solidFill>
                <a:latin typeface="Calibri" panose="020F0502020204030204" pitchFamily="34" charset="0"/>
                <a:ea typeface="+mj-ea"/>
                <a:cs typeface="Calibri" panose="020F0502020204030204" pitchFamily="34" charset="0"/>
              </a:rPr>
              <a:t>vấn</a:t>
            </a:r>
            <a:r>
              <a:rPr lang="en-US" sz="2000" kern="1200" dirty="0">
                <a:solidFill>
                  <a:schemeClr val="accent5">
                    <a:lumMod val="50000"/>
                  </a:schemeClr>
                </a:solidFill>
                <a:latin typeface="Calibri" panose="020F0502020204030204" pitchFamily="34" charset="0"/>
                <a:ea typeface="+mj-ea"/>
                <a:cs typeface="Calibri" panose="020F0502020204030204" pitchFamily="34" charset="0"/>
              </a:rPr>
              <a:t> </a:t>
            </a:r>
            <a:r>
              <a:rPr lang="en-US" sz="2000" kern="1200" dirty="0" err="1">
                <a:solidFill>
                  <a:schemeClr val="accent5">
                    <a:lumMod val="50000"/>
                  </a:schemeClr>
                </a:solidFill>
                <a:latin typeface="Calibri" panose="020F0502020204030204" pitchFamily="34" charset="0"/>
                <a:ea typeface="+mj-ea"/>
                <a:cs typeface="Calibri" panose="020F0502020204030204" pitchFamily="34" charset="0"/>
              </a:rPr>
              <a:t>và</a:t>
            </a:r>
            <a:r>
              <a:rPr lang="en-US" sz="2000" kern="1200" dirty="0">
                <a:solidFill>
                  <a:schemeClr val="accent5">
                    <a:lumMod val="50000"/>
                  </a:schemeClr>
                </a:solidFill>
                <a:latin typeface="Calibri" panose="020F0502020204030204" pitchFamily="34" charset="0"/>
                <a:ea typeface="+mj-ea"/>
                <a:cs typeface="Calibri" panose="020F0502020204030204" pitchFamily="34" charset="0"/>
              </a:rPr>
              <a:t> </a:t>
            </a:r>
            <a:r>
              <a:rPr lang="en-US" sz="2000" kern="1200" dirty="0" err="1">
                <a:solidFill>
                  <a:schemeClr val="accent5">
                    <a:lumMod val="50000"/>
                  </a:schemeClr>
                </a:solidFill>
                <a:latin typeface="Calibri" panose="020F0502020204030204" pitchFamily="34" charset="0"/>
                <a:ea typeface="+mj-ea"/>
                <a:cs typeface="Calibri" panose="020F0502020204030204" pitchFamily="34" charset="0"/>
              </a:rPr>
              <a:t>thuê</a:t>
            </a:r>
            <a:r>
              <a:rPr lang="en-US" sz="2000" kern="1200" dirty="0">
                <a:solidFill>
                  <a:schemeClr val="accent5">
                    <a:lumMod val="50000"/>
                  </a:schemeClr>
                </a:solidFill>
                <a:latin typeface="Calibri" panose="020F0502020204030204" pitchFamily="34" charset="0"/>
                <a:ea typeface="+mj-ea"/>
                <a:cs typeface="Calibri" panose="020F0502020204030204" pitchFamily="34" charset="0"/>
              </a:rPr>
              <a:t> </a:t>
            </a:r>
            <a:r>
              <a:rPr lang="en-US" sz="2000" kern="1200" dirty="0" err="1">
                <a:solidFill>
                  <a:schemeClr val="accent5">
                    <a:lumMod val="50000"/>
                  </a:schemeClr>
                </a:solidFill>
                <a:latin typeface="Calibri" panose="020F0502020204030204" pitchFamily="34" charset="0"/>
                <a:ea typeface="+mj-ea"/>
                <a:cs typeface="Calibri" panose="020F0502020204030204" pitchFamily="34" charset="0"/>
              </a:rPr>
              <a:t>một</a:t>
            </a:r>
            <a:r>
              <a:rPr lang="en-US" sz="2000" kern="1200" dirty="0">
                <a:solidFill>
                  <a:schemeClr val="accent5">
                    <a:lumMod val="50000"/>
                  </a:schemeClr>
                </a:solidFill>
                <a:latin typeface="Calibri" panose="020F0502020204030204" pitchFamily="34" charset="0"/>
                <a:ea typeface="+mj-ea"/>
                <a:cs typeface="Calibri" panose="020F0502020204030204" pitchFamily="34" charset="0"/>
              </a:rPr>
              <a:t> </a:t>
            </a:r>
            <a:r>
              <a:rPr lang="en-US" sz="2000" kern="1200" dirty="0" err="1">
                <a:solidFill>
                  <a:schemeClr val="accent5">
                    <a:lumMod val="50000"/>
                  </a:schemeClr>
                </a:solidFill>
                <a:latin typeface="Calibri" panose="020F0502020204030204" pitchFamily="34" charset="0"/>
                <a:ea typeface="+mj-ea"/>
                <a:cs typeface="Calibri" panose="020F0502020204030204" pitchFamily="34" charset="0"/>
              </a:rPr>
              <a:t>huấn</a:t>
            </a:r>
            <a:r>
              <a:rPr lang="en-US" sz="2000" kern="1200" dirty="0">
                <a:solidFill>
                  <a:schemeClr val="accent5">
                    <a:lumMod val="50000"/>
                  </a:schemeClr>
                </a:solidFill>
                <a:latin typeface="Calibri" panose="020F0502020204030204" pitchFamily="34" charset="0"/>
                <a:ea typeface="+mj-ea"/>
                <a:cs typeface="Calibri" panose="020F0502020204030204" pitchFamily="34" charset="0"/>
              </a:rPr>
              <a:t> </a:t>
            </a:r>
            <a:r>
              <a:rPr lang="en-US" sz="2000" kern="1200" dirty="0" err="1">
                <a:solidFill>
                  <a:schemeClr val="accent5">
                    <a:lumMod val="50000"/>
                  </a:schemeClr>
                </a:solidFill>
                <a:latin typeface="Calibri" panose="020F0502020204030204" pitchFamily="34" charset="0"/>
                <a:ea typeface="+mj-ea"/>
                <a:cs typeface="Calibri" panose="020F0502020204030204" pitchFamily="34" charset="0"/>
              </a:rPr>
              <a:t>luyện</a:t>
            </a:r>
            <a:r>
              <a:rPr lang="en-US" sz="2000" kern="1200" dirty="0">
                <a:solidFill>
                  <a:schemeClr val="accent5">
                    <a:lumMod val="50000"/>
                  </a:schemeClr>
                </a:solidFill>
                <a:latin typeface="Calibri" panose="020F0502020204030204" pitchFamily="34" charset="0"/>
                <a:ea typeface="+mj-ea"/>
                <a:cs typeface="Calibri" panose="020F0502020204030204" pitchFamily="34" charset="0"/>
              </a:rPr>
              <a:t> </a:t>
            </a:r>
            <a:r>
              <a:rPr lang="en-US" sz="2000" kern="1200" dirty="0" err="1">
                <a:solidFill>
                  <a:schemeClr val="accent5">
                    <a:lumMod val="50000"/>
                  </a:schemeClr>
                </a:solidFill>
                <a:latin typeface="Calibri" panose="020F0502020204030204" pitchFamily="34" charset="0"/>
                <a:ea typeface="+mj-ea"/>
                <a:cs typeface="Calibri" panose="020F0502020204030204" pitchFamily="34" charset="0"/>
              </a:rPr>
              <a:t>viên</a:t>
            </a:r>
            <a:r>
              <a:rPr lang="en-US" sz="2000" kern="1200" dirty="0">
                <a:solidFill>
                  <a:schemeClr val="accent5">
                    <a:lumMod val="50000"/>
                  </a:schemeClr>
                </a:solidFill>
                <a:latin typeface="Calibri" panose="020F0502020204030204" pitchFamily="34" charset="0"/>
                <a:ea typeface="+mj-ea"/>
                <a:cs typeface="Calibri" panose="020F0502020204030204" pitchFamily="34" charset="0"/>
              </a:rPr>
              <a:t>, </a:t>
            </a:r>
            <a:r>
              <a:rPr lang="en-US" sz="2000" kern="1200" dirty="0" err="1">
                <a:solidFill>
                  <a:schemeClr val="accent5">
                    <a:lumMod val="50000"/>
                  </a:schemeClr>
                </a:solidFill>
                <a:latin typeface="Calibri" panose="020F0502020204030204" pitchFamily="34" charset="0"/>
                <a:ea typeface="+mj-ea"/>
                <a:cs typeface="Calibri" panose="020F0502020204030204" pitchFamily="34" charset="0"/>
              </a:rPr>
              <a:t>và</a:t>
            </a:r>
            <a:r>
              <a:rPr lang="en-US" sz="2000" kern="1200" dirty="0">
                <a:solidFill>
                  <a:schemeClr val="accent5">
                    <a:lumMod val="50000"/>
                  </a:schemeClr>
                </a:solidFill>
                <a:latin typeface="Calibri" panose="020F0502020204030204" pitchFamily="34" charset="0"/>
                <a:ea typeface="+mj-ea"/>
                <a:cs typeface="Calibri" panose="020F0502020204030204" pitchFamily="34" charset="0"/>
              </a:rPr>
              <a:t>, </a:t>
            </a:r>
            <a:r>
              <a:rPr lang="en-US" sz="2000" b="1" dirty="0">
                <a:solidFill>
                  <a:schemeClr val="accent5">
                    <a:lumMod val="50000"/>
                  </a:schemeClr>
                </a:solidFill>
                <a:latin typeface="Calibri" panose="020F0502020204030204" pitchFamily="34" charset="0"/>
                <a:cs typeface="Calibri" panose="020F0502020204030204" pitchFamily="34" charset="0"/>
              </a:rPr>
              <a:t>FMS</a:t>
            </a:r>
            <a:r>
              <a:rPr lang="en-US" sz="2000" dirty="0">
                <a:solidFill>
                  <a:schemeClr val="accent5">
                    <a:lumMod val="50000"/>
                  </a:schemeClr>
                </a:solidFill>
                <a:latin typeface="Calibri" panose="020F0502020204030204" pitchFamily="34" charset="0"/>
                <a:cs typeface="Calibri" panose="020F0502020204030204" pitchFamily="34" charset="0"/>
              </a:rPr>
              <a:t> </a:t>
            </a:r>
            <a:r>
              <a:rPr lang="en-US" sz="2000" dirty="0" err="1">
                <a:solidFill>
                  <a:schemeClr val="accent5">
                    <a:lumMod val="50000"/>
                  </a:schemeClr>
                </a:solidFill>
                <a:latin typeface="Calibri" panose="020F0502020204030204" pitchFamily="34" charset="0"/>
                <a:cs typeface="Calibri" panose="020F0502020204030204" pitchFamily="34" charset="0"/>
              </a:rPr>
              <a:t>sẽ</a:t>
            </a:r>
            <a:r>
              <a:rPr lang="en-US" sz="2000" dirty="0">
                <a:solidFill>
                  <a:schemeClr val="accent5">
                    <a:lumMod val="50000"/>
                  </a:schemeClr>
                </a:solidFill>
                <a:latin typeface="Calibri" panose="020F0502020204030204" pitchFamily="34" charset="0"/>
                <a:cs typeface="Calibri" panose="020F0502020204030204" pitchFamily="34" charset="0"/>
              </a:rPr>
              <a:t> </a:t>
            </a:r>
            <a:r>
              <a:rPr lang="en-US" sz="2000" dirty="0" err="1">
                <a:solidFill>
                  <a:schemeClr val="accent5">
                    <a:lumMod val="50000"/>
                  </a:schemeClr>
                </a:solidFill>
                <a:latin typeface="Calibri" panose="020F0502020204030204" pitchFamily="34" charset="0"/>
                <a:cs typeface="Calibri" panose="020F0502020204030204" pitchFamily="34" charset="0"/>
              </a:rPr>
              <a:t>đảm</a:t>
            </a:r>
            <a:r>
              <a:rPr lang="en-US" sz="2000" dirty="0">
                <a:solidFill>
                  <a:schemeClr val="accent5">
                    <a:lumMod val="50000"/>
                  </a:schemeClr>
                </a:solidFill>
                <a:latin typeface="Calibri" panose="020F0502020204030204" pitchFamily="34" charset="0"/>
                <a:cs typeface="Calibri" panose="020F0502020204030204" pitchFamily="34" charset="0"/>
              </a:rPr>
              <a:t> </a:t>
            </a:r>
            <a:r>
              <a:rPr lang="en-US" sz="2000" dirty="0" err="1">
                <a:solidFill>
                  <a:schemeClr val="accent5">
                    <a:lumMod val="50000"/>
                  </a:schemeClr>
                </a:solidFill>
                <a:latin typeface="Calibri" panose="020F0502020204030204" pitchFamily="34" charset="0"/>
                <a:cs typeface="Calibri" panose="020F0502020204030204" pitchFamily="34" charset="0"/>
              </a:rPr>
              <a:t>nhận</a:t>
            </a:r>
            <a:r>
              <a:rPr lang="en-US" sz="2000" dirty="0">
                <a:solidFill>
                  <a:schemeClr val="accent5">
                    <a:lumMod val="50000"/>
                  </a:schemeClr>
                </a:solidFill>
                <a:latin typeface="Calibri" panose="020F0502020204030204" pitchFamily="34" charset="0"/>
                <a:cs typeface="Calibri" panose="020F0502020204030204" pitchFamily="34" charset="0"/>
              </a:rPr>
              <a:t> </a:t>
            </a:r>
            <a:r>
              <a:rPr lang="en-US" sz="2000" dirty="0" err="1">
                <a:solidFill>
                  <a:schemeClr val="accent5">
                    <a:lumMod val="50000"/>
                  </a:schemeClr>
                </a:solidFill>
                <a:latin typeface="Calibri" panose="020F0502020204030204" pitchFamily="34" charset="0"/>
                <a:cs typeface="Calibri" panose="020F0502020204030204" pitchFamily="34" charset="0"/>
              </a:rPr>
              <a:t>tất</a:t>
            </a:r>
            <a:r>
              <a:rPr lang="en-US" sz="2000" dirty="0">
                <a:solidFill>
                  <a:schemeClr val="accent5">
                    <a:lumMod val="50000"/>
                  </a:schemeClr>
                </a:solidFill>
                <a:latin typeface="Calibri" panose="020F0502020204030204" pitchFamily="34" charset="0"/>
                <a:cs typeface="Calibri" panose="020F0502020204030204" pitchFamily="34" charset="0"/>
              </a:rPr>
              <a:t> </a:t>
            </a:r>
            <a:r>
              <a:rPr lang="en-US" sz="2000" dirty="0" err="1">
                <a:solidFill>
                  <a:schemeClr val="accent5">
                    <a:lumMod val="50000"/>
                  </a:schemeClr>
                </a:solidFill>
                <a:latin typeface="Calibri" panose="020F0502020204030204" pitchFamily="34" charset="0"/>
                <a:cs typeface="Calibri" panose="020F0502020204030204" pitchFamily="34" charset="0"/>
              </a:rPr>
              <a:t>cả</a:t>
            </a:r>
            <a:r>
              <a:rPr lang="en-US" sz="2000" dirty="0">
                <a:solidFill>
                  <a:schemeClr val="accent5">
                    <a:lumMod val="50000"/>
                  </a:schemeClr>
                </a:solidFill>
                <a:latin typeface="Calibri" panose="020F0502020204030204" pitchFamily="34" charset="0"/>
                <a:cs typeface="Calibri" panose="020F0502020204030204" pitchFamily="34" charset="0"/>
              </a:rPr>
              <a:t> </a:t>
            </a:r>
            <a:r>
              <a:rPr lang="en-US" sz="2000" b="1" dirty="0" err="1">
                <a:solidFill>
                  <a:schemeClr val="accent5">
                    <a:lumMod val="50000"/>
                  </a:schemeClr>
                </a:solidFill>
                <a:latin typeface="Calibri" panose="020F0502020204030204" pitchFamily="34" charset="0"/>
                <a:cs typeface="Calibri" panose="020F0502020204030204" pitchFamily="34" charset="0"/>
              </a:rPr>
              <a:t>công</a:t>
            </a:r>
            <a:r>
              <a:rPr lang="en-US" sz="2000" b="1" dirty="0">
                <a:solidFill>
                  <a:schemeClr val="accent5">
                    <a:lumMod val="50000"/>
                  </a:schemeClr>
                </a:solidFill>
                <a:latin typeface="Calibri" panose="020F0502020204030204" pitchFamily="34" charset="0"/>
                <a:cs typeface="Calibri" panose="020F0502020204030204" pitchFamily="34" charset="0"/>
              </a:rPr>
              <a:t> </a:t>
            </a:r>
            <a:r>
              <a:rPr lang="en-US" sz="2000" b="1" dirty="0" err="1">
                <a:solidFill>
                  <a:schemeClr val="accent5">
                    <a:lumMod val="50000"/>
                  </a:schemeClr>
                </a:solidFill>
                <a:latin typeface="Calibri" panose="020F0502020204030204" pitchFamily="34" charset="0"/>
                <a:cs typeface="Calibri" panose="020F0502020204030204" pitchFamily="34" charset="0"/>
              </a:rPr>
              <a:t>việc</a:t>
            </a:r>
            <a:r>
              <a:rPr lang="en-US" sz="2000" b="1" dirty="0">
                <a:solidFill>
                  <a:schemeClr val="accent5">
                    <a:lumMod val="50000"/>
                  </a:schemeClr>
                </a:solidFill>
                <a:latin typeface="Calibri" panose="020F0502020204030204" pitchFamily="34" charset="0"/>
                <a:cs typeface="Calibri" panose="020F0502020204030204" pitchFamily="34" charset="0"/>
              </a:rPr>
              <a:t> </a:t>
            </a:r>
            <a:r>
              <a:rPr lang="en-US" sz="2000" dirty="0" err="1">
                <a:solidFill>
                  <a:schemeClr val="accent5">
                    <a:lumMod val="50000"/>
                  </a:schemeClr>
                </a:solidFill>
                <a:latin typeface="Calibri" panose="020F0502020204030204" pitchFamily="34" charset="0"/>
                <a:cs typeface="Calibri" panose="020F0502020204030204" pitchFamily="34" charset="0"/>
              </a:rPr>
              <a:t>và</a:t>
            </a:r>
            <a:r>
              <a:rPr lang="en-US" sz="2000" b="1" dirty="0">
                <a:solidFill>
                  <a:schemeClr val="accent5">
                    <a:lumMod val="50000"/>
                  </a:schemeClr>
                </a:solidFill>
                <a:latin typeface="Calibri" panose="020F0502020204030204" pitchFamily="34" charset="0"/>
                <a:cs typeface="Calibri" panose="020F0502020204030204" pitchFamily="34" charset="0"/>
              </a:rPr>
              <a:t> </a:t>
            </a:r>
            <a:r>
              <a:rPr lang="en-US" sz="2000" b="1" dirty="0" err="1">
                <a:solidFill>
                  <a:schemeClr val="accent5">
                    <a:lumMod val="50000"/>
                  </a:schemeClr>
                </a:solidFill>
                <a:latin typeface="Calibri" panose="020F0502020204030204" pitchFamily="34" charset="0"/>
                <a:cs typeface="Calibri" panose="020F0502020204030204" pitchFamily="34" charset="0"/>
              </a:rPr>
              <a:t>trách</a:t>
            </a:r>
            <a:r>
              <a:rPr lang="en-US" sz="2000" b="1" dirty="0">
                <a:solidFill>
                  <a:schemeClr val="accent5">
                    <a:lumMod val="50000"/>
                  </a:schemeClr>
                </a:solidFill>
                <a:latin typeface="Calibri" panose="020F0502020204030204" pitchFamily="34" charset="0"/>
                <a:cs typeface="Calibri" panose="020F0502020204030204" pitchFamily="34" charset="0"/>
              </a:rPr>
              <a:t> </a:t>
            </a:r>
            <a:r>
              <a:rPr lang="en-US" sz="2000" b="1" dirty="0" err="1">
                <a:solidFill>
                  <a:schemeClr val="accent5">
                    <a:lumMod val="50000"/>
                  </a:schemeClr>
                </a:solidFill>
                <a:latin typeface="Calibri" panose="020F0502020204030204" pitchFamily="34" charset="0"/>
                <a:cs typeface="Calibri" panose="020F0502020204030204" pitchFamily="34" charset="0"/>
              </a:rPr>
              <a:t>nhiệm</a:t>
            </a:r>
            <a:r>
              <a:rPr lang="en-US" sz="2000" b="1" dirty="0">
                <a:solidFill>
                  <a:schemeClr val="accent5">
                    <a:lumMod val="50000"/>
                  </a:schemeClr>
                </a:solidFill>
                <a:latin typeface="Calibri" panose="020F0502020204030204" pitchFamily="34" charset="0"/>
                <a:cs typeface="Calibri" panose="020F0502020204030204" pitchFamily="34" charset="0"/>
              </a:rPr>
              <a:t> </a:t>
            </a:r>
            <a:r>
              <a:rPr lang="en-US" sz="2000" b="1" dirty="0" err="1">
                <a:solidFill>
                  <a:schemeClr val="accent5">
                    <a:lumMod val="50000"/>
                  </a:schemeClr>
                </a:solidFill>
                <a:latin typeface="Calibri" panose="020F0502020204030204" pitchFamily="34" charset="0"/>
                <a:cs typeface="Calibri" panose="020F0502020204030204" pitchFamily="34" charset="0"/>
              </a:rPr>
              <a:t>pháp</a:t>
            </a:r>
            <a:r>
              <a:rPr lang="en-US" sz="2000" b="1" dirty="0">
                <a:solidFill>
                  <a:schemeClr val="accent5">
                    <a:lumMod val="50000"/>
                  </a:schemeClr>
                </a:solidFill>
                <a:latin typeface="Calibri" panose="020F0502020204030204" pitchFamily="34" charset="0"/>
                <a:cs typeface="Calibri" panose="020F0502020204030204" pitchFamily="34" charset="0"/>
              </a:rPr>
              <a:t> </a:t>
            </a:r>
            <a:r>
              <a:rPr lang="en-US" sz="2000" b="1" dirty="0" err="1">
                <a:solidFill>
                  <a:schemeClr val="accent5">
                    <a:lumMod val="50000"/>
                  </a:schemeClr>
                </a:solidFill>
                <a:latin typeface="Calibri" panose="020F0502020204030204" pitchFamily="34" charset="0"/>
                <a:cs typeface="Calibri" panose="020F0502020204030204" pitchFamily="34" charset="0"/>
              </a:rPr>
              <a:t>lý</a:t>
            </a:r>
            <a:r>
              <a:rPr lang="en-US" sz="2000" b="1" dirty="0">
                <a:solidFill>
                  <a:schemeClr val="accent5">
                    <a:lumMod val="50000"/>
                  </a:schemeClr>
                </a:solidFill>
                <a:latin typeface="Calibri" panose="020F0502020204030204" pitchFamily="34" charset="0"/>
                <a:cs typeface="Calibri" panose="020F0502020204030204" pitchFamily="34" charset="0"/>
              </a:rPr>
              <a:t>.</a:t>
            </a:r>
            <a:endParaRPr lang="en-US" sz="2000" kern="1200" dirty="0">
              <a:solidFill>
                <a:schemeClr val="accent5">
                  <a:lumMod val="50000"/>
                </a:schemeClr>
              </a:solidFill>
              <a:latin typeface="Calibri" panose="020F0502020204030204" pitchFamily="34" charset="0"/>
              <a:ea typeface="+mj-ea"/>
              <a:cs typeface="Calibri" panose="020F0502020204030204" pitchFamily="34" charset="0"/>
            </a:endParaRPr>
          </a:p>
        </p:txBody>
      </p:sp>
      <p:sp>
        <p:nvSpPr>
          <p:cNvPr id="28" name="TextBox 27"/>
          <p:cNvSpPr txBox="1"/>
          <p:nvPr/>
        </p:nvSpPr>
        <p:spPr>
          <a:xfrm>
            <a:off x="2432783" y="4921693"/>
            <a:ext cx="2905711" cy="1754326"/>
          </a:xfrm>
          <a:prstGeom prst="rect">
            <a:avLst/>
          </a:prstGeom>
          <a:solidFill>
            <a:schemeClr val="bg1">
              <a:lumMod val="85000"/>
            </a:schemeClr>
          </a:solidFill>
        </p:spPr>
        <p:txBody>
          <a:bodyPr wrap="square" rtlCol="0">
            <a:spAutoFit/>
          </a:bodyPr>
          <a:lstStyle/>
          <a:p>
            <a:pPr algn="ctr" defTabSz="914400" rtl="0" eaLnBrk="1" latinLnBrk="0" hangingPunct="1">
              <a:lnSpc>
                <a:spcPct val="90000"/>
              </a:lnSpc>
              <a:spcBef>
                <a:spcPct val="0"/>
              </a:spcBef>
              <a:buNone/>
            </a:pPr>
            <a:r>
              <a:rPr lang="en-US" sz="2000" kern="1200" dirty="0">
                <a:solidFill>
                  <a:schemeClr val="accent5">
                    <a:lumMod val="50000"/>
                  </a:schemeClr>
                </a:solidFill>
                <a:latin typeface="Calibri" panose="020F0502020204030204" pitchFamily="34" charset="0"/>
                <a:ea typeface="+mj-ea"/>
                <a:cs typeface="Calibri" panose="020F0502020204030204" pitchFamily="34" charset="0"/>
              </a:rPr>
              <a:t>Jason </a:t>
            </a:r>
            <a:r>
              <a:rPr lang="en-US" sz="2000" kern="1200" dirty="0" err="1">
                <a:solidFill>
                  <a:schemeClr val="accent5">
                    <a:lumMod val="50000"/>
                  </a:schemeClr>
                </a:solidFill>
                <a:latin typeface="Calibri" panose="020F0502020204030204" pitchFamily="34" charset="0"/>
                <a:ea typeface="+mj-ea"/>
                <a:cs typeface="Calibri" panose="020F0502020204030204" pitchFamily="34" charset="0"/>
              </a:rPr>
              <a:t>thuê</a:t>
            </a:r>
            <a:r>
              <a:rPr lang="en-US" sz="2000" kern="1200" dirty="0">
                <a:solidFill>
                  <a:schemeClr val="accent5">
                    <a:lumMod val="50000"/>
                  </a:schemeClr>
                </a:solidFill>
                <a:latin typeface="Calibri" panose="020F0502020204030204" pitchFamily="34" charset="0"/>
                <a:ea typeface="+mj-ea"/>
                <a:cs typeface="Calibri" panose="020F0502020204030204" pitchFamily="34" charset="0"/>
              </a:rPr>
              <a:t> </a:t>
            </a:r>
            <a:r>
              <a:rPr lang="en-US" sz="2000" kern="1200" dirty="0" err="1">
                <a:solidFill>
                  <a:schemeClr val="accent5">
                    <a:lumMod val="50000"/>
                  </a:schemeClr>
                </a:solidFill>
                <a:latin typeface="Calibri" panose="020F0502020204030204" pitchFamily="34" charset="0"/>
                <a:ea typeface="+mj-ea"/>
                <a:cs typeface="Calibri" panose="020F0502020204030204" pitchFamily="34" charset="0"/>
              </a:rPr>
              <a:t>một</a:t>
            </a:r>
            <a:r>
              <a:rPr lang="en-US" sz="2000" kern="1200" dirty="0">
                <a:solidFill>
                  <a:schemeClr val="accent5">
                    <a:lumMod val="50000"/>
                  </a:schemeClr>
                </a:solidFill>
                <a:latin typeface="Calibri" panose="020F0502020204030204" pitchFamily="34" charset="0"/>
                <a:ea typeface="+mj-ea"/>
                <a:cs typeface="Calibri" panose="020F0502020204030204" pitchFamily="34" charset="0"/>
              </a:rPr>
              <a:t> </a:t>
            </a:r>
            <a:r>
              <a:rPr lang="en-US" sz="2000" b="1" kern="1200" dirty="0" err="1">
                <a:solidFill>
                  <a:schemeClr val="accent5">
                    <a:lumMod val="50000"/>
                  </a:schemeClr>
                </a:solidFill>
                <a:latin typeface="Calibri" panose="020F0502020204030204" pitchFamily="34" charset="0"/>
                <a:ea typeface="+mj-ea"/>
                <a:cs typeface="Calibri" panose="020F0502020204030204" pitchFamily="34" charset="0"/>
              </a:rPr>
              <a:t>cơ</a:t>
            </a:r>
            <a:r>
              <a:rPr lang="en-US" sz="2000" b="1" kern="1200" dirty="0">
                <a:solidFill>
                  <a:schemeClr val="accent5">
                    <a:lumMod val="50000"/>
                  </a:schemeClr>
                </a:solidFill>
                <a:latin typeface="Calibri" panose="020F0502020204030204" pitchFamily="34" charset="0"/>
                <a:ea typeface="+mj-ea"/>
                <a:cs typeface="Calibri" panose="020F0502020204030204" pitchFamily="34" charset="0"/>
              </a:rPr>
              <a:t> </a:t>
            </a:r>
            <a:r>
              <a:rPr lang="en-US" sz="2000" b="1" kern="1200" dirty="0" err="1">
                <a:solidFill>
                  <a:schemeClr val="accent5">
                    <a:lumMod val="50000"/>
                  </a:schemeClr>
                </a:solidFill>
                <a:latin typeface="Calibri" panose="020F0502020204030204" pitchFamily="34" charset="0"/>
                <a:ea typeface="+mj-ea"/>
                <a:cs typeface="Calibri" panose="020F0502020204030204" pitchFamily="34" charset="0"/>
              </a:rPr>
              <a:t>quan</a:t>
            </a:r>
            <a:r>
              <a:rPr lang="en-US" sz="2000" kern="1200" dirty="0">
                <a:solidFill>
                  <a:schemeClr val="accent5">
                    <a:lumMod val="50000"/>
                  </a:schemeClr>
                </a:solidFill>
                <a:latin typeface="Calibri" panose="020F0502020204030204" pitchFamily="34" charset="0"/>
                <a:ea typeface="+mj-ea"/>
                <a:cs typeface="Calibri" panose="020F0502020204030204" pitchFamily="34" charset="0"/>
              </a:rPr>
              <a:t> </a:t>
            </a:r>
            <a:r>
              <a:rPr lang="en-US" sz="2000" kern="1200" dirty="0" err="1">
                <a:solidFill>
                  <a:schemeClr val="accent5">
                    <a:lumMod val="50000"/>
                  </a:schemeClr>
                </a:solidFill>
                <a:latin typeface="Calibri" panose="020F0502020204030204" pitchFamily="34" charset="0"/>
                <a:ea typeface="+mj-ea"/>
                <a:cs typeface="Calibri" panose="020F0502020204030204" pitchFamily="34" charset="0"/>
              </a:rPr>
              <a:t>địa</a:t>
            </a:r>
            <a:r>
              <a:rPr lang="en-US" sz="2000" kern="1200" dirty="0">
                <a:solidFill>
                  <a:schemeClr val="accent5">
                    <a:lumMod val="50000"/>
                  </a:schemeClr>
                </a:solidFill>
                <a:latin typeface="Calibri" panose="020F0502020204030204" pitchFamily="34" charset="0"/>
                <a:ea typeface="+mj-ea"/>
                <a:cs typeface="Calibri" panose="020F0502020204030204" pitchFamily="34" charset="0"/>
              </a:rPr>
              <a:t> </a:t>
            </a:r>
            <a:r>
              <a:rPr lang="en-US" sz="2000" kern="1200" dirty="0" err="1">
                <a:solidFill>
                  <a:schemeClr val="accent5">
                    <a:lumMod val="50000"/>
                  </a:schemeClr>
                </a:solidFill>
                <a:latin typeface="Calibri" panose="020F0502020204030204" pitchFamily="34" charset="0"/>
                <a:ea typeface="+mj-ea"/>
                <a:cs typeface="Calibri" panose="020F0502020204030204" pitchFamily="34" charset="0"/>
              </a:rPr>
              <a:t>phương</a:t>
            </a:r>
            <a:r>
              <a:rPr lang="en-US" sz="2000" kern="1200" dirty="0">
                <a:solidFill>
                  <a:schemeClr val="accent5">
                    <a:lumMod val="50000"/>
                  </a:schemeClr>
                </a:solidFill>
                <a:latin typeface="Calibri" panose="020F0502020204030204" pitchFamily="34" charset="0"/>
                <a:ea typeface="+mj-ea"/>
                <a:cs typeface="Calibri" panose="020F0502020204030204" pitchFamily="34" charset="0"/>
              </a:rPr>
              <a:t> </a:t>
            </a:r>
            <a:r>
              <a:rPr lang="en-US" sz="2000" kern="1200" dirty="0" err="1">
                <a:solidFill>
                  <a:schemeClr val="accent5">
                    <a:lumMod val="50000"/>
                  </a:schemeClr>
                </a:solidFill>
                <a:latin typeface="Calibri" panose="020F0502020204030204" pitchFamily="34" charset="0"/>
                <a:ea typeface="+mj-ea"/>
                <a:cs typeface="Calibri" panose="020F0502020204030204" pitchFamily="34" charset="0"/>
              </a:rPr>
              <a:t>có</a:t>
            </a:r>
            <a:r>
              <a:rPr lang="en-US" sz="2000" kern="1200" dirty="0">
                <a:solidFill>
                  <a:schemeClr val="accent5">
                    <a:lumMod val="50000"/>
                  </a:schemeClr>
                </a:solidFill>
                <a:latin typeface="Calibri" panose="020F0502020204030204" pitchFamily="34" charset="0"/>
                <a:ea typeface="+mj-ea"/>
                <a:cs typeface="Calibri" panose="020F0502020204030204" pitchFamily="34" charset="0"/>
              </a:rPr>
              <a:t> </a:t>
            </a:r>
            <a:r>
              <a:rPr lang="en-US" sz="2000" kern="1200" dirty="0" err="1">
                <a:solidFill>
                  <a:schemeClr val="accent5">
                    <a:lumMod val="50000"/>
                  </a:schemeClr>
                </a:solidFill>
                <a:latin typeface="Calibri" panose="020F0502020204030204" pitchFamily="34" charset="0"/>
                <a:ea typeface="+mj-ea"/>
                <a:cs typeface="Calibri" panose="020F0502020204030204" pitchFamily="34" charset="0"/>
              </a:rPr>
              <a:t>nhân</a:t>
            </a:r>
            <a:r>
              <a:rPr lang="en-US" sz="2000" kern="1200" dirty="0">
                <a:solidFill>
                  <a:schemeClr val="accent5">
                    <a:lumMod val="50000"/>
                  </a:schemeClr>
                </a:solidFill>
                <a:latin typeface="Calibri" panose="020F0502020204030204" pitchFamily="34" charset="0"/>
                <a:ea typeface="+mj-ea"/>
                <a:cs typeface="Calibri" panose="020F0502020204030204" pitchFamily="34" charset="0"/>
              </a:rPr>
              <a:t> </a:t>
            </a:r>
            <a:r>
              <a:rPr lang="en-US" sz="2000" kern="1200" dirty="0" err="1">
                <a:solidFill>
                  <a:schemeClr val="accent5">
                    <a:lumMod val="50000"/>
                  </a:schemeClr>
                </a:solidFill>
                <a:latin typeface="Calibri" panose="020F0502020204030204" pitchFamily="34" charset="0"/>
                <a:ea typeface="+mj-ea"/>
                <a:cs typeface="Calibri" panose="020F0502020204030204" pitchFamily="34" charset="0"/>
              </a:rPr>
              <a:t>viên</a:t>
            </a:r>
            <a:r>
              <a:rPr lang="en-US" sz="2000" kern="1200" dirty="0">
                <a:solidFill>
                  <a:schemeClr val="accent5">
                    <a:lumMod val="50000"/>
                  </a:schemeClr>
                </a:solidFill>
                <a:latin typeface="Calibri" panose="020F0502020204030204" pitchFamily="34" charset="0"/>
                <a:ea typeface="+mj-ea"/>
                <a:cs typeface="Calibri" panose="020F0502020204030204" pitchFamily="34" charset="0"/>
              </a:rPr>
              <a:t> </a:t>
            </a:r>
            <a:r>
              <a:rPr lang="en-US" sz="2000" dirty="0" err="1">
                <a:solidFill>
                  <a:schemeClr val="accent5">
                    <a:lumMod val="50000"/>
                  </a:schemeClr>
                </a:solidFill>
                <a:latin typeface="Calibri" panose="020F0502020204030204" pitchFamily="34" charset="0"/>
                <a:ea typeface="+mj-ea"/>
                <a:cs typeface="Calibri" panose="020F0502020204030204" pitchFamily="34" charset="0"/>
              </a:rPr>
              <a:t>huấn</a:t>
            </a:r>
            <a:r>
              <a:rPr lang="en-US" sz="2000" dirty="0">
                <a:solidFill>
                  <a:schemeClr val="accent5">
                    <a:lumMod val="50000"/>
                  </a:schemeClr>
                </a:solidFill>
                <a:latin typeface="Calibri" panose="020F0502020204030204" pitchFamily="34" charset="0"/>
                <a:ea typeface="+mj-ea"/>
                <a:cs typeface="Calibri" panose="020F0502020204030204" pitchFamily="34" charset="0"/>
              </a:rPr>
              <a:t> </a:t>
            </a:r>
            <a:r>
              <a:rPr lang="en-US" sz="2000" dirty="0" err="1">
                <a:solidFill>
                  <a:schemeClr val="accent5">
                    <a:lumMod val="50000"/>
                  </a:schemeClr>
                </a:solidFill>
                <a:latin typeface="Calibri" panose="020F0502020204030204" pitchFamily="34" charset="0"/>
                <a:ea typeface="+mj-ea"/>
                <a:cs typeface="Calibri" panose="020F0502020204030204" pitchFamily="34" charset="0"/>
              </a:rPr>
              <a:t>luyện</a:t>
            </a:r>
            <a:r>
              <a:rPr lang="en-US" sz="2000" dirty="0">
                <a:solidFill>
                  <a:schemeClr val="accent5">
                    <a:lumMod val="50000"/>
                  </a:schemeClr>
                </a:solidFill>
                <a:latin typeface="Calibri" panose="020F0502020204030204" pitchFamily="34" charset="0"/>
                <a:ea typeface="+mj-ea"/>
                <a:cs typeface="Calibri" panose="020F0502020204030204" pitchFamily="34" charset="0"/>
              </a:rPr>
              <a:t> </a:t>
            </a:r>
            <a:r>
              <a:rPr lang="en-US" sz="2000" dirty="0" err="1">
                <a:solidFill>
                  <a:schemeClr val="accent5">
                    <a:lumMod val="50000"/>
                  </a:schemeClr>
                </a:solidFill>
                <a:latin typeface="Calibri" panose="020F0502020204030204" pitchFamily="34" charset="0"/>
                <a:ea typeface="+mj-ea"/>
                <a:cs typeface="Calibri" panose="020F0502020204030204" pitchFamily="34" charset="0"/>
              </a:rPr>
              <a:t>nghề</a:t>
            </a:r>
            <a:r>
              <a:rPr lang="en-US" sz="2000" dirty="0">
                <a:solidFill>
                  <a:schemeClr val="accent5">
                    <a:lumMod val="50000"/>
                  </a:schemeClr>
                </a:solidFill>
                <a:latin typeface="Calibri" panose="020F0502020204030204" pitchFamily="34" charset="0"/>
                <a:ea typeface="+mj-ea"/>
                <a:cs typeface="Calibri" panose="020F0502020204030204" pitchFamily="34" charset="0"/>
              </a:rPr>
              <a:t> </a:t>
            </a:r>
            <a:r>
              <a:rPr lang="en-US" sz="2000" dirty="0" err="1">
                <a:solidFill>
                  <a:schemeClr val="accent5">
                    <a:lumMod val="50000"/>
                  </a:schemeClr>
                </a:solidFill>
                <a:latin typeface="Calibri" panose="020F0502020204030204" pitchFamily="34" charset="0"/>
                <a:ea typeface="+mj-ea"/>
                <a:cs typeface="Calibri" panose="020F0502020204030204" pitchFamily="34" charset="0"/>
              </a:rPr>
              <a:t>nghiệp</a:t>
            </a:r>
            <a:r>
              <a:rPr lang="en-US" sz="2000" dirty="0">
                <a:solidFill>
                  <a:schemeClr val="accent5">
                    <a:lumMod val="50000"/>
                  </a:schemeClr>
                </a:solidFill>
                <a:latin typeface="Calibri" panose="020F0502020204030204" pitchFamily="34" charset="0"/>
                <a:ea typeface="+mj-ea"/>
                <a:cs typeface="Calibri" panose="020F0502020204030204" pitchFamily="34" charset="0"/>
              </a:rPr>
              <a:t> </a:t>
            </a:r>
            <a:r>
              <a:rPr lang="en-US" sz="2000" dirty="0" err="1">
                <a:solidFill>
                  <a:schemeClr val="accent5">
                    <a:lumMod val="50000"/>
                  </a:schemeClr>
                </a:solidFill>
                <a:latin typeface="Calibri" panose="020F0502020204030204" pitchFamily="34" charset="0"/>
                <a:ea typeface="+mj-ea"/>
                <a:cs typeface="Calibri" panose="020F0502020204030204" pitchFamily="34" charset="0"/>
              </a:rPr>
              <a:t>chuyên</a:t>
            </a:r>
            <a:r>
              <a:rPr lang="en-US" sz="2000" dirty="0">
                <a:solidFill>
                  <a:schemeClr val="accent5">
                    <a:lumMod val="50000"/>
                  </a:schemeClr>
                </a:solidFill>
                <a:latin typeface="Calibri" panose="020F0502020204030204" pitchFamily="34" charset="0"/>
                <a:ea typeface="+mj-ea"/>
                <a:cs typeface="Calibri" panose="020F0502020204030204" pitchFamily="34" charset="0"/>
              </a:rPr>
              <a:t> </a:t>
            </a:r>
            <a:r>
              <a:rPr lang="en-US" sz="2000" dirty="0" err="1">
                <a:solidFill>
                  <a:schemeClr val="accent5">
                    <a:lumMod val="50000"/>
                  </a:schemeClr>
                </a:solidFill>
                <a:latin typeface="Calibri" panose="020F0502020204030204" pitchFamily="34" charset="0"/>
                <a:ea typeface="+mj-ea"/>
                <a:cs typeface="Calibri" panose="020F0502020204030204" pitchFamily="34" charset="0"/>
              </a:rPr>
              <a:t>về</a:t>
            </a:r>
            <a:r>
              <a:rPr lang="en-US" sz="2000" dirty="0">
                <a:solidFill>
                  <a:schemeClr val="accent5">
                    <a:lumMod val="50000"/>
                  </a:schemeClr>
                </a:solidFill>
                <a:latin typeface="Calibri" panose="020F0502020204030204" pitchFamily="34" charset="0"/>
                <a:ea typeface="+mj-ea"/>
                <a:cs typeface="Calibri" panose="020F0502020204030204" pitchFamily="34" charset="0"/>
              </a:rPr>
              <a:t> </a:t>
            </a:r>
            <a:r>
              <a:rPr lang="en-US" sz="2000" dirty="0" err="1">
                <a:solidFill>
                  <a:schemeClr val="accent5">
                    <a:lumMod val="50000"/>
                  </a:schemeClr>
                </a:solidFill>
                <a:latin typeface="Calibri" panose="020F0502020204030204" pitchFamily="34" charset="0"/>
                <a:ea typeface="+mj-ea"/>
                <a:cs typeface="Calibri" panose="020F0502020204030204" pitchFamily="34" charset="0"/>
              </a:rPr>
              <a:t>công</a:t>
            </a:r>
            <a:r>
              <a:rPr lang="en-US" sz="2000" dirty="0">
                <a:solidFill>
                  <a:schemeClr val="accent5">
                    <a:lumMod val="50000"/>
                  </a:schemeClr>
                </a:solidFill>
                <a:latin typeface="Calibri" panose="020F0502020204030204" pitchFamily="34" charset="0"/>
                <a:ea typeface="+mj-ea"/>
                <a:cs typeface="Calibri" panose="020F0502020204030204" pitchFamily="34" charset="0"/>
              </a:rPr>
              <a:t> </a:t>
            </a:r>
            <a:r>
              <a:rPr lang="en-US" sz="2000" dirty="0" err="1">
                <a:solidFill>
                  <a:schemeClr val="accent5">
                    <a:lumMod val="50000"/>
                  </a:schemeClr>
                </a:solidFill>
                <a:latin typeface="Calibri" panose="020F0502020204030204" pitchFamily="34" charset="0"/>
                <a:ea typeface="+mj-ea"/>
                <a:cs typeface="Calibri" panose="020F0502020204030204" pitchFamily="34" charset="0"/>
              </a:rPr>
              <a:t>việc</a:t>
            </a:r>
            <a:r>
              <a:rPr lang="en-US" sz="2000" dirty="0">
                <a:solidFill>
                  <a:schemeClr val="accent5">
                    <a:lumMod val="50000"/>
                  </a:schemeClr>
                </a:solidFill>
                <a:latin typeface="Calibri" panose="020F0502020204030204" pitchFamily="34" charset="0"/>
                <a:ea typeface="+mj-ea"/>
                <a:cs typeface="Calibri" panose="020F0502020204030204" pitchFamily="34" charset="0"/>
              </a:rPr>
              <a:t> </a:t>
            </a:r>
            <a:r>
              <a:rPr lang="en-US" sz="2000" dirty="0" err="1">
                <a:solidFill>
                  <a:schemeClr val="accent5">
                    <a:lumMod val="50000"/>
                  </a:schemeClr>
                </a:solidFill>
                <a:latin typeface="Calibri" panose="020F0502020204030204" pitchFamily="34" charset="0"/>
                <a:ea typeface="+mj-ea"/>
                <a:cs typeface="Calibri" panose="020F0502020204030204" pitchFamily="34" charset="0"/>
              </a:rPr>
              <a:t>mơ</a:t>
            </a:r>
            <a:r>
              <a:rPr lang="en-US" sz="2000" dirty="0">
                <a:solidFill>
                  <a:schemeClr val="accent5">
                    <a:lumMod val="50000"/>
                  </a:schemeClr>
                </a:solidFill>
                <a:latin typeface="Calibri" panose="020F0502020204030204" pitchFamily="34" charset="0"/>
                <a:ea typeface="+mj-ea"/>
                <a:cs typeface="Calibri" panose="020F0502020204030204" pitchFamily="34" charset="0"/>
              </a:rPr>
              <a:t> </a:t>
            </a:r>
            <a:r>
              <a:rPr lang="en-US" sz="2000" dirty="0" err="1">
                <a:solidFill>
                  <a:schemeClr val="accent5">
                    <a:lumMod val="50000"/>
                  </a:schemeClr>
                </a:solidFill>
                <a:latin typeface="Calibri" panose="020F0502020204030204" pitchFamily="34" charset="0"/>
                <a:ea typeface="+mj-ea"/>
                <a:cs typeface="Calibri" panose="020F0502020204030204" pitchFamily="34" charset="0"/>
              </a:rPr>
              <a:t>ước</a:t>
            </a:r>
            <a:r>
              <a:rPr lang="en-US" sz="2000" dirty="0">
                <a:solidFill>
                  <a:schemeClr val="accent5">
                    <a:lumMod val="50000"/>
                  </a:schemeClr>
                </a:solidFill>
                <a:latin typeface="Calibri" panose="020F0502020204030204" pitchFamily="34" charset="0"/>
                <a:ea typeface="+mj-ea"/>
                <a:cs typeface="Calibri" panose="020F0502020204030204" pitchFamily="34" charset="0"/>
              </a:rPr>
              <a:t> </a:t>
            </a:r>
            <a:r>
              <a:rPr lang="en-US" sz="2000" dirty="0" err="1">
                <a:solidFill>
                  <a:schemeClr val="accent5">
                    <a:lumMod val="50000"/>
                  </a:schemeClr>
                </a:solidFill>
                <a:latin typeface="Calibri" panose="020F0502020204030204" pitchFamily="34" charset="0"/>
                <a:ea typeface="+mj-ea"/>
                <a:cs typeface="Calibri" panose="020F0502020204030204" pitchFamily="34" charset="0"/>
              </a:rPr>
              <a:t>của</a:t>
            </a:r>
            <a:r>
              <a:rPr lang="en-US" sz="2000" dirty="0">
                <a:solidFill>
                  <a:schemeClr val="accent5">
                    <a:lumMod val="50000"/>
                  </a:schemeClr>
                </a:solidFill>
                <a:latin typeface="Calibri" panose="020F0502020204030204" pitchFamily="34" charset="0"/>
                <a:ea typeface="+mj-ea"/>
                <a:cs typeface="Calibri" panose="020F0502020204030204" pitchFamily="34" charset="0"/>
              </a:rPr>
              <a:t> </a:t>
            </a:r>
            <a:r>
              <a:rPr lang="en-US" sz="2000" dirty="0" err="1">
                <a:solidFill>
                  <a:schemeClr val="accent5">
                    <a:lumMod val="50000"/>
                  </a:schemeClr>
                </a:solidFill>
                <a:latin typeface="Calibri" panose="020F0502020204030204" pitchFamily="34" charset="0"/>
                <a:ea typeface="+mj-ea"/>
                <a:cs typeface="Calibri" panose="020F0502020204030204" pitchFamily="34" charset="0"/>
              </a:rPr>
              <a:t>anh</a:t>
            </a:r>
            <a:r>
              <a:rPr lang="en-US" sz="2000" dirty="0">
                <a:solidFill>
                  <a:schemeClr val="accent5">
                    <a:lumMod val="50000"/>
                  </a:schemeClr>
                </a:solidFill>
                <a:latin typeface="Calibri" panose="020F0502020204030204" pitchFamily="34" charset="0"/>
                <a:ea typeface="+mj-ea"/>
                <a:cs typeface="Calibri" panose="020F0502020204030204" pitchFamily="34" charset="0"/>
              </a:rPr>
              <a:t> </a:t>
            </a:r>
            <a:r>
              <a:rPr lang="en-US" sz="2000" dirty="0" err="1">
                <a:solidFill>
                  <a:schemeClr val="accent5">
                    <a:lumMod val="50000"/>
                  </a:schemeClr>
                </a:solidFill>
                <a:latin typeface="Calibri" panose="020F0502020204030204" pitchFamily="34" charset="0"/>
                <a:ea typeface="+mj-ea"/>
                <a:cs typeface="Calibri" panose="020F0502020204030204" pitchFamily="34" charset="0"/>
              </a:rPr>
              <a:t>ấy</a:t>
            </a:r>
            <a:r>
              <a:rPr lang="en-US" sz="2000" dirty="0">
                <a:solidFill>
                  <a:schemeClr val="accent5">
                    <a:lumMod val="50000"/>
                  </a:schemeClr>
                </a:solidFill>
                <a:latin typeface="Calibri" panose="020F0502020204030204" pitchFamily="34" charset="0"/>
                <a:ea typeface="+mj-ea"/>
                <a:cs typeface="Calibri" panose="020F0502020204030204" pitchFamily="34" charset="0"/>
              </a:rPr>
              <a:t>, </a:t>
            </a:r>
            <a:r>
              <a:rPr lang="en-US" sz="2000" dirty="0" err="1">
                <a:solidFill>
                  <a:schemeClr val="accent5">
                    <a:lumMod val="50000"/>
                  </a:schemeClr>
                </a:solidFill>
                <a:latin typeface="Calibri" panose="020F0502020204030204" pitchFamily="34" charset="0"/>
                <a:ea typeface="+mj-ea"/>
                <a:cs typeface="Calibri" panose="020F0502020204030204" pitchFamily="34" charset="0"/>
              </a:rPr>
              <a:t>làm</a:t>
            </a:r>
            <a:r>
              <a:rPr lang="en-US" sz="2000" dirty="0">
                <a:solidFill>
                  <a:schemeClr val="accent5">
                    <a:lumMod val="50000"/>
                  </a:schemeClr>
                </a:solidFill>
                <a:latin typeface="Calibri" panose="020F0502020204030204" pitchFamily="34" charset="0"/>
                <a:ea typeface="+mj-ea"/>
                <a:cs typeface="Calibri" panose="020F0502020204030204" pitchFamily="34" charset="0"/>
              </a:rPr>
              <a:t> </a:t>
            </a:r>
            <a:r>
              <a:rPr lang="en-US" sz="2000" dirty="0" err="1">
                <a:solidFill>
                  <a:schemeClr val="accent5">
                    <a:lumMod val="50000"/>
                  </a:schemeClr>
                </a:solidFill>
                <a:latin typeface="Calibri" panose="020F0502020204030204" pitchFamily="34" charset="0"/>
                <a:ea typeface="+mj-ea"/>
                <a:cs typeface="Calibri" panose="020F0502020204030204" pitchFamily="34" charset="0"/>
              </a:rPr>
              <a:t>vườn</a:t>
            </a:r>
            <a:r>
              <a:rPr lang="en-US" sz="2000" dirty="0">
                <a:solidFill>
                  <a:schemeClr val="accent5">
                    <a:lumMod val="50000"/>
                  </a:schemeClr>
                </a:solidFill>
                <a:latin typeface="Century Gothic" panose="020B0502020202020204" pitchFamily="34" charset="0"/>
                <a:ea typeface="+mj-ea"/>
                <a:cs typeface="+mj-cs"/>
              </a:rPr>
              <a:t>.</a:t>
            </a:r>
            <a:endParaRPr lang="en-US" sz="2000" kern="1200" dirty="0">
              <a:solidFill>
                <a:schemeClr val="accent5">
                  <a:lumMod val="50000"/>
                </a:schemeClr>
              </a:solidFill>
              <a:latin typeface="Century Gothic" panose="020B0502020202020204" pitchFamily="34" charset="0"/>
              <a:ea typeface="+mj-ea"/>
              <a:cs typeface="+mj-cs"/>
            </a:endParaRPr>
          </a:p>
        </p:txBody>
      </p:sp>
      <p:sp>
        <p:nvSpPr>
          <p:cNvPr id="31" name="TextBox 30"/>
          <p:cNvSpPr txBox="1"/>
          <p:nvPr/>
        </p:nvSpPr>
        <p:spPr>
          <a:xfrm>
            <a:off x="8284457" y="100837"/>
            <a:ext cx="3985375" cy="1685077"/>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11500" kern="1200" dirty="0">
                <a:solidFill>
                  <a:schemeClr val="accent5">
                    <a:lumMod val="50000"/>
                  </a:schemeClr>
                </a:solidFill>
                <a:effectLst>
                  <a:outerShdw blurRad="38100" dist="38100" dir="2700000" algn="tl">
                    <a:srgbClr val="000000">
                      <a:alpha val="43137"/>
                    </a:srgbClr>
                  </a:outerShdw>
                </a:effectLst>
                <a:latin typeface="Berlin Sans FB Demi" panose="020E0802020502020306" pitchFamily="34" charset="0"/>
                <a:ea typeface="+mj-ea"/>
                <a:cs typeface="+mj-cs"/>
              </a:rPr>
              <a:t>Jason</a:t>
            </a:r>
            <a:r>
              <a:rPr lang="en-US" sz="2000" kern="1200" dirty="0">
                <a:solidFill>
                  <a:schemeClr val="accent5">
                    <a:lumMod val="50000"/>
                  </a:schemeClr>
                </a:solidFill>
                <a:effectLst>
                  <a:outerShdw blurRad="38100" dist="38100" dir="2700000" algn="tl">
                    <a:srgbClr val="000000">
                      <a:alpha val="43137"/>
                    </a:srgbClr>
                  </a:outerShdw>
                </a:effectLst>
                <a:latin typeface="Century Gothic" panose="020B0502020202020204" pitchFamily="34" charset="0"/>
                <a:ea typeface="+mj-ea"/>
                <a:cs typeface="+mj-cs"/>
              </a:rPr>
              <a:t> </a:t>
            </a:r>
          </a:p>
        </p:txBody>
      </p:sp>
      <p:cxnSp>
        <p:nvCxnSpPr>
          <p:cNvPr id="36" name="Straight Connector 35"/>
          <p:cNvCxnSpPr/>
          <p:nvPr/>
        </p:nvCxnSpPr>
        <p:spPr>
          <a:xfrm flipH="1" flipV="1">
            <a:off x="1418670" y="2499526"/>
            <a:ext cx="955178" cy="2473970"/>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flipV="1">
            <a:off x="1770342" y="2301851"/>
            <a:ext cx="3747905" cy="2027077"/>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a:stCxn id="26" idx="1"/>
            <a:endCxn id="6" idx="6"/>
          </p:cNvCxnSpPr>
          <p:nvPr/>
        </p:nvCxnSpPr>
        <p:spPr>
          <a:xfrm flipH="1" flipV="1">
            <a:off x="1896259" y="1787800"/>
            <a:ext cx="5175261" cy="775510"/>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a:off x="1123868" y="3159895"/>
            <a:ext cx="1335314" cy="1297749"/>
            <a:chOff x="7891707" y="3788113"/>
            <a:chExt cx="1984486" cy="1951007"/>
          </a:xfrm>
        </p:grpSpPr>
        <p:pic>
          <p:nvPicPr>
            <p:cNvPr id="8" name="Picture 7" descr="Office building icon | Flickr - Photo Sharing!"/>
            <p:cNvPicPr>
              <a:picLocks noChangeAspect="1"/>
            </p:cNvPicPr>
            <p:nvPr/>
          </p:nvPicPr>
          <p:blipFill rotWithShape="1">
            <a:blip r:embed="rId4" cstate="print">
              <a:extLst>
                <a:ext uri="{28A0092B-C50C-407E-A947-70E740481C1C}">
                  <a14:useLocalDpi xmlns:a14="http://schemas.microsoft.com/office/drawing/2010/main" val="0"/>
                </a:ext>
              </a:extLst>
            </a:blip>
            <a:srcRect l="-1" t="-2" r="-18152" b="-14215"/>
            <a:stretch/>
          </p:blipFill>
          <p:spPr>
            <a:xfrm>
              <a:off x="7891707" y="3788113"/>
              <a:ext cx="1984486" cy="195100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8" descr="File:Icon of three people in different shades of grey.svg - Wikimedia Common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06151" y="4449701"/>
              <a:ext cx="1105017" cy="1123836"/>
            </a:xfrm>
            <a:prstGeom prst="rect">
              <a:avLst/>
            </a:prstGeom>
          </p:spPr>
        </p:pic>
      </p:grpSp>
      <p:grpSp>
        <p:nvGrpSpPr>
          <p:cNvPr id="10" name="Group 9"/>
          <p:cNvGrpSpPr/>
          <p:nvPr/>
        </p:nvGrpSpPr>
        <p:grpSpPr>
          <a:xfrm>
            <a:off x="2963332" y="2680035"/>
            <a:ext cx="1361926" cy="1293698"/>
            <a:chOff x="3197978" y="3371458"/>
            <a:chExt cx="2883507" cy="2811628"/>
          </a:xfrm>
        </p:grpSpPr>
        <p:grpSp>
          <p:nvGrpSpPr>
            <p:cNvPr id="11" name="Group 10"/>
            <p:cNvGrpSpPr/>
            <p:nvPr/>
          </p:nvGrpSpPr>
          <p:grpSpPr>
            <a:xfrm>
              <a:off x="3197978" y="3371458"/>
              <a:ext cx="2883507" cy="2811628"/>
              <a:chOff x="1422400" y="3512457"/>
              <a:chExt cx="3077029" cy="2820740"/>
            </a:xfrm>
          </p:grpSpPr>
          <p:sp>
            <p:nvSpPr>
              <p:cNvPr id="13" name="Oval 12"/>
              <p:cNvSpPr/>
              <p:nvPr/>
            </p:nvSpPr>
            <p:spPr>
              <a:xfrm>
                <a:off x="1422400" y="3512457"/>
                <a:ext cx="3077029" cy="282074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Icon Leader Leadership · Free image on Pixabay"/>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535969" y="4107955"/>
                <a:ext cx="1656921" cy="1581911"/>
              </a:xfrm>
              <a:prstGeom prst="rect">
                <a:avLst/>
              </a:prstGeom>
              <a:ln>
                <a:noFill/>
              </a:ln>
              <a:effectLst>
                <a:softEdge rad="112500"/>
              </a:effectLst>
            </p:spPr>
          </p:pic>
          <p:pic>
            <p:nvPicPr>
              <p:cNvPr id="15" name="Picture 14" descr="Bulletproof Home Defense: Tactics You Can Enact Now to Secure Your Safety"/>
              <p:cNvPicPr>
                <a:picLocks noChangeAspect="1"/>
              </p:cNvPicPr>
              <p:nvPr/>
            </p:nvPicPr>
            <p:blipFill rotWithShape="1">
              <a:blip r:embed="rId7" cstate="print">
                <a:extLst>
                  <a:ext uri="{28A0092B-C50C-407E-A947-70E740481C1C}">
                    <a14:useLocalDpi xmlns:a14="http://schemas.microsoft.com/office/drawing/2010/main"/>
                  </a:ext>
                </a:extLst>
              </a:blip>
              <a:srcRect l="-12753" t="-28441" r="-12753" b="-28441"/>
              <a:stretch/>
            </p:blipFill>
            <p:spPr>
              <a:xfrm>
                <a:off x="2963206" y="4176435"/>
                <a:ext cx="1474474" cy="1361231"/>
              </a:xfrm>
              <a:prstGeom prst="rect">
                <a:avLst/>
              </a:prstGeom>
              <a:ln>
                <a:noFill/>
              </a:ln>
              <a:effectLst>
                <a:outerShdw blurRad="292100" dist="139700" dir="2700000" algn="tl" rotWithShape="0">
                  <a:srgbClr val="333333">
                    <a:alpha val="65000"/>
                  </a:srgbClr>
                </a:outerShdw>
              </a:effectLst>
            </p:spPr>
          </p:pic>
        </p:grpSp>
        <p:sp>
          <p:nvSpPr>
            <p:cNvPr id="12" name="&quot;No&quot; Symbol 11"/>
            <p:cNvSpPr/>
            <p:nvPr/>
          </p:nvSpPr>
          <p:spPr>
            <a:xfrm>
              <a:off x="4641878" y="4154126"/>
              <a:ext cx="1284787" cy="1304257"/>
            </a:xfrm>
            <a:prstGeom prst="noSmoking">
              <a:avLst>
                <a:gd name="adj" fmla="val 381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nvGrpSpPr>
          <p:cNvPr id="29" name="Group 28"/>
          <p:cNvGrpSpPr/>
          <p:nvPr/>
        </p:nvGrpSpPr>
        <p:grpSpPr>
          <a:xfrm>
            <a:off x="4130439" y="1341607"/>
            <a:ext cx="1361926" cy="1293698"/>
            <a:chOff x="3197978" y="3371458"/>
            <a:chExt cx="2883507" cy="2811628"/>
          </a:xfrm>
        </p:grpSpPr>
        <p:grpSp>
          <p:nvGrpSpPr>
            <p:cNvPr id="30" name="Group 29"/>
            <p:cNvGrpSpPr/>
            <p:nvPr/>
          </p:nvGrpSpPr>
          <p:grpSpPr>
            <a:xfrm>
              <a:off x="3197978" y="3371458"/>
              <a:ext cx="2883507" cy="2811628"/>
              <a:chOff x="1422400" y="3512457"/>
              <a:chExt cx="3077029" cy="2820740"/>
            </a:xfrm>
          </p:grpSpPr>
          <p:sp>
            <p:nvSpPr>
              <p:cNvPr id="33" name="Oval 32"/>
              <p:cNvSpPr/>
              <p:nvPr/>
            </p:nvSpPr>
            <p:spPr>
              <a:xfrm>
                <a:off x="1422400" y="3512457"/>
                <a:ext cx="3077029" cy="282074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4" name="Picture 33" descr="Icon Leader Leadership · Free image on Pixabay"/>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535969" y="4107955"/>
                <a:ext cx="1656921" cy="1581911"/>
              </a:xfrm>
              <a:prstGeom prst="rect">
                <a:avLst/>
              </a:prstGeom>
              <a:ln>
                <a:noFill/>
              </a:ln>
              <a:effectLst>
                <a:softEdge rad="112500"/>
              </a:effectLst>
            </p:spPr>
          </p:pic>
          <p:pic>
            <p:nvPicPr>
              <p:cNvPr id="35" name="Picture 34" descr="Bulletproof Home Defense: Tactics You Can Enact Now to Secure Your Safety"/>
              <p:cNvPicPr>
                <a:picLocks noChangeAspect="1"/>
              </p:cNvPicPr>
              <p:nvPr/>
            </p:nvPicPr>
            <p:blipFill rotWithShape="1">
              <a:blip r:embed="rId7" cstate="print">
                <a:extLst>
                  <a:ext uri="{28A0092B-C50C-407E-A947-70E740481C1C}">
                    <a14:useLocalDpi xmlns:a14="http://schemas.microsoft.com/office/drawing/2010/main"/>
                  </a:ext>
                </a:extLst>
              </a:blip>
              <a:srcRect l="-12753" t="-28441" r="-12753" b="-28441"/>
              <a:stretch/>
            </p:blipFill>
            <p:spPr>
              <a:xfrm>
                <a:off x="2963206" y="4176435"/>
                <a:ext cx="1474474" cy="1361231"/>
              </a:xfrm>
              <a:prstGeom prst="rect">
                <a:avLst/>
              </a:prstGeom>
              <a:ln>
                <a:noFill/>
              </a:ln>
              <a:effectLst>
                <a:outerShdw blurRad="292100" dist="139700" dir="2700000" algn="tl" rotWithShape="0">
                  <a:srgbClr val="333333">
                    <a:alpha val="65000"/>
                  </a:srgbClr>
                </a:outerShdw>
              </a:effectLst>
            </p:spPr>
          </p:pic>
        </p:grpSp>
        <p:sp>
          <p:nvSpPr>
            <p:cNvPr id="32" name="&quot;No&quot; Symbol 31"/>
            <p:cNvSpPr/>
            <p:nvPr/>
          </p:nvSpPr>
          <p:spPr>
            <a:xfrm>
              <a:off x="4641878" y="4154126"/>
              <a:ext cx="1284787" cy="1304257"/>
            </a:xfrm>
            <a:prstGeom prst="noSmoking">
              <a:avLst>
                <a:gd name="adj" fmla="val 381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41" name="Oval 40"/>
          <p:cNvSpPr/>
          <p:nvPr/>
        </p:nvSpPr>
        <p:spPr>
          <a:xfrm>
            <a:off x="10207249" y="5088235"/>
            <a:ext cx="1335314" cy="1262743"/>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err="1">
                <a:solidFill>
                  <a:schemeClr val="tx1"/>
                </a:solidFill>
                <a:latin typeface="Calibri" panose="020F0502020204030204" pitchFamily="34" charset="0"/>
                <a:cs typeface="Calibri" panose="020F0502020204030204" pitchFamily="34" charset="0"/>
              </a:rPr>
              <a:t>Đồng</a:t>
            </a:r>
            <a:r>
              <a:rPr lang="en-US" sz="1600" dirty="0">
                <a:solidFill>
                  <a:schemeClr val="tx1"/>
                </a:solidFill>
                <a:latin typeface="Calibri" panose="020F0502020204030204" pitchFamily="34" charset="0"/>
                <a:cs typeface="Calibri" panose="020F0502020204030204" pitchFamily="34" charset="0"/>
              </a:rPr>
              <a:t> </a:t>
            </a:r>
            <a:r>
              <a:rPr lang="en-US" sz="1600" dirty="0" err="1">
                <a:solidFill>
                  <a:schemeClr val="tx1"/>
                </a:solidFill>
                <a:latin typeface="Calibri" panose="020F0502020204030204" pitchFamily="34" charset="0"/>
                <a:cs typeface="Calibri" panose="020F0502020204030204" pitchFamily="34" charset="0"/>
              </a:rPr>
              <a:t>Sở</a:t>
            </a:r>
            <a:r>
              <a:rPr lang="en-US" sz="1600" dirty="0">
                <a:solidFill>
                  <a:schemeClr val="tx1"/>
                </a:solidFill>
                <a:latin typeface="Calibri" panose="020F0502020204030204" pitchFamily="34" charset="0"/>
                <a:cs typeface="Calibri" panose="020F0502020204030204" pitchFamily="34" charset="0"/>
              </a:rPr>
              <a:t> </a:t>
            </a:r>
            <a:r>
              <a:rPr lang="en-US" sz="1600" dirty="0" err="1">
                <a:solidFill>
                  <a:schemeClr val="tx1"/>
                </a:solidFill>
                <a:latin typeface="Calibri" panose="020F0502020204030204" pitchFamily="34" charset="0"/>
                <a:cs typeface="Calibri" panose="020F0502020204030204" pitchFamily="34" charset="0"/>
              </a:rPr>
              <a:t>hữu</a:t>
            </a:r>
            <a:r>
              <a:rPr lang="en-US" sz="1600" dirty="0">
                <a:solidFill>
                  <a:schemeClr val="tx1"/>
                </a:solidFill>
                <a:latin typeface="Calibri" panose="020F0502020204030204" pitchFamily="34" charset="0"/>
                <a:cs typeface="Calibri" panose="020F0502020204030204" pitchFamily="34" charset="0"/>
              </a:rPr>
              <a:t> Lao </a:t>
            </a:r>
            <a:r>
              <a:rPr lang="en-US" sz="1600" dirty="0" err="1">
                <a:solidFill>
                  <a:schemeClr val="tx1"/>
                </a:solidFill>
                <a:latin typeface="Calibri" panose="020F0502020204030204" pitchFamily="34" charset="0"/>
                <a:cs typeface="Calibri" panose="020F0502020204030204" pitchFamily="34" charset="0"/>
              </a:rPr>
              <a:t>động</a:t>
            </a:r>
            <a:endParaRPr lang="en-US" sz="1600" dirty="0">
              <a:solidFill>
                <a:schemeClr val="tx1"/>
              </a:solidFill>
              <a:latin typeface="Calibri" panose="020F0502020204030204" pitchFamily="34" charset="0"/>
              <a:cs typeface="Calibri" panose="020F0502020204030204" pitchFamily="34" charset="0"/>
            </a:endParaRPr>
          </a:p>
        </p:txBody>
      </p:sp>
      <p:sp>
        <p:nvSpPr>
          <p:cNvPr id="43" name="Right Arrow 42"/>
          <p:cNvSpPr/>
          <p:nvPr/>
        </p:nvSpPr>
        <p:spPr>
          <a:xfrm>
            <a:off x="6945884" y="5204349"/>
            <a:ext cx="2917372" cy="10305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419668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1">
            <a:extLst>
              <a:ext uri="{FF2B5EF4-FFF2-40B4-BE49-F238E27FC236}">
                <a16:creationId xmlns:a16="http://schemas.microsoft.com/office/drawing/2014/main" id="{E2A9CA91-337C-AD4F-A903-C1E657C00B9D}"/>
              </a:ext>
            </a:extLst>
          </p:cNvPr>
          <p:cNvSpPr>
            <a:spLocks noGrp="1"/>
          </p:cNvSpPr>
          <p:nvPr>
            <p:ph type="body" sz="quarter" idx="13"/>
          </p:nvPr>
        </p:nvSpPr>
        <p:spPr>
          <a:xfrm>
            <a:off x="105673" y="100837"/>
            <a:ext cx="7402958" cy="862561"/>
          </a:xfrm>
        </p:spPr>
        <p:txBody>
          <a:bodyPr/>
          <a:lstStyle/>
          <a:p>
            <a:r>
              <a:rPr lang="en-US" sz="2800" dirty="0">
                <a:latin typeface="Calibri" panose="020F0502020204030204" pitchFamily="34" charset="0"/>
                <a:cs typeface="Calibri" panose="020F0502020204030204" pitchFamily="34" charset="0"/>
              </a:rPr>
              <a:t>THANH TOÁN DỊCH VỤ VÀ SỰ HỖ TRỢ</a:t>
            </a:r>
          </a:p>
        </p:txBody>
      </p:sp>
      <p:sp>
        <p:nvSpPr>
          <p:cNvPr id="2" name="Rectangle 1">
            <a:extLst>
              <a:ext uri="{FF2B5EF4-FFF2-40B4-BE49-F238E27FC236}">
                <a16:creationId xmlns:a16="http://schemas.microsoft.com/office/drawing/2014/main" id="{CE49A5DF-72AE-E748-A0A9-15A5E053D43D}"/>
              </a:ext>
            </a:extLst>
          </p:cNvPr>
          <p:cNvSpPr/>
          <p:nvPr/>
        </p:nvSpPr>
        <p:spPr>
          <a:xfrm>
            <a:off x="105673" y="611120"/>
            <a:ext cx="4293483" cy="466281"/>
          </a:xfrm>
          <a:prstGeom prst="rect">
            <a:avLst/>
          </a:prstGeom>
        </p:spPr>
        <p:txBody>
          <a:bodyPr wrap="none">
            <a:spAutoFit/>
          </a:bodyPr>
          <a:lstStyle/>
          <a:p>
            <a:pPr>
              <a:lnSpc>
                <a:spcPct val="90000"/>
              </a:lnSpc>
              <a:spcBef>
                <a:spcPct val="0"/>
              </a:spcBef>
            </a:pPr>
            <a:r>
              <a:rPr lang="en-US" sz="2700" b="1" dirty="0">
                <a:solidFill>
                  <a:schemeClr val="bg2">
                    <a:lumMod val="10000"/>
                  </a:schemeClr>
                </a:solidFill>
                <a:latin typeface="Calibri" panose="020F0502020204030204" pitchFamily="34" charset="0"/>
                <a:cs typeface="Calibri" panose="020F0502020204030204" pitchFamily="34" charset="0"/>
              </a:rPr>
              <a:t>DỊCH VỤ QUẢN LÝ TÀI CHÍNH</a:t>
            </a:r>
          </a:p>
        </p:txBody>
      </p:sp>
      <p:sp>
        <p:nvSpPr>
          <p:cNvPr id="4" name="TextBox 3"/>
          <p:cNvSpPr txBox="1"/>
          <p:nvPr/>
        </p:nvSpPr>
        <p:spPr>
          <a:xfrm>
            <a:off x="1575323" y="1246264"/>
            <a:ext cx="9015663" cy="547842"/>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3200" b="1" kern="1200" dirty="0">
                <a:solidFill>
                  <a:schemeClr val="accent5">
                    <a:lumMod val="50000"/>
                  </a:schemeClr>
                </a:solidFill>
                <a:latin typeface="Calibri" panose="020F0502020204030204" pitchFamily="34" charset="0"/>
                <a:ea typeface="+mj-ea"/>
                <a:cs typeface="Calibri" panose="020F0502020204030204" pitchFamily="34" charset="0"/>
                <a:hlinkClick r:id="rId3" action="ppaction://hlinkfile"/>
              </a:rPr>
              <a:t>* Chi </a:t>
            </a:r>
            <a:r>
              <a:rPr lang="en-US" sz="3200" b="1" kern="1200" dirty="0" err="1">
                <a:solidFill>
                  <a:schemeClr val="accent5">
                    <a:lumMod val="50000"/>
                  </a:schemeClr>
                </a:solidFill>
                <a:latin typeface="Calibri" panose="020F0502020204030204" pitchFamily="34" charset="0"/>
                <a:ea typeface="+mj-ea"/>
                <a:cs typeface="Calibri" panose="020F0502020204030204" pitchFamily="34" charset="0"/>
                <a:hlinkClick r:id="rId3" action="ppaction://hlinkfile"/>
              </a:rPr>
              <a:t>phí</a:t>
            </a:r>
            <a:r>
              <a:rPr lang="en-US" sz="3200" b="1" kern="1200" dirty="0">
                <a:solidFill>
                  <a:schemeClr val="accent5">
                    <a:lumMod val="50000"/>
                  </a:schemeClr>
                </a:solidFill>
                <a:latin typeface="Calibri" panose="020F0502020204030204" pitchFamily="34" charset="0"/>
                <a:ea typeface="+mj-ea"/>
                <a:cs typeface="Calibri" panose="020F0502020204030204" pitchFamily="34" charset="0"/>
                <a:hlinkClick r:id="rId3" action="ppaction://hlinkfile"/>
              </a:rPr>
              <a:t> FMS </a:t>
            </a:r>
            <a:endParaRPr lang="en-US" sz="3200" b="1" kern="1200" dirty="0">
              <a:solidFill>
                <a:schemeClr val="accent5">
                  <a:lumMod val="50000"/>
                </a:schemeClr>
              </a:solidFill>
              <a:latin typeface="Calibri" panose="020F0502020204030204" pitchFamily="34" charset="0"/>
              <a:ea typeface="+mj-ea"/>
              <a:cs typeface="Calibri" panose="020F0502020204030204" pitchFamily="34" charset="0"/>
            </a:endParaRPr>
          </a:p>
        </p:txBody>
      </p:sp>
      <p:sp>
        <p:nvSpPr>
          <p:cNvPr id="5" name="Equal 4"/>
          <p:cNvSpPr/>
          <p:nvPr/>
        </p:nvSpPr>
        <p:spPr>
          <a:xfrm>
            <a:off x="5515429" y="3172049"/>
            <a:ext cx="2206171" cy="1661208"/>
          </a:xfrm>
          <a:prstGeom prst="mathEqual">
            <a:avLst>
              <a:gd name="adj1" fmla="val 13035"/>
              <a:gd name="adj2" fmla="val 11760"/>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13" name="Picture 12" descr="Category:Dollar sign - Wikimedia Commons">
            <a:hlinkClick r:id="rId4" action="ppaction://hlinkfile"/>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88896" y="2548473"/>
            <a:ext cx="2850661" cy="291795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18" name="Group 17"/>
          <p:cNvGrpSpPr/>
          <p:nvPr/>
        </p:nvGrpSpPr>
        <p:grpSpPr>
          <a:xfrm>
            <a:off x="279845" y="1577036"/>
            <a:ext cx="5235584" cy="4851234"/>
            <a:chOff x="105673" y="1781795"/>
            <a:chExt cx="5235584" cy="4851234"/>
          </a:xfrm>
        </p:grpSpPr>
        <p:sp>
          <p:nvSpPr>
            <p:cNvPr id="3" name="Oval 2"/>
            <p:cNvSpPr/>
            <p:nvPr/>
          </p:nvSpPr>
          <p:spPr>
            <a:xfrm>
              <a:off x="105673" y="1781795"/>
              <a:ext cx="5235584" cy="485123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3755F9E8-C864-9A47-B19C-14BF6450A206}"/>
                </a:ext>
              </a:extLst>
            </p:cNvPr>
            <p:cNvPicPr>
              <a:picLocks noChangeAspect="1"/>
            </p:cNvPicPr>
            <p:nvPr/>
          </p:nvPicPr>
          <p:blipFill>
            <a:blip r:embed="rId6"/>
            <a:stretch>
              <a:fillRect/>
            </a:stretch>
          </p:blipFill>
          <p:spPr>
            <a:xfrm>
              <a:off x="743655" y="2669129"/>
              <a:ext cx="1005840" cy="10058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Picture 6" descr="Bulletproof Home Defense: Tactics You Can Enact Now to Secure Your Safety"/>
            <p:cNvPicPr>
              <a:picLocks noChangeAspect="1"/>
            </p:cNvPicPr>
            <p:nvPr/>
          </p:nvPicPr>
          <p:blipFill rotWithShape="1">
            <a:blip r:embed="rId7">
              <a:extLst>
                <a:ext uri="{28A0092B-C50C-407E-A947-70E740481C1C}">
                  <a14:useLocalDpi xmlns:a14="http://schemas.microsoft.com/office/drawing/2010/main" val="0"/>
                </a:ext>
              </a:extLst>
            </a:blip>
            <a:srcRect l="-12753" t="-28441" r="-12753" b="-28441"/>
            <a:stretch/>
          </p:blipFill>
          <p:spPr>
            <a:xfrm>
              <a:off x="569483" y="4007449"/>
              <a:ext cx="1005840" cy="10058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Picture 7">
              <a:extLst>
                <a:ext uri="{FF2B5EF4-FFF2-40B4-BE49-F238E27FC236}">
                  <a16:creationId xmlns:a16="http://schemas.microsoft.com/office/drawing/2014/main" id="{FF209E9D-124D-6E48-9272-080022A7E678}"/>
                </a:ext>
              </a:extLst>
            </p:cNvPr>
            <p:cNvPicPr>
              <a:picLocks noChangeAspect="1"/>
            </p:cNvPicPr>
            <p:nvPr/>
          </p:nvPicPr>
          <p:blipFill rotWithShape="1">
            <a:blip r:embed="rId8"/>
            <a:srcRect l="-3447" t="-4945" r="-12694" b="-21407"/>
            <a:stretch/>
          </p:blipFill>
          <p:spPr>
            <a:xfrm>
              <a:off x="3649162" y="2669129"/>
              <a:ext cx="1005840" cy="10058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8" descr="Icon Leader Leadership · Free image on Pixabay"/>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72917" y="4007449"/>
              <a:ext cx="1005840" cy="10058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Picture 9" descr="Adobe-like counter | UICloud"/>
            <p:cNvPicPr>
              <a:picLocks noChangeAspect="1"/>
            </p:cNvPicPr>
            <p:nvPr/>
          </p:nvPicPr>
          <p:blipFill rotWithShape="1">
            <a:blip r:embed="rId10" cstate="print">
              <a:extLst>
                <a:ext uri="{28A0092B-C50C-407E-A947-70E740481C1C}">
                  <a14:useLocalDpi xmlns:a14="http://schemas.microsoft.com/office/drawing/2010/main" val="0"/>
                </a:ext>
              </a:extLst>
            </a:blip>
            <a:srcRect l="-33" t="8927" r="10737" b="2847"/>
            <a:stretch/>
          </p:blipFill>
          <p:spPr>
            <a:xfrm>
              <a:off x="3026343" y="5274407"/>
              <a:ext cx="1005840" cy="10058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 name="Picture 10" descr="File:Starting-Online-Business.jpg - Wikimedia Commons"/>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20545" y="2064661"/>
              <a:ext cx="1005840" cy="10058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Picture 11" descr="Office building icon | Flickr - Photo Sharing!"/>
            <p:cNvPicPr>
              <a:picLocks noChangeAspect="1"/>
            </p:cNvPicPr>
            <p:nvPr/>
          </p:nvPicPr>
          <p:blipFill rotWithShape="1">
            <a:blip r:embed="rId12" cstate="print">
              <a:extLst>
                <a:ext uri="{28A0092B-C50C-407E-A947-70E740481C1C}">
                  <a14:useLocalDpi xmlns:a14="http://schemas.microsoft.com/office/drawing/2010/main" val="0"/>
                </a:ext>
              </a:extLst>
            </a:blip>
            <a:srcRect l="-6212" t="-7113" r="6212" b="-7104"/>
            <a:stretch/>
          </p:blipFill>
          <p:spPr>
            <a:xfrm>
              <a:off x="1333935" y="5274407"/>
              <a:ext cx="1005840" cy="10058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7" name="TextBox 16"/>
            <p:cNvSpPr txBox="1"/>
            <p:nvPr/>
          </p:nvSpPr>
          <p:spPr>
            <a:xfrm>
              <a:off x="1749495" y="3674969"/>
              <a:ext cx="2049250" cy="978729"/>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3200" dirty="0">
                  <a:latin typeface="Calibri" panose="020F0502020204030204" pitchFamily="34" charset="0"/>
                  <a:ea typeface="+mj-ea"/>
                  <a:cs typeface="Calibri" panose="020F0502020204030204" pitchFamily="34" charset="0"/>
                </a:rPr>
                <a:t>CÁC DỊCH VỤ </a:t>
              </a:r>
              <a:r>
                <a:rPr lang="en-US" sz="3200" kern="1200" dirty="0">
                  <a:latin typeface="Calibri" panose="020F0502020204030204" pitchFamily="34" charset="0"/>
                  <a:ea typeface="+mj-ea"/>
                  <a:cs typeface="Calibri" panose="020F0502020204030204" pitchFamily="34" charset="0"/>
                </a:rPr>
                <a:t>FM</a:t>
              </a:r>
              <a:r>
                <a:rPr lang="en-US" sz="3200" kern="1200" dirty="0">
                  <a:latin typeface="Century Gothic" panose="020B0502020202020204" pitchFamily="34" charset="0"/>
                  <a:ea typeface="+mj-ea"/>
                  <a:cs typeface="+mj-cs"/>
                </a:rPr>
                <a:t>S</a:t>
              </a:r>
            </a:p>
          </p:txBody>
        </p:sp>
      </p:grpSp>
    </p:spTree>
    <p:extLst>
      <p:ext uri="{BB962C8B-B14F-4D97-AF65-F5344CB8AC3E}">
        <p14:creationId xmlns:p14="http://schemas.microsoft.com/office/powerpoint/2010/main" val="21171874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1000"/>
            <a:lum/>
          </a:blip>
          <a:srcRect/>
          <a:stretch>
            <a:fillRect l="-11000" t="-8000" r="-5000" b="-9000"/>
          </a:stretch>
        </a:blipFill>
        <a:effectLst/>
      </p:bgPr>
    </p:bg>
    <p:spTree>
      <p:nvGrpSpPr>
        <p:cNvPr id="1" name=""/>
        <p:cNvGrpSpPr/>
        <p:nvPr/>
      </p:nvGrpSpPr>
      <p:grpSpPr>
        <a:xfrm>
          <a:off x="0" y="0"/>
          <a:ext cx="0" cy="0"/>
          <a:chOff x="0" y="0"/>
          <a:chExt cx="0" cy="0"/>
        </a:xfrm>
      </p:grpSpPr>
      <p:sp>
        <p:nvSpPr>
          <p:cNvPr id="16" name="Isosceles Triangle 15"/>
          <p:cNvSpPr/>
          <p:nvPr/>
        </p:nvSpPr>
        <p:spPr>
          <a:xfrm rot="9220213">
            <a:off x="-596644" y="4059998"/>
            <a:ext cx="15108068" cy="6918578"/>
          </a:xfrm>
          <a:prstGeom prst="triangle">
            <a:avLst>
              <a:gd name="adj" fmla="val 22555"/>
            </a:avLst>
          </a:prstGeom>
          <a:solidFill>
            <a:schemeClr val="bg1">
              <a:lumMod val="6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en-US" sz="2800" dirty="0">
                <a:latin typeface="Calibri" panose="020F0502020204030204" pitchFamily="34" charset="0"/>
                <a:cs typeface="Calibri" panose="020F0502020204030204" pitchFamily="34" charset="0"/>
              </a:rPr>
              <a:t>QUYỀN TỰ QUYẾT LÀ GÌ?</a:t>
            </a:r>
          </a:p>
        </p:txBody>
      </p:sp>
      <p:sp>
        <p:nvSpPr>
          <p:cNvPr id="5" name="TextBox 4">
            <a:extLst>
              <a:ext uri="{FF2B5EF4-FFF2-40B4-BE49-F238E27FC236}">
                <a16:creationId xmlns:a16="http://schemas.microsoft.com/office/drawing/2014/main" id="{C8153160-F310-5D4D-A1DD-28A1A99CE5B9}"/>
              </a:ext>
            </a:extLst>
          </p:cNvPr>
          <p:cNvSpPr txBox="1"/>
          <p:nvPr/>
        </p:nvSpPr>
        <p:spPr>
          <a:xfrm>
            <a:off x="-1347282" y="570198"/>
            <a:ext cx="3466752" cy="480131"/>
          </a:xfrm>
          <a:prstGeom prst="rect">
            <a:avLst/>
          </a:prstGeom>
          <a:noFill/>
        </p:spPr>
        <p:txBody>
          <a:bodyPr wrap="square" rtlCol="0">
            <a:spAutoFit/>
          </a:bodyPr>
          <a:lstStyle/>
          <a:p>
            <a:pPr algn="r" defTabSz="914400" rtl="0" eaLnBrk="1" latinLnBrk="0" hangingPunct="1">
              <a:lnSpc>
                <a:spcPct val="90000"/>
              </a:lnSpc>
              <a:spcBef>
                <a:spcPct val="0"/>
              </a:spcBef>
              <a:buNone/>
            </a:pPr>
            <a:r>
              <a:rPr lang="en-US" sz="2700" b="1" kern="1200" dirty="0">
                <a:solidFill>
                  <a:schemeClr val="bg2">
                    <a:lumMod val="10000"/>
                  </a:schemeClr>
                </a:solidFill>
                <a:latin typeface="Calibri" panose="020F0502020204030204" pitchFamily="34" charset="0"/>
                <a:ea typeface="+mj-ea"/>
                <a:cs typeface="Calibri" panose="020F0502020204030204" pitchFamily="34" charset="0"/>
              </a:rPr>
              <a:t>TỔNG QUAN</a:t>
            </a:r>
          </a:p>
        </p:txBody>
      </p:sp>
      <p:sp>
        <p:nvSpPr>
          <p:cNvPr id="2" name="Rectangle 1"/>
          <p:cNvSpPr/>
          <p:nvPr/>
        </p:nvSpPr>
        <p:spPr>
          <a:xfrm>
            <a:off x="2015804" y="1548514"/>
            <a:ext cx="8312019" cy="4829426"/>
          </a:xfrm>
          <a:prstGeom prst="rect">
            <a:avLst/>
          </a:prstGeom>
          <a:solidFill>
            <a:schemeClr val="bg1">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p:cNvSpPr txBox="1"/>
          <p:nvPr/>
        </p:nvSpPr>
        <p:spPr>
          <a:xfrm>
            <a:off x="2129202" y="2000539"/>
            <a:ext cx="8085221" cy="604781"/>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3600" b="1" kern="1200" dirty="0">
                <a:latin typeface="Calibri" panose="020F0502020204030204" pitchFamily="34" charset="0"/>
                <a:ea typeface="+mj-ea"/>
                <a:cs typeface="Calibri" panose="020F0502020204030204" pitchFamily="34" charset="0"/>
              </a:rPr>
              <a:t>QUYỀN TỰ QUYẾT LÀ GÌ?</a:t>
            </a:r>
          </a:p>
        </p:txBody>
      </p:sp>
      <p:sp>
        <p:nvSpPr>
          <p:cNvPr id="23" name="Rectangle 22">
            <a:extLst>
              <a:ext uri="{FF2B5EF4-FFF2-40B4-BE49-F238E27FC236}">
                <a16:creationId xmlns:a16="http://schemas.microsoft.com/office/drawing/2014/main" id="{B5CFF8F1-5862-DD4D-A8D0-C12E0E4E404F}"/>
              </a:ext>
            </a:extLst>
          </p:cNvPr>
          <p:cNvSpPr/>
          <p:nvPr/>
        </p:nvSpPr>
        <p:spPr>
          <a:xfrm>
            <a:off x="2029335" y="3071599"/>
            <a:ext cx="8462449" cy="2862322"/>
          </a:xfrm>
          <a:prstGeom prst="rect">
            <a:avLst/>
          </a:prstGeom>
        </p:spPr>
        <p:txBody>
          <a:bodyPr wrap="square">
            <a:spAutoFit/>
          </a:bodyPr>
          <a:lstStyle/>
          <a:p>
            <a:pPr marL="914400" lvl="1" indent="-457200">
              <a:buFont typeface="Wingdings" pitchFamily="2" charset="2"/>
              <a:buChar char="ü"/>
            </a:pPr>
            <a:r>
              <a:rPr lang="en-US" sz="2000" dirty="0">
                <a:latin typeface="Calibri" panose="020F0502020204030204" pitchFamily="34" charset="0"/>
                <a:cs typeface="Calibri" panose="020F0502020204030204" pitchFamily="34" charset="0"/>
              </a:rPr>
              <a:t>TỔNG QUAN VỀ CHƯƠNG TRÌNH QUYỀN TỰ QUYẾT</a:t>
            </a:r>
          </a:p>
          <a:p>
            <a:pPr lvl="1"/>
            <a:endParaRPr lang="en-US" sz="2000" dirty="0">
              <a:latin typeface="Calibri" panose="020F0502020204030204" pitchFamily="34" charset="0"/>
              <a:cs typeface="Calibri" panose="020F0502020204030204" pitchFamily="34" charset="0"/>
            </a:endParaRPr>
          </a:p>
          <a:p>
            <a:pPr marL="914400" lvl="1" indent="-457200">
              <a:buFont typeface="Wingdings" pitchFamily="2" charset="2"/>
              <a:buChar char="ü"/>
            </a:pPr>
            <a:r>
              <a:rPr lang="en-US" sz="2000" dirty="0">
                <a:latin typeface="Calibri" panose="020F0502020204030204" pitchFamily="34" charset="0"/>
                <a:cs typeface="Calibri" panose="020F0502020204030204" pitchFamily="34" charset="0"/>
              </a:rPr>
              <a:t>LỊCH SỬ CỦA QUYỀN TỰ QUYẾT </a:t>
            </a:r>
          </a:p>
          <a:p>
            <a:pPr marL="914400" lvl="1" indent="-457200">
              <a:buFont typeface="Wingdings" pitchFamily="2" charset="2"/>
              <a:buChar char="ü"/>
            </a:pPr>
            <a:endParaRPr lang="en-US" sz="2000" dirty="0">
              <a:latin typeface="Calibri" panose="020F0502020204030204" pitchFamily="34" charset="0"/>
              <a:cs typeface="Calibri" panose="020F0502020204030204" pitchFamily="34" charset="0"/>
            </a:endParaRPr>
          </a:p>
          <a:p>
            <a:pPr marL="914400" lvl="1" indent="-457200">
              <a:buFont typeface="Wingdings" pitchFamily="2" charset="2"/>
              <a:buChar char="ü"/>
            </a:pPr>
            <a:r>
              <a:rPr lang="en-US" sz="2000" dirty="0">
                <a:latin typeface="Calibri" panose="020F0502020204030204" pitchFamily="34" charset="0"/>
                <a:cs typeface="Calibri" panose="020F0502020204030204" pitchFamily="34" charset="0"/>
              </a:rPr>
              <a:t>NHỮNG ĐIỀU CẦN GHI NHỚ</a:t>
            </a:r>
          </a:p>
          <a:p>
            <a:pPr lvl="1"/>
            <a:endParaRPr lang="en-US" sz="2000" dirty="0">
              <a:latin typeface="Calibri" panose="020F0502020204030204" pitchFamily="34" charset="0"/>
              <a:cs typeface="Calibri" panose="020F0502020204030204" pitchFamily="34" charset="0"/>
            </a:endParaRPr>
          </a:p>
          <a:p>
            <a:pPr marL="914400" lvl="1" indent="-457200">
              <a:buFont typeface="Wingdings" pitchFamily="2" charset="2"/>
              <a:buChar char="ü"/>
            </a:pPr>
            <a:r>
              <a:rPr lang="en-US" sz="2000" dirty="0">
                <a:latin typeface="Calibri" panose="020F0502020204030204" pitchFamily="34" charset="0"/>
                <a:cs typeface="Calibri" panose="020F0502020204030204" pitchFamily="34" charset="0"/>
              </a:rPr>
              <a:t>5 NGUYÊN TẮC CỦA QUYỀN TỰ QUYẾT</a:t>
            </a:r>
          </a:p>
          <a:p>
            <a:pPr lvl="1"/>
            <a:endParaRPr lang="en-US" sz="2000" dirty="0">
              <a:latin typeface="Calibri" panose="020F0502020204030204" pitchFamily="34" charset="0"/>
              <a:cs typeface="Calibri" panose="020F0502020204030204" pitchFamily="34" charset="0"/>
            </a:endParaRPr>
          </a:p>
          <a:p>
            <a:pPr marL="914400" lvl="1" indent="-457200">
              <a:buFont typeface="Wingdings" pitchFamily="2" charset="2"/>
              <a:buChar char="ü"/>
            </a:pPr>
            <a:r>
              <a:rPr lang="en-US" sz="2000" dirty="0">
                <a:latin typeface="Calibri" panose="020F0502020204030204" pitchFamily="34" charset="0"/>
                <a:cs typeface="Calibri" panose="020F0502020204030204" pitchFamily="34" charset="0"/>
              </a:rPr>
              <a:t>LẬP KẾ HOẠCH TẬP TRUNG VÀO CON NGƯỜI</a:t>
            </a:r>
          </a:p>
        </p:txBody>
      </p:sp>
    </p:spTree>
    <p:extLst>
      <p:ext uri="{BB962C8B-B14F-4D97-AF65-F5344CB8AC3E}">
        <p14:creationId xmlns:p14="http://schemas.microsoft.com/office/powerpoint/2010/main" val="252945016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863255E0-38C4-1F48-93AD-B561EADF32F2}"/>
              </a:ext>
            </a:extLst>
          </p:cNvPr>
          <p:cNvSpPr>
            <a:spLocks noGrp="1"/>
          </p:cNvSpPr>
          <p:nvPr>
            <p:ph type="body" sz="quarter" idx="13"/>
          </p:nvPr>
        </p:nvSpPr>
        <p:spPr>
          <a:xfrm>
            <a:off x="105673" y="100837"/>
            <a:ext cx="7191942" cy="862561"/>
          </a:xfrm>
        </p:spPr>
        <p:txBody>
          <a:bodyPr/>
          <a:lstStyle/>
          <a:p>
            <a:r>
              <a:rPr lang="en-US" sz="2800" dirty="0">
                <a:latin typeface="Calibri" panose="020F0502020204030204" pitchFamily="34" charset="0"/>
                <a:cs typeface="Calibri" panose="020F0502020204030204" pitchFamily="34" charset="0"/>
              </a:rPr>
              <a:t>THANH TOÁN DỊCH VỤ VÀ SỰ HỖ TRỢ</a:t>
            </a:r>
          </a:p>
        </p:txBody>
      </p:sp>
      <p:sp>
        <p:nvSpPr>
          <p:cNvPr id="5" name="TextBox 4">
            <a:extLst>
              <a:ext uri="{FF2B5EF4-FFF2-40B4-BE49-F238E27FC236}">
                <a16:creationId xmlns:a16="http://schemas.microsoft.com/office/drawing/2014/main" id="{F651A8D1-99B1-4845-B85F-CCE909696BC9}"/>
              </a:ext>
            </a:extLst>
          </p:cNvPr>
          <p:cNvSpPr txBox="1"/>
          <p:nvPr/>
        </p:nvSpPr>
        <p:spPr>
          <a:xfrm>
            <a:off x="105673" y="612404"/>
            <a:ext cx="5926667" cy="476669"/>
          </a:xfrm>
          <a:prstGeom prst="rect">
            <a:avLst/>
          </a:prstGeom>
          <a:noFill/>
        </p:spPr>
        <p:txBody>
          <a:bodyPr wrap="square" rtlCol="0">
            <a:spAutoFit/>
          </a:bodyPr>
          <a:lstStyle/>
          <a:p>
            <a:pPr>
              <a:lnSpc>
                <a:spcPct val="90000"/>
              </a:lnSpc>
              <a:spcBef>
                <a:spcPct val="0"/>
              </a:spcBef>
            </a:pPr>
            <a:r>
              <a:rPr lang="en-US" sz="2700" b="1" dirty="0">
                <a:solidFill>
                  <a:schemeClr val="bg2">
                    <a:lumMod val="10000"/>
                  </a:schemeClr>
                </a:solidFill>
                <a:latin typeface="Calibri" panose="020F0502020204030204" pitchFamily="34" charset="0"/>
                <a:cs typeface="Calibri" panose="020F0502020204030204" pitchFamily="34" charset="0"/>
              </a:rPr>
              <a:t>DỊCH VỤ QUẢN LÝ TÀI CHÍNH</a:t>
            </a:r>
          </a:p>
        </p:txBody>
      </p:sp>
      <p:sp>
        <p:nvSpPr>
          <p:cNvPr id="31" name="TextBox 30"/>
          <p:cNvSpPr txBox="1"/>
          <p:nvPr/>
        </p:nvSpPr>
        <p:spPr>
          <a:xfrm>
            <a:off x="8292270" y="156584"/>
            <a:ext cx="3985375" cy="1685077"/>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11500" kern="1200" dirty="0">
                <a:solidFill>
                  <a:schemeClr val="accent5">
                    <a:lumMod val="50000"/>
                  </a:schemeClr>
                </a:solidFill>
                <a:effectLst>
                  <a:outerShdw blurRad="38100" dist="38100" dir="2700000" algn="tl">
                    <a:srgbClr val="000000">
                      <a:alpha val="43137"/>
                    </a:srgbClr>
                  </a:outerShdw>
                </a:effectLst>
                <a:latin typeface="Berlin Sans FB Demi" panose="020E0802020502020306" pitchFamily="34" charset="0"/>
                <a:ea typeface="+mj-ea"/>
                <a:cs typeface="+mj-cs"/>
              </a:rPr>
              <a:t>Jason</a:t>
            </a:r>
            <a:r>
              <a:rPr lang="en-US" sz="2000" kern="1200" dirty="0">
                <a:solidFill>
                  <a:schemeClr val="accent5">
                    <a:lumMod val="50000"/>
                  </a:schemeClr>
                </a:solidFill>
                <a:effectLst>
                  <a:outerShdw blurRad="38100" dist="38100" dir="2700000" algn="tl">
                    <a:srgbClr val="000000">
                      <a:alpha val="43137"/>
                    </a:srgbClr>
                  </a:outerShdw>
                </a:effectLst>
                <a:latin typeface="Century Gothic" panose="020B0502020202020204" pitchFamily="34" charset="0"/>
                <a:ea typeface="+mj-ea"/>
                <a:cs typeface="+mj-cs"/>
              </a:rPr>
              <a:t> </a:t>
            </a:r>
          </a:p>
        </p:txBody>
      </p:sp>
      <p:grpSp>
        <p:nvGrpSpPr>
          <p:cNvPr id="30" name="Group 29"/>
          <p:cNvGrpSpPr/>
          <p:nvPr/>
        </p:nvGrpSpPr>
        <p:grpSpPr>
          <a:xfrm>
            <a:off x="9234532" y="4005409"/>
            <a:ext cx="1479569" cy="1415956"/>
            <a:chOff x="2318920" y="2484911"/>
            <a:chExt cx="1500337" cy="1443991"/>
          </a:xfrm>
        </p:grpSpPr>
        <p:sp>
          <p:nvSpPr>
            <p:cNvPr id="32" name="Oval 31"/>
            <p:cNvSpPr/>
            <p:nvPr/>
          </p:nvSpPr>
          <p:spPr>
            <a:xfrm>
              <a:off x="2318920" y="2484911"/>
              <a:ext cx="1500337" cy="1443991"/>
            </a:xfrm>
            <a:prstGeom prst="ellipse">
              <a:avLst/>
            </a:prstGeom>
            <a:blipFill dpi="0" rotWithShape="1">
              <a:blip r:embed="rId3"/>
              <a:srcRect/>
              <a:stretch>
                <a:fillRect r="-80000" b="-6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p:cNvSpPr txBox="1"/>
            <p:nvPr/>
          </p:nvSpPr>
          <p:spPr>
            <a:xfrm>
              <a:off x="2499443" y="2736100"/>
              <a:ext cx="1229140" cy="941612"/>
            </a:xfrm>
            <a:prstGeom prst="rect">
              <a:avLst/>
            </a:prstGeom>
            <a:noFill/>
          </p:spPr>
          <p:txBody>
            <a:bodyPr wrap="square" rtlCol="0" anchor="ctr">
              <a:spAutoFit/>
            </a:bodyPr>
            <a:lstStyle/>
            <a:p>
              <a:pPr algn="ctr" defTabSz="914400" rtl="0" eaLnBrk="1" latinLnBrk="0" hangingPunct="1">
                <a:lnSpc>
                  <a:spcPct val="90000"/>
                </a:lnSpc>
                <a:spcBef>
                  <a:spcPct val="0"/>
                </a:spcBef>
                <a:buNone/>
              </a:pPr>
              <a:r>
                <a:rPr lang="en-US" sz="6000" kern="1200" dirty="0">
                  <a:effectLst>
                    <a:outerShdw blurRad="38100" dist="38100" dir="2700000" algn="tl">
                      <a:srgbClr val="000000">
                        <a:alpha val="43137"/>
                      </a:srgbClr>
                    </a:outerShdw>
                  </a:effectLst>
                  <a:latin typeface="Century Gothic" panose="020B0502020202020204" pitchFamily="34" charset="0"/>
                  <a:ea typeface="+mj-ea"/>
                  <a:cs typeface="+mj-cs"/>
                </a:rPr>
                <a:t>5+</a:t>
              </a:r>
            </a:p>
          </p:txBody>
        </p:sp>
      </p:grpSp>
      <p:sp>
        <p:nvSpPr>
          <p:cNvPr id="2" name="Donut 1"/>
          <p:cNvSpPr/>
          <p:nvPr/>
        </p:nvSpPr>
        <p:spPr>
          <a:xfrm>
            <a:off x="5138107" y="3721291"/>
            <a:ext cx="1993540" cy="1813641"/>
          </a:xfrm>
          <a:prstGeom prst="donut">
            <a:avLst>
              <a:gd name="adj" fmla="val 8173"/>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0" name="Donut 39"/>
          <p:cNvSpPr/>
          <p:nvPr/>
        </p:nvSpPr>
        <p:spPr>
          <a:xfrm>
            <a:off x="8798543" y="3463609"/>
            <a:ext cx="2440152" cy="2462305"/>
          </a:xfrm>
          <a:prstGeom prst="donut">
            <a:avLst>
              <a:gd name="adj" fmla="val 8173"/>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4" name="Oval 33"/>
          <p:cNvSpPr/>
          <p:nvPr/>
        </p:nvSpPr>
        <p:spPr>
          <a:xfrm>
            <a:off x="560945" y="1156428"/>
            <a:ext cx="1335314" cy="1262743"/>
          </a:xfrm>
          <a:prstGeom prst="ellipse">
            <a:avLst/>
          </a:prstGeom>
          <a:blipFill dpi="0" rotWithShape="1">
            <a:blip r:embed="rId4"/>
            <a:srcRect/>
            <a:stretch>
              <a:fillRect l="-8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7200" b="1" dirty="0">
              <a:solidFill>
                <a:schemeClr val="tx1"/>
              </a:solidFill>
              <a:effectLst>
                <a:outerShdw blurRad="38100" dist="38100" dir="2700000" algn="tl">
                  <a:srgbClr val="000000">
                    <a:alpha val="43137"/>
                  </a:srgbClr>
                </a:outerShdw>
              </a:effectLst>
              <a:latin typeface="Century Gothic" panose="020B0502020202020204" pitchFamily="34" charset="0"/>
            </a:endParaRPr>
          </a:p>
        </p:txBody>
      </p:sp>
      <p:cxnSp>
        <p:nvCxnSpPr>
          <p:cNvPr id="35" name="Straight Connector 34"/>
          <p:cNvCxnSpPr/>
          <p:nvPr/>
        </p:nvCxnSpPr>
        <p:spPr>
          <a:xfrm flipH="1" flipV="1">
            <a:off x="1359410" y="2419173"/>
            <a:ext cx="955178" cy="2473970"/>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endCxn id="34" idx="5"/>
          </p:cNvCxnSpPr>
          <p:nvPr/>
        </p:nvCxnSpPr>
        <p:spPr>
          <a:xfrm flipH="1" flipV="1">
            <a:off x="1700707" y="2234247"/>
            <a:ext cx="3747905" cy="2027077"/>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flipV="1">
            <a:off x="1896259" y="1866864"/>
            <a:ext cx="5050281" cy="738664"/>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grpSp>
        <p:nvGrpSpPr>
          <p:cNvPr id="41" name="Group 40"/>
          <p:cNvGrpSpPr/>
          <p:nvPr/>
        </p:nvGrpSpPr>
        <p:grpSpPr>
          <a:xfrm>
            <a:off x="1123868" y="3159895"/>
            <a:ext cx="1335314" cy="1297749"/>
            <a:chOff x="7891707" y="3788113"/>
            <a:chExt cx="1984486" cy="1951007"/>
          </a:xfrm>
        </p:grpSpPr>
        <p:pic>
          <p:nvPicPr>
            <p:cNvPr id="43" name="Picture 42" descr="Office building icon | Flickr - Photo Sharing!"/>
            <p:cNvPicPr>
              <a:picLocks noChangeAspect="1"/>
            </p:cNvPicPr>
            <p:nvPr/>
          </p:nvPicPr>
          <p:blipFill rotWithShape="1">
            <a:blip r:embed="rId5" cstate="print">
              <a:extLst>
                <a:ext uri="{28A0092B-C50C-407E-A947-70E740481C1C}">
                  <a14:useLocalDpi xmlns:a14="http://schemas.microsoft.com/office/drawing/2010/main" val="0"/>
                </a:ext>
              </a:extLst>
            </a:blip>
            <a:srcRect l="-1" t="-2" r="-18152" b="-14215"/>
            <a:stretch/>
          </p:blipFill>
          <p:spPr>
            <a:xfrm>
              <a:off x="7891707" y="3788113"/>
              <a:ext cx="1984486" cy="195100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4" name="Picture 43" descr="File:Icon of three people in different shades of grey.svg - Wikimedia Commons"/>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06151" y="4449701"/>
              <a:ext cx="1105017" cy="1123836"/>
            </a:xfrm>
            <a:prstGeom prst="rect">
              <a:avLst/>
            </a:prstGeom>
          </p:spPr>
        </p:pic>
      </p:grpSp>
      <p:grpSp>
        <p:nvGrpSpPr>
          <p:cNvPr id="45" name="Group 44"/>
          <p:cNvGrpSpPr/>
          <p:nvPr/>
        </p:nvGrpSpPr>
        <p:grpSpPr>
          <a:xfrm>
            <a:off x="2450590" y="2291029"/>
            <a:ext cx="1361926" cy="1293698"/>
            <a:chOff x="3197978" y="3371458"/>
            <a:chExt cx="2883507" cy="2811628"/>
          </a:xfrm>
        </p:grpSpPr>
        <p:grpSp>
          <p:nvGrpSpPr>
            <p:cNvPr id="49" name="Group 48"/>
            <p:cNvGrpSpPr/>
            <p:nvPr/>
          </p:nvGrpSpPr>
          <p:grpSpPr>
            <a:xfrm>
              <a:off x="3197978" y="3371458"/>
              <a:ext cx="2883507" cy="2811628"/>
              <a:chOff x="1422400" y="3512457"/>
              <a:chExt cx="3077029" cy="2820740"/>
            </a:xfrm>
          </p:grpSpPr>
          <p:sp>
            <p:nvSpPr>
              <p:cNvPr id="51" name="Oval 50"/>
              <p:cNvSpPr/>
              <p:nvPr/>
            </p:nvSpPr>
            <p:spPr>
              <a:xfrm>
                <a:off x="1422400" y="3512457"/>
                <a:ext cx="3077029" cy="282074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2" name="Picture 51" descr="Icon Leader Leadership · Free image on Pixabay"/>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535969" y="4107955"/>
                <a:ext cx="1656921" cy="1581911"/>
              </a:xfrm>
              <a:prstGeom prst="rect">
                <a:avLst/>
              </a:prstGeom>
              <a:ln>
                <a:noFill/>
              </a:ln>
              <a:effectLst>
                <a:softEdge rad="112500"/>
              </a:effectLst>
            </p:spPr>
          </p:pic>
          <p:pic>
            <p:nvPicPr>
              <p:cNvPr id="53" name="Picture 52" descr="Bulletproof Home Defense: Tactics You Can Enact Now to Secure Your Safety"/>
              <p:cNvPicPr>
                <a:picLocks noChangeAspect="1"/>
              </p:cNvPicPr>
              <p:nvPr/>
            </p:nvPicPr>
            <p:blipFill rotWithShape="1">
              <a:blip r:embed="rId8" cstate="print">
                <a:extLst>
                  <a:ext uri="{28A0092B-C50C-407E-A947-70E740481C1C}">
                    <a14:useLocalDpi xmlns:a14="http://schemas.microsoft.com/office/drawing/2010/main"/>
                  </a:ext>
                </a:extLst>
              </a:blip>
              <a:srcRect l="-12753" t="-28441" r="-12753" b="-28441"/>
              <a:stretch/>
            </p:blipFill>
            <p:spPr>
              <a:xfrm>
                <a:off x="2963206" y="4176435"/>
                <a:ext cx="1474474" cy="1361231"/>
              </a:xfrm>
              <a:prstGeom prst="rect">
                <a:avLst/>
              </a:prstGeom>
              <a:ln>
                <a:noFill/>
              </a:ln>
              <a:effectLst>
                <a:outerShdw blurRad="292100" dist="139700" dir="2700000" algn="tl" rotWithShape="0">
                  <a:srgbClr val="333333">
                    <a:alpha val="65000"/>
                  </a:srgbClr>
                </a:outerShdw>
              </a:effectLst>
            </p:spPr>
          </p:pic>
        </p:grpSp>
        <p:sp>
          <p:nvSpPr>
            <p:cNvPr id="50" name="&quot;No&quot; Symbol 49"/>
            <p:cNvSpPr/>
            <p:nvPr/>
          </p:nvSpPr>
          <p:spPr>
            <a:xfrm>
              <a:off x="4641878" y="4154126"/>
              <a:ext cx="1284787" cy="1304257"/>
            </a:xfrm>
            <a:prstGeom prst="noSmoking">
              <a:avLst>
                <a:gd name="adj" fmla="val 381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55" name="Oval 54"/>
          <p:cNvSpPr/>
          <p:nvPr/>
        </p:nvSpPr>
        <p:spPr>
          <a:xfrm>
            <a:off x="1872511" y="4789994"/>
            <a:ext cx="1586974" cy="1581299"/>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latin typeface="Calibri" panose="020F0502020204030204" pitchFamily="34" charset="0"/>
                <a:cs typeface="Calibri" panose="020F0502020204030204" pitchFamily="34" charset="0"/>
              </a:rPr>
              <a:t>Người</a:t>
            </a:r>
            <a:r>
              <a:rPr lang="en-US" dirty="0">
                <a:solidFill>
                  <a:schemeClr val="tx1"/>
                </a:solidFill>
                <a:latin typeface="Calibri" panose="020F0502020204030204" pitchFamily="34" charset="0"/>
                <a:cs typeface="Calibri" panose="020F0502020204030204" pitchFamily="34" charset="0"/>
              </a:rPr>
              <a:t> </a:t>
            </a:r>
            <a:r>
              <a:rPr lang="en-US" dirty="0" err="1">
                <a:solidFill>
                  <a:schemeClr val="tx1"/>
                </a:solidFill>
                <a:latin typeface="Calibri" panose="020F0502020204030204" pitchFamily="34" charset="0"/>
                <a:cs typeface="Calibri" panose="020F0502020204030204" pitchFamily="34" charset="0"/>
              </a:rPr>
              <a:t>Thanh</a:t>
            </a:r>
            <a:r>
              <a:rPr lang="en-US" dirty="0">
                <a:solidFill>
                  <a:schemeClr val="tx1"/>
                </a:solidFill>
                <a:latin typeface="Calibri" panose="020F0502020204030204" pitchFamily="34" charset="0"/>
                <a:cs typeface="Calibri" panose="020F0502020204030204" pitchFamily="34" charset="0"/>
              </a:rPr>
              <a:t> </a:t>
            </a:r>
            <a:r>
              <a:rPr lang="en-US" dirty="0" err="1">
                <a:solidFill>
                  <a:schemeClr val="tx1"/>
                </a:solidFill>
                <a:latin typeface="Calibri" panose="020F0502020204030204" pitchFamily="34" charset="0"/>
                <a:cs typeface="Calibri" panose="020F0502020204030204" pitchFamily="34" charset="0"/>
              </a:rPr>
              <a:t>toán</a:t>
            </a:r>
            <a:r>
              <a:rPr lang="en-US" dirty="0">
                <a:solidFill>
                  <a:schemeClr val="tx1"/>
                </a:solidFill>
                <a:latin typeface="Calibri" panose="020F0502020204030204" pitchFamily="34" charset="0"/>
                <a:cs typeface="Calibri" panose="020F0502020204030204" pitchFamily="34" charset="0"/>
              </a:rPr>
              <a:t> </a:t>
            </a:r>
            <a:r>
              <a:rPr lang="en-US" dirty="0" err="1">
                <a:solidFill>
                  <a:schemeClr val="tx1"/>
                </a:solidFill>
                <a:latin typeface="Calibri" panose="020F0502020204030204" pitchFamily="34" charset="0"/>
                <a:cs typeface="Calibri" panose="020F0502020204030204" pitchFamily="34" charset="0"/>
              </a:rPr>
              <a:t>Hoá</a:t>
            </a:r>
            <a:r>
              <a:rPr lang="en-US" dirty="0">
                <a:solidFill>
                  <a:schemeClr val="tx1"/>
                </a:solidFill>
                <a:latin typeface="Calibri" panose="020F0502020204030204" pitchFamily="34" charset="0"/>
                <a:cs typeface="Calibri" panose="020F0502020204030204" pitchFamily="34" charset="0"/>
              </a:rPr>
              <a:t> </a:t>
            </a:r>
            <a:r>
              <a:rPr lang="en-US" dirty="0" err="1">
                <a:solidFill>
                  <a:schemeClr val="tx1"/>
                </a:solidFill>
                <a:latin typeface="Calibri" panose="020F0502020204030204" pitchFamily="34" charset="0"/>
                <a:cs typeface="Calibri" panose="020F0502020204030204" pitchFamily="34" charset="0"/>
              </a:rPr>
              <a:t>đơn</a:t>
            </a:r>
            <a:endParaRPr lang="en-US" dirty="0">
              <a:solidFill>
                <a:schemeClr val="tx1"/>
              </a:solidFill>
              <a:latin typeface="Calibri" panose="020F0502020204030204" pitchFamily="34" charset="0"/>
              <a:cs typeface="Calibri" panose="020F0502020204030204" pitchFamily="34" charset="0"/>
            </a:endParaRPr>
          </a:p>
        </p:txBody>
      </p:sp>
      <p:sp>
        <p:nvSpPr>
          <p:cNvPr id="56" name="Oval 55"/>
          <p:cNvSpPr/>
          <p:nvPr/>
        </p:nvSpPr>
        <p:spPr>
          <a:xfrm>
            <a:off x="5340073" y="3825770"/>
            <a:ext cx="1606467" cy="1586128"/>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pPr algn="ctr">
              <a:tabLst>
                <a:tab pos="2233613" algn="l"/>
              </a:tabLst>
            </a:pPr>
            <a:r>
              <a:rPr lang="en-US" sz="1600" dirty="0" err="1">
                <a:solidFill>
                  <a:schemeClr val="tx1"/>
                </a:solidFill>
                <a:latin typeface="Calibri" panose="020F0502020204030204" pitchFamily="34" charset="0"/>
                <a:cs typeface="Calibri" panose="020F0502020204030204" pitchFamily="34" charset="0"/>
              </a:rPr>
              <a:t>Đồng</a:t>
            </a:r>
            <a:r>
              <a:rPr lang="en-US" sz="1600" dirty="0">
                <a:solidFill>
                  <a:schemeClr val="tx1"/>
                </a:solidFill>
                <a:latin typeface="Calibri" panose="020F0502020204030204" pitchFamily="34" charset="0"/>
                <a:cs typeface="Calibri" panose="020F0502020204030204" pitchFamily="34" charset="0"/>
              </a:rPr>
              <a:t> </a:t>
            </a:r>
            <a:r>
              <a:rPr lang="en-US" sz="1600" dirty="0" err="1">
                <a:solidFill>
                  <a:schemeClr val="tx1"/>
                </a:solidFill>
                <a:latin typeface="Calibri" panose="020F0502020204030204" pitchFamily="34" charset="0"/>
                <a:cs typeface="Calibri" panose="020F0502020204030204" pitchFamily="34" charset="0"/>
              </a:rPr>
              <a:t>Sở</a:t>
            </a:r>
            <a:r>
              <a:rPr lang="en-US" sz="1600" dirty="0">
                <a:solidFill>
                  <a:schemeClr val="tx1"/>
                </a:solidFill>
                <a:latin typeface="Calibri" panose="020F0502020204030204" pitchFamily="34" charset="0"/>
                <a:cs typeface="Calibri" panose="020F0502020204030204" pitchFamily="34" charset="0"/>
              </a:rPr>
              <a:t> </a:t>
            </a:r>
            <a:r>
              <a:rPr lang="en-US" sz="1600" dirty="0" err="1">
                <a:solidFill>
                  <a:schemeClr val="tx1"/>
                </a:solidFill>
                <a:latin typeface="Calibri" panose="020F0502020204030204" pitchFamily="34" charset="0"/>
                <a:cs typeface="Calibri" panose="020F0502020204030204" pitchFamily="34" charset="0"/>
              </a:rPr>
              <a:t>hữu</a:t>
            </a:r>
            <a:r>
              <a:rPr lang="en-US" sz="1600" dirty="0">
                <a:solidFill>
                  <a:schemeClr val="tx1"/>
                </a:solidFill>
                <a:latin typeface="Calibri" panose="020F0502020204030204" pitchFamily="34" charset="0"/>
                <a:cs typeface="Calibri" panose="020F0502020204030204" pitchFamily="34" charset="0"/>
              </a:rPr>
              <a:t> </a:t>
            </a:r>
          </a:p>
          <a:p>
            <a:pPr algn="ctr">
              <a:tabLst>
                <a:tab pos="2233613" algn="l"/>
              </a:tabLst>
            </a:pPr>
            <a:r>
              <a:rPr lang="en-US" sz="1600" dirty="0">
                <a:solidFill>
                  <a:schemeClr val="tx1"/>
                </a:solidFill>
                <a:latin typeface="Calibri" panose="020F0502020204030204" pitchFamily="34" charset="0"/>
                <a:cs typeface="Calibri" panose="020F0502020204030204" pitchFamily="34" charset="0"/>
              </a:rPr>
              <a:t>Lao </a:t>
            </a:r>
            <a:r>
              <a:rPr lang="en-US" sz="1600" dirty="0" err="1">
                <a:solidFill>
                  <a:schemeClr val="tx1"/>
                </a:solidFill>
                <a:latin typeface="Calibri" panose="020F0502020204030204" pitchFamily="34" charset="0"/>
                <a:cs typeface="Calibri" panose="020F0502020204030204" pitchFamily="34" charset="0"/>
              </a:rPr>
              <a:t>động</a:t>
            </a:r>
            <a:endParaRPr lang="en-US" dirty="0">
              <a:solidFill>
                <a:schemeClr val="tx1"/>
              </a:solidFill>
              <a:latin typeface="Calibri" panose="020F0502020204030204" pitchFamily="34" charset="0"/>
              <a:cs typeface="Calibri" panose="020F0502020204030204" pitchFamily="34" charset="0"/>
            </a:endParaRPr>
          </a:p>
        </p:txBody>
      </p:sp>
      <p:sp>
        <p:nvSpPr>
          <p:cNvPr id="57" name="Oval 56"/>
          <p:cNvSpPr/>
          <p:nvPr/>
        </p:nvSpPr>
        <p:spPr>
          <a:xfrm>
            <a:off x="6705296" y="2003428"/>
            <a:ext cx="1586974" cy="1581299"/>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err="1">
                <a:solidFill>
                  <a:schemeClr val="tx1"/>
                </a:solidFill>
                <a:latin typeface="Calibri" panose="020F0502020204030204" pitchFamily="34" charset="0"/>
                <a:cs typeface="Calibri" panose="020F0502020204030204" pitchFamily="34" charset="0"/>
              </a:rPr>
              <a:t>Đồng</a:t>
            </a:r>
            <a:r>
              <a:rPr lang="en-US" sz="1600" dirty="0">
                <a:solidFill>
                  <a:schemeClr val="tx1"/>
                </a:solidFill>
                <a:latin typeface="Calibri" panose="020F0502020204030204" pitchFamily="34" charset="0"/>
                <a:cs typeface="Calibri" panose="020F0502020204030204" pitchFamily="34" charset="0"/>
              </a:rPr>
              <a:t> </a:t>
            </a:r>
            <a:r>
              <a:rPr lang="en-US" sz="1600" dirty="0" err="1">
                <a:solidFill>
                  <a:schemeClr val="tx1"/>
                </a:solidFill>
                <a:latin typeface="Calibri" panose="020F0502020204030204" pitchFamily="34" charset="0"/>
                <a:cs typeface="Calibri" panose="020F0502020204030204" pitchFamily="34" charset="0"/>
              </a:rPr>
              <a:t>Sở</a:t>
            </a:r>
            <a:r>
              <a:rPr lang="en-US" sz="1600" dirty="0">
                <a:solidFill>
                  <a:schemeClr val="tx1"/>
                </a:solidFill>
                <a:latin typeface="Calibri" panose="020F0502020204030204" pitchFamily="34" charset="0"/>
                <a:cs typeface="Calibri" panose="020F0502020204030204" pitchFamily="34" charset="0"/>
              </a:rPr>
              <a:t> </a:t>
            </a:r>
            <a:r>
              <a:rPr lang="en-US" sz="1600" dirty="0" err="1">
                <a:solidFill>
                  <a:schemeClr val="tx1"/>
                </a:solidFill>
                <a:latin typeface="Calibri" panose="020F0502020204030204" pitchFamily="34" charset="0"/>
                <a:cs typeface="Calibri" panose="020F0502020204030204" pitchFamily="34" charset="0"/>
              </a:rPr>
              <a:t>hữu</a:t>
            </a:r>
            <a:r>
              <a:rPr lang="en-US" sz="1600" dirty="0">
                <a:solidFill>
                  <a:schemeClr val="tx1"/>
                </a:solidFill>
                <a:latin typeface="Calibri" panose="020F0502020204030204" pitchFamily="34" charset="0"/>
                <a:cs typeface="Calibri" panose="020F0502020204030204" pitchFamily="34" charset="0"/>
              </a:rPr>
              <a:t> Lao </a:t>
            </a:r>
            <a:r>
              <a:rPr lang="en-US" sz="1600" dirty="0" err="1">
                <a:solidFill>
                  <a:schemeClr val="tx1"/>
                </a:solidFill>
                <a:latin typeface="Calibri" panose="020F0502020204030204" pitchFamily="34" charset="0"/>
                <a:cs typeface="Calibri" panose="020F0502020204030204" pitchFamily="34" charset="0"/>
              </a:rPr>
              <a:t>động</a:t>
            </a:r>
            <a:endParaRPr lang="en-US" sz="1600" dirty="0">
              <a:solidFill>
                <a:schemeClr val="tx1"/>
              </a:solidFill>
              <a:latin typeface="Calibri" panose="020F0502020204030204" pitchFamily="34" charset="0"/>
              <a:cs typeface="Calibri" panose="020F0502020204030204" pitchFamily="34" charset="0"/>
            </a:endParaRPr>
          </a:p>
        </p:txBody>
      </p:sp>
      <p:grpSp>
        <p:nvGrpSpPr>
          <p:cNvPr id="27" name="Group 26"/>
          <p:cNvGrpSpPr/>
          <p:nvPr/>
        </p:nvGrpSpPr>
        <p:grpSpPr>
          <a:xfrm>
            <a:off x="4109583" y="1372030"/>
            <a:ext cx="1361926" cy="1293698"/>
            <a:chOff x="3197978" y="3371458"/>
            <a:chExt cx="2883507" cy="2811628"/>
          </a:xfrm>
        </p:grpSpPr>
        <p:grpSp>
          <p:nvGrpSpPr>
            <p:cNvPr id="28" name="Group 27"/>
            <p:cNvGrpSpPr/>
            <p:nvPr/>
          </p:nvGrpSpPr>
          <p:grpSpPr>
            <a:xfrm>
              <a:off x="3197978" y="3371458"/>
              <a:ext cx="2883507" cy="2811628"/>
              <a:chOff x="1422400" y="3512457"/>
              <a:chExt cx="3077029" cy="2820740"/>
            </a:xfrm>
          </p:grpSpPr>
          <p:sp>
            <p:nvSpPr>
              <p:cNvPr id="36" name="Oval 35"/>
              <p:cNvSpPr/>
              <p:nvPr/>
            </p:nvSpPr>
            <p:spPr>
              <a:xfrm>
                <a:off x="1422400" y="3512457"/>
                <a:ext cx="3077029" cy="282074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9" name="Picture 38" descr="Icon Leader Leadership · Free image on Pixabay"/>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535969" y="4107955"/>
                <a:ext cx="1656921" cy="1581911"/>
              </a:xfrm>
              <a:prstGeom prst="rect">
                <a:avLst/>
              </a:prstGeom>
              <a:ln>
                <a:noFill/>
              </a:ln>
              <a:effectLst>
                <a:softEdge rad="112500"/>
              </a:effectLst>
            </p:spPr>
          </p:pic>
          <p:pic>
            <p:nvPicPr>
              <p:cNvPr id="42" name="Picture 41" descr="Bulletproof Home Defense: Tactics You Can Enact Now to Secure Your Safety"/>
              <p:cNvPicPr>
                <a:picLocks noChangeAspect="1"/>
              </p:cNvPicPr>
              <p:nvPr/>
            </p:nvPicPr>
            <p:blipFill rotWithShape="1">
              <a:blip r:embed="rId8" cstate="print">
                <a:extLst>
                  <a:ext uri="{28A0092B-C50C-407E-A947-70E740481C1C}">
                    <a14:useLocalDpi xmlns:a14="http://schemas.microsoft.com/office/drawing/2010/main"/>
                  </a:ext>
                </a:extLst>
              </a:blip>
              <a:srcRect l="-12753" t="-28441" r="-12753" b="-28441"/>
              <a:stretch/>
            </p:blipFill>
            <p:spPr>
              <a:xfrm>
                <a:off x="2963206" y="4176435"/>
                <a:ext cx="1474474" cy="1361231"/>
              </a:xfrm>
              <a:prstGeom prst="rect">
                <a:avLst/>
              </a:prstGeom>
              <a:ln>
                <a:noFill/>
              </a:ln>
              <a:effectLst>
                <a:outerShdw blurRad="292100" dist="139700" dir="2700000" algn="tl" rotWithShape="0">
                  <a:srgbClr val="333333">
                    <a:alpha val="65000"/>
                  </a:srgbClr>
                </a:outerShdw>
              </a:effectLst>
            </p:spPr>
          </p:pic>
        </p:grpSp>
        <p:sp>
          <p:nvSpPr>
            <p:cNvPr id="29" name="&quot;No&quot; Symbol 28"/>
            <p:cNvSpPr/>
            <p:nvPr/>
          </p:nvSpPr>
          <p:spPr>
            <a:xfrm>
              <a:off x="4641878" y="4154126"/>
              <a:ext cx="1284787" cy="1304257"/>
            </a:xfrm>
            <a:prstGeom prst="noSmoking">
              <a:avLst>
                <a:gd name="adj" fmla="val 381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Tree>
    <p:extLst>
      <p:ext uri="{BB962C8B-B14F-4D97-AF65-F5344CB8AC3E}">
        <p14:creationId xmlns:p14="http://schemas.microsoft.com/office/powerpoint/2010/main" val="328207906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9122" y="2016338"/>
            <a:ext cx="5981655" cy="4542460"/>
          </a:xfrm>
          <a:prstGeom prst="rect">
            <a:avLst/>
          </a:prstGeom>
          <a:ln w="38100">
            <a:solidFill>
              <a:schemeClr val="tx1"/>
            </a:solidFill>
          </a:ln>
        </p:spPr>
      </p:pic>
      <p:sp>
        <p:nvSpPr>
          <p:cNvPr id="4" name="Text Placeholder 1">
            <a:extLst>
              <a:ext uri="{FF2B5EF4-FFF2-40B4-BE49-F238E27FC236}">
                <a16:creationId xmlns:a16="http://schemas.microsoft.com/office/drawing/2014/main" id="{863255E0-38C4-1F48-93AD-B561EADF32F2}"/>
              </a:ext>
            </a:extLst>
          </p:cNvPr>
          <p:cNvSpPr>
            <a:spLocks noGrp="1"/>
          </p:cNvSpPr>
          <p:nvPr>
            <p:ph type="body" sz="quarter" idx="13"/>
          </p:nvPr>
        </p:nvSpPr>
        <p:spPr>
          <a:xfrm>
            <a:off x="105673" y="100837"/>
            <a:ext cx="7367789" cy="862561"/>
          </a:xfrm>
        </p:spPr>
        <p:txBody>
          <a:bodyPr/>
          <a:lstStyle/>
          <a:p>
            <a:r>
              <a:rPr lang="en-US" sz="2800" dirty="0">
                <a:latin typeface="Calibri" panose="020F0502020204030204" pitchFamily="34" charset="0"/>
                <a:cs typeface="Calibri" panose="020F0502020204030204" pitchFamily="34" charset="0"/>
              </a:rPr>
              <a:t>THANH TOÁN DỊCH VỤ VÀ SỰ HỖ TRỢ</a:t>
            </a:r>
          </a:p>
        </p:txBody>
      </p:sp>
      <p:sp>
        <p:nvSpPr>
          <p:cNvPr id="5" name="TextBox 4">
            <a:extLst>
              <a:ext uri="{FF2B5EF4-FFF2-40B4-BE49-F238E27FC236}">
                <a16:creationId xmlns:a16="http://schemas.microsoft.com/office/drawing/2014/main" id="{F651A8D1-99B1-4845-B85F-CCE909696BC9}"/>
              </a:ext>
            </a:extLst>
          </p:cNvPr>
          <p:cNvSpPr txBox="1"/>
          <p:nvPr/>
        </p:nvSpPr>
        <p:spPr>
          <a:xfrm>
            <a:off x="196962" y="593221"/>
            <a:ext cx="5926667" cy="476669"/>
          </a:xfrm>
          <a:prstGeom prst="rect">
            <a:avLst/>
          </a:prstGeom>
          <a:noFill/>
        </p:spPr>
        <p:txBody>
          <a:bodyPr wrap="square" rtlCol="0">
            <a:spAutoFit/>
          </a:bodyPr>
          <a:lstStyle/>
          <a:p>
            <a:pPr>
              <a:lnSpc>
                <a:spcPct val="90000"/>
              </a:lnSpc>
              <a:spcBef>
                <a:spcPct val="0"/>
              </a:spcBef>
            </a:pPr>
            <a:r>
              <a:rPr lang="en-US" sz="2700" b="1" dirty="0">
                <a:solidFill>
                  <a:schemeClr val="bg2">
                    <a:lumMod val="10000"/>
                  </a:schemeClr>
                </a:solidFill>
                <a:latin typeface="Calibri" panose="020F0502020204030204" pitchFamily="34" charset="0"/>
                <a:cs typeface="Calibri" panose="020F0502020204030204" pitchFamily="34" charset="0"/>
              </a:rPr>
              <a:t>DỊCH VỤ QUẢN LÝ TÀI CHÍNH</a:t>
            </a:r>
          </a:p>
        </p:txBody>
      </p:sp>
      <p:sp>
        <p:nvSpPr>
          <p:cNvPr id="31" name="TextBox 30"/>
          <p:cNvSpPr txBox="1"/>
          <p:nvPr/>
        </p:nvSpPr>
        <p:spPr>
          <a:xfrm>
            <a:off x="8292270" y="156584"/>
            <a:ext cx="3985375" cy="1685077"/>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11500" kern="1200" dirty="0">
                <a:solidFill>
                  <a:schemeClr val="accent5">
                    <a:lumMod val="50000"/>
                  </a:schemeClr>
                </a:solidFill>
                <a:effectLst>
                  <a:outerShdw blurRad="38100" dist="38100" dir="2700000" algn="tl">
                    <a:srgbClr val="000000">
                      <a:alpha val="43137"/>
                    </a:srgbClr>
                  </a:outerShdw>
                </a:effectLst>
                <a:latin typeface="Berlin Sans FB Demi" panose="020E0802020502020306" pitchFamily="34" charset="0"/>
                <a:ea typeface="+mj-ea"/>
                <a:cs typeface="+mj-cs"/>
              </a:rPr>
              <a:t>Jason</a:t>
            </a:r>
            <a:r>
              <a:rPr lang="en-US" sz="2000" kern="1200" dirty="0">
                <a:solidFill>
                  <a:schemeClr val="accent5">
                    <a:lumMod val="50000"/>
                  </a:schemeClr>
                </a:solidFill>
                <a:effectLst>
                  <a:outerShdw blurRad="38100" dist="38100" dir="2700000" algn="tl">
                    <a:srgbClr val="000000">
                      <a:alpha val="43137"/>
                    </a:srgbClr>
                  </a:outerShdw>
                </a:effectLst>
                <a:latin typeface="Century Gothic" panose="020B0502020202020204" pitchFamily="34" charset="0"/>
                <a:ea typeface="+mj-ea"/>
                <a:cs typeface="+mj-cs"/>
              </a:rPr>
              <a:t> </a:t>
            </a:r>
          </a:p>
        </p:txBody>
      </p:sp>
      <p:grpSp>
        <p:nvGrpSpPr>
          <p:cNvPr id="30" name="Group 29"/>
          <p:cNvGrpSpPr/>
          <p:nvPr/>
        </p:nvGrpSpPr>
        <p:grpSpPr>
          <a:xfrm>
            <a:off x="3307390" y="5124721"/>
            <a:ext cx="1295710" cy="1373867"/>
            <a:chOff x="-3119703" y="2568101"/>
            <a:chExt cx="1500337" cy="1443989"/>
          </a:xfrm>
        </p:grpSpPr>
        <p:sp>
          <p:nvSpPr>
            <p:cNvPr id="32" name="Oval 31"/>
            <p:cNvSpPr/>
            <p:nvPr/>
          </p:nvSpPr>
          <p:spPr>
            <a:xfrm>
              <a:off x="-3119703" y="2568101"/>
              <a:ext cx="1500337" cy="1443989"/>
            </a:xfrm>
            <a:prstGeom prst="ellipse">
              <a:avLst/>
            </a:prstGeom>
            <a:blipFill dpi="0" rotWithShape="1">
              <a:blip r:embed="rId4"/>
              <a:srcRect/>
              <a:stretch>
                <a:fillRect r="-80000" b="-6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p:cNvSpPr txBox="1"/>
            <p:nvPr/>
          </p:nvSpPr>
          <p:spPr>
            <a:xfrm>
              <a:off x="-2941321" y="2899110"/>
              <a:ext cx="1229140" cy="873510"/>
            </a:xfrm>
            <a:prstGeom prst="rect">
              <a:avLst/>
            </a:prstGeom>
            <a:noFill/>
          </p:spPr>
          <p:txBody>
            <a:bodyPr wrap="square" rtlCol="0" anchor="ctr">
              <a:spAutoFit/>
            </a:bodyPr>
            <a:lstStyle/>
            <a:p>
              <a:pPr algn="ctr" defTabSz="914400" rtl="0" eaLnBrk="1" latinLnBrk="0" hangingPunct="1">
                <a:lnSpc>
                  <a:spcPct val="90000"/>
                </a:lnSpc>
                <a:spcBef>
                  <a:spcPct val="0"/>
                </a:spcBef>
                <a:buNone/>
              </a:pPr>
              <a:r>
                <a:rPr lang="en-US" sz="4800" kern="1200" dirty="0">
                  <a:effectLst>
                    <a:outerShdw blurRad="38100" dist="38100" dir="2700000" algn="tl">
                      <a:srgbClr val="000000">
                        <a:alpha val="43137"/>
                      </a:srgbClr>
                    </a:outerShdw>
                  </a:effectLst>
                  <a:latin typeface="Century Gothic" panose="020B0502020202020204" pitchFamily="34" charset="0"/>
                  <a:ea typeface="+mj-ea"/>
                  <a:cs typeface="+mj-cs"/>
                </a:rPr>
                <a:t>5+</a:t>
              </a:r>
            </a:p>
          </p:txBody>
        </p:sp>
      </p:grpSp>
      <p:sp>
        <p:nvSpPr>
          <p:cNvPr id="40" name="Donut 39"/>
          <p:cNvSpPr/>
          <p:nvPr/>
        </p:nvSpPr>
        <p:spPr>
          <a:xfrm>
            <a:off x="3039260" y="4804422"/>
            <a:ext cx="1809526" cy="1965143"/>
          </a:xfrm>
          <a:prstGeom prst="donut">
            <a:avLst>
              <a:gd name="adj" fmla="val 8173"/>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7" name="Donut 36">
            <a:extLst>
              <a:ext uri="{FF2B5EF4-FFF2-40B4-BE49-F238E27FC236}">
                <a16:creationId xmlns:a16="http://schemas.microsoft.com/office/drawing/2014/main" id="{EE0F96B6-365E-1A4F-868C-CA08F354BA58}"/>
              </a:ext>
            </a:extLst>
          </p:cNvPr>
          <p:cNvSpPr/>
          <p:nvPr/>
        </p:nvSpPr>
        <p:spPr>
          <a:xfrm>
            <a:off x="4438354" y="3646358"/>
            <a:ext cx="1877603" cy="1787101"/>
          </a:xfrm>
          <a:prstGeom prst="donut">
            <a:avLst>
              <a:gd name="adj" fmla="val 8173"/>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3" name="Group 2"/>
          <p:cNvGrpSpPr/>
          <p:nvPr/>
        </p:nvGrpSpPr>
        <p:grpSpPr>
          <a:xfrm>
            <a:off x="159439" y="1303942"/>
            <a:ext cx="6608728" cy="4950876"/>
            <a:chOff x="560945" y="1156428"/>
            <a:chExt cx="6822380" cy="5154765"/>
          </a:xfrm>
        </p:grpSpPr>
        <p:sp>
          <p:nvSpPr>
            <p:cNvPr id="35" name="Oval 34"/>
            <p:cNvSpPr/>
            <p:nvPr/>
          </p:nvSpPr>
          <p:spPr>
            <a:xfrm>
              <a:off x="560945" y="1156428"/>
              <a:ext cx="1335314" cy="1262743"/>
            </a:xfrm>
            <a:prstGeom prst="ellipse">
              <a:avLst/>
            </a:prstGeom>
            <a:blipFill dpi="0" rotWithShape="1">
              <a:blip r:embed="rId5"/>
              <a:srcRect/>
              <a:stretch>
                <a:fillRect l="-8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7200" b="1" dirty="0">
                <a:solidFill>
                  <a:schemeClr val="tx1"/>
                </a:solidFill>
                <a:effectLst>
                  <a:outerShdw blurRad="38100" dist="38100" dir="2700000" algn="tl">
                    <a:srgbClr val="000000">
                      <a:alpha val="43137"/>
                    </a:srgbClr>
                  </a:outerShdw>
                </a:effectLst>
                <a:latin typeface="Century Gothic" panose="020B0502020202020204" pitchFamily="34" charset="0"/>
              </a:endParaRPr>
            </a:p>
          </p:txBody>
        </p:sp>
        <p:cxnSp>
          <p:nvCxnSpPr>
            <p:cNvPr id="43" name="Straight Connector 42"/>
            <p:cNvCxnSpPr/>
            <p:nvPr/>
          </p:nvCxnSpPr>
          <p:spPr>
            <a:xfrm flipH="1" flipV="1">
              <a:off x="1359410" y="2419173"/>
              <a:ext cx="955178" cy="2473970"/>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endCxn id="35" idx="5"/>
            </p:cNvCxnSpPr>
            <p:nvPr/>
          </p:nvCxnSpPr>
          <p:spPr>
            <a:xfrm flipH="1" flipV="1">
              <a:off x="1700707" y="2234247"/>
              <a:ext cx="3747905" cy="2027077"/>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flipV="1">
              <a:off x="1896259" y="1866864"/>
              <a:ext cx="5050281" cy="738664"/>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grpSp>
          <p:nvGrpSpPr>
            <p:cNvPr id="49" name="Group 48"/>
            <p:cNvGrpSpPr/>
            <p:nvPr/>
          </p:nvGrpSpPr>
          <p:grpSpPr>
            <a:xfrm>
              <a:off x="1123868" y="3159895"/>
              <a:ext cx="1335314" cy="1297749"/>
              <a:chOff x="7891707" y="3788113"/>
              <a:chExt cx="1984486" cy="1951007"/>
            </a:xfrm>
          </p:grpSpPr>
          <p:pic>
            <p:nvPicPr>
              <p:cNvPr id="50" name="Picture 49" descr="Office building icon | Flickr - Photo Sharing!"/>
              <p:cNvPicPr>
                <a:picLocks noChangeAspect="1"/>
              </p:cNvPicPr>
              <p:nvPr/>
            </p:nvPicPr>
            <p:blipFill rotWithShape="1">
              <a:blip r:embed="rId6" cstate="print">
                <a:extLst>
                  <a:ext uri="{28A0092B-C50C-407E-A947-70E740481C1C}">
                    <a14:useLocalDpi xmlns:a14="http://schemas.microsoft.com/office/drawing/2010/main" val="0"/>
                  </a:ext>
                </a:extLst>
              </a:blip>
              <a:srcRect l="-1" t="-2" r="-18152" b="-14215"/>
              <a:stretch/>
            </p:blipFill>
            <p:spPr>
              <a:xfrm>
                <a:off x="7891707" y="3788113"/>
                <a:ext cx="1984486" cy="195100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1" name="Picture 50" descr="File:Icon of three people in different shades of grey.svg - Wikimedia Commons"/>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06151" y="4449701"/>
                <a:ext cx="1105017" cy="1123836"/>
              </a:xfrm>
              <a:prstGeom prst="rect">
                <a:avLst/>
              </a:prstGeom>
            </p:spPr>
          </p:pic>
        </p:grpSp>
        <p:grpSp>
          <p:nvGrpSpPr>
            <p:cNvPr id="52" name="Group 51"/>
            <p:cNvGrpSpPr/>
            <p:nvPr/>
          </p:nvGrpSpPr>
          <p:grpSpPr>
            <a:xfrm>
              <a:off x="2450590" y="2291029"/>
              <a:ext cx="1361926" cy="1293698"/>
              <a:chOff x="3197978" y="3371458"/>
              <a:chExt cx="2883507" cy="2811628"/>
            </a:xfrm>
          </p:grpSpPr>
          <p:grpSp>
            <p:nvGrpSpPr>
              <p:cNvPr id="53" name="Group 52"/>
              <p:cNvGrpSpPr/>
              <p:nvPr/>
            </p:nvGrpSpPr>
            <p:grpSpPr>
              <a:xfrm>
                <a:off x="3197978" y="3371458"/>
                <a:ext cx="2883507" cy="2811628"/>
                <a:chOff x="1422400" y="3512457"/>
                <a:chExt cx="3077029" cy="2820740"/>
              </a:xfrm>
            </p:grpSpPr>
            <p:sp>
              <p:nvSpPr>
                <p:cNvPr id="55" name="Oval 54"/>
                <p:cNvSpPr/>
                <p:nvPr/>
              </p:nvSpPr>
              <p:spPr>
                <a:xfrm>
                  <a:off x="1422400" y="3512457"/>
                  <a:ext cx="3077029" cy="282074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6" name="Picture 55" descr="Icon Leader Leadership · Free image on Pixabay"/>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535969" y="4107955"/>
                  <a:ext cx="1656921" cy="1581911"/>
                </a:xfrm>
                <a:prstGeom prst="rect">
                  <a:avLst/>
                </a:prstGeom>
                <a:ln>
                  <a:noFill/>
                </a:ln>
                <a:effectLst>
                  <a:softEdge rad="112500"/>
                </a:effectLst>
              </p:spPr>
            </p:pic>
            <p:pic>
              <p:nvPicPr>
                <p:cNvPr id="57" name="Picture 56" descr="Bulletproof Home Defense: Tactics You Can Enact Now to Secure Your Safety"/>
                <p:cNvPicPr>
                  <a:picLocks noChangeAspect="1"/>
                </p:cNvPicPr>
                <p:nvPr/>
              </p:nvPicPr>
              <p:blipFill rotWithShape="1">
                <a:blip r:embed="rId9" cstate="print">
                  <a:extLst>
                    <a:ext uri="{28A0092B-C50C-407E-A947-70E740481C1C}">
                      <a14:useLocalDpi xmlns:a14="http://schemas.microsoft.com/office/drawing/2010/main"/>
                    </a:ext>
                  </a:extLst>
                </a:blip>
                <a:srcRect l="-12753" t="-28441" r="-12753" b="-28441"/>
                <a:stretch/>
              </p:blipFill>
              <p:spPr>
                <a:xfrm>
                  <a:off x="2963206" y="4176435"/>
                  <a:ext cx="1474474" cy="1361231"/>
                </a:xfrm>
                <a:prstGeom prst="rect">
                  <a:avLst/>
                </a:prstGeom>
                <a:ln>
                  <a:noFill/>
                </a:ln>
                <a:effectLst>
                  <a:outerShdw blurRad="292100" dist="139700" dir="2700000" algn="tl" rotWithShape="0">
                    <a:srgbClr val="333333">
                      <a:alpha val="65000"/>
                    </a:srgbClr>
                  </a:outerShdw>
                </a:effectLst>
              </p:spPr>
            </p:pic>
          </p:grpSp>
          <p:sp>
            <p:nvSpPr>
              <p:cNvPr id="54" name="&quot;No&quot; Symbol 53"/>
              <p:cNvSpPr/>
              <p:nvPr/>
            </p:nvSpPr>
            <p:spPr>
              <a:xfrm>
                <a:off x="4641878" y="4154126"/>
                <a:ext cx="1284787" cy="1304257"/>
              </a:xfrm>
              <a:prstGeom prst="noSmoking">
                <a:avLst>
                  <a:gd name="adj" fmla="val 381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59" name="Oval 58"/>
            <p:cNvSpPr/>
            <p:nvPr/>
          </p:nvSpPr>
          <p:spPr>
            <a:xfrm>
              <a:off x="1654220" y="4841623"/>
              <a:ext cx="1605966" cy="146957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latin typeface="Calibri" panose="020F0502020204030204" pitchFamily="34" charset="0"/>
                  <a:cs typeface="Calibri" panose="020F0502020204030204" pitchFamily="34" charset="0"/>
                </a:rPr>
                <a:t>Người</a:t>
              </a:r>
              <a:r>
                <a:rPr lang="en-US" dirty="0">
                  <a:solidFill>
                    <a:schemeClr val="tx1"/>
                  </a:solidFill>
                  <a:latin typeface="Calibri" panose="020F0502020204030204" pitchFamily="34" charset="0"/>
                  <a:cs typeface="Calibri" panose="020F0502020204030204" pitchFamily="34" charset="0"/>
                </a:rPr>
                <a:t> </a:t>
              </a:r>
              <a:r>
                <a:rPr lang="en-US" dirty="0" err="1">
                  <a:solidFill>
                    <a:schemeClr val="tx1"/>
                  </a:solidFill>
                  <a:latin typeface="Calibri" panose="020F0502020204030204" pitchFamily="34" charset="0"/>
                  <a:cs typeface="Calibri" panose="020F0502020204030204" pitchFamily="34" charset="0"/>
                </a:rPr>
                <a:t>Thanh</a:t>
              </a:r>
              <a:r>
                <a:rPr lang="en-US" dirty="0">
                  <a:solidFill>
                    <a:schemeClr val="tx1"/>
                  </a:solidFill>
                  <a:latin typeface="Calibri" panose="020F0502020204030204" pitchFamily="34" charset="0"/>
                  <a:cs typeface="Calibri" panose="020F0502020204030204" pitchFamily="34" charset="0"/>
                </a:rPr>
                <a:t> </a:t>
              </a:r>
              <a:r>
                <a:rPr lang="en-US" dirty="0" err="1">
                  <a:solidFill>
                    <a:schemeClr val="tx1"/>
                  </a:solidFill>
                  <a:latin typeface="Calibri" panose="020F0502020204030204" pitchFamily="34" charset="0"/>
                  <a:cs typeface="Calibri" panose="020F0502020204030204" pitchFamily="34" charset="0"/>
                </a:rPr>
                <a:t>toán</a:t>
              </a:r>
              <a:r>
                <a:rPr lang="en-US" dirty="0">
                  <a:solidFill>
                    <a:schemeClr val="tx1"/>
                  </a:solidFill>
                  <a:latin typeface="Calibri" panose="020F0502020204030204" pitchFamily="34" charset="0"/>
                  <a:cs typeface="Calibri" panose="020F0502020204030204" pitchFamily="34" charset="0"/>
                </a:rPr>
                <a:t> </a:t>
              </a:r>
              <a:r>
                <a:rPr lang="en-US" dirty="0" err="1">
                  <a:solidFill>
                    <a:schemeClr val="tx1"/>
                  </a:solidFill>
                  <a:latin typeface="Calibri" panose="020F0502020204030204" pitchFamily="34" charset="0"/>
                  <a:cs typeface="Calibri" panose="020F0502020204030204" pitchFamily="34" charset="0"/>
                </a:rPr>
                <a:t>Hoá</a:t>
              </a:r>
              <a:r>
                <a:rPr lang="en-US" dirty="0">
                  <a:solidFill>
                    <a:schemeClr val="tx1"/>
                  </a:solidFill>
                  <a:latin typeface="Calibri" panose="020F0502020204030204" pitchFamily="34" charset="0"/>
                  <a:cs typeface="Calibri" panose="020F0502020204030204" pitchFamily="34" charset="0"/>
                </a:rPr>
                <a:t> </a:t>
              </a:r>
              <a:r>
                <a:rPr lang="en-US" dirty="0" err="1">
                  <a:solidFill>
                    <a:schemeClr val="tx1"/>
                  </a:solidFill>
                  <a:latin typeface="Century Gothic" panose="020B0502020202020204" pitchFamily="34" charset="0"/>
                </a:rPr>
                <a:t>đơn</a:t>
              </a:r>
              <a:endParaRPr lang="en-US" dirty="0">
                <a:solidFill>
                  <a:schemeClr val="tx1"/>
                </a:solidFill>
                <a:latin typeface="Century Gothic" panose="020B0502020202020204" pitchFamily="34" charset="0"/>
              </a:endParaRPr>
            </a:p>
          </p:txBody>
        </p:sp>
        <p:sp>
          <p:nvSpPr>
            <p:cNvPr id="60" name="Oval 59"/>
            <p:cNvSpPr/>
            <p:nvPr/>
          </p:nvSpPr>
          <p:spPr>
            <a:xfrm>
              <a:off x="5122784" y="3727562"/>
              <a:ext cx="1611158" cy="1523542"/>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pPr algn="ctr"/>
              <a:r>
                <a:rPr lang="en-US" sz="1600" dirty="0" err="1">
                  <a:solidFill>
                    <a:schemeClr val="tx1"/>
                  </a:solidFill>
                  <a:latin typeface="Calibri" panose="020F0502020204030204" pitchFamily="34" charset="0"/>
                  <a:cs typeface="Calibri" panose="020F0502020204030204" pitchFamily="34" charset="0"/>
                </a:rPr>
                <a:t>Đồng</a:t>
              </a:r>
              <a:r>
                <a:rPr lang="en-US" sz="1600" dirty="0">
                  <a:solidFill>
                    <a:schemeClr val="tx1"/>
                  </a:solidFill>
                  <a:latin typeface="Calibri" panose="020F0502020204030204" pitchFamily="34" charset="0"/>
                  <a:cs typeface="Calibri" panose="020F0502020204030204" pitchFamily="34" charset="0"/>
                </a:rPr>
                <a:t> </a:t>
              </a:r>
              <a:r>
                <a:rPr lang="en-US" sz="1600" dirty="0" err="1">
                  <a:solidFill>
                    <a:schemeClr val="tx1"/>
                  </a:solidFill>
                  <a:latin typeface="Calibri" panose="020F0502020204030204" pitchFamily="34" charset="0"/>
                  <a:cs typeface="Calibri" panose="020F0502020204030204" pitchFamily="34" charset="0"/>
                </a:rPr>
                <a:t>Sở</a:t>
              </a:r>
              <a:r>
                <a:rPr lang="en-US" sz="1600" dirty="0">
                  <a:solidFill>
                    <a:schemeClr val="tx1"/>
                  </a:solidFill>
                  <a:latin typeface="Calibri" panose="020F0502020204030204" pitchFamily="34" charset="0"/>
                  <a:cs typeface="Calibri" panose="020F0502020204030204" pitchFamily="34" charset="0"/>
                </a:rPr>
                <a:t> </a:t>
              </a:r>
              <a:r>
                <a:rPr lang="en-US" sz="1600" dirty="0" err="1">
                  <a:solidFill>
                    <a:schemeClr val="tx1"/>
                  </a:solidFill>
                  <a:latin typeface="Calibri" panose="020F0502020204030204" pitchFamily="34" charset="0"/>
                  <a:cs typeface="Calibri" panose="020F0502020204030204" pitchFamily="34" charset="0"/>
                </a:rPr>
                <a:t>hữu</a:t>
              </a:r>
              <a:r>
                <a:rPr lang="en-US" sz="1600" dirty="0">
                  <a:solidFill>
                    <a:schemeClr val="tx1"/>
                  </a:solidFill>
                  <a:latin typeface="Calibri" panose="020F0502020204030204" pitchFamily="34" charset="0"/>
                  <a:cs typeface="Calibri" panose="020F0502020204030204" pitchFamily="34" charset="0"/>
                </a:rPr>
                <a:t> </a:t>
              </a:r>
            </a:p>
            <a:p>
              <a:pPr algn="ctr"/>
              <a:r>
                <a:rPr lang="en-US" sz="1600" dirty="0">
                  <a:solidFill>
                    <a:schemeClr val="tx1"/>
                  </a:solidFill>
                  <a:latin typeface="Calibri" panose="020F0502020204030204" pitchFamily="34" charset="0"/>
                  <a:cs typeface="Calibri" panose="020F0502020204030204" pitchFamily="34" charset="0"/>
                </a:rPr>
                <a:t>Lao </a:t>
              </a:r>
              <a:r>
                <a:rPr lang="en-US" sz="1600" dirty="0" err="1">
                  <a:solidFill>
                    <a:schemeClr val="tx1"/>
                  </a:solidFill>
                  <a:latin typeface="Calibri" panose="020F0502020204030204" pitchFamily="34" charset="0"/>
                  <a:cs typeface="Calibri" panose="020F0502020204030204" pitchFamily="34" charset="0"/>
                </a:rPr>
                <a:t>động</a:t>
              </a:r>
              <a:endParaRPr lang="en-US" dirty="0">
                <a:solidFill>
                  <a:schemeClr val="tx1"/>
                </a:solidFill>
                <a:latin typeface="Calibri" panose="020F0502020204030204" pitchFamily="34" charset="0"/>
                <a:cs typeface="Calibri" panose="020F0502020204030204" pitchFamily="34" charset="0"/>
              </a:endParaRPr>
            </a:p>
          </p:txBody>
        </p:sp>
        <p:sp>
          <p:nvSpPr>
            <p:cNvPr id="61" name="Oval 60"/>
            <p:cNvSpPr/>
            <p:nvPr/>
          </p:nvSpPr>
          <p:spPr>
            <a:xfrm>
              <a:off x="5858048" y="1716292"/>
              <a:ext cx="1525277" cy="1443603"/>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err="1">
                  <a:solidFill>
                    <a:schemeClr val="tx1"/>
                  </a:solidFill>
                  <a:latin typeface="Calibri" panose="020F0502020204030204" pitchFamily="34" charset="0"/>
                  <a:cs typeface="Calibri" panose="020F0502020204030204" pitchFamily="34" charset="0"/>
                </a:rPr>
                <a:t>Đồng</a:t>
              </a:r>
              <a:r>
                <a:rPr lang="en-US" sz="1600" dirty="0">
                  <a:solidFill>
                    <a:schemeClr val="tx1"/>
                  </a:solidFill>
                  <a:latin typeface="Calibri" panose="020F0502020204030204" pitchFamily="34" charset="0"/>
                  <a:cs typeface="Calibri" panose="020F0502020204030204" pitchFamily="34" charset="0"/>
                </a:rPr>
                <a:t> </a:t>
              </a:r>
              <a:r>
                <a:rPr lang="en-US" sz="1600" dirty="0" err="1">
                  <a:solidFill>
                    <a:schemeClr val="tx1"/>
                  </a:solidFill>
                  <a:latin typeface="Calibri" panose="020F0502020204030204" pitchFamily="34" charset="0"/>
                  <a:cs typeface="Calibri" panose="020F0502020204030204" pitchFamily="34" charset="0"/>
                </a:rPr>
                <a:t>Sở</a:t>
              </a:r>
              <a:r>
                <a:rPr lang="en-US" sz="1600" dirty="0">
                  <a:solidFill>
                    <a:schemeClr val="tx1"/>
                  </a:solidFill>
                  <a:latin typeface="Calibri" panose="020F0502020204030204" pitchFamily="34" charset="0"/>
                  <a:cs typeface="Calibri" panose="020F0502020204030204" pitchFamily="34" charset="0"/>
                </a:rPr>
                <a:t> </a:t>
              </a:r>
              <a:r>
                <a:rPr lang="en-US" sz="1600" dirty="0" err="1">
                  <a:solidFill>
                    <a:schemeClr val="tx1"/>
                  </a:solidFill>
                  <a:latin typeface="Calibri" panose="020F0502020204030204" pitchFamily="34" charset="0"/>
                  <a:cs typeface="Calibri" panose="020F0502020204030204" pitchFamily="34" charset="0"/>
                </a:rPr>
                <a:t>hữu</a:t>
              </a:r>
              <a:r>
                <a:rPr lang="en-US" sz="1600" dirty="0">
                  <a:solidFill>
                    <a:schemeClr val="tx1"/>
                  </a:solidFill>
                  <a:latin typeface="Calibri" panose="020F0502020204030204" pitchFamily="34" charset="0"/>
                  <a:cs typeface="Calibri" panose="020F0502020204030204" pitchFamily="34" charset="0"/>
                </a:rPr>
                <a:t> Lao </a:t>
              </a:r>
              <a:r>
                <a:rPr lang="en-US" sz="1600" dirty="0" err="1">
                  <a:solidFill>
                    <a:schemeClr val="tx1"/>
                  </a:solidFill>
                  <a:latin typeface="Calibri" panose="020F0502020204030204" pitchFamily="34" charset="0"/>
                  <a:cs typeface="Calibri" panose="020F0502020204030204" pitchFamily="34" charset="0"/>
                </a:rPr>
                <a:t>động</a:t>
              </a:r>
              <a:endParaRPr lang="en-US" sz="1600" dirty="0">
                <a:solidFill>
                  <a:schemeClr val="tx1"/>
                </a:solidFill>
                <a:latin typeface="Calibri" panose="020F0502020204030204" pitchFamily="34" charset="0"/>
                <a:cs typeface="Calibri" panose="020F0502020204030204" pitchFamily="34" charset="0"/>
              </a:endParaRPr>
            </a:p>
          </p:txBody>
        </p:sp>
      </p:grpSp>
      <p:sp>
        <p:nvSpPr>
          <p:cNvPr id="38" name="Donut 37">
            <a:extLst>
              <a:ext uri="{FF2B5EF4-FFF2-40B4-BE49-F238E27FC236}">
                <a16:creationId xmlns:a16="http://schemas.microsoft.com/office/drawing/2014/main" id="{5A9096C0-872D-504A-B3F8-1B42C12EEB41}"/>
              </a:ext>
            </a:extLst>
          </p:cNvPr>
          <p:cNvSpPr/>
          <p:nvPr/>
        </p:nvSpPr>
        <p:spPr>
          <a:xfrm>
            <a:off x="6075326" y="5316032"/>
            <a:ext cx="2393859" cy="1105505"/>
          </a:xfrm>
          <a:prstGeom prst="donut">
            <a:avLst>
              <a:gd name="adj" fmla="val 8173"/>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1" name="Donut 40">
            <a:extLst>
              <a:ext uri="{FF2B5EF4-FFF2-40B4-BE49-F238E27FC236}">
                <a16:creationId xmlns:a16="http://schemas.microsoft.com/office/drawing/2014/main" id="{DD333C83-8675-C643-B456-4FF6FB2ECDDC}"/>
              </a:ext>
            </a:extLst>
          </p:cNvPr>
          <p:cNvSpPr/>
          <p:nvPr/>
        </p:nvSpPr>
        <p:spPr>
          <a:xfrm>
            <a:off x="10418561" y="6005416"/>
            <a:ext cx="1256941" cy="603535"/>
          </a:xfrm>
          <a:prstGeom prst="donut">
            <a:avLst>
              <a:gd name="adj" fmla="val 8173"/>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2" name="Donut 61">
            <a:extLst>
              <a:ext uri="{FF2B5EF4-FFF2-40B4-BE49-F238E27FC236}">
                <a16:creationId xmlns:a16="http://schemas.microsoft.com/office/drawing/2014/main" id="{5A9096C0-872D-504A-B3F8-1B42C12EEB41}"/>
              </a:ext>
            </a:extLst>
          </p:cNvPr>
          <p:cNvSpPr/>
          <p:nvPr/>
        </p:nvSpPr>
        <p:spPr>
          <a:xfrm>
            <a:off x="8709816" y="6006585"/>
            <a:ext cx="937546" cy="521342"/>
          </a:xfrm>
          <a:prstGeom prst="donut">
            <a:avLst>
              <a:gd name="adj" fmla="val 8173"/>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39" name="Group 38"/>
          <p:cNvGrpSpPr/>
          <p:nvPr/>
        </p:nvGrpSpPr>
        <p:grpSpPr>
          <a:xfrm>
            <a:off x="3172112" y="1432734"/>
            <a:ext cx="1361926" cy="1293698"/>
            <a:chOff x="3197978" y="3371458"/>
            <a:chExt cx="2883507" cy="2811628"/>
          </a:xfrm>
        </p:grpSpPr>
        <p:grpSp>
          <p:nvGrpSpPr>
            <p:cNvPr id="42" name="Group 41"/>
            <p:cNvGrpSpPr/>
            <p:nvPr/>
          </p:nvGrpSpPr>
          <p:grpSpPr>
            <a:xfrm>
              <a:off x="3197978" y="3371458"/>
              <a:ext cx="2883507" cy="2811628"/>
              <a:chOff x="1422400" y="3512457"/>
              <a:chExt cx="3077029" cy="2820740"/>
            </a:xfrm>
          </p:grpSpPr>
          <p:sp>
            <p:nvSpPr>
              <p:cNvPr id="47" name="Oval 46"/>
              <p:cNvSpPr/>
              <p:nvPr/>
            </p:nvSpPr>
            <p:spPr>
              <a:xfrm>
                <a:off x="1422400" y="3512457"/>
                <a:ext cx="3077029" cy="282074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8" name="Picture 47" descr="Icon Leader Leadership · Free image on Pixabay"/>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535969" y="4107955"/>
                <a:ext cx="1656921" cy="1581911"/>
              </a:xfrm>
              <a:prstGeom prst="rect">
                <a:avLst/>
              </a:prstGeom>
              <a:ln>
                <a:noFill/>
              </a:ln>
              <a:effectLst>
                <a:softEdge rad="112500"/>
              </a:effectLst>
            </p:spPr>
          </p:pic>
          <p:pic>
            <p:nvPicPr>
              <p:cNvPr id="63" name="Picture 62" descr="Bulletproof Home Defense: Tactics You Can Enact Now to Secure Your Safety"/>
              <p:cNvPicPr>
                <a:picLocks noChangeAspect="1"/>
              </p:cNvPicPr>
              <p:nvPr/>
            </p:nvPicPr>
            <p:blipFill rotWithShape="1">
              <a:blip r:embed="rId9" cstate="print">
                <a:extLst>
                  <a:ext uri="{28A0092B-C50C-407E-A947-70E740481C1C}">
                    <a14:useLocalDpi xmlns:a14="http://schemas.microsoft.com/office/drawing/2010/main"/>
                  </a:ext>
                </a:extLst>
              </a:blip>
              <a:srcRect l="-12753" t="-28441" r="-12753" b="-28441"/>
              <a:stretch/>
            </p:blipFill>
            <p:spPr>
              <a:xfrm>
                <a:off x="2963206" y="4176435"/>
                <a:ext cx="1474474" cy="1361231"/>
              </a:xfrm>
              <a:prstGeom prst="rect">
                <a:avLst/>
              </a:prstGeom>
              <a:ln>
                <a:noFill/>
              </a:ln>
              <a:effectLst>
                <a:outerShdw blurRad="292100" dist="139700" dir="2700000" algn="tl" rotWithShape="0">
                  <a:srgbClr val="333333">
                    <a:alpha val="65000"/>
                  </a:srgbClr>
                </a:outerShdw>
              </a:effectLst>
            </p:spPr>
          </p:pic>
        </p:grpSp>
        <p:sp>
          <p:nvSpPr>
            <p:cNvPr id="46" name="&quot;No&quot; Symbol 45"/>
            <p:cNvSpPr/>
            <p:nvPr/>
          </p:nvSpPr>
          <p:spPr>
            <a:xfrm>
              <a:off x="4641878" y="4154126"/>
              <a:ext cx="1284787" cy="1304257"/>
            </a:xfrm>
            <a:prstGeom prst="noSmoking">
              <a:avLst>
                <a:gd name="adj" fmla="val 381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64" name="Donut 63">
            <a:extLst>
              <a:ext uri="{FF2B5EF4-FFF2-40B4-BE49-F238E27FC236}">
                <a16:creationId xmlns:a16="http://schemas.microsoft.com/office/drawing/2014/main" id="{EE0F96B6-365E-1A4F-868C-CA08F354BA58}"/>
              </a:ext>
            </a:extLst>
          </p:cNvPr>
          <p:cNvSpPr/>
          <p:nvPr/>
        </p:nvSpPr>
        <p:spPr>
          <a:xfrm>
            <a:off x="5082815" y="1606136"/>
            <a:ext cx="1877603" cy="1787101"/>
          </a:xfrm>
          <a:prstGeom prst="donut">
            <a:avLst>
              <a:gd name="adj" fmla="val 8173"/>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138185471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7344" y="1912091"/>
            <a:ext cx="6236987" cy="4736359"/>
          </a:xfrm>
          <a:prstGeom prst="rect">
            <a:avLst/>
          </a:prstGeom>
          <a:ln w="38100">
            <a:solidFill>
              <a:schemeClr val="tx1"/>
            </a:solidFill>
          </a:ln>
        </p:spPr>
      </p:pic>
      <p:sp>
        <p:nvSpPr>
          <p:cNvPr id="27" name="Text Placeholder 1">
            <a:extLst>
              <a:ext uri="{FF2B5EF4-FFF2-40B4-BE49-F238E27FC236}">
                <a16:creationId xmlns:a16="http://schemas.microsoft.com/office/drawing/2014/main" id="{7CCAE5B8-2EFF-C848-972C-F87BD2C551F6}"/>
              </a:ext>
            </a:extLst>
          </p:cNvPr>
          <p:cNvSpPr txBox="1">
            <a:spLocks/>
          </p:cNvSpPr>
          <p:nvPr/>
        </p:nvSpPr>
        <p:spPr>
          <a:xfrm>
            <a:off x="105673" y="100837"/>
            <a:ext cx="7342143" cy="8625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latin typeface="Calibri" panose="020F0502020204030204" pitchFamily="34" charset="0"/>
                <a:cs typeface="Calibri" panose="020F0502020204030204" pitchFamily="34" charset="0"/>
              </a:rPr>
              <a:t>THANH TOÁN DỊCH VỤ VÀ SỰ HỖ TRỢ</a:t>
            </a:r>
          </a:p>
        </p:txBody>
      </p:sp>
      <p:sp>
        <p:nvSpPr>
          <p:cNvPr id="29" name="Rectangle 28">
            <a:extLst>
              <a:ext uri="{FF2B5EF4-FFF2-40B4-BE49-F238E27FC236}">
                <a16:creationId xmlns:a16="http://schemas.microsoft.com/office/drawing/2014/main" id="{CE49A5DF-72AE-E748-A0A9-15A5E053D43D}"/>
              </a:ext>
            </a:extLst>
          </p:cNvPr>
          <p:cNvSpPr/>
          <p:nvPr/>
        </p:nvSpPr>
        <p:spPr>
          <a:xfrm>
            <a:off x="108235" y="580113"/>
            <a:ext cx="4293483" cy="466281"/>
          </a:xfrm>
          <a:prstGeom prst="rect">
            <a:avLst/>
          </a:prstGeom>
        </p:spPr>
        <p:txBody>
          <a:bodyPr wrap="none">
            <a:spAutoFit/>
          </a:bodyPr>
          <a:lstStyle/>
          <a:p>
            <a:pPr>
              <a:lnSpc>
                <a:spcPct val="90000"/>
              </a:lnSpc>
              <a:spcBef>
                <a:spcPct val="0"/>
              </a:spcBef>
            </a:pPr>
            <a:r>
              <a:rPr lang="en-US" sz="2700" b="1" dirty="0">
                <a:solidFill>
                  <a:schemeClr val="bg2">
                    <a:lumMod val="10000"/>
                  </a:schemeClr>
                </a:solidFill>
                <a:latin typeface="Calibri" panose="020F0502020204030204" pitchFamily="34" charset="0"/>
                <a:cs typeface="Calibri" panose="020F0502020204030204" pitchFamily="34" charset="0"/>
              </a:rPr>
              <a:t>DỊCH VỤ QUẢN LÝ TÀI CHÍNH</a:t>
            </a:r>
          </a:p>
        </p:txBody>
      </p:sp>
      <p:sp>
        <p:nvSpPr>
          <p:cNvPr id="45" name="TextBox 44">
            <a:extLst>
              <a:ext uri="{FF2B5EF4-FFF2-40B4-BE49-F238E27FC236}">
                <a16:creationId xmlns:a16="http://schemas.microsoft.com/office/drawing/2014/main" id="{7A56D8D8-69A4-5F45-A013-7FCF6FC63D93}"/>
              </a:ext>
            </a:extLst>
          </p:cNvPr>
          <p:cNvSpPr txBox="1"/>
          <p:nvPr/>
        </p:nvSpPr>
        <p:spPr>
          <a:xfrm>
            <a:off x="7447816" y="156584"/>
            <a:ext cx="4829829" cy="1685077"/>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11500" kern="1200" dirty="0">
                <a:solidFill>
                  <a:schemeClr val="accent5">
                    <a:lumMod val="50000"/>
                  </a:schemeClr>
                </a:solidFill>
                <a:effectLst>
                  <a:outerShdw blurRad="38100" dist="38100" dir="2700000" algn="tl">
                    <a:srgbClr val="000000">
                      <a:alpha val="43137"/>
                    </a:srgbClr>
                  </a:outerShdw>
                </a:effectLst>
                <a:latin typeface="Berlin Sans FB Demi" panose="020E0802020502020306" pitchFamily="34" charset="0"/>
                <a:ea typeface="+mj-ea"/>
                <a:cs typeface="+mj-cs"/>
              </a:rPr>
              <a:t>Sofia</a:t>
            </a:r>
            <a:r>
              <a:rPr lang="en-US" sz="2000" kern="1200" dirty="0">
                <a:solidFill>
                  <a:schemeClr val="accent5">
                    <a:lumMod val="50000"/>
                  </a:schemeClr>
                </a:solidFill>
                <a:effectLst>
                  <a:outerShdw blurRad="38100" dist="38100" dir="2700000" algn="tl">
                    <a:srgbClr val="000000">
                      <a:alpha val="43137"/>
                    </a:srgbClr>
                  </a:outerShdw>
                </a:effectLst>
                <a:latin typeface="Century Gothic" panose="020B0502020202020204" pitchFamily="34" charset="0"/>
                <a:ea typeface="+mj-ea"/>
                <a:cs typeface="+mj-cs"/>
              </a:rPr>
              <a:t> </a:t>
            </a:r>
          </a:p>
        </p:txBody>
      </p:sp>
      <p:sp>
        <p:nvSpPr>
          <p:cNvPr id="46" name="Donut 45"/>
          <p:cNvSpPr/>
          <p:nvPr/>
        </p:nvSpPr>
        <p:spPr>
          <a:xfrm>
            <a:off x="8473279" y="3317691"/>
            <a:ext cx="1126460" cy="665117"/>
          </a:xfrm>
          <a:prstGeom prst="donut">
            <a:avLst>
              <a:gd name="adj" fmla="val 10398"/>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7" name="Donut 46"/>
          <p:cNvSpPr/>
          <p:nvPr/>
        </p:nvSpPr>
        <p:spPr>
          <a:xfrm>
            <a:off x="5990057" y="3136890"/>
            <a:ext cx="2148473" cy="965427"/>
          </a:xfrm>
          <a:prstGeom prst="donut">
            <a:avLst>
              <a:gd name="adj" fmla="val 1240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8" name="Donut 47"/>
          <p:cNvSpPr/>
          <p:nvPr/>
        </p:nvSpPr>
        <p:spPr>
          <a:xfrm>
            <a:off x="10553700" y="3357149"/>
            <a:ext cx="907690" cy="631334"/>
          </a:xfrm>
          <a:prstGeom prst="donut">
            <a:avLst>
              <a:gd name="adj" fmla="val 8806"/>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3" name="Group 2"/>
          <p:cNvGrpSpPr/>
          <p:nvPr/>
        </p:nvGrpSpPr>
        <p:grpSpPr>
          <a:xfrm>
            <a:off x="4177900" y="4531616"/>
            <a:ext cx="1206102" cy="1239306"/>
            <a:chOff x="3449124" y="5087165"/>
            <a:chExt cx="1206102" cy="1239306"/>
          </a:xfrm>
        </p:grpSpPr>
        <p:sp>
          <p:nvSpPr>
            <p:cNvPr id="22" name="Oval 21">
              <a:extLst>
                <a:ext uri="{FF2B5EF4-FFF2-40B4-BE49-F238E27FC236}">
                  <a16:creationId xmlns:a16="http://schemas.microsoft.com/office/drawing/2014/main" id="{A88FE97F-6308-DF4A-AB4D-157B7063F56E}"/>
                </a:ext>
              </a:extLst>
            </p:cNvPr>
            <p:cNvSpPr/>
            <p:nvPr/>
          </p:nvSpPr>
          <p:spPr>
            <a:xfrm>
              <a:off x="3449124" y="5087165"/>
              <a:ext cx="1206102" cy="1239306"/>
            </a:xfrm>
            <a:prstGeom prst="ellipse">
              <a:avLst/>
            </a:prstGeom>
            <a:blipFill dpi="0" rotWithShape="1">
              <a:blip r:embed="rId4"/>
              <a:srcRect/>
              <a:stretch>
                <a:fillRect r="-80000" b="-6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5C8C71BD-D732-3443-9A26-476467A9EB0A}"/>
                </a:ext>
              </a:extLst>
            </p:cNvPr>
            <p:cNvSpPr txBox="1"/>
            <p:nvPr/>
          </p:nvSpPr>
          <p:spPr>
            <a:xfrm>
              <a:off x="3529263" y="5343364"/>
              <a:ext cx="988090" cy="701731"/>
            </a:xfrm>
            <a:prstGeom prst="rect">
              <a:avLst/>
            </a:prstGeom>
            <a:noFill/>
          </p:spPr>
          <p:txBody>
            <a:bodyPr wrap="square" rtlCol="0" anchor="ctr">
              <a:spAutoFit/>
            </a:bodyPr>
            <a:lstStyle/>
            <a:p>
              <a:pPr algn="ctr" defTabSz="914400" rtl="0" eaLnBrk="1" latinLnBrk="0" hangingPunct="1">
                <a:lnSpc>
                  <a:spcPct val="90000"/>
                </a:lnSpc>
                <a:spcBef>
                  <a:spcPct val="0"/>
                </a:spcBef>
                <a:buNone/>
              </a:pPr>
              <a:r>
                <a:rPr lang="en-US" sz="4400" kern="1200" dirty="0">
                  <a:effectLst>
                    <a:outerShdw blurRad="38100" dist="38100" dir="2700000" algn="tl">
                      <a:srgbClr val="000000">
                        <a:alpha val="43137"/>
                      </a:srgbClr>
                    </a:outerShdw>
                  </a:effectLst>
                  <a:latin typeface="Century Gothic" panose="020B0502020202020204" pitchFamily="34" charset="0"/>
                  <a:ea typeface="+mj-ea"/>
                  <a:cs typeface="+mj-cs"/>
                </a:rPr>
                <a:t>4-6</a:t>
              </a:r>
            </a:p>
          </p:txBody>
        </p:sp>
      </p:grpSp>
      <p:sp>
        <p:nvSpPr>
          <p:cNvPr id="33" name="Donut 32">
            <a:extLst>
              <a:ext uri="{FF2B5EF4-FFF2-40B4-BE49-F238E27FC236}">
                <a16:creationId xmlns:a16="http://schemas.microsoft.com/office/drawing/2014/main" id="{11C9B7CE-6EBD-5944-8360-0D4B745A8EF0}"/>
              </a:ext>
            </a:extLst>
          </p:cNvPr>
          <p:cNvSpPr/>
          <p:nvPr/>
        </p:nvSpPr>
        <p:spPr>
          <a:xfrm>
            <a:off x="3900007" y="4320650"/>
            <a:ext cx="1772059" cy="1709532"/>
          </a:xfrm>
          <a:prstGeom prst="donut">
            <a:avLst>
              <a:gd name="adj" fmla="val 526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4" name="Donut 33">
            <a:extLst>
              <a:ext uri="{FF2B5EF4-FFF2-40B4-BE49-F238E27FC236}">
                <a16:creationId xmlns:a16="http://schemas.microsoft.com/office/drawing/2014/main" id="{F892FA33-75B4-5C4C-992C-F5991A44D772}"/>
              </a:ext>
            </a:extLst>
          </p:cNvPr>
          <p:cNvSpPr/>
          <p:nvPr/>
        </p:nvSpPr>
        <p:spPr>
          <a:xfrm>
            <a:off x="2072679" y="4055032"/>
            <a:ext cx="1686817" cy="1572394"/>
          </a:xfrm>
          <a:prstGeom prst="donut">
            <a:avLst>
              <a:gd name="adj" fmla="val 526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5" name="Donut 34">
            <a:extLst>
              <a:ext uri="{FF2B5EF4-FFF2-40B4-BE49-F238E27FC236}">
                <a16:creationId xmlns:a16="http://schemas.microsoft.com/office/drawing/2014/main" id="{966D532D-9D2F-5545-86CA-F26A05105EC2}"/>
              </a:ext>
            </a:extLst>
          </p:cNvPr>
          <p:cNvSpPr/>
          <p:nvPr/>
        </p:nvSpPr>
        <p:spPr>
          <a:xfrm>
            <a:off x="3943876" y="2465498"/>
            <a:ext cx="1744542" cy="1636819"/>
          </a:xfrm>
          <a:prstGeom prst="donut">
            <a:avLst>
              <a:gd name="adj" fmla="val 526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30" name="Group 29"/>
          <p:cNvGrpSpPr/>
          <p:nvPr/>
        </p:nvGrpSpPr>
        <p:grpSpPr>
          <a:xfrm>
            <a:off x="276219" y="1165949"/>
            <a:ext cx="5300036" cy="4357266"/>
            <a:chOff x="2379236" y="1213696"/>
            <a:chExt cx="6735493" cy="5067093"/>
          </a:xfrm>
        </p:grpSpPr>
        <p:sp>
          <p:nvSpPr>
            <p:cNvPr id="32" name="Oval 31"/>
            <p:cNvSpPr/>
            <p:nvPr/>
          </p:nvSpPr>
          <p:spPr>
            <a:xfrm>
              <a:off x="2379236" y="1213696"/>
              <a:ext cx="1665128" cy="1440409"/>
            </a:xfrm>
            <a:prstGeom prst="ellipse">
              <a:avLst/>
            </a:prstGeom>
            <a:blipFill dpi="0" rotWithShape="1">
              <a:blip r:embed="rId5"/>
              <a:srcRect/>
              <a:stretch>
                <a:fillRect l="-8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7200" b="1" dirty="0">
                <a:solidFill>
                  <a:schemeClr val="tx1"/>
                </a:solidFill>
                <a:effectLst>
                  <a:outerShdw blurRad="38100" dist="38100" dir="2700000" algn="tl">
                    <a:srgbClr val="000000">
                      <a:alpha val="43137"/>
                    </a:srgbClr>
                  </a:outerShdw>
                </a:effectLst>
                <a:latin typeface="Century Gothic" panose="020B0502020202020204" pitchFamily="34" charset="0"/>
              </a:endParaRPr>
            </a:p>
          </p:txBody>
        </p:sp>
        <p:cxnSp>
          <p:nvCxnSpPr>
            <p:cNvPr id="36" name="Straight Connector 35"/>
            <p:cNvCxnSpPr/>
            <p:nvPr/>
          </p:nvCxnSpPr>
          <p:spPr>
            <a:xfrm flipH="1" flipV="1">
              <a:off x="3523919" y="2769895"/>
              <a:ext cx="1853208" cy="2309886"/>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flipV="1">
              <a:off x="3927543" y="2317200"/>
              <a:ext cx="3470413" cy="974737"/>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sp>
          <p:nvSpPr>
            <p:cNvPr id="42" name="Oval 41"/>
            <p:cNvSpPr/>
            <p:nvPr/>
          </p:nvSpPr>
          <p:spPr>
            <a:xfrm>
              <a:off x="4801202" y="4722456"/>
              <a:ext cx="1934058" cy="1558333"/>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latin typeface="Calibri" panose="020F0502020204030204" pitchFamily="34" charset="0"/>
                  <a:cs typeface="Calibri" panose="020F0502020204030204" pitchFamily="34" charset="0"/>
                </a:rPr>
                <a:t>Người</a:t>
              </a:r>
              <a:r>
                <a:rPr lang="en-US" dirty="0">
                  <a:solidFill>
                    <a:schemeClr val="tx1"/>
                  </a:solidFill>
                  <a:latin typeface="Calibri" panose="020F0502020204030204" pitchFamily="34" charset="0"/>
                  <a:cs typeface="Calibri" panose="020F0502020204030204" pitchFamily="34" charset="0"/>
                </a:rPr>
                <a:t> </a:t>
              </a:r>
              <a:r>
                <a:rPr lang="en-US" dirty="0" err="1">
                  <a:solidFill>
                    <a:schemeClr val="tx1"/>
                  </a:solidFill>
                  <a:latin typeface="Calibri" panose="020F0502020204030204" pitchFamily="34" charset="0"/>
                  <a:cs typeface="Calibri" panose="020F0502020204030204" pitchFamily="34" charset="0"/>
                </a:rPr>
                <a:t>Thanh</a:t>
              </a:r>
              <a:r>
                <a:rPr lang="en-US" dirty="0">
                  <a:solidFill>
                    <a:schemeClr val="tx1"/>
                  </a:solidFill>
                  <a:latin typeface="Calibri" panose="020F0502020204030204" pitchFamily="34" charset="0"/>
                  <a:cs typeface="Calibri" panose="020F0502020204030204" pitchFamily="34" charset="0"/>
                </a:rPr>
                <a:t> </a:t>
              </a:r>
              <a:r>
                <a:rPr lang="en-US" dirty="0" err="1">
                  <a:solidFill>
                    <a:schemeClr val="tx1"/>
                  </a:solidFill>
                  <a:latin typeface="Calibri" panose="020F0502020204030204" pitchFamily="34" charset="0"/>
                  <a:cs typeface="Calibri" panose="020F0502020204030204" pitchFamily="34" charset="0"/>
                </a:rPr>
                <a:t>toán</a:t>
              </a:r>
              <a:r>
                <a:rPr lang="en-US" dirty="0">
                  <a:solidFill>
                    <a:schemeClr val="tx1"/>
                  </a:solidFill>
                  <a:latin typeface="Calibri" panose="020F0502020204030204" pitchFamily="34" charset="0"/>
                  <a:cs typeface="Calibri" panose="020F0502020204030204" pitchFamily="34" charset="0"/>
                </a:rPr>
                <a:t> </a:t>
              </a:r>
              <a:r>
                <a:rPr lang="en-US" dirty="0" err="1">
                  <a:solidFill>
                    <a:schemeClr val="tx1"/>
                  </a:solidFill>
                  <a:latin typeface="Calibri" panose="020F0502020204030204" pitchFamily="34" charset="0"/>
                  <a:cs typeface="Calibri" panose="020F0502020204030204" pitchFamily="34" charset="0"/>
                </a:rPr>
                <a:t>Hoá</a:t>
              </a:r>
              <a:r>
                <a:rPr lang="en-US" dirty="0">
                  <a:solidFill>
                    <a:schemeClr val="tx1"/>
                  </a:solidFill>
                  <a:latin typeface="Calibri" panose="020F0502020204030204" pitchFamily="34" charset="0"/>
                  <a:cs typeface="Calibri" panose="020F0502020204030204" pitchFamily="34" charset="0"/>
                </a:rPr>
                <a:t> </a:t>
              </a:r>
              <a:r>
                <a:rPr lang="en-US" dirty="0" err="1">
                  <a:solidFill>
                    <a:schemeClr val="tx1"/>
                  </a:solidFill>
                  <a:latin typeface="Century Gothic" panose="020B0502020202020204" pitchFamily="34" charset="0"/>
                </a:rPr>
                <a:t>đơn</a:t>
              </a:r>
              <a:endParaRPr lang="en-US" dirty="0">
                <a:solidFill>
                  <a:schemeClr val="tx1"/>
                </a:solidFill>
                <a:latin typeface="Century Gothic" panose="020B0502020202020204" pitchFamily="34" charset="0"/>
              </a:endParaRPr>
            </a:p>
          </p:txBody>
        </p:sp>
        <p:sp>
          <p:nvSpPr>
            <p:cNvPr id="43" name="Oval 42"/>
            <p:cNvSpPr/>
            <p:nvPr/>
          </p:nvSpPr>
          <p:spPr>
            <a:xfrm>
              <a:off x="7180671" y="2868546"/>
              <a:ext cx="1934058" cy="1558333"/>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latin typeface="Calibri" panose="020F0502020204030204" pitchFamily="34" charset="0"/>
                  <a:cs typeface="Calibri" panose="020F0502020204030204" pitchFamily="34" charset="0"/>
                </a:rPr>
                <a:t>Người</a:t>
              </a:r>
              <a:r>
                <a:rPr lang="en-US" dirty="0">
                  <a:solidFill>
                    <a:schemeClr val="tx1"/>
                  </a:solidFill>
                  <a:latin typeface="Calibri" panose="020F0502020204030204" pitchFamily="34" charset="0"/>
                  <a:cs typeface="Calibri" panose="020F0502020204030204" pitchFamily="34" charset="0"/>
                </a:rPr>
                <a:t> </a:t>
              </a:r>
              <a:r>
                <a:rPr lang="en-US" dirty="0" err="1">
                  <a:solidFill>
                    <a:schemeClr val="tx1"/>
                  </a:solidFill>
                  <a:latin typeface="Calibri" panose="020F0502020204030204" pitchFamily="34" charset="0"/>
                  <a:cs typeface="Calibri" panose="020F0502020204030204" pitchFamily="34" charset="0"/>
                </a:rPr>
                <a:t>Thanh</a:t>
              </a:r>
              <a:r>
                <a:rPr lang="en-US" dirty="0">
                  <a:solidFill>
                    <a:schemeClr val="tx1"/>
                  </a:solidFill>
                  <a:latin typeface="Calibri" panose="020F0502020204030204" pitchFamily="34" charset="0"/>
                  <a:cs typeface="Calibri" panose="020F0502020204030204" pitchFamily="34" charset="0"/>
                </a:rPr>
                <a:t> </a:t>
              </a:r>
              <a:r>
                <a:rPr lang="en-US" dirty="0" err="1">
                  <a:solidFill>
                    <a:schemeClr val="tx1"/>
                  </a:solidFill>
                  <a:latin typeface="Calibri" panose="020F0502020204030204" pitchFamily="34" charset="0"/>
                  <a:cs typeface="Calibri" panose="020F0502020204030204" pitchFamily="34" charset="0"/>
                </a:rPr>
                <a:t>toán</a:t>
              </a:r>
              <a:r>
                <a:rPr lang="en-US" dirty="0">
                  <a:solidFill>
                    <a:schemeClr val="tx1"/>
                  </a:solidFill>
                  <a:latin typeface="Calibri" panose="020F0502020204030204" pitchFamily="34" charset="0"/>
                  <a:cs typeface="Calibri" panose="020F0502020204030204" pitchFamily="34" charset="0"/>
                </a:rPr>
                <a:t> </a:t>
              </a:r>
              <a:r>
                <a:rPr lang="en-US" dirty="0" err="1">
                  <a:solidFill>
                    <a:schemeClr val="tx1"/>
                  </a:solidFill>
                  <a:latin typeface="Calibri" panose="020F0502020204030204" pitchFamily="34" charset="0"/>
                  <a:cs typeface="Calibri" panose="020F0502020204030204" pitchFamily="34" charset="0"/>
                </a:rPr>
                <a:t>Hoá</a:t>
              </a:r>
              <a:r>
                <a:rPr lang="en-US" dirty="0">
                  <a:solidFill>
                    <a:schemeClr val="tx1"/>
                  </a:solidFill>
                  <a:latin typeface="Calibri" panose="020F0502020204030204" pitchFamily="34" charset="0"/>
                  <a:cs typeface="Calibri" panose="020F0502020204030204" pitchFamily="34" charset="0"/>
                </a:rPr>
                <a:t> </a:t>
              </a:r>
              <a:r>
                <a:rPr lang="en-US" dirty="0" err="1">
                  <a:solidFill>
                    <a:schemeClr val="tx1"/>
                  </a:solidFill>
                  <a:latin typeface="Calibri" panose="020F0502020204030204" pitchFamily="34" charset="0"/>
                  <a:cs typeface="Calibri" panose="020F0502020204030204" pitchFamily="34" charset="0"/>
                </a:rPr>
                <a:t>đơn</a:t>
              </a:r>
              <a:endParaRPr lang="en-US" dirty="0">
                <a:solidFill>
                  <a:schemeClr val="tx1"/>
                </a:solidFill>
                <a:latin typeface="Calibri" panose="020F0502020204030204" pitchFamily="34" charset="0"/>
                <a:cs typeface="Calibri" panose="020F0502020204030204" pitchFamily="34" charset="0"/>
              </a:endParaRPr>
            </a:p>
          </p:txBody>
        </p:sp>
        <p:grpSp>
          <p:nvGrpSpPr>
            <p:cNvPr id="44" name="Group 43"/>
            <p:cNvGrpSpPr/>
            <p:nvPr/>
          </p:nvGrpSpPr>
          <p:grpSpPr>
            <a:xfrm>
              <a:off x="4905099" y="1930187"/>
              <a:ext cx="1710377" cy="1428017"/>
              <a:chOff x="3380331" y="2107621"/>
              <a:chExt cx="1984486" cy="1951007"/>
            </a:xfrm>
          </p:grpSpPr>
          <p:pic>
            <p:nvPicPr>
              <p:cNvPr id="53" name="Picture 52" descr="Office building icon | Flickr - Photo Sharing!"/>
              <p:cNvPicPr>
                <a:picLocks noChangeAspect="1"/>
              </p:cNvPicPr>
              <p:nvPr/>
            </p:nvPicPr>
            <p:blipFill rotWithShape="1">
              <a:blip r:embed="rId6" cstate="print">
                <a:extLst>
                  <a:ext uri="{28A0092B-C50C-407E-A947-70E740481C1C}">
                    <a14:useLocalDpi xmlns:a14="http://schemas.microsoft.com/office/drawing/2010/main" val="0"/>
                  </a:ext>
                </a:extLst>
              </a:blip>
              <a:srcRect l="-1" t="-2" r="-18152" b="-14215"/>
              <a:stretch/>
            </p:blipFill>
            <p:spPr>
              <a:xfrm>
                <a:off x="3380331" y="2107621"/>
                <a:ext cx="1984486" cy="1951007"/>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4" name="Picture 53" descr="File:Icon of three people in different shades of grey.svg - Wikimedia Commons"/>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30143" y="2734570"/>
                <a:ext cx="1105017" cy="1123836"/>
              </a:xfrm>
              <a:prstGeom prst="rect">
                <a:avLst/>
              </a:prstGeom>
            </p:spPr>
          </p:pic>
        </p:grpSp>
        <p:grpSp>
          <p:nvGrpSpPr>
            <p:cNvPr id="50" name="Group 49"/>
            <p:cNvGrpSpPr/>
            <p:nvPr/>
          </p:nvGrpSpPr>
          <p:grpSpPr>
            <a:xfrm>
              <a:off x="3368031" y="2981789"/>
              <a:ext cx="1710377" cy="1468365"/>
              <a:chOff x="2804093" y="3298862"/>
              <a:chExt cx="1371600" cy="1287250"/>
            </a:xfrm>
          </p:grpSpPr>
          <p:pic>
            <p:nvPicPr>
              <p:cNvPr id="51" name="Picture 50" descr="Icon Leader Leadership · Free image on Pixabay"/>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04093" y="3298862"/>
                <a:ext cx="1371600" cy="12872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2" name="&quot;No&quot; Symbol 51"/>
              <p:cNvSpPr/>
              <p:nvPr/>
            </p:nvSpPr>
            <p:spPr>
              <a:xfrm>
                <a:off x="2923928" y="3365877"/>
                <a:ext cx="1131930" cy="1128152"/>
              </a:xfrm>
              <a:prstGeom prst="noSmoking">
                <a:avLst>
                  <a:gd name="adj" fmla="val 437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spTree>
    <p:extLst>
      <p:ext uri="{BB962C8B-B14F-4D97-AF65-F5344CB8AC3E}">
        <p14:creationId xmlns:p14="http://schemas.microsoft.com/office/powerpoint/2010/main" val="268595187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8000" b="-8000"/>
          </a:stretch>
        </a:blipFill>
        <a:effectLst/>
      </p:bgPr>
    </p:bg>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id="{4C9BD6E4-CD8F-6C42-BAD6-ECE687605B9B}"/>
              </a:ext>
            </a:extLst>
          </p:cNvPr>
          <p:cNvSpPr txBox="1">
            <a:spLocks/>
          </p:cNvSpPr>
          <p:nvPr/>
        </p:nvSpPr>
        <p:spPr>
          <a:xfrm>
            <a:off x="105673" y="100837"/>
            <a:ext cx="7315035" cy="8625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latin typeface="Calibri" panose="020F0502020204030204" pitchFamily="34" charset="0"/>
                <a:cs typeface="Calibri" panose="020F0502020204030204" pitchFamily="34" charset="0"/>
              </a:rPr>
              <a:t>THANH TOÁN DỊCH VỤ VÀ SỰ HỖ TRỢ</a:t>
            </a:r>
          </a:p>
        </p:txBody>
      </p:sp>
      <p:sp>
        <p:nvSpPr>
          <p:cNvPr id="6" name="Isosceles Triangle 5"/>
          <p:cNvSpPr/>
          <p:nvPr/>
        </p:nvSpPr>
        <p:spPr>
          <a:xfrm rot="9220213">
            <a:off x="-601181" y="4082031"/>
            <a:ext cx="15108068" cy="6918578"/>
          </a:xfrm>
          <a:prstGeom prst="triangle">
            <a:avLst>
              <a:gd name="adj" fmla="val 22555"/>
            </a:avLst>
          </a:prstGeom>
          <a:solidFill>
            <a:schemeClr val="bg1">
              <a:lumMod val="65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DF0D6E2A-EFEF-A04D-94C3-255838FFCEFA}"/>
              </a:ext>
            </a:extLst>
          </p:cNvPr>
          <p:cNvSpPr txBox="1"/>
          <p:nvPr/>
        </p:nvSpPr>
        <p:spPr>
          <a:xfrm>
            <a:off x="0" y="610286"/>
            <a:ext cx="3833446" cy="466281"/>
          </a:xfrm>
          <a:prstGeom prst="rect">
            <a:avLst/>
          </a:prstGeom>
          <a:noFill/>
        </p:spPr>
        <p:txBody>
          <a:bodyPr wrap="square" rtlCol="0">
            <a:spAutoFit/>
          </a:bodyPr>
          <a:lstStyle/>
          <a:p>
            <a:pPr algn="r" defTabSz="914400" rtl="0" eaLnBrk="1" latinLnBrk="0" hangingPunct="1">
              <a:lnSpc>
                <a:spcPct val="90000"/>
              </a:lnSpc>
              <a:spcBef>
                <a:spcPct val="0"/>
              </a:spcBef>
              <a:buNone/>
            </a:pPr>
            <a:r>
              <a:rPr lang="en-US" sz="2700" b="1" kern="1200" dirty="0">
                <a:solidFill>
                  <a:schemeClr val="bg2">
                    <a:lumMod val="10000"/>
                  </a:schemeClr>
                </a:solidFill>
                <a:latin typeface="Calibri" panose="020F0502020204030204" pitchFamily="34" charset="0"/>
                <a:ea typeface="+mj-ea"/>
                <a:cs typeface="Calibri" panose="020F0502020204030204" pitchFamily="34" charset="0"/>
              </a:rPr>
              <a:t>NGÂN SÁCH CÁ NHÂN</a:t>
            </a:r>
          </a:p>
        </p:txBody>
      </p:sp>
      <p:sp>
        <p:nvSpPr>
          <p:cNvPr id="10" name="TextBox 9">
            <a:extLst>
              <a:ext uri="{FF2B5EF4-FFF2-40B4-BE49-F238E27FC236}">
                <a16:creationId xmlns:a16="http://schemas.microsoft.com/office/drawing/2014/main" id="{FD60D07C-AE66-5742-B7D2-221F610B5A95}"/>
              </a:ext>
            </a:extLst>
          </p:cNvPr>
          <p:cNvSpPr txBox="1"/>
          <p:nvPr/>
        </p:nvSpPr>
        <p:spPr>
          <a:xfrm>
            <a:off x="2822842" y="1333101"/>
            <a:ext cx="6480813" cy="547842"/>
          </a:xfrm>
          <a:prstGeom prst="rect">
            <a:avLst/>
          </a:prstGeom>
          <a:solidFill>
            <a:schemeClr val="bg1">
              <a:lumMod val="95000"/>
            </a:schemeClr>
          </a:solidFill>
        </p:spPr>
        <p:txBody>
          <a:bodyPr wrap="square" rtlCol="0">
            <a:spAutoFit/>
          </a:bodyPr>
          <a:lstStyle/>
          <a:p>
            <a:pPr algn="ctr" defTabSz="914400" rtl="0" eaLnBrk="1" latinLnBrk="0" hangingPunct="1">
              <a:lnSpc>
                <a:spcPct val="90000"/>
              </a:lnSpc>
              <a:spcBef>
                <a:spcPct val="0"/>
              </a:spcBef>
              <a:buNone/>
            </a:pPr>
            <a:r>
              <a:rPr lang="en-US" sz="3200" b="1" kern="1200" dirty="0">
                <a:latin typeface="Calibri" panose="020F0502020204030204" pitchFamily="34" charset="0"/>
                <a:ea typeface="+mj-ea"/>
                <a:cs typeface="Calibri" panose="020F0502020204030204" pitchFamily="34" charset="0"/>
              </a:rPr>
              <a:t>HOẠT ĐỘNG </a:t>
            </a:r>
            <a:r>
              <a:rPr lang="en-US" sz="3200" b="1" kern="1200" dirty="0" err="1">
                <a:latin typeface="Calibri" panose="020F0502020204030204" pitchFamily="34" charset="0"/>
                <a:ea typeface="+mj-ea"/>
                <a:cs typeface="Calibri" panose="020F0502020204030204" pitchFamily="34" charset="0"/>
              </a:rPr>
              <a:t>Thảo</a:t>
            </a:r>
            <a:r>
              <a:rPr lang="en-US" sz="3200" b="1" kern="1200" dirty="0">
                <a:latin typeface="Calibri" panose="020F0502020204030204" pitchFamily="34" charset="0"/>
                <a:ea typeface="+mj-ea"/>
                <a:cs typeface="Calibri" panose="020F0502020204030204" pitchFamily="34" charset="0"/>
              </a:rPr>
              <a:t> </a:t>
            </a:r>
            <a:r>
              <a:rPr lang="en-US" sz="3200" b="1" kern="1200" dirty="0" err="1">
                <a:latin typeface="Calibri" panose="020F0502020204030204" pitchFamily="34" charset="0"/>
                <a:ea typeface="+mj-ea"/>
                <a:cs typeface="Calibri" panose="020F0502020204030204" pitchFamily="34" charset="0"/>
              </a:rPr>
              <a:t>luận</a:t>
            </a:r>
            <a:r>
              <a:rPr lang="en-US" sz="3200" b="1" kern="1200" dirty="0">
                <a:latin typeface="Calibri" panose="020F0502020204030204" pitchFamily="34" charset="0"/>
                <a:ea typeface="+mj-ea"/>
                <a:cs typeface="Calibri" panose="020F0502020204030204" pitchFamily="34" charset="0"/>
              </a:rPr>
              <a:t> </a:t>
            </a:r>
            <a:r>
              <a:rPr lang="en-US" sz="3200" b="1" kern="1200" dirty="0" err="1">
                <a:latin typeface="Calibri" panose="020F0502020204030204" pitchFamily="34" charset="0"/>
                <a:ea typeface="+mj-ea"/>
                <a:cs typeface="Calibri" panose="020F0502020204030204" pitchFamily="34" charset="0"/>
              </a:rPr>
              <a:t>về</a:t>
            </a:r>
            <a:r>
              <a:rPr lang="en-US" sz="3200" b="1" kern="1200" dirty="0">
                <a:latin typeface="Calibri" panose="020F0502020204030204" pitchFamily="34" charset="0"/>
                <a:ea typeface="+mj-ea"/>
                <a:cs typeface="Calibri" panose="020F0502020204030204" pitchFamily="34" charset="0"/>
              </a:rPr>
              <a:t> FMS</a:t>
            </a:r>
          </a:p>
        </p:txBody>
      </p:sp>
      <p:sp>
        <p:nvSpPr>
          <p:cNvPr id="11" name="Rectangle 10">
            <a:extLst>
              <a:ext uri="{FF2B5EF4-FFF2-40B4-BE49-F238E27FC236}">
                <a16:creationId xmlns:a16="http://schemas.microsoft.com/office/drawing/2014/main" id="{A15455B2-E6F4-2E48-9636-7FE1E17B4F97}"/>
              </a:ext>
            </a:extLst>
          </p:cNvPr>
          <p:cNvSpPr/>
          <p:nvPr/>
        </p:nvSpPr>
        <p:spPr>
          <a:xfrm>
            <a:off x="2404122" y="2554515"/>
            <a:ext cx="7318255" cy="3875314"/>
          </a:xfrm>
          <a:prstGeom prst="rect">
            <a:avLst/>
          </a:prstGeom>
          <a:solidFill>
            <a:schemeClr val="bg2">
              <a:lumMod val="25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buFont typeface="+mj-lt"/>
              <a:buAutoNum type="arabicParenR"/>
            </a:pPr>
            <a:r>
              <a:rPr lang="en-US" sz="2400" b="1" dirty="0">
                <a:latin typeface="Calibri" panose="020F0502020204030204" pitchFamily="34" charset="0"/>
                <a:cs typeface="Calibri" panose="020F0502020204030204" pitchFamily="34" charset="0"/>
              </a:rPr>
              <a:t>XEM LẠI </a:t>
            </a:r>
            <a:r>
              <a:rPr lang="en-US" sz="2400" b="1" dirty="0" err="1">
                <a:latin typeface="Calibri" panose="020F0502020204030204" pitchFamily="34" charset="0"/>
                <a:cs typeface="Calibri" panose="020F0502020204030204" pitchFamily="34" charset="0"/>
              </a:rPr>
              <a:t>các</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dịch</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vụ</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trong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kế</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hoạch</a:t>
            </a:r>
            <a:r>
              <a:rPr lang="en-US" sz="2400" b="1" dirty="0">
                <a:latin typeface="Calibri" panose="020F0502020204030204" pitchFamily="34" charset="0"/>
                <a:cs typeface="Calibri" panose="020F0502020204030204" pitchFamily="34" charset="0"/>
              </a:rPr>
              <a:t> chi </a:t>
            </a:r>
            <a:r>
              <a:rPr lang="en-US" sz="2400" b="1" dirty="0" err="1">
                <a:latin typeface="Calibri" panose="020F0502020204030204" pitchFamily="34" charset="0"/>
                <a:cs typeface="Calibri" panose="020F0502020204030204" pitchFamily="34" charset="0"/>
              </a:rPr>
              <a:t>tiêu</a:t>
            </a:r>
            <a:r>
              <a:rPr lang="en-US" sz="2400" b="1" dirty="0">
                <a:latin typeface="Calibri" panose="020F0502020204030204" pitchFamily="34" charset="0"/>
                <a:cs typeface="Calibri" panose="020F0502020204030204" pitchFamily="34" charset="0"/>
              </a:rPr>
              <a:t>.</a:t>
            </a:r>
          </a:p>
          <a:p>
            <a:pPr marL="514350" indent="-514350">
              <a:buFont typeface="+mj-lt"/>
              <a:buAutoNum type="arabicParenR"/>
            </a:pPr>
            <a:endParaRPr lang="en-US" sz="2400" b="1" dirty="0">
              <a:latin typeface="Calibri" panose="020F0502020204030204" pitchFamily="34" charset="0"/>
              <a:cs typeface="Calibri" panose="020F0502020204030204" pitchFamily="34" charset="0"/>
            </a:endParaRPr>
          </a:p>
          <a:p>
            <a:pPr marL="514350" indent="-514350">
              <a:buFont typeface="+mj-lt"/>
              <a:buAutoNum type="arabicParenR"/>
            </a:pPr>
            <a:r>
              <a:rPr lang="en-US" sz="2400" b="1" dirty="0" err="1">
                <a:latin typeface="Calibri" panose="020F0502020204030204" pitchFamily="34" charset="0"/>
                <a:cs typeface="Calibri" panose="020F0502020204030204" pitchFamily="34" charset="0"/>
              </a:rPr>
              <a:t>Xác</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định</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liệu</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bạn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sẽ</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có</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nhân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viên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không</a:t>
            </a:r>
            <a:r>
              <a:rPr lang="en-US" sz="2400" b="1" dirty="0">
                <a:latin typeface="Calibri" panose="020F0502020204030204" pitchFamily="34" charset="0"/>
                <a:cs typeface="Calibri" panose="020F0502020204030204" pitchFamily="34" charset="0"/>
              </a:rPr>
              <a:t>?</a:t>
            </a:r>
          </a:p>
          <a:p>
            <a:pPr marL="514350" indent="-514350">
              <a:buFont typeface="+mj-lt"/>
              <a:buAutoNum type="arabicParenR"/>
            </a:pPr>
            <a:endParaRPr lang="en-US" sz="2400" b="1" dirty="0">
              <a:latin typeface="Calibri" panose="020F0502020204030204" pitchFamily="34" charset="0"/>
              <a:cs typeface="Calibri" panose="020F0502020204030204" pitchFamily="34" charset="0"/>
            </a:endParaRPr>
          </a:p>
          <a:p>
            <a:pPr marL="514350" indent="-514350">
              <a:buFont typeface="+mj-lt"/>
              <a:buAutoNum type="arabicParenR"/>
            </a:pPr>
            <a:r>
              <a:rPr lang="en-US" sz="2400" b="1" dirty="0" err="1">
                <a:latin typeface="Calibri" panose="020F0502020204030204" pitchFamily="34" charset="0"/>
                <a:cs typeface="Calibri" panose="020F0502020204030204" pitchFamily="34" charset="0"/>
              </a:rPr>
              <a:t>Xác</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định</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mối</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quan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hệ</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với</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nhân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viên</a:t>
            </a:r>
            <a:r>
              <a:rPr lang="en-US" sz="2400" b="1" dirty="0">
                <a:latin typeface="Calibri" panose="020F0502020204030204" pitchFamily="34" charset="0"/>
                <a:cs typeface="Calibri" panose="020F0502020204030204" pitchFamily="34" charset="0"/>
              </a:rPr>
              <a:t>? </a:t>
            </a:r>
          </a:p>
          <a:p>
            <a:pPr marL="514350" indent="-514350">
              <a:buFont typeface="+mj-lt"/>
              <a:buAutoNum type="arabicParenR"/>
            </a:pPr>
            <a:endParaRPr lang="en-US" sz="2400" b="1" dirty="0">
              <a:latin typeface="Calibri" panose="020F0502020204030204" pitchFamily="34" charset="0"/>
              <a:cs typeface="Calibri" panose="020F0502020204030204" pitchFamily="34" charset="0"/>
            </a:endParaRPr>
          </a:p>
          <a:p>
            <a:pPr marL="514350" indent="-514350">
              <a:buFont typeface="+mj-lt"/>
              <a:buAutoNum type="arabicParenR"/>
            </a:pPr>
            <a:r>
              <a:rPr lang="en-US" sz="2400" b="1" dirty="0" err="1">
                <a:latin typeface="Calibri" panose="020F0502020204030204" pitchFamily="34" charset="0"/>
                <a:cs typeface="Calibri" panose="020F0502020204030204" pitchFamily="34" charset="0"/>
              </a:rPr>
              <a:t>Bạn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có</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loại</a:t>
            </a:r>
            <a:r>
              <a:rPr lang="en-US" sz="2400" b="1" dirty="0">
                <a:latin typeface="Calibri" panose="020F0502020204030204" pitchFamily="34" charset="0"/>
                <a:cs typeface="Calibri" panose="020F0502020204030204" pitchFamily="34" charset="0"/>
              </a:rPr>
              <a:t> FMS </a:t>
            </a:r>
            <a:r>
              <a:rPr lang="en-US" sz="2400" b="1" dirty="0" err="1">
                <a:latin typeface="Calibri" panose="020F0502020204030204" pitchFamily="34" charset="0"/>
                <a:cs typeface="Calibri" panose="020F0502020204030204" pitchFamily="34" charset="0"/>
              </a:rPr>
              <a:t>nào</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Tại</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sao</a:t>
            </a:r>
            <a:r>
              <a:rPr lang="en-US" sz="2400" b="1" dirty="0">
                <a:latin typeface="Calibri" panose="020F0502020204030204" pitchFamily="34" charset="0"/>
                <a:cs typeface="Calibri" panose="020F0502020204030204" pitchFamily="34" charset="0"/>
              </a:rPr>
              <a:t>? </a:t>
            </a:r>
          </a:p>
          <a:p>
            <a:endParaRPr lang="en-US" sz="2400" dirty="0">
              <a:latin typeface="Century Gothic" panose="020B0502020202020204" pitchFamily="34" charset="0"/>
            </a:endParaRPr>
          </a:p>
        </p:txBody>
      </p:sp>
    </p:spTree>
    <p:extLst>
      <p:ext uri="{BB962C8B-B14F-4D97-AF65-F5344CB8AC3E}">
        <p14:creationId xmlns:p14="http://schemas.microsoft.com/office/powerpoint/2010/main" val="303174282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9000"/>
            <a:lum/>
          </a:blip>
          <a:srcRect/>
          <a:stretch>
            <a:fillRect t="11000" b="-50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C4303E8-7374-644C-864A-99402142FC34}"/>
              </a:ext>
            </a:extLst>
          </p:cNvPr>
          <p:cNvGrpSpPr/>
          <p:nvPr/>
        </p:nvGrpSpPr>
        <p:grpSpPr>
          <a:xfrm>
            <a:off x="1451114" y="1757681"/>
            <a:ext cx="9183756" cy="4404579"/>
            <a:chOff x="7440656" y="3299791"/>
            <a:chExt cx="3402433" cy="3710341"/>
          </a:xfrm>
        </p:grpSpPr>
        <p:grpSp>
          <p:nvGrpSpPr>
            <p:cNvPr id="7" name="Group 6">
              <a:extLst>
                <a:ext uri="{FF2B5EF4-FFF2-40B4-BE49-F238E27FC236}">
                  <a16:creationId xmlns:a16="http://schemas.microsoft.com/office/drawing/2014/main" id="{64FE8BC6-2DD4-CA48-82FD-223E9964A902}"/>
                </a:ext>
              </a:extLst>
            </p:cNvPr>
            <p:cNvGrpSpPr/>
            <p:nvPr/>
          </p:nvGrpSpPr>
          <p:grpSpPr>
            <a:xfrm>
              <a:off x="7440656" y="3299791"/>
              <a:ext cx="3402433" cy="3710341"/>
              <a:chOff x="1873590" y="3966472"/>
              <a:chExt cx="3402433" cy="3313195"/>
            </a:xfrm>
          </p:grpSpPr>
          <p:sp>
            <p:nvSpPr>
              <p:cNvPr id="10" name="Rectangle 9">
                <a:extLst>
                  <a:ext uri="{FF2B5EF4-FFF2-40B4-BE49-F238E27FC236}">
                    <a16:creationId xmlns:a16="http://schemas.microsoft.com/office/drawing/2014/main" id="{02433F78-0CAE-4349-B18F-2997B88E9667}"/>
                  </a:ext>
                </a:extLst>
              </p:cNvPr>
              <p:cNvSpPr/>
              <p:nvPr/>
            </p:nvSpPr>
            <p:spPr>
              <a:xfrm>
                <a:off x="1873590" y="3966472"/>
                <a:ext cx="3402433" cy="3313195"/>
              </a:xfrm>
              <a:prstGeom prst="rect">
                <a:avLst/>
              </a:prstGeom>
              <a:solidFill>
                <a:schemeClr val="tx1">
                  <a:lumMod val="75000"/>
                  <a:lumOff val="25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14E8E05B-5077-164F-A1E2-800A8C41689C}"/>
                  </a:ext>
                </a:extLst>
              </p:cNvPr>
              <p:cNvSpPr/>
              <p:nvPr/>
            </p:nvSpPr>
            <p:spPr>
              <a:xfrm>
                <a:off x="1937929" y="4130889"/>
                <a:ext cx="3229566" cy="2958539"/>
              </a:xfrm>
              <a:prstGeom prst="rect">
                <a:avLst/>
              </a:prstGeom>
              <a:solidFill>
                <a:schemeClr val="bg1">
                  <a:alpha val="6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TextBox 8">
              <a:extLst>
                <a:ext uri="{FF2B5EF4-FFF2-40B4-BE49-F238E27FC236}">
                  <a16:creationId xmlns:a16="http://schemas.microsoft.com/office/drawing/2014/main" id="{71D8DC6B-9CF3-1C48-B60B-32ABF3DB7AC9}"/>
                </a:ext>
              </a:extLst>
            </p:cNvPr>
            <p:cNvSpPr txBox="1"/>
            <p:nvPr/>
          </p:nvSpPr>
          <p:spPr>
            <a:xfrm>
              <a:off x="7625391" y="3627126"/>
              <a:ext cx="3109170" cy="3168226"/>
            </a:xfrm>
            <a:prstGeom prst="rect">
              <a:avLst/>
            </a:prstGeom>
            <a:noFill/>
          </p:spPr>
          <p:txBody>
            <a:bodyPr wrap="square" rtlCol="0">
              <a:spAutoFit/>
            </a:bodyPr>
            <a:lstStyle/>
            <a:p>
              <a:pPr algn="ctr"/>
              <a:r>
                <a:rPr lang="en-US" sz="3600" b="1" dirty="0">
                  <a:latin typeface="Calibri" panose="020F0502020204030204" pitchFamily="34" charset="0"/>
                  <a:cs typeface="Calibri" panose="020F0502020204030204" pitchFamily="34" charset="0"/>
                </a:rPr>
                <a:t>NHẮC LẠI VỀ FMS</a:t>
              </a:r>
            </a:p>
            <a:p>
              <a:pPr algn="ctr"/>
              <a:endParaRPr lang="en-US" sz="800" b="1" dirty="0">
                <a:latin typeface="Calibri" panose="020F0502020204030204" pitchFamily="34" charset="0"/>
                <a:cs typeface="Calibri" panose="020F0502020204030204" pitchFamily="34" charset="0"/>
              </a:endParaRPr>
            </a:p>
            <a:p>
              <a:pPr marL="342900" indent="-342900">
                <a:lnSpc>
                  <a:spcPct val="90000"/>
                </a:lnSpc>
                <a:spcBef>
                  <a:spcPct val="0"/>
                </a:spcBef>
                <a:buFont typeface="Wingdings" panose="05000000000000000000" pitchFamily="2" charset="2"/>
                <a:buChar char="ü"/>
              </a:pPr>
              <a:r>
                <a:rPr lang="en-US" sz="2400" dirty="0" err="1">
                  <a:solidFill>
                    <a:schemeClr val="tx2">
                      <a:lumMod val="50000"/>
                    </a:schemeClr>
                  </a:solidFill>
                  <a:latin typeface="Calibri" panose="020F0502020204030204" pitchFamily="34" charset="0"/>
                  <a:cs typeface="Calibri" panose="020F0502020204030204" pitchFamily="34" charset="0"/>
                </a:rPr>
                <a:t>Tổng</a:t>
              </a:r>
              <a:r>
                <a:rPr lang="en-US" sz="2400" dirty="0">
                  <a:solidFill>
                    <a:schemeClr val="tx2">
                      <a:lumMod val="50000"/>
                    </a:schemeClr>
                  </a:solidFill>
                  <a:latin typeface="Calibri" panose="020F0502020204030204" pitchFamily="34" charset="0"/>
                  <a:cs typeface="Calibri" panose="020F0502020204030204" pitchFamily="34" charset="0"/>
                </a:rPr>
                <a:t> </a:t>
              </a:r>
              <a:r>
                <a:rPr lang="en-US" sz="2400" dirty="0" err="1">
                  <a:solidFill>
                    <a:schemeClr val="tx2">
                      <a:lumMod val="50000"/>
                    </a:schemeClr>
                  </a:solidFill>
                  <a:latin typeface="Calibri" panose="020F0502020204030204" pitchFamily="34" charset="0"/>
                  <a:cs typeface="Calibri" panose="020F0502020204030204" pitchFamily="34" charset="0"/>
                </a:rPr>
                <a:t>quan</a:t>
              </a:r>
              <a:r>
                <a:rPr lang="en-US" sz="2400" dirty="0">
                  <a:solidFill>
                    <a:schemeClr val="tx2">
                      <a:lumMod val="50000"/>
                    </a:schemeClr>
                  </a:solidFill>
                  <a:latin typeface="Calibri" panose="020F0502020204030204" pitchFamily="34" charset="0"/>
                  <a:cs typeface="Calibri" panose="020F0502020204030204" pitchFamily="34" charset="0"/>
                </a:rPr>
                <a:t> </a:t>
              </a:r>
              <a:r>
                <a:rPr lang="en-US" sz="2400" dirty="0" err="1">
                  <a:solidFill>
                    <a:schemeClr val="tx2">
                      <a:lumMod val="50000"/>
                    </a:schemeClr>
                  </a:solidFill>
                  <a:latin typeface="Calibri" panose="020F0502020204030204" pitchFamily="34" charset="0"/>
                  <a:cs typeface="Calibri" panose="020F0502020204030204" pitchFamily="34" charset="0"/>
                </a:rPr>
                <a:t>về</a:t>
              </a:r>
              <a:r>
                <a:rPr lang="en-US" sz="2400" dirty="0">
                  <a:solidFill>
                    <a:schemeClr val="tx2">
                      <a:lumMod val="50000"/>
                    </a:schemeClr>
                  </a:solidFill>
                  <a:latin typeface="Calibri" panose="020F0502020204030204" pitchFamily="34" charset="0"/>
                  <a:cs typeface="Calibri" panose="020F0502020204030204" pitchFamily="34" charset="0"/>
                </a:rPr>
                <a:t> FMS </a:t>
              </a:r>
            </a:p>
            <a:p>
              <a:pPr>
                <a:lnSpc>
                  <a:spcPct val="90000"/>
                </a:lnSpc>
                <a:spcBef>
                  <a:spcPct val="0"/>
                </a:spcBef>
              </a:pPr>
              <a:endParaRPr lang="en-US" sz="2400" dirty="0">
                <a:solidFill>
                  <a:schemeClr val="tx2">
                    <a:lumMod val="50000"/>
                  </a:schemeClr>
                </a:solidFill>
                <a:latin typeface="Calibri" panose="020F0502020204030204" pitchFamily="34" charset="0"/>
                <a:cs typeface="Calibri" panose="020F0502020204030204" pitchFamily="34" charset="0"/>
              </a:endParaRPr>
            </a:p>
            <a:p>
              <a:pPr marL="342900" indent="-342900">
                <a:lnSpc>
                  <a:spcPct val="90000"/>
                </a:lnSpc>
                <a:spcBef>
                  <a:spcPct val="0"/>
                </a:spcBef>
                <a:buFont typeface="Wingdings" panose="05000000000000000000" pitchFamily="2" charset="2"/>
                <a:buChar char="ü"/>
              </a:pPr>
              <a:r>
                <a:rPr lang="en-US" sz="2400" dirty="0" err="1">
                  <a:solidFill>
                    <a:schemeClr val="tx2">
                      <a:lumMod val="50000"/>
                    </a:schemeClr>
                  </a:solidFill>
                  <a:latin typeface="Calibri" panose="020F0502020204030204" pitchFamily="34" charset="0"/>
                  <a:cs typeface="Calibri" panose="020F0502020204030204" pitchFamily="34" charset="0"/>
                </a:rPr>
                <a:t>Xác</a:t>
              </a:r>
              <a:r>
                <a:rPr lang="en-US" sz="2400" dirty="0">
                  <a:solidFill>
                    <a:schemeClr val="tx2">
                      <a:lumMod val="50000"/>
                    </a:schemeClr>
                  </a:solidFill>
                  <a:latin typeface="Calibri" panose="020F0502020204030204" pitchFamily="34" charset="0"/>
                  <a:cs typeface="Calibri" panose="020F0502020204030204" pitchFamily="34" charset="0"/>
                </a:rPr>
                <a:t> </a:t>
              </a:r>
              <a:r>
                <a:rPr lang="en-US" sz="2400" dirty="0" err="1">
                  <a:solidFill>
                    <a:schemeClr val="tx2">
                      <a:lumMod val="50000"/>
                    </a:schemeClr>
                  </a:solidFill>
                  <a:latin typeface="Calibri" panose="020F0502020204030204" pitchFamily="34" charset="0"/>
                  <a:cs typeface="Calibri" panose="020F0502020204030204" pitchFamily="34" charset="0"/>
                </a:rPr>
                <a:t>định</a:t>
              </a:r>
              <a:r>
                <a:rPr lang="en-US" sz="2400" dirty="0">
                  <a:solidFill>
                    <a:schemeClr val="tx2">
                      <a:lumMod val="50000"/>
                    </a:schemeClr>
                  </a:solidFill>
                  <a:latin typeface="Calibri" panose="020F0502020204030204" pitchFamily="34" charset="0"/>
                  <a:cs typeface="Calibri" panose="020F0502020204030204" pitchFamily="34" charset="0"/>
                </a:rPr>
                <a:t> </a:t>
              </a:r>
              <a:r>
                <a:rPr lang="en-US" sz="2400" dirty="0" err="1">
                  <a:solidFill>
                    <a:schemeClr val="tx2">
                      <a:lumMod val="50000"/>
                    </a:schemeClr>
                  </a:solidFill>
                  <a:latin typeface="Calibri" panose="020F0502020204030204" pitchFamily="34" charset="0"/>
                  <a:cs typeface="Calibri" panose="020F0502020204030204" pitchFamily="34" charset="0"/>
                </a:rPr>
                <a:t>mối</a:t>
              </a:r>
              <a:r>
                <a:rPr lang="en-US" sz="2400" dirty="0">
                  <a:solidFill>
                    <a:schemeClr val="tx2">
                      <a:lumMod val="50000"/>
                    </a:schemeClr>
                  </a:solidFill>
                  <a:latin typeface="Calibri" panose="020F0502020204030204" pitchFamily="34" charset="0"/>
                  <a:cs typeface="Calibri" panose="020F0502020204030204" pitchFamily="34" charset="0"/>
                </a:rPr>
                <a:t> </a:t>
              </a:r>
              <a:r>
                <a:rPr lang="en-US" sz="2400" dirty="0" err="1">
                  <a:solidFill>
                    <a:schemeClr val="tx2">
                      <a:lumMod val="50000"/>
                    </a:schemeClr>
                  </a:solidFill>
                  <a:latin typeface="Calibri" panose="020F0502020204030204" pitchFamily="34" charset="0"/>
                  <a:cs typeface="Calibri" panose="020F0502020204030204" pitchFamily="34" charset="0"/>
                </a:rPr>
                <a:t>quan</a:t>
              </a:r>
              <a:r>
                <a:rPr lang="en-US" sz="2400" dirty="0">
                  <a:solidFill>
                    <a:schemeClr val="tx2">
                      <a:lumMod val="50000"/>
                    </a:schemeClr>
                  </a:solidFill>
                  <a:latin typeface="Calibri" panose="020F0502020204030204" pitchFamily="34" charset="0"/>
                  <a:cs typeface="Calibri" panose="020F0502020204030204" pitchFamily="34" charset="0"/>
                </a:rPr>
                <a:t> </a:t>
              </a:r>
              <a:r>
                <a:rPr lang="en-US" sz="2400" dirty="0" err="1">
                  <a:solidFill>
                    <a:schemeClr val="tx2">
                      <a:lumMod val="50000"/>
                    </a:schemeClr>
                  </a:solidFill>
                  <a:latin typeface="Calibri" panose="020F0502020204030204" pitchFamily="34" charset="0"/>
                  <a:cs typeface="Calibri" panose="020F0502020204030204" pitchFamily="34" charset="0"/>
                </a:rPr>
                <a:t>hệ</a:t>
              </a:r>
              <a:r>
                <a:rPr lang="en-US" sz="2400" dirty="0">
                  <a:solidFill>
                    <a:schemeClr val="tx2">
                      <a:lumMod val="50000"/>
                    </a:schemeClr>
                  </a:solidFill>
                  <a:latin typeface="Calibri" panose="020F0502020204030204" pitchFamily="34" charset="0"/>
                  <a:cs typeface="Calibri" panose="020F0502020204030204" pitchFamily="34" charset="0"/>
                </a:rPr>
                <a:t> </a:t>
              </a:r>
              <a:r>
                <a:rPr lang="en-US" sz="2400" dirty="0" err="1">
                  <a:solidFill>
                    <a:schemeClr val="tx2">
                      <a:lumMod val="50000"/>
                    </a:schemeClr>
                  </a:solidFill>
                  <a:latin typeface="Calibri" panose="020F0502020204030204" pitchFamily="34" charset="0"/>
                  <a:cs typeface="Calibri" panose="020F0502020204030204" pitchFamily="34" charset="0"/>
                </a:rPr>
                <a:t>với</a:t>
              </a:r>
              <a:r>
                <a:rPr lang="en-US" sz="2400" dirty="0">
                  <a:solidFill>
                    <a:schemeClr val="tx2">
                      <a:lumMod val="50000"/>
                    </a:schemeClr>
                  </a:solidFill>
                  <a:latin typeface="Calibri" panose="020F0502020204030204" pitchFamily="34" charset="0"/>
                  <a:cs typeface="Calibri" panose="020F0502020204030204" pitchFamily="34" charset="0"/>
                </a:rPr>
                <a:t> FMS </a:t>
              </a:r>
              <a:r>
                <a:rPr lang="en-US" sz="2400" dirty="0" err="1">
                  <a:solidFill>
                    <a:schemeClr val="tx2">
                      <a:lumMod val="50000"/>
                    </a:schemeClr>
                  </a:solidFill>
                  <a:latin typeface="Calibri" panose="020F0502020204030204" pitchFamily="34" charset="0"/>
                  <a:cs typeface="Calibri" panose="020F0502020204030204" pitchFamily="34" charset="0"/>
                </a:rPr>
                <a:t>của</a:t>
              </a:r>
              <a:r>
                <a:rPr lang="en-US" sz="2400" dirty="0">
                  <a:solidFill>
                    <a:schemeClr val="tx2">
                      <a:lumMod val="50000"/>
                    </a:schemeClr>
                  </a:solidFill>
                  <a:latin typeface="Calibri" panose="020F0502020204030204" pitchFamily="34" charset="0"/>
                  <a:cs typeface="Calibri" panose="020F0502020204030204" pitchFamily="34" charset="0"/>
                </a:rPr>
                <a:t> </a:t>
              </a:r>
              <a:r>
                <a:rPr lang="en-US" sz="2400" dirty="0" err="1">
                  <a:solidFill>
                    <a:schemeClr val="tx2">
                      <a:lumMod val="50000"/>
                    </a:schemeClr>
                  </a:solidFill>
                  <a:latin typeface="Calibri" panose="020F0502020204030204" pitchFamily="34" charset="0"/>
                  <a:cs typeface="Calibri" panose="020F0502020204030204" pitchFamily="34" charset="0"/>
                </a:rPr>
                <a:t>bạn</a:t>
              </a:r>
              <a:endParaRPr lang="en-US" sz="2400" dirty="0">
                <a:solidFill>
                  <a:schemeClr val="tx2">
                    <a:lumMod val="50000"/>
                  </a:schemeClr>
                </a:solidFill>
                <a:latin typeface="Calibri" panose="020F0502020204030204" pitchFamily="34" charset="0"/>
                <a:cs typeface="Calibri" panose="020F0502020204030204" pitchFamily="34" charset="0"/>
              </a:endParaRPr>
            </a:p>
            <a:p>
              <a:pPr>
                <a:lnSpc>
                  <a:spcPct val="90000"/>
                </a:lnSpc>
                <a:spcBef>
                  <a:spcPct val="0"/>
                </a:spcBef>
              </a:pPr>
              <a:endParaRPr lang="en-US" sz="2400" dirty="0">
                <a:solidFill>
                  <a:schemeClr val="tx2">
                    <a:lumMod val="50000"/>
                  </a:schemeClr>
                </a:solidFill>
                <a:latin typeface="Calibri" panose="020F0502020204030204" pitchFamily="34" charset="0"/>
                <a:cs typeface="Calibri" panose="020F0502020204030204" pitchFamily="34" charset="0"/>
              </a:endParaRPr>
            </a:p>
            <a:p>
              <a:pPr marL="342900" indent="-342900">
                <a:lnSpc>
                  <a:spcPct val="90000"/>
                </a:lnSpc>
                <a:spcBef>
                  <a:spcPct val="0"/>
                </a:spcBef>
                <a:buFont typeface="Wingdings" panose="05000000000000000000" pitchFamily="2" charset="2"/>
                <a:buChar char="ü"/>
              </a:pPr>
              <a:r>
                <a:rPr lang="en-US" sz="2400" dirty="0">
                  <a:solidFill>
                    <a:schemeClr val="tx2">
                      <a:lumMod val="50000"/>
                    </a:schemeClr>
                  </a:solidFill>
                  <a:latin typeface="Calibri" panose="020F0502020204030204" pitchFamily="34" charset="0"/>
                  <a:cs typeface="Calibri" panose="020F0502020204030204" pitchFamily="34" charset="0"/>
                </a:rPr>
                <a:t>3 </a:t>
              </a:r>
              <a:r>
                <a:rPr lang="en-US" sz="2400" dirty="0" err="1">
                  <a:solidFill>
                    <a:schemeClr val="tx2">
                      <a:lumMod val="50000"/>
                    </a:schemeClr>
                  </a:solidFill>
                  <a:latin typeface="Calibri" panose="020F0502020204030204" pitchFamily="34" charset="0"/>
                  <a:cs typeface="Calibri" panose="020F0502020204030204" pitchFamily="34" charset="0"/>
                </a:rPr>
                <a:t>mô</a:t>
              </a:r>
              <a:r>
                <a:rPr lang="en-US" sz="2400" dirty="0">
                  <a:solidFill>
                    <a:schemeClr val="tx2">
                      <a:lumMod val="50000"/>
                    </a:schemeClr>
                  </a:solidFill>
                  <a:latin typeface="Calibri" panose="020F0502020204030204" pitchFamily="34" charset="0"/>
                  <a:cs typeface="Calibri" panose="020F0502020204030204" pitchFamily="34" charset="0"/>
                </a:rPr>
                <a:t> </a:t>
              </a:r>
              <a:r>
                <a:rPr lang="en-US" sz="2400" dirty="0" err="1">
                  <a:solidFill>
                    <a:schemeClr val="tx2">
                      <a:lumMod val="50000"/>
                    </a:schemeClr>
                  </a:solidFill>
                  <a:latin typeface="Calibri" panose="020F0502020204030204" pitchFamily="34" charset="0"/>
                  <a:cs typeface="Calibri" panose="020F0502020204030204" pitchFamily="34" charset="0"/>
                </a:rPr>
                <a:t>hình</a:t>
              </a:r>
              <a:endParaRPr lang="en-US" sz="2400" dirty="0">
                <a:solidFill>
                  <a:schemeClr val="tx2">
                    <a:lumMod val="50000"/>
                  </a:schemeClr>
                </a:solidFill>
                <a:latin typeface="Calibri" panose="020F0502020204030204" pitchFamily="34" charset="0"/>
                <a:cs typeface="Calibri" panose="020F0502020204030204" pitchFamily="34" charset="0"/>
              </a:endParaRPr>
            </a:p>
            <a:p>
              <a:pPr>
                <a:lnSpc>
                  <a:spcPct val="90000"/>
                </a:lnSpc>
                <a:spcBef>
                  <a:spcPct val="0"/>
                </a:spcBef>
              </a:pPr>
              <a:r>
                <a:rPr lang="en-US" sz="2400" dirty="0">
                  <a:solidFill>
                    <a:schemeClr val="tx2">
                      <a:lumMod val="50000"/>
                    </a:schemeClr>
                  </a:solidFill>
                  <a:latin typeface="Calibri" panose="020F0502020204030204" pitchFamily="34" charset="0"/>
                  <a:cs typeface="Calibri" panose="020F0502020204030204" pitchFamily="34" charset="0"/>
                </a:rPr>
                <a:t> </a:t>
              </a:r>
            </a:p>
            <a:p>
              <a:pPr marL="342900" indent="-342900">
                <a:lnSpc>
                  <a:spcPct val="90000"/>
                </a:lnSpc>
                <a:spcBef>
                  <a:spcPct val="0"/>
                </a:spcBef>
                <a:buFont typeface="Wingdings" panose="05000000000000000000" pitchFamily="2" charset="2"/>
                <a:buChar char="ü"/>
              </a:pPr>
              <a:r>
                <a:rPr lang="en-US" sz="2400" dirty="0">
                  <a:solidFill>
                    <a:schemeClr val="tx2">
                      <a:lumMod val="50000"/>
                    </a:schemeClr>
                  </a:solidFill>
                  <a:latin typeface="Calibri" panose="020F0502020204030204" pitchFamily="34" charset="0"/>
                  <a:cs typeface="Calibri" panose="020F0502020204030204" pitchFamily="34" charset="0"/>
                </a:rPr>
                <a:t>Chi </a:t>
              </a:r>
              <a:r>
                <a:rPr lang="en-US" sz="2400" dirty="0" err="1">
                  <a:solidFill>
                    <a:schemeClr val="tx2">
                      <a:lumMod val="50000"/>
                    </a:schemeClr>
                  </a:solidFill>
                  <a:latin typeface="Calibri" panose="020F0502020204030204" pitchFamily="34" charset="0"/>
                  <a:cs typeface="Calibri" panose="020F0502020204030204" pitchFamily="34" charset="0"/>
                </a:rPr>
                <a:t>phí</a:t>
              </a:r>
              <a:r>
                <a:rPr lang="en-US" sz="2400" dirty="0">
                  <a:solidFill>
                    <a:schemeClr val="tx2">
                      <a:lumMod val="50000"/>
                    </a:schemeClr>
                  </a:solidFill>
                  <a:latin typeface="Calibri" panose="020F0502020204030204" pitchFamily="34" charset="0"/>
                  <a:cs typeface="Calibri" panose="020F0502020204030204" pitchFamily="34" charset="0"/>
                </a:rPr>
                <a:t> FMS</a:t>
              </a:r>
            </a:p>
            <a:p>
              <a:pPr marL="342900" indent="-342900">
                <a:lnSpc>
                  <a:spcPct val="90000"/>
                </a:lnSpc>
                <a:spcBef>
                  <a:spcPct val="0"/>
                </a:spcBef>
                <a:buFont typeface="Wingdings" panose="05000000000000000000" pitchFamily="2" charset="2"/>
                <a:buChar char="ü"/>
              </a:pPr>
              <a:endParaRPr lang="en-US" sz="2400" dirty="0">
                <a:solidFill>
                  <a:schemeClr val="tx2">
                    <a:lumMod val="50000"/>
                  </a:schemeClr>
                </a:solidFill>
                <a:latin typeface="Calibri" panose="020F0502020204030204" pitchFamily="34" charset="0"/>
                <a:cs typeface="Calibri" panose="020F0502020204030204" pitchFamily="34" charset="0"/>
              </a:endParaRPr>
            </a:p>
            <a:p>
              <a:pPr marL="342900" indent="-342900">
                <a:lnSpc>
                  <a:spcPct val="90000"/>
                </a:lnSpc>
                <a:spcBef>
                  <a:spcPct val="0"/>
                </a:spcBef>
                <a:buFont typeface="Wingdings" panose="05000000000000000000" pitchFamily="2" charset="2"/>
                <a:buChar char="ü"/>
              </a:pPr>
              <a:r>
                <a:rPr lang="en-US" sz="2400" dirty="0" err="1">
                  <a:solidFill>
                    <a:schemeClr val="tx2">
                      <a:lumMod val="50000"/>
                    </a:schemeClr>
                  </a:solidFill>
                  <a:latin typeface="Calibri" panose="020F0502020204030204" pitchFamily="34" charset="0"/>
                  <a:cs typeface="Calibri" panose="020F0502020204030204" pitchFamily="34" charset="0"/>
                </a:rPr>
                <a:t>Ví</a:t>
              </a:r>
              <a:r>
                <a:rPr lang="en-US" sz="2400" dirty="0">
                  <a:solidFill>
                    <a:schemeClr val="tx2">
                      <a:lumMod val="50000"/>
                    </a:schemeClr>
                  </a:solidFill>
                  <a:latin typeface="Calibri" panose="020F0502020204030204" pitchFamily="34" charset="0"/>
                  <a:cs typeface="Calibri" panose="020F0502020204030204" pitchFamily="34" charset="0"/>
                </a:rPr>
                <a:t> </a:t>
              </a:r>
              <a:r>
                <a:rPr lang="en-US" sz="2400" dirty="0" err="1">
                  <a:solidFill>
                    <a:schemeClr val="tx2">
                      <a:lumMod val="50000"/>
                    </a:schemeClr>
                  </a:solidFill>
                  <a:latin typeface="Calibri" panose="020F0502020204030204" pitchFamily="34" charset="0"/>
                  <a:cs typeface="Calibri" panose="020F0502020204030204" pitchFamily="34" charset="0"/>
                </a:rPr>
                <a:t>dụ</a:t>
              </a:r>
              <a:r>
                <a:rPr lang="en-US" sz="2400" dirty="0">
                  <a:solidFill>
                    <a:schemeClr val="tx2">
                      <a:lumMod val="50000"/>
                    </a:schemeClr>
                  </a:solidFill>
                  <a:latin typeface="Calibri" panose="020F0502020204030204" pitchFamily="34" charset="0"/>
                  <a:cs typeface="Calibri" panose="020F0502020204030204" pitchFamily="34" charset="0"/>
                </a:rPr>
                <a:t> </a:t>
              </a:r>
              <a:r>
                <a:rPr lang="en-US" sz="2400" dirty="0" err="1">
                  <a:solidFill>
                    <a:schemeClr val="tx2">
                      <a:lumMod val="50000"/>
                    </a:schemeClr>
                  </a:solidFill>
                  <a:latin typeface="Calibri" panose="020F0502020204030204" pitchFamily="34" charset="0"/>
                  <a:cs typeface="Calibri" panose="020F0502020204030204" pitchFamily="34" charset="0"/>
                </a:rPr>
                <a:t>về</a:t>
              </a:r>
              <a:r>
                <a:rPr lang="en-US" sz="2400" dirty="0">
                  <a:solidFill>
                    <a:schemeClr val="tx2">
                      <a:lumMod val="50000"/>
                    </a:schemeClr>
                  </a:solidFill>
                  <a:latin typeface="Calibri" panose="020F0502020204030204" pitchFamily="34" charset="0"/>
                  <a:cs typeface="Calibri" panose="020F0502020204030204" pitchFamily="34" charset="0"/>
                </a:rPr>
                <a:t> Jason </a:t>
              </a:r>
              <a:r>
                <a:rPr lang="en-US" sz="2400" dirty="0" err="1">
                  <a:solidFill>
                    <a:schemeClr val="tx2">
                      <a:lumMod val="50000"/>
                    </a:schemeClr>
                  </a:solidFill>
                  <a:latin typeface="Calibri" panose="020F0502020204030204" pitchFamily="34" charset="0"/>
                  <a:cs typeface="Calibri" panose="020F0502020204030204" pitchFamily="34" charset="0"/>
                </a:rPr>
                <a:t>và</a:t>
              </a:r>
              <a:r>
                <a:rPr lang="en-US" sz="2400" dirty="0">
                  <a:solidFill>
                    <a:schemeClr val="tx2">
                      <a:lumMod val="50000"/>
                    </a:schemeClr>
                  </a:solidFill>
                  <a:latin typeface="Calibri" panose="020F0502020204030204" pitchFamily="34" charset="0"/>
                  <a:cs typeface="Calibri" panose="020F0502020204030204" pitchFamily="34" charset="0"/>
                </a:rPr>
                <a:t> Sofia</a:t>
              </a:r>
              <a:endParaRPr lang="en-US" dirty="0">
                <a:latin typeface="Calibri" panose="020F0502020204030204" pitchFamily="34" charset="0"/>
                <a:cs typeface="Calibri" panose="020F0502020204030204" pitchFamily="34" charset="0"/>
              </a:endParaRPr>
            </a:p>
          </p:txBody>
        </p:sp>
      </p:grpSp>
      <p:sp>
        <p:nvSpPr>
          <p:cNvPr id="12" name="Text Placeholder 1">
            <a:extLst>
              <a:ext uri="{FF2B5EF4-FFF2-40B4-BE49-F238E27FC236}">
                <a16:creationId xmlns:a16="http://schemas.microsoft.com/office/drawing/2014/main" id="{4C9BD6E4-CD8F-6C42-BAD6-ECE687605B9B}"/>
              </a:ext>
            </a:extLst>
          </p:cNvPr>
          <p:cNvSpPr txBox="1">
            <a:spLocks/>
          </p:cNvSpPr>
          <p:nvPr/>
        </p:nvSpPr>
        <p:spPr>
          <a:xfrm>
            <a:off x="105673" y="100837"/>
            <a:ext cx="7442991" cy="8625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latin typeface="Calibri" panose="020F0502020204030204" pitchFamily="34" charset="0"/>
                <a:cs typeface="Calibri" panose="020F0502020204030204" pitchFamily="34" charset="0"/>
              </a:rPr>
              <a:t>THANH TOÁN DỊCH VỤ VÀ SỰ HỖ TRỢ</a:t>
            </a:r>
          </a:p>
        </p:txBody>
      </p:sp>
      <p:sp>
        <p:nvSpPr>
          <p:cNvPr id="13" name="TextBox 12">
            <a:extLst>
              <a:ext uri="{FF2B5EF4-FFF2-40B4-BE49-F238E27FC236}">
                <a16:creationId xmlns:a16="http://schemas.microsoft.com/office/drawing/2014/main" id="{3C0E284A-4D29-6940-85B4-E75F1ED7B197}"/>
              </a:ext>
            </a:extLst>
          </p:cNvPr>
          <p:cNvSpPr txBox="1"/>
          <p:nvPr/>
        </p:nvSpPr>
        <p:spPr>
          <a:xfrm>
            <a:off x="105673" y="589468"/>
            <a:ext cx="3529264" cy="480131"/>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dirty="0">
                <a:solidFill>
                  <a:schemeClr val="bg2">
                    <a:lumMod val="10000"/>
                  </a:schemeClr>
                </a:solidFill>
                <a:latin typeface="Calibri" panose="020F0502020204030204" pitchFamily="34" charset="0"/>
                <a:ea typeface="+mj-ea"/>
                <a:cs typeface="Calibri" panose="020F0502020204030204" pitchFamily="34" charset="0"/>
              </a:rPr>
              <a:t>NHẮC LẠI</a:t>
            </a:r>
            <a:endParaRPr lang="en-US" sz="2700" b="1" kern="1200" dirty="0">
              <a:solidFill>
                <a:schemeClr val="bg2">
                  <a:lumMod val="10000"/>
                </a:schemeClr>
              </a:solidFill>
              <a:latin typeface="Calibri" panose="020F0502020204030204" pitchFamily="34" charset="0"/>
              <a:ea typeface="+mj-ea"/>
              <a:cs typeface="Calibri" panose="020F0502020204030204" pitchFamily="34" charset="0"/>
            </a:endParaRPr>
          </a:p>
        </p:txBody>
      </p:sp>
    </p:spTree>
    <p:extLst>
      <p:ext uri="{BB962C8B-B14F-4D97-AF65-F5344CB8AC3E}">
        <p14:creationId xmlns:p14="http://schemas.microsoft.com/office/powerpoint/2010/main" val="330353624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49442" y="994167"/>
            <a:ext cx="5899998" cy="1460500"/>
          </a:xfrm>
        </p:spPr>
        <p:txBody>
          <a:bodyPr>
            <a:noAutofit/>
          </a:bodyPr>
          <a:lstStyle/>
          <a:p>
            <a:r>
              <a:rPr lang="en-US" dirty="0">
                <a:latin typeface="Calibri" panose="020F0502020204030204" pitchFamily="34" charset="0"/>
                <a:cs typeface="Calibri" panose="020F0502020204030204" pitchFamily="34" charset="0"/>
              </a:rPr>
              <a:t>QUYỀN VÀ AN TOÀN CỦA BẠN</a:t>
            </a:r>
          </a:p>
        </p:txBody>
      </p:sp>
      <p:grpSp>
        <p:nvGrpSpPr>
          <p:cNvPr id="9" name="Group 8">
            <a:extLst>
              <a:ext uri="{FF2B5EF4-FFF2-40B4-BE49-F238E27FC236}">
                <a16:creationId xmlns:a16="http://schemas.microsoft.com/office/drawing/2014/main" id="{DA2DBE59-EB23-064E-85E6-1619FE741698}"/>
              </a:ext>
            </a:extLst>
          </p:cNvPr>
          <p:cNvGrpSpPr/>
          <p:nvPr/>
        </p:nvGrpSpPr>
        <p:grpSpPr>
          <a:xfrm>
            <a:off x="6949440" y="2454667"/>
            <a:ext cx="3579183" cy="4646092"/>
            <a:chOff x="7316332" y="2967282"/>
            <a:chExt cx="3579183" cy="4646092"/>
          </a:xfrm>
        </p:grpSpPr>
        <p:grpSp>
          <p:nvGrpSpPr>
            <p:cNvPr id="10" name="Group 9">
              <a:extLst>
                <a:ext uri="{FF2B5EF4-FFF2-40B4-BE49-F238E27FC236}">
                  <a16:creationId xmlns:a16="http://schemas.microsoft.com/office/drawing/2014/main" id="{D3EDC601-C722-5F47-AFAF-31CF2B7DD951}"/>
                </a:ext>
              </a:extLst>
            </p:cNvPr>
            <p:cNvGrpSpPr/>
            <p:nvPr/>
          </p:nvGrpSpPr>
          <p:grpSpPr>
            <a:xfrm>
              <a:off x="7316332" y="2967282"/>
              <a:ext cx="3579183" cy="4646092"/>
              <a:chOff x="1763121" y="3966472"/>
              <a:chExt cx="3579183" cy="4148786"/>
            </a:xfrm>
          </p:grpSpPr>
          <p:sp>
            <p:nvSpPr>
              <p:cNvPr id="13" name="Rectangle 12">
                <a:extLst>
                  <a:ext uri="{FF2B5EF4-FFF2-40B4-BE49-F238E27FC236}">
                    <a16:creationId xmlns:a16="http://schemas.microsoft.com/office/drawing/2014/main" id="{ED0A372D-28CD-304E-B40E-CA2FF67FCE9D}"/>
                  </a:ext>
                </a:extLst>
              </p:cNvPr>
              <p:cNvSpPr/>
              <p:nvPr/>
            </p:nvSpPr>
            <p:spPr>
              <a:xfrm>
                <a:off x="1763121" y="3966472"/>
                <a:ext cx="3579183" cy="4148786"/>
              </a:xfrm>
              <a:prstGeom prst="rect">
                <a:avLst/>
              </a:prstGeom>
              <a:solidFill>
                <a:schemeClr val="tx1">
                  <a:lumMod val="75000"/>
                  <a:lumOff val="2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696FD4E4-5AB9-F147-A2AE-D526242FCDE6}"/>
                  </a:ext>
                </a:extLst>
              </p:cNvPr>
              <p:cNvSpPr/>
              <p:nvPr/>
            </p:nvSpPr>
            <p:spPr>
              <a:xfrm>
                <a:off x="1907063" y="4049357"/>
                <a:ext cx="3291298" cy="3845895"/>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 name="TextBox 10">
              <a:extLst>
                <a:ext uri="{FF2B5EF4-FFF2-40B4-BE49-F238E27FC236}">
                  <a16:creationId xmlns:a16="http://schemas.microsoft.com/office/drawing/2014/main" id="{26B7E1CF-995D-9F48-BF93-1AB256D427EF}"/>
                </a:ext>
              </a:extLst>
            </p:cNvPr>
            <p:cNvSpPr txBox="1"/>
            <p:nvPr/>
          </p:nvSpPr>
          <p:spPr>
            <a:xfrm>
              <a:off x="7551338" y="4838955"/>
              <a:ext cx="3250567" cy="2114425"/>
            </a:xfrm>
            <a:prstGeom prst="rect">
              <a:avLst/>
            </a:prstGeom>
            <a:noFill/>
          </p:spPr>
          <p:txBody>
            <a:bodyPr wrap="square" rtlCol="0">
              <a:spAutoFit/>
            </a:bodyPr>
            <a:lstStyle/>
            <a:p>
              <a:pPr>
                <a:lnSpc>
                  <a:spcPct val="90000"/>
                </a:lnSpc>
                <a:spcBef>
                  <a:spcPct val="0"/>
                </a:spcBef>
              </a:pPr>
              <a:r>
                <a:rPr lang="en-US" b="1" dirty="0">
                  <a:solidFill>
                    <a:schemeClr val="accent5">
                      <a:lumMod val="50000"/>
                    </a:schemeClr>
                  </a:solidFill>
                  <a:latin typeface="Calibri" panose="020F0502020204030204" pitchFamily="34" charset="0"/>
                  <a:ea typeface="+mj-ea"/>
                  <a:cs typeface="Calibri" panose="020F0502020204030204" pitchFamily="34" charset="0"/>
                </a:rPr>
                <a:t>VAI TRÒ VÀ TRÁCH NHIỆM</a:t>
              </a:r>
            </a:p>
            <a:p>
              <a:pPr marL="342900" indent="-342900">
                <a:lnSpc>
                  <a:spcPct val="90000"/>
                </a:lnSpc>
                <a:spcBef>
                  <a:spcPct val="0"/>
                </a:spcBef>
                <a:buFont typeface="Wingdings" panose="05000000000000000000" pitchFamily="2" charset="2"/>
                <a:buChar char="ü"/>
              </a:pPr>
              <a:r>
                <a:rPr lang="en-US" dirty="0" err="1">
                  <a:solidFill>
                    <a:schemeClr val="accent5">
                      <a:lumMod val="50000"/>
                    </a:schemeClr>
                  </a:solidFill>
                  <a:latin typeface="Calibri" panose="020F0502020204030204" pitchFamily="34" charset="0"/>
                  <a:ea typeface="+mj-ea"/>
                  <a:cs typeface="Calibri" panose="020F0502020204030204" pitchFamily="34" charset="0"/>
                </a:rPr>
                <a:t>Bạn</a:t>
              </a:r>
              <a:r>
                <a:rPr lang="en-US" dirty="0">
                  <a:solidFill>
                    <a:schemeClr val="accent5">
                      <a:lumMod val="50000"/>
                    </a:schemeClr>
                  </a:solidFill>
                  <a:latin typeface="Calibri" panose="020F0502020204030204" pitchFamily="34" charset="0"/>
                  <a:ea typeface="+mj-ea"/>
                  <a:cs typeface="Calibri" panose="020F0502020204030204" pitchFamily="34" charset="0"/>
                </a:rPr>
                <a:t> </a:t>
              </a:r>
            </a:p>
            <a:p>
              <a:pPr marL="342900" indent="-342900">
                <a:lnSpc>
                  <a:spcPct val="90000"/>
                </a:lnSpc>
                <a:spcBef>
                  <a:spcPct val="0"/>
                </a:spcBef>
                <a:buFont typeface="Wingdings" panose="05000000000000000000" pitchFamily="2" charset="2"/>
                <a:buChar char="ü"/>
              </a:pPr>
              <a:r>
                <a:rPr lang="en-US" dirty="0" err="1">
                  <a:solidFill>
                    <a:schemeClr val="accent5">
                      <a:lumMod val="50000"/>
                    </a:schemeClr>
                  </a:solidFill>
                  <a:latin typeface="Calibri" panose="020F0502020204030204" pitchFamily="34" charset="0"/>
                  <a:ea typeface="+mj-ea"/>
                  <a:cs typeface="Calibri" panose="020F0502020204030204" pitchFamily="34" charset="0"/>
                </a:rPr>
                <a:t>Gia</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đình</a:t>
              </a:r>
              <a:r>
                <a:rPr lang="en-US" dirty="0">
                  <a:solidFill>
                    <a:schemeClr val="accent5">
                      <a:lumMod val="50000"/>
                    </a:schemeClr>
                  </a:solidFill>
                  <a:latin typeface="Calibri" panose="020F0502020204030204" pitchFamily="34" charset="0"/>
                  <a:ea typeface="+mj-ea"/>
                  <a:cs typeface="Calibri" panose="020F0502020204030204" pitchFamily="34" charset="0"/>
                </a:rPr>
                <a:t>/</a:t>
              </a:r>
              <a:r>
                <a:rPr lang="en-US" dirty="0" err="1">
                  <a:solidFill>
                    <a:schemeClr val="accent5">
                      <a:lumMod val="50000"/>
                    </a:schemeClr>
                  </a:solidFill>
                  <a:latin typeface="Calibri" panose="020F0502020204030204" pitchFamily="34" charset="0"/>
                  <a:ea typeface="+mj-ea"/>
                  <a:cs typeface="Calibri" panose="020F0502020204030204" pitchFamily="34" charset="0"/>
                </a:rPr>
                <a:t>Nhóm</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Hỗ</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trợ</a:t>
              </a:r>
              <a:endParaRPr lang="en-US" dirty="0">
                <a:solidFill>
                  <a:schemeClr val="accent5">
                    <a:lumMod val="50000"/>
                  </a:schemeClr>
                </a:solidFill>
                <a:latin typeface="Calibri" panose="020F0502020204030204" pitchFamily="34" charset="0"/>
                <a:ea typeface="+mj-ea"/>
                <a:cs typeface="Calibri" panose="020F0502020204030204" pitchFamily="34" charset="0"/>
              </a:endParaRPr>
            </a:p>
            <a:p>
              <a:pPr marL="342900" indent="-342900">
                <a:lnSpc>
                  <a:spcPct val="90000"/>
                </a:lnSpc>
                <a:spcBef>
                  <a:spcPct val="0"/>
                </a:spcBef>
                <a:buFont typeface="Wingdings" panose="05000000000000000000" pitchFamily="2" charset="2"/>
                <a:buChar char="ü"/>
              </a:pPr>
              <a:r>
                <a:rPr lang="en-US" dirty="0" err="1">
                  <a:solidFill>
                    <a:schemeClr val="accent5">
                      <a:lumMod val="50000"/>
                    </a:schemeClr>
                  </a:solidFill>
                  <a:latin typeface="Calibri" panose="020F0502020204030204" pitchFamily="34" charset="0"/>
                  <a:ea typeface="+mj-ea"/>
                  <a:cs typeface="Calibri" panose="020F0502020204030204" pitchFamily="34" charset="0"/>
                </a:rPr>
                <a:t>Điều</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phối</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viên</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Dịch</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vụ</a:t>
              </a:r>
              <a:endParaRPr lang="en-US" dirty="0">
                <a:solidFill>
                  <a:schemeClr val="accent5">
                    <a:lumMod val="50000"/>
                  </a:schemeClr>
                </a:solidFill>
                <a:latin typeface="Calibri" panose="020F0502020204030204" pitchFamily="34" charset="0"/>
                <a:ea typeface="+mj-ea"/>
                <a:cs typeface="Calibri" panose="020F0502020204030204" pitchFamily="34" charset="0"/>
              </a:endParaRPr>
            </a:p>
            <a:p>
              <a:pPr marL="342900" indent="-342900">
                <a:lnSpc>
                  <a:spcPct val="90000"/>
                </a:lnSpc>
                <a:spcBef>
                  <a:spcPct val="0"/>
                </a:spcBef>
                <a:buFont typeface="Wingdings" panose="05000000000000000000" pitchFamily="2" charset="2"/>
                <a:buChar char="ü"/>
              </a:pPr>
              <a:r>
                <a:rPr lang="en-US" dirty="0" err="1">
                  <a:solidFill>
                    <a:schemeClr val="accent5">
                      <a:lumMod val="50000"/>
                    </a:schemeClr>
                  </a:solidFill>
                  <a:latin typeface="Calibri" panose="020F0502020204030204" pitchFamily="34" charset="0"/>
                  <a:ea typeface="+mj-ea"/>
                  <a:cs typeface="Calibri" panose="020F0502020204030204" pitchFamily="34" charset="0"/>
                </a:rPr>
                <a:t>Dịch</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vụ</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Quản</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lý</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Tài</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chính</a:t>
              </a:r>
              <a:endParaRPr lang="en-US" dirty="0">
                <a:solidFill>
                  <a:schemeClr val="accent5">
                    <a:lumMod val="50000"/>
                  </a:schemeClr>
                </a:solidFill>
                <a:latin typeface="Calibri" panose="020F0502020204030204" pitchFamily="34" charset="0"/>
                <a:ea typeface="+mj-ea"/>
                <a:cs typeface="Calibri" panose="020F0502020204030204" pitchFamily="34" charset="0"/>
              </a:endParaRPr>
            </a:p>
            <a:p>
              <a:pPr marL="342900" indent="-342900">
                <a:lnSpc>
                  <a:spcPct val="90000"/>
                </a:lnSpc>
                <a:spcBef>
                  <a:spcPct val="0"/>
                </a:spcBef>
                <a:buFont typeface="Wingdings" panose="05000000000000000000" pitchFamily="2" charset="2"/>
                <a:buChar char="ü"/>
              </a:pPr>
              <a:r>
                <a:rPr lang="en-US" dirty="0" err="1">
                  <a:solidFill>
                    <a:schemeClr val="accent5">
                      <a:lumMod val="50000"/>
                    </a:schemeClr>
                  </a:solidFill>
                  <a:latin typeface="Calibri" panose="020F0502020204030204" pitchFamily="34" charset="0"/>
                  <a:ea typeface="+mj-ea"/>
                  <a:cs typeface="Calibri" panose="020F0502020204030204" pitchFamily="34" charset="0"/>
                </a:rPr>
                <a:t>Nhà</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cung</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cấp</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Dịch</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vụ</a:t>
              </a:r>
              <a:endParaRPr lang="en-US" dirty="0">
                <a:solidFill>
                  <a:schemeClr val="accent5">
                    <a:lumMod val="50000"/>
                  </a:schemeClr>
                </a:solidFill>
                <a:latin typeface="Calibri" panose="020F0502020204030204" pitchFamily="34" charset="0"/>
                <a:ea typeface="+mj-ea"/>
                <a:cs typeface="Calibri" panose="020F0502020204030204" pitchFamily="34" charset="0"/>
              </a:endParaRPr>
            </a:p>
            <a:p>
              <a:pPr marL="342900" indent="-342900">
                <a:lnSpc>
                  <a:spcPct val="90000"/>
                </a:lnSpc>
                <a:spcBef>
                  <a:spcPct val="0"/>
                </a:spcBef>
                <a:buFont typeface="Wingdings" panose="05000000000000000000" pitchFamily="2" charset="2"/>
                <a:buChar char="ü"/>
              </a:pPr>
              <a:r>
                <a:rPr lang="en-US" dirty="0" err="1">
                  <a:solidFill>
                    <a:schemeClr val="accent5">
                      <a:lumMod val="50000"/>
                    </a:schemeClr>
                  </a:solidFill>
                  <a:latin typeface="Calibri" panose="020F0502020204030204" pitchFamily="34" charset="0"/>
                  <a:ea typeface="+mj-ea"/>
                  <a:cs typeface="Calibri" panose="020F0502020204030204" pitchFamily="34" charset="0"/>
                </a:rPr>
                <a:t>Cố</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vấn</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Riêng</a:t>
              </a:r>
              <a:endParaRPr lang="en-US" dirty="0">
                <a:solidFill>
                  <a:schemeClr val="accent5">
                    <a:lumMod val="50000"/>
                  </a:schemeClr>
                </a:solidFill>
                <a:latin typeface="Calibri" panose="020F0502020204030204" pitchFamily="34" charset="0"/>
                <a:ea typeface="+mj-ea"/>
                <a:cs typeface="Calibri" panose="020F0502020204030204" pitchFamily="34" charset="0"/>
              </a:endParaRPr>
            </a:p>
            <a:p>
              <a:pPr marL="342900" indent="-342900">
                <a:lnSpc>
                  <a:spcPct val="90000"/>
                </a:lnSpc>
                <a:spcBef>
                  <a:spcPct val="0"/>
                </a:spcBef>
                <a:buFont typeface="Arial" panose="020B0604020202020204" pitchFamily="34" charset="0"/>
                <a:buChar char="•"/>
              </a:pPr>
              <a:endParaRPr lang="en-US" sz="2000" dirty="0">
                <a:solidFill>
                  <a:schemeClr val="bg1"/>
                </a:solidFill>
                <a:latin typeface="Century Gothic" panose="020B0502020202020204" pitchFamily="34" charset="0"/>
                <a:ea typeface="+mj-ea"/>
                <a:cs typeface="+mj-cs"/>
              </a:endParaRPr>
            </a:p>
          </p:txBody>
        </p:sp>
        <p:sp>
          <p:nvSpPr>
            <p:cNvPr id="12" name="TextBox 11">
              <a:extLst>
                <a:ext uri="{FF2B5EF4-FFF2-40B4-BE49-F238E27FC236}">
                  <a16:creationId xmlns:a16="http://schemas.microsoft.com/office/drawing/2014/main" id="{558A179E-A699-2245-920E-C80A0126BF0E}"/>
                </a:ext>
              </a:extLst>
            </p:cNvPr>
            <p:cNvSpPr txBox="1"/>
            <p:nvPr/>
          </p:nvSpPr>
          <p:spPr>
            <a:xfrm>
              <a:off x="7551338" y="3173079"/>
              <a:ext cx="3109170" cy="1837426"/>
            </a:xfrm>
            <a:prstGeom prst="rect">
              <a:avLst/>
            </a:prstGeom>
            <a:noFill/>
          </p:spPr>
          <p:txBody>
            <a:bodyPr wrap="square" rtlCol="0">
              <a:spAutoFit/>
            </a:bodyPr>
            <a:lstStyle/>
            <a:p>
              <a:r>
                <a:rPr lang="en-US" b="1" dirty="0">
                  <a:solidFill>
                    <a:schemeClr val="accent5">
                      <a:lumMod val="50000"/>
                    </a:schemeClr>
                  </a:solidFill>
                  <a:latin typeface="Calibri" panose="020F0502020204030204" pitchFamily="34" charset="0"/>
                  <a:cs typeface="Calibri" panose="020F0502020204030204" pitchFamily="34" charset="0"/>
                </a:rPr>
                <a:t>5 NGUYÊN TẮC</a:t>
              </a:r>
            </a:p>
            <a:p>
              <a:pPr marL="342900" indent="-342900">
                <a:lnSpc>
                  <a:spcPct val="90000"/>
                </a:lnSpc>
                <a:spcBef>
                  <a:spcPct val="0"/>
                </a:spcBef>
                <a:buFont typeface="Wingdings" panose="05000000000000000000" pitchFamily="2" charset="2"/>
                <a:buChar char="ü"/>
              </a:pPr>
              <a:r>
                <a:rPr lang="en-US" dirty="0" err="1">
                  <a:solidFill>
                    <a:schemeClr val="accent5">
                      <a:lumMod val="50000"/>
                    </a:schemeClr>
                  </a:solidFill>
                  <a:latin typeface="Calibri" panose="020F0502020204030204" pitchFamily="34" charset="0"/>
                  <a:ea typeface="+mj-ea"/>
                  <a:cs typeface="Calibri" panose="020F0502020204030204" pitchFamily="34" charset="0"/>
                </a:rPr>
                <a:t>Tự</a:t>
              </a:r>
              <a:r>
                <a:rPr lang="en-US" dirty="0">
                  <a:solidFill>
                    <a:schemeClr val="accent5">
                      <a:lumMod val="50000"/>
                    </a:schemeClr>
                  </a:solidFill>
                  <a:latin typeface="Calibri" panose="020F0502020204030204" pitchFamily="34" charset="0"/>
                  <a:ea typeface="+mj-ea"/>
                  <a:cs typeface="Calibri" panose="020F0502020204030204" pitchFamily="34" charset="0"/>
                </a:rPr>
                <a:t> do</a:t>
              </a:r>
            </a:p>
            <a:p>
              <a:pPr marL="342900" indent="-342900">
                <a:lnSpc>
                  <a:spcPct val="90000"/>
                </a:lnSpc>
                <a:spcBef>
                  <a:spcPct val="0"/>
                </a:spcBef>
                <a:buFont typeface="Wingdings" panose="05000000000000000000" pitchFamily="2" charset="2"/>
                <a:buChar char="ü"/>
              </a:pPr>
              <a:r>
                <a:rPr lang="en-US" dirty="0" err="1">
                  <a:solidFill>
                    <a:schemeClr val="accent5">
                      <a:lumMod val="50000"/>
                    </a:schemeClr>
                  </a:solidFill>
                  <a:latin typeface="Calibri" panose="020F0502020204030204" pitchFamily="34" charset="0"/>
                  <a:ea typeface="+mj-ea"/>
                  <a:cs typeface="Calibri" panose="020F0502020204030204" pitchFamily="34" charset="0"/>
                </a:rPr>
                <a:t>Thẩm</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quyền</a:t>
              </a:r>
              <a:endParaRPr lang="en-US" dirty="0">
                <a:solidFill>
                  <a:schemeClr val="accent5">
                    <a:lumMod val="50000"/>
                  </a:schemeClr>
                </a:solidFill>
                <a:latin typeface="Calibri" panose="020F0502020204030204" pitchFamily="34" charset="0"/>
                <a:ea typeface="+mj-ea"/>
                <a:cs typeface="Calibri" panose="020F0502020204030204" pitchFamily="34" charset="0"/>
              </a:endParaRPr>
            </a:p>
            <a:p>
              <a:pPr marL="342900" indent="-342900">
                <a:lnSpc>
                  <a:spcPct val="90000"/>
                </a:lnSpc>
                <a:spcBef>
                  <a:spcPct val="0"/>
                </a:spcBef>
                <a:buFont typeface="Wingdings" panose="05000000000000000000" pitchFamily="2" charset="2"/>
                <a:buChar char="ü"/>
              </a:pPr>
              <a:r>
                <a:rPr lang="en-US" dirty="0" err="1">
                  <a:solidFill>
                    <a:schemeClr val="accent5">
                      <a:lumMod val="50000"/>
                    </a:schemeClr>
                  </a:solidFill>
                  <a:latin typeface="Calibri" panose="020F0502020204030204" pitchFamily="34" charset="0"/>
                  <a:ea typeface="+mj-ea"/>
                  <a:cs typeface="Calibri" panose="020F0502020204030204" pitchFamily="34" charset="0"/>
                </a:rPr>
                <a:t>Sự</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hỗ</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trợ</a:t>
              </a:r>
              <a:r>
                <a:rPr lang="en-US" dirty="0">
                  <a:solidFill>
                    <a:schemeClr val="accent5">
                      <a:lumMod val="50000"/>
                    </a:schemeClr>
                  </a:solidFill>
                  <a:latin typeface="Calibri" panose="020F0502020204030204" pitchFamily="34" charset="0"/>
                  <a:ea typeface="+mj-ea"/>
                  <a:cs typeface="Calibri" panose="020F0502020204030204" pitchFamily="34" charset="0"/>
                </a:rPr>
                <a:t> </a:t>
              </a:r>
            </a:p>
            <a:p>
              <a:pPr marL="342900" indent="-342900">
                <a:lnSpc>
                  <a:spcPct val="90000"/>
                </a:lnSpc>
                <a:spcBef>
                  <a:spcPct val="0"/>
                </a:spcBef>
                <a:buFont typeface="Wingdings" panose="05000000000000000000" pitchFamily="2" charset="2"/>
                <a:buChar char="ü"/>
              </a:pPr>
              <a:r>
                <a:rPr lang="en-US" dirty="0" err="1">
                  <a:solidFill>
                    <a:schemeClr val="accent5">
                      <a:lumMod val="50000"/>
                    </a:schemeClr>
                  </a:solidFill>
                  <a:latin typeface="Calibri" panose="020F0502020204030204" pitchFamily="34" charset="0"/>
                  <a:ea typeface="+mj-ea"/>
                  <a:cs typeface="Calibri" panose="020F0502020204030204" pitchFamily="34" charset="0"/>
                </a:rPr>
                <a:t>Trách</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nhiệm</a:t>
              </a:r>
              <a:endParaRPr lang="en-US" dirty="0">
                <a:solidFill>
                  <a:schemeClr val="accent5">
                    <a:lumMod val="50000"/>
                  </a:schemeClr>
                </a:solidFill>
                <a:latin typeface="Calibri" panose="020F0502020204030204" pitchFamily="34" charset="0"/>
                <a:ea typeface="+mj-ea"/>
                <a:cs typeface="Calibri" panose="020F0502020204030204" pitchFamily="34" charset="0"/>
              </a:endParaRPr>
            </a:p>
            <a:p>
              <a:pPr marL="342900" indent="-342900">
                <a:lnSpc>
                  <a:spcPct val="90000"/>
                </a:lnSpc>
                <a:spcBef>
                  <a:spcPct val="0"/>
                </a:spcBef>
                <a:buFont typeface="Wingdings" panose="05000000000000000000" pitchFamily="2" charset="2"/>
                <a:buChar char="ü"/>
              </a:pPr>
              <a:r>
                <a:rPr lang="en-US" dirty="0" err="1">
                  <a:solidFill>
                    <a:schemeClr val="accent5">
                      <a:lumMod val="50000"/>
                    </a:schemeClr>
                  </a:solidFill>
                  <a:latin typeface="Calibri" panose="020F0502020204030204" pitchFamily="34" charset="0"/>
                  <a:ea typeface="+mj-ea"/>
                  <a:cs typeface="Calibri" panose="020F0502020204030204" pitchFamily="34" charset="0"/>
                </a:rPr>
                <a:t>Sự</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thừa</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nhận</a:t>
              </a:r>
              <a:endParaRPr lang="en-US" dirty="0">
                <a:solidFill>
                  <a:schemeClr val="accent5">
                    <a:lumMod val="50000"/>
                  </a:schemeClr>
                </a:solidFill>
                <a:latin typeface="Calibri" panose="020F0502020204030204" pitchFamily="34" charset="0"/>
                <a:ea typeface="+mj-ea"/>
                <a:cs typeface="Calibri" panose="020F0502020204030204" pitchFamily="34" charset="0"/>
              </a:endParaRPr>
            </a:p>
            <a:p>
              <a:pPr algn="l" defTabSz="914400" rtl="0" eaLnBrk="1" latinLnBrk="0" hangingPunct="1">
                <a:lnSpc>
                  <a:spcPct val="90000"/>
                </a:lnSpc>
                <a:spcBef>
                  <a:spcPct val="0"/>
                </a:spcBef>
                <a:buNone/>
              </a:pPr>
              <a:endParaRPr lang="en-US" sz="1600" dirty="0">
                <a:solidFill>
                  <a:schemeClr val="accent5">
                    <a:lumMod val="50000"/>
                  </a:schemeClr>
                </a:solidFill>
                <a:latin typeface="Century Gothic" panose="020B0502020202020204" pitchFamily="34" charset="0"/>
                <a:ea typeface="+mj-ea"/>
                <a:cs typeface="+mj-cs"/>
              </a:endParaRPr>
            </a:p>
          </p:txBody>
        </p:sp>
      </p:grpSp>
    </p:spTree>
    <p:extLst>
      <p:ext uri="{BB962C8B-B14F-4D97-AF65-F5344CB8AC3E}">
        <p14:creationId xmlns:p14="http://schemas.microsoft.com/office/powerpoint/2010/main" val="215022203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5000"/>
            <a:lum/>
          </a:blip>
          <a:srcRect/>
          <a:stretch>
            <a:fillRect t="-9000" b="-9000"/>
          </a:stretch>
        </a:blipFill>
        <a:effectLst/>
      </p:bgPr>
    </p:bg>
    <p:spTree>
      <p:nvGrpSpPr>
        <p:cNvPr id="1" name=""/>
        <p:cNvGrpSpPr/>
        <p:nvPr/>
      </p:nvGrpSpPr>
      <p:grpSpPr>
        <a:xfrm>
          <a:off x="0" y="0"/>
          <a:ext cx="0" cy="0"/>
          <a:chOff x="0" y="0"/>
          <a:chExt cx="0" cy="0"/>
        </a:xfrm>
      </p:grpSpPr>
      <p:sp>
        <p:nvSpPr>
          <p:cNvPr id="16" name="Isosceles Triangle 15"/>
          <p:cNvSpPr/>
          <p:nvPr/>
        </p:nvSpPr>
        <p:spPr>
          <a:xfrm rot="9220213">
            <a:off x="-601180" y="4082030"/>
            <a:ext cx="15108068" cy="6918578"/>
          </a:xfrm>
          <a:prstGeom prst="triangle">
            <a:avLst>
              <a:gd name="adj" fmla="val 22555"/>
            </a:avLst>
          </a:prstGeom>
          <a:solidFill>
            <a:schemeClr val="bg1">
              <a:lumMod val="6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2256063" y="1555802"/>
            <a:ext cx="8041826" cy="4793223"/>
          </a:xfrm>
          <a:prstGeom prst="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2933701" y="1948514"/>
            <a:ext cx="6686550" cy="1103379"/>
          </a:xfrm>
          <a:prstGeom prst="rect">
            <a:avLst/>
          </a:prstGeom>
          <a:noFill/>
        </p:spPr>
        <p:txBody>
          <a:bodyPr wrap="square" rtlCol="0">
            <a:spAutoFit/>
          </a:bodyPr>
          <a:lstStyle/>
          <a:p>
            <a:pPr algn="ctr">
              <a:lnSpc>
                <a:spcPct val="90000"/>
              </a:lnSpc>
              <a:spcBef>
                <a:spcPct val="0"/>
              </a:spcBef>
            </a:pPr>
            <a:r>
              <a:rPr lang="en-US" sz="3600" b="1" dirty="0">
                <a:solidFill>
                  <a:schemeClr val="bg2">
                    <a:lumMod val="10000"/>
                  </a:schemeClr>
                </a:solidFill>
                <a:latin typeface="Calibri" panose="020F0502020204030204" pitchFamily="34" charset="0"/>
                <a:cs typeface="Calibri" panose="020F0502020204030204" pitchFamily="34" charset="0"/>
              </a:rPr>
              <a:t>TỔNG QUAN VỀ QUYỀN VÀ AN TOÀN CỦA BẠN</a:t>
            </a:r>
          </a:p>
        </p:txBody>
      </p:sp>
      <p:sp>
        <p:nvSpPr>
          <p:cNvPr id="11" name="Text Placeholder 1">
            <a:extLst>
              <a:ext uri="{FF2B5EF4-FFF2-40B4-BE49-F238E27FC236}">
                <a16:creationId xmlns:a16="http://schemas.microsoft.com/office/drawing/2014/main" id="{863255E0-38C4-1F48-93AD-B561EADF32F2}"/>
              </a:ext>
            </a:extLst>
          </p:cNvPr>
          <p:cNvSpPr>
            <a:spLocks noGrp="1"/>
          </p:cNvSpPr>
          <p:nvPr>
            <p:ph type="body" sz="quarter" idx="13"/>
          </p:nvPr>
        </p:nvSpPr>
        <p:spPr>
          <a:xfrm>
            <a:off x="105673" y="100837"/>
            <a:ext cx="6847181" cy="862561"/>
          </a:xfrm>
        </p:spPr>
        <p:txBody>
          <a:bodyPr/>
          <a:lstStyle/>
          <a:p>
            <a:r>
              <a:rPr lang="en-US" sz="2800" dirty="0">
                <a:latin typeface="Calibri" panose="020F0502020204030204" pitchFamily="34" charset="0"/>
                <a:cs typeface="Calibri" panose="020F0502020204030204" pitchFamily="34" charset="0"/>
              </a:rPr>
              <a:t>QUYỀN VÀ AN TOÀN CỦA BẠN</a:t>
            </a:r>
          </a:p>
        </p:txBody>
      </p:sp>
      <p:sp>
        <p:nvSpPr>
          <p:cNvPr id="9" name="TextBox 8">
            <a:extLst>
              <a:ext uri="{FF2B5EF4-FFF2-40B4-BE49-F238E27FC236}">
                <a16:creationId xmlns:a16="http://schemas.microsoft.com/office/drawing/2014/main" id="{5D4FFC79-5BEB-3244-A84F-3E90F5C61842}"/>
              </a:ext>
            </a:extLst>
          </p:cNvPr>
          <p:cNvSpPr txBox="1"/>
          <p:nvPr/>
        </p:nvSpPr>
        <p:spPr>
          <a:xfrm>
            <a:off x="105673" y="574475"/>
            <a:ext cx="3950898" cy="466281"/>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kern="1200" dirty="0">
                <a:solidFill>
                  <a:schemeClr val="bg2">
                    <a:lumMod val="10000"/>
                  </a:schemeClr>
                </a:solidFill>
                <a:latin typeface="Calibri" panose="020F0502020204030204" pitchFamily="34" charset="0"/>
                <a:ea typeface="+mj-ea"/>
                <a:cs typeface="Calibri" panose="020F0502020204030204" pitchFamily="34" charset="0"/>
              </a:rPr>
              <a:t>TỔNG QUAN VỀ QUYỀN</a:t>
            </a:r>
          </a:p>
        </p:txBody>
      </p:sp>
      <p:sp>
        <p:nvSpPr>
          <p:cNvPr id="10" name="Rectangle 9">
            <a:extLst>
              <a:ext uri="{FF2B5EF4-FFF2-40B4-BE49-F238E27FC236}">
                <a16:creationId xmlns:a16="http://schemas.microsoft.com/office/drawing/2014/main" id="{8F85DE81-275F-4240-8577-4CE64808BEAB}"/>
              </a:ext>
            </a:extLst>
          </p:cNvPr>
          <p:cNvSpPr/>
          <p:nvPr/>
        </p:nvSpPr>
        <p:spPr>
          <a:xfrm>
            <a:off x="2558446" y="3101552"/>
            <a:ext cx="7437060" cy="1938992"/>
          </a:xfrm>
          <a:prstGeom prst="rect">
            <a:avLst/>
          </a:prstGeom>
        </p:spPr>
        <p:txBody>
          <a:bodyPr wrap="square">
            <a:spAutoFit/>
          </a:bodyPr>
          <a:lstStyle/>
          <a:p>
            <a:pPr marL="457200" indent="-457200">
              <a:buFont typeface="Wingdings" panose="05000000000000000000" pitchFamily="2" charset="2"/>
              <a:buChar char="ü"/>
            </a:pPr>
            <a:r>
              <a:rPr lang="en-US" sz="2400" dirty="0">
                <a:latin typeface="Calibri" panose="020F0502020204030204" pitchFamily="34" charset="0"/>
                <a:cs typeface="Calibri" panose="020F0502020204030204" pitchFamily="34" charset="0"/>
              </a:rPr>
              <a:t>QUYỀN CỦA BẠN</a:t>
            </a:r>
          </a:p>
          <a:p>
            <a:endParaRPr lang="en-US" sz="2400" dirty="0">
              <a:latin typeface="Calibri" panose="020F0502020204030204" pitchFamily="34" charset="0"/>
              <a:cs typeface="Calibri" panose="020F0502020204030204" pitchFamily="34" charset="0"/>
            </a:endParaRPr>
          </a:p>
          <a:p>
            <a:pPr marL="457200" indent="-457200">
              <a:buFont typeface="Wingdings" panose="05000000000000000000" pitchFamily="2" charset="2"/>
              <a:buChar char="ü"/>
            </a:pPr>
            <a:r>
              <a:rPr lang="en-US" sz="2400" dirty="0">
                <a:latin typeface="Calibri" panose="020F0502020204030204" pitchFamily="34" charset="0"/>
                <a:cs typeface="Calibri" panose="020F0502020204030204" pitchFamily="34" charset="0"/>
              </a:rPr>
              <a:t>KIỂM TRA LÝ LỊCH TƯ PHÁP</a:t>
            </a:r>
          </a:p>
          <a:p>
            <a:endParaRPr lang="en-US" sz="2400" dirty="0">
              <a:latin typeface="Century Gothic" panose="020B0502020202020204" pitchFamily="34" charset="0"/>
            </a:endParaRPr>
          </a:p>
          <a:p>
            <a:pPr marL="457200" indent="-457200">
              <a:buFont typeface="Wingdings" panose="05000000000000000000" pitchFamily="2" charset="2"/>
              <a:buChar char="ü"/>
            </a:pPr>
            <a:r>
              <a:rPr lang="en-US" sz="2400" dirty="0">
                <a:latin typeface="Calibri" panose="020F0502020204030204" pitchFamily="34" charset="0"/>
                <a:cs typeface="Calibri" panose="020F0502020204030204" pitchFamily="34" charset="0"/>
              </a:rPr>
              <a:t>NHẬN RA VÀ BÁO CÁO LẠM DỤNG</a:t>
            </a:r>
          </a:p>
        </p:txBody>
      </p:sp>
    </p:spTree>
    <p:extLst>
      <p:ext uri="{BB962C8B-B14F-4D97-AF65-F5344CB8AC3E}">
        <p14:creationId xmlns:p14="http://schemas.microsoft.com/office/powerpoint/2010/main" val="265360349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entagon 16"/>
          <p:cNvSpPr/>
          <p:nvPr/>
        </p:nvSpPr>
        <p:spPr>
          <a:xfrm rot="16200000">
            <a:off x="1957440" y="-1058481"/>
            <a:ext cx="8291087" cy="12530970"/>
          </a:xfrm>
          <a:prstGeom prst="homePlate">
            <a:avLst/>
          </a:prstGeom>
          <a:solidFill>
            <a:schemeClr val="bg1">
              <a:lumMod val="6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5D4FFC79-5BEB-3244-A84F-3E90F5C61842}"/>
              </a:ext>
            </a:extLst>
          </p:cNvPr>
          <p:cNvSpPr txBox="1"/>
          <p:nvPr/>
        </p:nvSpPr>
        <p:spPr>
          <a:xfrm>
            <a:off x="-35298" y="581961"/>
            <a:ext cx="1993054" cy="466281"/>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kern="1200" dirty="0">
                <a:solidFill>
                  <a:schemeClr val="bg2">
                    <a:lumMod val="10000"/>
                  </a:schemeClr>
                </a:solidFill>
                <a:latin typeface="Calibri" panose="020F0502020204030204" pitchFamily="34" charset="0"/>
                <a:ea typeface="+mj-ea"/>
                <a:cs typeface="Calibri" panose="020F0502020204030204" pitchFamily="34" charset="0"/>
              </a:rPr>
              <a:t>QUYỀN</a:t>
            </a:r>
          </a:p>
        </p:txBody>
      </p:sp>
      <p:sp>
        <p:nvSpPr>
          <p:cNvPr id="3" name="TextBox 2"/>
          <p:cNvSpPr txBox="1"/>
          <p:nvPr/>
        </p:nvSpPr>
        <p:spPr>
          <a:xfrm>
            <a:off x="-646557" y="5043915"/>
            <a:ext cx="13499080" cy="2598820"/>
          </a:xfrm>
          <a:prstGeom prst="rect">
            <a:avLst/>
          </a:prstGeom>
          <a:noFill/>
        </p:spPr>
        <p:txBody>
          <a:bodyPr vert="wordArtVert" wrap="square" rtlCol="0">
            <a:spAutoFit/>
          </a:bodyPr>
          <a:lstStyle/>
          <a:p>
            <a:pPr algn="l" defTabSz="914400" rtl="0" eaLnBrk="1" latinLnBrk="0" hangingPunct="1">
              <a:lnSpc>
                <a:spcPct val="90000"/>
              </a:lnSpc>
              <a:spcBef>
                <a:spcPct val="0"/>
              </a:spcBef>
              <a:buNone/>
            </a:pPr>
            <a:r>
              <a:rPr lang="en-US" sz="9000" b="1" spc="50" dirty="0">
                <a:ln w="0"/>
                <a:solidFill>
                  <a:schemeClr val="bg2"/>
                </a:solidFill>
                <a:effectLst>
                  <a:innerShdw blurRad="63500" dist="50800" dir="13500000">
                    <a:srgbClr val="000000">
                      <a:alpha val="50000"/>
                    </a:srgbClr>
                  </a:innerShdw>
                </a:effectLst>
                <a:latin typeface="Calibri" panose="020F0502020204030204" pitchFamily="34" charset="0"/>
                <a:ea typeface="+mj-ea"/>
                <a:cs typeface="Calibri" panose="020F0502020204030204" pitchFamily="34" charset="0"/>
              </a:rPr>
              <a:t>GIỐNGNHAU</a:t>
            </a:r>
          </a:p>
        </p:txBody>
      </p:sp>
      <p:sp>
        <p:nvSpPr>
          <p:cNvPr id="7" name="TextBox 6"/>
          <p:cNvSpPr txBox="1"/>
          <p:nvPr/>
        </p:nvSpPr>
        <p:spPr>
          <a:xfrm>
            <a:off x="2689319" y="3586240"/>
            <a:ext cx="7581563" cy="1771650"/>
          </a:xfrm>
          <a:prstGeom prst="rect">
            <a:avLst/>
          </a:prstGeom>
          <a:noFill/>
        </p:spPr>
        <p:txBody>
          <a:bodyPr vert="wordArtVert" wrap="square" rtlCol="0">
            <a:spAutoFit/>
          </a:bodyPr>
          <a:lstStyle/>
          <a:p>
            <a:pPr algn="l" defTabSz="914400" rtl="0" eaLnBrk="1" latinLnBrk="0" hangingPunct="1">
              <a:lnSpc>
                <a:spcPct val="90000"/>
              </a:lnSpc>
              <a:spcBef>
                <a:spcPct val="0"/>
              </a:spcBef>
              <a:buNone/>
            </a:pPr>
            <a:r>
              <a:rPr lang="en-US" sz="9000" b="1" spc="50" dirty="0">
                <a:ln w="0"/>
                <a:solidFill>
                  <a:schemeClr val="bg2"/>
                </a:solidFill>
                <a:effectLst>
                  <a:innerShdw blurRad="63500" dist="50800" dir="13500000">
                    <a:srgbClr val="000000">
                      <a:alpha val="50000"/>
                    </a:srgbClr>
                  </a:innerShdw>
                </a:effectLst>
                <a:latin typeface="Calibri" panose="020F0502020204030204" pitchFamily="34" charset="0"/>
                <a:ea typeface="+mj-ea"/>
                <a:cs typeface="Calibri" panose="020F0502020204030204" pitchFamily="34" charset="0"/>
              </a:rPr>
              <a:t>QUYỀN</a:t>
            </a:r>
          </a:p>
        </p:txBody>
      </p:sp>
      <p:sp>
        <p:nvSpPr>
          <p:cNvPr id="18" name="Rectangle 17"/>
          <p:cNvSpPr/>
          <p:nvPr/>
        </p:nvSpPr>
        <p:spPr>
          <a:xfrm rot="16200000">
            <a:off x="5567218" y="-3305386"/>
            <a:ext cx="1071532" cy="12883915"/>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
          <p:cNvGrpSpPr/>
          <p:nvPr/>
        </p:nvGrpSpPr>
        <p:grpSpPr>
          <a:xfrm>
            <a:off x="315157" y="2853477"/>
            <a:ext cx="11115697" cy="586789"/>
            <a:chOff x="315157" y="2853477"/>
            <a:chExt cx="11115697" cy="586789"/>
          </a:xfrm>
        </p:grpSpPr>
        <p:sp>
          <p:nvSpPr>
            <p:cNvPr id="8" name="Rectangle 7"/>
            <p:cNvSpPr/>
            <p:nvPr/>
          </p:nvSpPr>
          <p:spPr>
            <a:xfrm>
              <a:off x="961229" y="2853477"/>
              <a:ext cx="2383986" cy="584775"/>
            </a:xfrm>
            <a:prstGeom prst="rect">
              <a:avLst/>
            </a:prstGeom>
          </p:spPr>
          <p:txBody>
            <a:bodyPr wrap="none">
              <a:spAutoFit/>
            </a:bodyPr>
            <a:lstStyle/>
            <a:p>
              <a:r>
                <a:rPr lang="en-US" sz="32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Quy</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trình</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IPP</a:t>
              </a:r>
            </a:p>
          </p:txBody>
        </p:sp>
        <p:sp>
          <p:nvSpPr>
            <p:cNvPr id="9" name="Rectangle 8"/>
            <p:cNvSpPr/>
            <p:nvPr/>
          </p:nvSpPr>
          <p:spPr>
            <a:xfrm>
              <a:off x="4894603" y="2855491"/>
              <a:ext cx="2794355" cy="584775"/>
            </a:xfrm>
            <a:prstGeom prst="rect">
              <a:avLst/>
            </a:prstGeom>
          </p:spPr>
          <p:txBody>
            <a:bodyPr wrap="none">
              <a:spAutoFit/>
            </a:bodyPr>
            <a:lstStyle/>
            <a:p>
              <a:r>
                <a:rPr lang="en-US" sz="32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Phiên</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Điều</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trần</a:t>
              </a:r>
              <a:endPar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0" name="Rectangle 9"/>
            <p:cNvSpPr/>
            <p:nvPr/>
          </p:nvSpPr>
          <p:spPr>
            <a:xfrm>
              <a:off x="8912524" y="2853477"/>
              <a:ext cx="1717137" cy="584775"/>
            </a:xfrm>
            <a:prstGeom prst="rect">
              <a:avLst/>
            </a:prstGeom>
          </p:spPr>
          <p:txBody>
            <a:bodyPr wrap="none">
              <a:spAutoFit/>
            </a:bodyPr>
            <a:lstStyle/>
            <a:p>
              <a:r>
                <a:rPr lang="en-US" sz="32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Khiếu</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a:t>
              </a:r>
              <a:r>
                <a:rPr lang="en-US" sz="3200" dirty="0" err="1">
                  <a:effectLst>
                    <a:outerShdw blurRad="38100" dist="38100" dir="2700000" algn="tl">
                      <a:srgbClr val="000000">
                        <a:alpha val="43137"/>
                      </a:srgbClr>
                    </a:outerShdw>
                  </a:effectLst>
                  <a:latin typeface="Century Gothic" panose="020B0502020202020204" pitchFamily="34" charset="0"/>
                </a:rPr>
                <a:t>ại</a:t>
              </a:r>
              <a:endParaRPr lang="en-US" sz="3200" dirty="0">
                <a:effectLst>
                  <a:outerShdw blurRad="38100" dist="38100" dir="2700000" algn="tl">
                    <a:srgbClr val="000000">
                      <a:alpha val="43137"/>
                    </a:srgbClr>
                  </a:outerShdw>
                </a:effectLst>
                <a:latin typeface="Century Gothic" panose="020B0502020202020204" pitchFamily="34" charset="0"/>
              </a:endParaRPr>
            </a:p>
          </p:txBody>
        </p:sp>
        <p:sp>
          <p:nvSpPr>
            <p:cNvPr id="11" name="Oval 10"/>
            <p:cNvSpPr/>
            <p:nvPr/>
          </p:nvSpPr>
          <p:spPr>
            <a:xfrm>
              <a:off x="315157" y="3055402"/>
              <a:ext cx="176463" cy="192199"/>
            </a:xfrm>
            <a:prstGeom prst="ellips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2" name="Oval 11"/>
            <p:cNvSpPr/>
            <p:nvPr/>
          </p:nvSpPr>
          <p:spPr>
            <a:xfrm>
              <a:off x="3933827" y="3051777"/>
              <a:ext cx="176463" cy="192199"/>
            </a:xfrm>
            <a:prstGeom prst="ellips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4" name="Oval 13"/>
            <p:cNvSpPr/>
            <p:nvPr/>
          </p:nvSpPr>
          <p:spPr>
            <a:xfrm>
              <a:off x="8085872" y="3051777"/>
              <a:ext cx="176463" cy="192199"/>
            </a:xfrm>
            <a:prstGeom prst="ellips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5" name="Oval 14"/>
            <p:cNvSpPr/>
            <p:nvPr/>
          </p:nvSpPr>
          <p:spPr>
            <a:xfrm>
              <a:off x="11254391" y="3051777"/>
              <a:ext cx="176463" cy="192199"/>
            </a:xfrm>
            <a:prstGeom prst="ellips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grpSp>
      <p:sp>
        <p:nvSpPr>
          <p:cNvPr id="16" name="Text Placeholder 1">
            <a:extLst>
              <a:ext uri="{FF2B5EF4-FFF2-40B4-BE49-F238E27FC236}">
                <a16:creationId xmlns:a16="http://schemas.microsoft.com/office/drawing/2014/main" id="{EDE77B79-7AE1-5F44-85A6-58A585922D91}"/>
              </a:ext>
            </a:extLst>
          </p:cNvPr>
          <p:cNvSpPr>
            <a:spLocks noGrp="1"/>
          </p:cNvSpPr>
          <p:nvPr>
            <p:ph type="body" sz="quarter" idx="13"/>
          </p:nvPr>
        </p:nvSpPr>
        <p:spPr>
          <a:xfrm>
            <a:off x="-35298" y="76687"/>
            <a:ext cx="6847181" cy="862561"/>
          </a:xfrm>
        </p:spPr>
        <p:txBody>
          <a:bodyPr/>
          <a:lstStyle/>
          <a:p>
            <a:r>
              <a:rPr lang="en-US" sz="2800" dirty="0">
                <a:latin typeface="Calibri" panose="020F0502020204030204" pitchFamily="34" charset="0"/>
                <a:cs typeface="Calibri" panose="020F0502020204030204" pitchFamily="34" charset="0"/>
              </a:rPr>
              <a:t>QUYỀN VÀ AN TOÀN CỦA BẠN</a:t>
            </a:r>
          </a:p>
        </p:txBody>
      </p:sp>
      <p:sp>
        <p:nvSpPr>
          <p:cNvPr id="4" name="Rectangle 3"/>
          <p:cNvSpPr/>
          <p:nvPr/>
        </p:nvSpPr>
        <p:spPr>
          <a:xfrm>
            <a:off x="3933827" y="6486047"/>
            <a:ext cx="4000775" cy="369332"/>
          </a:xfrm>
          <a:prstGeom prst="rect">
            <a:avLst/>
          </a:prstGeom>
        </p:spPr>
        <p:txBody>
          <a:bodyPr wrap="none">
            <a:spAutoFit/>
          </a:bodyPr>
          <a:lstStyle/>
          <a:p>
            <a:r>
              <a:rPr lang="en-US" b="1" dirty="0">
                <a:latin typeface="Calibri" panose="020F0502020204030204" pitchFamily="34" charset="0"/>
                <a:cs typeface="Calibri" panose="020F0502020204030204" pitchFamily="34" charset="0"/>
                <a:hlinkClick r:id="rId3" action="ppaction://hlinkfile"/>
              </a:rPr>
              <a:t>*</a:t>
            </a:r>
            <a:r>
              <a:rPr lang="en-US" b="1" dirty="0" err="1">
                <a:latin typeface="Calibri" panose="020F0502020204030204" pitchFamily="34" charset="0"/>
                <a:cs typeface="Calibri" panose="020F0502020204030204" pitchFamily="34" charset="0"/>
                <a:hlinkClick r:id="rId3" action="ppaction://hlinkfile"/>
              </a:rPr>
              <a:t>Tìm</a:t>
            </a:r>
            <a:r>
              <a:rPr lang="en-US" b="1" dirty="0">
                <a:latin typeface="Calibri" panose="020F0502020204030204" pitchFamily="34" charset="0"/>
                <a:cs typeface="Calibri" panose="020F0502020204030204" pitchFamily="34" charset="0"/>
                <a:hlinkClick r:id="rId3" action="ppaction://hlinkfile"/>
              </a:rPr>
              <a:t> </a:t>
            </a:r>
            <a:r>
              <a:rPr lang="en-US" b="1" dirty="0" err="1">
                <a:latin typeface="Calibri" panose="020F0502020204030204" pitchFamily="34" charset="0"/>
                <a:cs typeface="Calibri" panose="020F0502020204030204" pitchFamily="34" charset="0"/>
                <a:hlinkClick r:id="rId3" action="ppaction://hlinkfile"/>
              </a:rPr>
              <a:t>hiểu</a:t>
            </a:r>
            <a:r>
              <a:rPr lang="en-US" b="1" dirty="0">
                <a:latin typeface="Calibri" panose="020F0502020204030204" pitchFamily="34" charset="0"/>
                <a:cs typeface="Calibri" panose="020F0502020204030204" pitchFamily="34" charset="0"/>
                <a:hlinkClick r:id="rId3" action="ppaction://hlinkfile"/>
              </a:rPr>
              <a:t> </a:t>
            </a:r>
            <a:r>
              <a:rPr lang="en-US" b="1" dirty="0" err="1">
                <a:latin typeface="Calibri" panose="020F0502020204030204" pitchFamily="34" charset="0"/>
                <a:cs typeface="Calibri" panose="020F0502020204030204" pitchFamily="34" charset="0"/>
                <a:hlinkClick r:id="rId3" action="ppaction://hlinkfile"/>
              </a:rPr>
              <a:t>thêm</a:t>
            </a:r>
            <a:r>
              <a:rPr lang="en-US" b="1" dirty="0">
                <a:latin typeface="Calibri" panose="020F0502020204030204" pitchFamily="34" charset="0"/>
                <a:cs typeface="Calibri" panose="020F0502020204030204" pitchFamily="34" charset="0"/>
                <a:hlinkClick r:id="rId3" action="ppaction://hlinkfile"/>
              </a:rPr>
              <a:t> </a:t>
            </a:r>
            <a:r>
              <a:rPr lang="en-US" b="1" dirty="0" err="1">
                <a:latin typeface="Calibri" panose="020F0502020204030204" pitchFamily="34" charset="0"/>
                <a:cs typeface="Calibri" panose="020F0502020204030204" pitchFamily="34" charset="0"/>
                <a:hlinkClick r:id="rId3" action="ppaction://hlinkfile"/>
              </a:rPr>
              <a:t>trên</a:t>
            </a:r>
            <a:r>
              <a:rPr lang="en-US" b="1" dirty="0">
                <a:latin typeface="Calibri" panose="020F0502020204030204" pitchFamily="34" charset="0"/>
                <a:cs typeface="Calibri" panose="020F0502020204030204" pitchFamily="34" charset="0"/>
                <a:hlinkClick r:id="rId3" action="ppaction://hlinkfile"/>
              </a:rPr>
              <a:t> </a:t>
            </a:r>
            <a:r>
              <a:rPr lang="en-US" b="1" dirty="0" err="1">
                <a:latin typeface="Calibri" panose="020F0502020204030204" pitchFamily="34" charset="0"/>
                <a:cs typeface="Calibri" panose="020F0502020204030204" pitchFamily="34" charset="0"/>
                <a:hlinkClick r:id="rId3" action="ppaction://hlinkfile"/>
              </a:rPr>
              <a:t>trang</a:t>
            </a:r>
            <a:r>
              <a:rPr lang="en-US" b="1" dirty="0">
                <a:latin typeface="Calibri" panose="020F0502020204030204" pitchFamily="34" charset="0"/>
                <a:cs typeface="Calibri" panose="020F0502020204030204" pitchFamily="34" charset="0"/>
                <a:hlinkClick r:id="rId3" action="ppaction://hlinkfile"/>
              </a:rPr>
              <a:t> web </a:t>
            </a:r>
            <a:r>
              <a:rPr lang="en-US" b="1" dirty="0" err="1">
                <a:latin typeface="Calibri" panose="020F0502020204030204" pitchFamily="34" charset="0"/>
                <a:cs typeface="Calibri" panose="020F0502020204030204" pitchFamily="34" charset="0"/>
                <a:hlinkClick r:id="rId3" action="ppaction://hlinkfile"/>
              </a:rPr>
              <a:t>của</a:t>
            </a:r>
            <a:r>
              <a:rPr lang="en-US" b="1" dirty="0">
                <a:latin typeface="Calibri" panose="020F0502020204030204" pitchFamily="34" charset="0"/>
                <a:cs typeface="Calibri" panose="020F0502020204030204" pitchFamily="34" charset="0"/>
                <a:hlinkClick r:id="rId3" action="ppaction://hlinkfile"/>
              </a:rPr>
              <a:t> DDS</a:t>
            </a:r>
            <a:endParaRPr lang="en-US"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3767540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D4FFC79-5BEB-3244-A84F-3E90F5C61842}"/>
              </a:ext>
            </a:extLst>
          </p:cNvPr>
          <p:cNvSpPr txBox="1"/>
          <p:nvPr/>
        </p:nvSpPr>
        <p:spPr>
          <a:xfrm>
            <a:off x="110210" y="595179"/>
            <a:ext cx="4368800" cy="476669"/>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kern="1200" dirty="0">
                <a:solidFill>
                  <a:schemeClr val="bg2">
                    <a:lumMod val="10000"/>
                  </a:schemeClr>
                </a:solidFill>
                <a:latin typeface="Calibri" panose="020F0502020204030204" pitchFamily="34" charset="0"/>
                <a:ea typeface="+mj-ea"/>
                <a:cs typeface="Calibri" panose="020F0502020204030204" pitchFamily="34" charset="0"/>
              </a:rPr>
              <a:t>KIỂM TRA LÝ LỊCH</a:t>
            </a:r>
          </a:p>
        </p:txBody>
      </p:sp>
      <p:sp>
        <p:nvSpPr>
          <p:cNvPr id="6" name="TextBox 5">
            <a:extLst>
              <a:ext uri="{FF2B5EF4-FFF2-40B4-BE49-F238E27FC236}">
                <a16:creationId xmlns:a16="http://schemas.microsoft.com/office/drawing/2014/main" id="{DD0F4C9F-A51E-654A-802B-68C6BCA5E40A}"/>
              </a:ext>
            </a:extLst>
          </p:cNvPr>
          <p:cNvSpPr txBox="1"/>
          <p:nvPr/>
        </p:nvSpPr>
        <p:spPr>
          <a:xfrm>
            <a:off x="124528" y="4681693"/>
            <a:ext cx="12067472" cy="2062103"/>
          </a:xfrm>
          <a:prstGeom prst="rect">
            <a:avLst/>
          </a:prstGeom>
          <a:noFill/>
        </p:spPr>
        <p:txBody>
          <a:bodyPr wrap="square" rtlCol="0">
            <a:spAutoFit/>
          </a:bodyPr>
          <a:lstStyle/>
          <a:p>
            <a:r>
              <a:rPr lang="en-US" sz="2800" dirty="0" err="1">
                <a:latin typeface="Calibri" panose="020F0502020204030204" pitchFamily="34" charset="0"/>
                <a:cs typeface="Calibri" panose="020F0502020204030204" pitchFamily="34" charset="0"/>
              </a:rPr>
              <a:t>Yêu</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cầu</a:t>
            </a:r>
            <a:r>
              <a:rPr lang="en-US" sz="2800" dirty="0">
                <a:latin typeface="Calibri" panose="020F0502020204030204" pitchFamily="34" charset="0"/>
                <a:cs typeface="Calibri" panose="020F0502020204030204" pitchFamily="34" charset="0"/>
              </a:rPr>
              <a:t>:</a:t>
            </a:r>
          </a:p>
          <a:p>
            <a:pPr marL="457200" indent="-457200">
              <a:buFont typeface="Arial" panose="020B0604020202020204" pitchFamily="34" charset="0"/>
              <a:buChar char="•"/>
            </a:pPr>
            <a:r>
              <a:rPr lang="en-US" sz="2600" dirty="0" err="1">
                <a:latin typeface="Calibri" panose="020F0502020204030204" pitchFamily="34" charset="0"/>
                <a:cs typeface="Calibri" panose="020F0502020204030204" pitchFamily="34" charset="0"/>
              </a:rPr>
              <a:t>Nhà</a:t>
            </a:r>
            <a:r>
              <a:rPr lang="en-US" sz="2600" dirty="0">
                <a:latin typeface="Calibri" panose="020F0502020204030204" pitchFamily="34" charset="0"/>
                <a:cs typeface="Calibri" panose="020F0502020204030204" pitchFamily="34" charset="0"/>
              </a:rPr>
              <a:t> </a:t>
            </a:r>
            <a:r>
              <a:rPr lang="en-US" sz="2600" dirty="0" err="1">
                <a:latin typeface="Calibri" panose="020F0502020204030204" pitchFamily="34" charset="0"/>
                <a:cs typeface="Calibri" panose="020F0502020204030204" pitchFamily="34" charset="0"/>
              </a:rPr>
              <a:t>cung</a:t>
            </a:r>
            <a:r>
              <a:rPr lang="en-US" sz="2600" dirty="0">
                <a:latin typeface="Calibri" panose="020F0502020204030204" pitchFamily="34" charset="0"/>
                <a:cs typeface="Calibri" panose="020F0502020204030204" pitchFamily="34" charset="0"/>
              </a:rPr>
              <a:t> </a:t>
            </a:r>
            <a:r>
              <a:rPr lang="en-US" sz="2600" dirty="0" err="1">
                <a:latin typeface="Calibri" panose="020F0502020204030204" pitchFamily="34" charset="0"/>
                <a:cs typeface="Calibri" panose="020F0502020204030204" pitchFamily="34" charset="0"/>
              </a:rPr>
              <a:t>cấp</a:t>
            </a:r>
            <a:r>
              <a:rPr lang="en-US" sz="2600" dirty="0">
                <a:latin typeface="Calibri" panose="020F0502020204030204" pitchFamily="34" charset="0"/>
                <a:cs typeface="Calibri" panose="020F0502020204030204" pitchFamily="34" charset="0"/>
              </a:rPr>
              <a:t> </a:t>
            </a:r>
            <a:r>
              <a:rPr lang="en-US" sz="2600" dirty="0" err="1">
                <a:latin typeface="Calibri" panose="020F0502020204030204" pitchFamily="34" charset="0"/>
                <a:cs typeface="Calibri" panose="020F0502020204030204" pitchFamily="34" charset="0"/>
              </a:rPr>
              <a:t>dịch</a:t>
            </a:r>
            <a:r>
              <a:rPr lang="en-US" sz="2600" dirty="0">
                <a:latin typeface="Calibri" panose="020F0502020204030204" pitchFamily="34" charset="0"/>
                <a:cs typeface="Calibri" panose="020F0502020204030204" pitchFamily="34" charset="0"/>
              </a:rPr>
              <a:t> </a:t>
            </a:r>
            <a:r>
              <a:rPr lang="en-US" sz="2600" dirty="0" err="1">
                <a:latin typeface="Calibri" panose="020F0502020204030204" pitchFamily="34" charset="0"/>
                <a:cs typeface="Calibri" panose="020F0502020204030204" pitchFamily="34" charset="0"/>
              </a:rPr>
              <a:t>vụ</a:t>
            </a:r>
            <a:r>
              <a:rPr lang="en-US" sz="2600" dirty="0">
                <a:latin typeface="Calibri" panose="020F0502020204030204" pitchFamily="34" charset="0"/>
                <a:cs typeface="Calibri" panose="020F0502020204030204" pitchFamily="34" charset="0"/>
              </a:rPr>
              <a:t> </a:t>
            </a:r>
            <a:r>
              <a:rPr lang="en-US" sz="2600" dirty="0" err="1">
                <a:latin typeface="Calibri" panose="020F0502020204030204" pitchFamily="34" charset="0"/>
                <a:cs typeface="Calibri" panose="020F0502020204030204" pitchFamily="34" charset="0"/>
              </a:rPr>
              <a:t>chăm</a:t>
            </a:r>
            <a:r>
              <a:rPr lang="en-US" sz="2600" dirty="0">
                <a:latin typeface="Calibri" panose="020F0502020204030204" pitchFamily="34" charset="0"/>
                <a:cs typeface="Calibri" panose="020F0502020204030204" pitchFamily="34" charset="0"/>
              </a:rPr>
              <a:t> </a:t>
            </a:r>
            <a:r>
              <a:rPr lang="en-US" sz="2600" dirty="0" err="1">
                <a:latin typeface="Calibri" panose="020F0502020204030204" pitchFamily="34" charset="0"/>
                <a:cs typeface="Calibri" panose="020F0502020204030204" pitchFamily="34" charset="0"/>
              </a:rPr>
              <a:t>sóc</a:t>
            </a:r>
            <a:r>
              <a:rPr lang="en-US" sz="2600" dirty="0">
                <a:latin typeface="Calibri" panose="020F0502020204030204" pitchFamily="34" charset="0"/>
                <a:cs typeface="Calibri" panose="020F0502020204030204" pitchFamily="34" charset="0"/>
              </a:rPr>
              <a:t> </a:t>
            </a:r>
            <a:r>
              <a:rPr lang="en-US" sz="2600" dirty="0" err="1">
                <a:latin typeface="Calibri" panose="020F0502020204030204" pitchFamily="34" charset="0"/>
                <a:cs typeface="Calibri" panose="020F0502020204030204" pitchFamily="34" charset="0"/>
              </a:rPr>
              <a:t>cá</a:t>
            </a:r>
            <a:r>
              <a:rPr lang="en-US" sz="2600" dirty="0">
                <a:latin typeface="Calibri" panose="020F0502020204030204" pitchFamily="34" charset="0"/>
                <a:cs typeface="Calibri" panose="020F0502020204030204" pitchFamily="34" charset="0"/>
              </a:rPr>
              <a:t> </a:t>
            </a:r>
            <a:r>
              <a:rPr lang="en-US" sz="2600" dirty="0" err="1">
                <a:latin typeface="Calibri" panose="020F0502020204030204" pitchFamily="34" charset="0"/>
                <a:cs typeface="Calibri" panose="020F0502020204030204" pitchFamily="34" charset="0"/>
              </a:rPr>
              <a:t>nhân</a:t>
            </a:r>
            <a:r>
              <a:rPr lang="en-US" sz="2600" dirty="0">
                <a:latin typeface="Calibri" panose="020F0502020204030204" pitchFamily="34" charset="0"/>
                <a:cs typeface="Calibri" panose="020F0502020204030204" pitchFamily="34" charset="0"/>
              </a:rPr>
              <a:t> </a:t>
            </a:r>
            <a:r>
              <a:rPr lang="en-US" sz="2600" dirty="0" err="1">
                <a:latin typeface="Calibri" panose="020F0502020204030204" pitchFamily="34" charset="0"/>
                <a:cs typeface="Calibri" panose="020F0502020204030204" pitchFamily="34" charset="0"/>
              </a:rPr>
              <a:t>trực</a:t>
            </a:r>
            <a:r>
              <a:rPr lang="en-US" sz="2600" dirty="0">
                <a:latin typeface="Calibri" panose="020F0502020204030204" pitchFamily="34" charset="0"/>
                <a:cs typeface="Calibri" panose="020F0502020204030204" pitchFamily="34" charset="0"/>
              </a:rPr>
              <a:t> </a:t>
            </a:r>
            <a:r>
              <a:rPr lang="en-US" sz="2600" dirty="0" err="1">
                <a:latin typeface="Calibri" panose="020F0502020204030204" pitchFamily="34" charset="0"/>
                <a:cs typeface="Calibri" panose="020F0502020204030204" pitchFamily="34" charset="0"/>
              </a:rPr>
              <a:t>tiếp</a:t>
            </a:r>
            <a:r>
              <a:rPr lang="en-US" sz="2600" dirty="0">
                <a:latin typeface="Calibri" panose="020F0502020204030204" pitchFamily="34" charset="0"/>
                <a:cs typeface="Calibri" panose="020F0502020204030204" pitchFamily="34" charset="0"/>
              </a:rPr>
              <a:t> </a:t>
            </a:r>
          </a:p>
          <a:p>
            <a:pPr marL="457200" indent="-457200">
              <a:buFont typeface="Arial" panose="020B0604020202020204" pitchFamily="34" charset="0"/>
              <a:buChar char="•"/>
            </a:pPr>
            <a:r>
              <a:rPr lang="en-US" sz="2600" dirty="0" err="1">
                <a:latin typeface="Calibri" panose="020F0502020204030204" pitchFamily="34" charset="0"/>
                <a:cs typeface="Calibri" panose="020F0502020204030204" pitchFamily="34" charset="0"/>
              </a:rPr>
              <a:t>Bất</a:t>
            </a:r>
            <a:r>
              <a:rPr lang="en-US" sz="2600" dirty="0">
                <a:latin typeface="Calibri" panose="020F0502020204030204" pitchFamily="34" charset="0"/>
                <a:cs typeface="Calibri" panose="020F0502020204030204" pitchFamily="34" charset="0"/>
              </a:rPr>
              <a:t> </a:t>
            </a:r>
            <a:r>
              <a:rPr lang="en-US" sz="2600" dirty="0" err="1">
                <a:latin typeface="Calibri" panose="020F0502020204030204" pitchFamily="34" charset="0"/>
                <a:cs typeface="Calibri" panose="020F0502020204030204" pitchFamily="34" charset="0"/>
              </a:rPr>
              <a:t>cứ</a:t>
            </a:r>
            <a:r>
              <a:rPr lang="en-US" sz="2600" dirty="0">
                <a:latin typeface="Calibri" panose="020F0502020204030204" pitchFamily="34" charset="0"/>
                <a:cs typeface="Calibri" panose="020F0502020204030204" pitchFamily="34" charset="0"/>
              </a:rPr>
              <a:t> </a:t>
            </a:r>
            <a:r>
              <a:rPr lang="en-US" sz="2600" dirty="0" err="1">
                <a:latin typeface="Calibri" panose="020F0502020204030204" pitchFamily="34" charset="0"/>
                <a:cs typeface="Calibri" panose="020F0502020204030204" pitchFamily="34" charset="0"/>
              </a:rPr>
              <a:t>nhà</a:t>
            </a:r>
            <a:r>
              <a:rPr lang="en-US" sz="2600" dirty="0">
                <a:latin typeface="Calibri" panose="020F0502020204030204" pitchFamily="34" charset="0"/>
                <a:cs typeface="Calibri" panose="020F0502020204030204" pitchFamily="34" charset="0"/>
              </a:rPr>
              <a:t> </a:t>
            </a:r>
            <a:r>
              <a:rPr lang="en-US" sz="2600" dirty="0" err="1">
                <a:latin typeface="Calibri" panose="020F0502020204030204" pitchFamily="34" charset="0"/>
                <a:cs typeface="Calibri" panose="020F0502020204030204" pitchFamily="34" charset="0"/>
              </a:rPr>
              <a:t>cung</a:t>
            </a:r>
            <a:r>
              <a:rPr lang="en-US" sz="2600" dirty="0">
                <a:latin typeface="Calibri" panose="020F0502020204030204" pitchFamily="34" charset="0"/>
                <a:cs typeface="Calibri" panose="020F0502020204030204" pitchFamily="34" charset="0"/>
              </a:rPr>
              <a:t> </a:t>
            </a:r>
            <a:r>
              <a:rPr lang="en-US" sz="2600" dirty="0" err="1">
                <a:latin typeface="Calibri" panose="020F0502020204030204" pitchFamily="34" charset="0"/>
                <a:cs typeface="Calibri" panose="020F0502020204030204" pitchFamily="34" charset="0"/>
              </a:rPr>
              <a:t>cấp</a:t>
            </a:r>
            <a:r>
              <a:rPr lang="en-US" sz="2600" dirty="0">
                <a:latin typeface="Calibri" panose="020F0502020204030204" pitchFamily="34" charset="0"/>
                <a:cs typeface="Calibri" panose="020F0502020204030204" pitchFamily="34" charset="0"/>
              </a:rPr>
              <a:t> </a:t>
            </a:r>
            <a:r>
              <a:rPr lang="en-US" sz="2600" dirty="0" err="1">
                <a:latin typeface="Calibri" panose="020F0502020204030204" pitchFamily="34" charset="0"/>
                <a:cs typeface="Calibri" panose="020F0502020204030204" pitchFamily="34" charset="0"/>
              </a:rPr>
              <a:t>nào</a:t>
            </a:r>
            <a:r>
              <a:rPr lang="en-US" sz="2600" dirty="0">
                <a:latin typeface="Calibri" panose="020F0502020204030204" pitchFamily="34" charset="0"/>
                <a:cs typeface="Calibri" panose="020F0502020204030204" pitchFamily="34" charset="0"/>
              </a:rPr>
              <a:t> </a:t>
            </a:r>
            <a:r>
              <a:rPr lang="en-US" sz="2600" dirty="0" err="1">
                <a:latin typeface="Calibri" panose="020F0502020204030204" pitchFamily="34" charset="0"/>
                <a:cs typeface="Calibri" panose="020F0502020204030204" pitchFamily="34" charset="0"/>
              </a:rPr>
              <a:t>khác</a:t>
            </a:r>
            <a:r>
              <a:rPr lang="en-US" sz="2600" dirty="0">
                <a:latin typeface="Calibri" panose="020F0502020204030204" pitchFamily="34" charset="0"/>
                <a:cs typeface="Calibri" panose="020F0502020204030204" pitchFamily="34" charset="0"/>
              </a:rPr>
              <a:t> </a:t>
            </a:r>
            <a:r>
              <a:rPr lang="en-US" sz="2600" dirty="0" err="1">
                <a:latin typeface="Calibri" panose="020F0502020204030204" pitchFamily="34" charset="0"/>
                <a:cs typeface="Calibri" panose="020F0502020204030204" pitchFamily="34" charset="0"/>
              </a:rPr>
              <a:t>mà</a:t>
            </a:r>
            <a:r>
              <a:rPr lang="en-US" sz="2600" dirty="0">
                <a:latin typeface="Calibri" panose="020F0502020204030204" pitchFamily="34" charset="0"/>
                <a:cs typeface="Calibri" panose="020F0502020204030204" pitchFamily="34" charset="0"/>
              </a:rPr>
              <a:t> </a:t>
            </a:r>
            <a:r>
              <a:rPr lang="en-US" sz="2600" b="1" i="1" dirty="0">
                <a:latin typeface="Calibri" panose="020F0502020204030204" pitchFamily="34" charset="0"/>
                <a:cs typeface="Calibri" panose="020F0502020204030204" pitchFamily="34" charset="0"/>
              </a:rPr>
              <a:t>BẠN, </a:t>
            </a:r>
            <a:r>
              <a:rPr lang="en-US" sz="2600" dirty="0" err="1">
                <a:latin typeface="Calibri" panose="020F0502020204030204" pitchFamily="34" charset="0"/>
                <a:cs typeface="Calibri" panose="020F0502020204030204" pitchFamily="34" charset="0"/>
              </a:rPr>
              <a:t>người</a:t>
            </a:r>
            <a:r>
              <a:rPr lang="en-US" sz="2600" dirty="0">
                <a:latin typeface="Calibri" panose="020F0502020204030204" pitchFamily="34" charset="0"/>
                <a:cs typeface="Calibri" panose="020F0502020204030204" pitchFamily="34" charset="0"/>
              </a:rPr>
              <a:t> </a:t>
            </a:r>
            <a:r>
              <a:rPr lang="en-US" sz="2600" dirty="0" err="1">
                <a:latin typeface="Calibri" panose="020F0502020204030204" pitchFamily="34" charset="0"/>
                <a:cs typeface="Calibri" panose="020F0502020204030204" pitchFamily="34" charset="0"/>
              </a:rPr>
              <a:t>tiêu</a:t>
            </a:r>
            <a:r>
              <a:rPr lang="en-US" sz="2600" dirty="0">
                <a:latin typeface="Calibri" panose="020F0502020204030204" pitchFamily="34" charset="0"/>
                <a:cs typeface="Calibri" panose="020F0502020204030204" pitchFamily="34" charset="0"/>
              </a:rPr>
              <a:t> </a:t>
            </a:r>
            <a:r>
              <a:rPr lang="en-US" sz="2600" dirty="0" err="1">
                <a:latin typeface="Calibri" panose="020F0502020204030204" pitchFamily="34" charset="0"/>
                <a:cs typeface="Calibri" panose="020F0502020204030204" pitchFamily="34" charset="0"/>
              </a:rPr>
              <a:t>dùng</a:t>
            </a:r>
            <a:r>
              <a:rPr lang="en-US" sz="2600" dirty="0">
                <a:latin typeface="Calibri" panose="020F0502020204030204" pitchFamily="34" charset="0"/>
                <a:cs typeface="Calibri" panose="020F0502020204030204" pitchFamily="34" charset="0"/>
              </a:rPr>
              <a:t> </a:t>
            </a:r>
            <a:r>
              <a:rPr lang="en-US" sz="2600" dirty="0" err="1">
                <a:latin typeface="Calibri" panose="020F0502020204030204" pitchFamily="34" charset="0"/>
                <a:cs typeface="Calibri" panose="020F0502020204030204" pitchFamily="34" charset="0"/>
              </a:rPr>
              <a:t>yêu</a:t>
            </a:r>
            <a:r>
              <a:rPr lang="en-US" sz="2600" dirty="0">
                <a:latin typeface="Calibri" panose="020F0502020204030204" pitchFamily="34" charset="0"/>
                <a:cs typeface="Calibri" panose="020F0502020204030204" pitchFamily="34" charset="0"/>
              </a:rPr>
              <a:t> </a:t>
            </a:r>
            <a:r>
              <a:rPr lang="en-US" sz="2600" dirty="0" err="1">
                <a:latin typeface="Calibri" panose="020F0502020204030204" pitchFamily="34" charset="0"/>
                <a:cs typeface="Calibri" panose="020F0502020204030204" pitchFamily="34" charset="0"/>
              </a:rPr>
              <a:t>cầu</a:t>
            </a:r>
            <a:endParaRPr lang="en-US" sz="2600" dirty="0">
              <a:latin typeface="Calibri" panose="020F0502020204030204" pitchFamily="34" charset="0"/>
              <a:cs typeface="Calibri" panose="020F0502020204030204" pitchFamily="34" charset="0"/>
            </a:endParaRPr>
          </a:p>
          <a:p>
            <a:endParaRPr lang="en-US" sz="2400" dirty="0">
              <a:latin typeface="Calibri" panose="020F0502020204030204" pitchFamily="34" charset="0"/>
              <a:cs typeface="Calibri" panose="020F0502020204030204" pitchFamily="34" charset="0"/>
            </a:endParaRPr>
          </a:p>
          <a:p>
            <a:pPr lvl="0" algn="ctr"/>
            <a:r>
              <a:rPr lang="en-US" sz="2400" dirty="0" err="1">
                <a:latin typeface="Calibri" panose="020F0502020204030204" pitchFamily="34" charset="0"/>
                <a:cs typeface="Calibri" panose="020F0502020204030204" pitchFamily="34" charset="0"/>
              </a:rPr>
              <a:t>Các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câu</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hỏi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liên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quan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đến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kiểm</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tra</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lý</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lịch</a:t>
            </a:r>
            <a:r>
              <a:rPr lang="en-US" sz="2400" dirty="0">
                <a:latin typeface="Calibri" panose="020F0502020204030204" pitchFamily="34" charset="0"/>
                <a:cs typeface="Calibri" panose="020F0502020204030204" pitchFamily="34" charset="0"/>
              </a:rPr>
              <a:t>: </a:t>
            </a:r>
            <a:r>
              <a:rPr lang="en-US" sz="2400" dirty="0">
                <a:latin typeface="Calibri" panose="020F0502020204030204" pitchFamily="34" charset="0"/>
                <a:cs typeface="Calibri" panose="020F0502020204030204" pitchFamily="34" charset="0"/>
                <a:hlinkClick r:id="rId3"/>
              </a:rPr>
              <a:t>sdpbackground@dds.ca.gov</a:t>
            </a:r>
            <a:r>
              <a:rPr lang="en-US" sz="2400" dirty="0">
                <a:latin typeface="Calibri" panose="020F0502020204030204" pitchFamily="34" charset="0"/>
                <a:cs typeface="Calibri" panose="020F0502020204030204" pitchFamily="34" charset="0"/>
              </a:rPr>
              <a:t> </a:t>
            </a:r>
          </a:p>
        </p:txBody>
      </p:sp>
      <p:grpSp>
        <p:nvGrpSpPr>
          <p:cNvPr id="22" name="Group 21">
            <a:extLst>
              <a:ext uri="{FF2B5EF4-FFF2-40B4-BE49-F238E27FC236}">
                <a16:creationId xmlns:a16="http://schemas.microsoft.com/office/drawing/2014/main" id="{0DD87F7E-3D47-3444-9910-1C825F46D3E4}"/>
              </a:ext>
            </a:extLst>
          </p:cNvPr>
          <p:cNvGrpSpPr/>
          <p:nvPr/>
        </p:nvGrpSpPr>
        <p:grpSpPr>
          <a:xfrm>
            <a:off x="-235735" y="1784844"/>
            <a:ext cx="12460941" cy="1196832"/>
            <a:chOff x="-256394" y="1801901"/>
            <a:chExt cx="12460941" cy="1196832"/>
          </a:xfrm>
        </p:grpSpPr>
        <p:sp>
          <p:nvSpPr>
            <p:cNvPr id="19" name="Right Arrow 18">
              <a:extLst>
                <a:ext uri="{FF2B5EF4-FFF2-40B4-BE49-F238E27FC236}">
                  <a16:creationId xmlns:a16="http://schemas.microsoft.com/office/drawing/2014/main" id="{F283E5B3-A575-994C-99E1-306BAC740D47}"/>
                </a:ext>
              </a:extLst>
            </p:cNvPr>
            <p:cNvSpPr/>
            <p:nvPr/>
          </p:nvSpPr>
          <p:spPr>
            <a:xfrm>
              <a:off x="-256394" y="2097157"/>
              <a:ext cx="12460941" cy="555812"/>
            </a:xfrm>
            <a:prstGeom prst="rightArrow">
              <a:avLst>
                <a:gd name="adj1" fmla="val 50000"/>
                <a:gd name="adj2" fmla="val 130645"/>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Category:Dollar sign - Wikimedia Commons">
              <a:extLst>
                <a:ext uri="{FF2B5EF4-FFF2-40B4-BE49-F238E27FC236}">
                  <a16:creationId xmlns:a16="http://schemas.microsoft.com/office/drawing/2014/main" id="{1970714C-2F98-7A45-9C64-268BA8887D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613" y="1801901"/>
              <a:ext cx="1139635" cy="107169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8">
              <a:extLst>
                <a:ext uri="{FF2B5EF4-FFF2-40B4-BE49-F238E27FC236}">
                  <a16:creationId xmlns:a16="http://schemas.microsoft.com/office/drawing/2014/main" id="{8C21A2BA-E550-8646-AA10-3D35D59E93EA}"/>
                </a:ext>
              </a:extLst>
            </p:cNvPr>
            <p:cNvPicPr>
              <a:picLocks noChangeAspect="1"/>
            </p:cNvPicPr>
            <p:nvPr/>
          </p:nvPicPr>
          <p:blipFill rotWithShape="1">
            <a:blip r:embed="rId5"/>
            <a:srcRect l="-3448" t="-5172" r="-3448" b="1724"/>
            <a:stretch/>
          </p:blipFill>
          <p:spPr>
            <a:xfrm>
              <a:off x="2360961" y="1825556"/>
              <a:ext cx="1118185" cy="1071695"/>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 name="Picture 1">
              <a:extLst>
                <a:ext uri="{FF2B5EF4-FFF2-40B4-BE49-F238E27FC236}">
                  <a16:creationId xmlns:a16="http://schemas.microsoft.com/office/drawing/2014/main" id="{F39223AC-6A79-5E41-A3EE-CA6A430AE501}"/>
                </a:ext>
              </a:extLst>
            </p:cNvPr>
            <p:cNvPicPr>
              <a:picLocks noChangeAspect="1"/>
            </p:cNvPicPr>
            <p:nvPr/>
          </p:nvPicPr>
          <p:blipFill>
            <a:blip r:embed="rId6"/>
            <a:stretch>
              <a:fillRect/>
            </a:stretch>
          </p:blipFill>
          <p:spPr>
            <a:xfrm>
              <a:off x="4206868" y="1842724"/>
              <a:ext cx="1142827" cy="1086055"/>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 name="Picture 10">
              <a:extLst>
                <a:ext uri="{FF2B5EF4-FFF2-40B4-BE49-F238E27FC236}">
                  <a16:creationId xmlns:a16="http://schemas.microsoft.com/office/drawing/2014/main" id="{2FA0AEB1-3E38-674B-A6A6-4822AB3F5D75}"/>
                </a:ext>
              </a:extLst>
            </p:cNvPr>
            <p:cNvPicPr>
              <a:picLocks noChangeAspect="1"/>
            </p:cNvPicPr>
            <p:nvPr/>
          </p:nvPicPr>
          <p:blipFill>
            <a:blip r:embed="rId7"/>
            <a:stretch>
              <a:fillRect/>
            </a:stretch>
          </p:blipFill>
          <p:spPr>
            <a:xfrm>
              <a:off x="7922112" y="1832287"/>
              <a:ext cx="1186601" cy="1128674"/>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Picture 11">
              <a:extLst>
                <a:ext uri="{FF2B5EF4-FFF2-40B4-BE49-F238E27FC236}">
                  <a16:creationId xmlns:a16="http://schemas.microsoft.com/office/drawing/2014/main" id="{D84352AD-934C-DC42-A881-D462A4D2EFA9}"/>
                </a:ext>
              </a:extLst>
            </p:cNvPr>
            <p:cNvPicPr>
              <a:picLocks noChangeAspect="1"/>
            </p:cNvPicPr>
            <p:nvPr/>
          </p:nvPicPr>
          <p:blipFill>
            <a:blip r:embed="rId8"/>
            <a:stretch>
              <a:fillRect/>
            </a:stretch>
          </p:blipFill>
          <p:spPr>
            <a:xfrm>
              <a:off x="9827023" y="1835702"/>
              <a:ext cx="1230376" cy="116303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4" name="&quot;No&quot; Symbol 13">
              <a:extLst>
                <a:ext uri="{FF2B5EF4-FFF2-40B4-BE49-F238E27FC236}">
                  <a16:creationId xmlns:a16="http://schemas.microsoft.com/office/drawing/2014/main" id="{ED59E1F8-73BF-854E-8C27-1520DF74AC52}"/>
                </a:ext>
              </a:extLst>
            </p:cNvPr>
            <p:cNvSpPr/>
            <p:nvPr/>
          </p:nvSpPr>
          <p:spPr>
            <a:xfrm>
              <a:off x="4279859" y="1951689"/>
              <a:ext cx="962565" cy="868123"/>
            </a:xfrm>
            <a:prstGeom prst="noSmoking">
              <a:avLst>
                <a:gd name="adj" fmla="val 512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21" name="Picture 20">
              <a:extLst>
                <a:ext uri="{FF2B5EF4-FFF2-40B4-BE49-F238E27FC236}">
                  <a16:creationId xmlns:a16="http://schemas.microsoft.com/office/drawing/2014/main" id="{11A5756C-28B0-9C49-BB22-F89E07BBDBED}"/>
                </a:ext>
              </a:extLst>
            </p:cNvPr>
            <p:cNvPicPr>
              <a:picLocks noChangeAspect="1"/>
            </p:cNvPicPr>
            <p:nvPr/>
          </p:nvPicPr>
          <p:blipFill>
            <a:blip r:embed="rId9"/>
            <a:stretch>
              <a:fillRect/>
            </a:stretch>
          </p:blipFill>
          <p:spPr>
            <a:xfrm>
              <a:off x="6053987" y="1835702"/>
              <a:ext cx="1149524" cy="114952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3" name="&quot;No&quot; Symbol 12">
              <a:extLst>
                <a:ext uri="{FF2B5EF4-FFF2-40B4-BE49-F238E27FC236}">
                  <a16:creationId xmlns:a16="http://schemas.microsoft.com/office/drawing/2014/main" id="{1D820CEF-2FCE-1846-9875-66B936E03A56}"/>
                </a:ext>
              </a:extLst>
            </p:cNvPr>
            <p:cNvSpPr/>
            <p:nvPr/>
          </p:nvSpPr>
          <p:spPr>
            <a:xfrm>
              <a:off x="6148682" y="1951689"/>
              <a:ext cx="964721" cy="868123"/>
            </a:xfrm>
            <a:prstGeom prst="noSmoking">
              <a:avLst>
                <a:gd name="adj" fmla="val 512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23" name="TextBox 22">
            <a:extLst>
              <a:ext uri="{FF2B5EF4-FFF2-40B4-BE49-F238E27FC236}">
                <a16:creationId xmlns:a16="http://schemas.microsoft.com/office/drawing/2014/main" id="{EA104281-425B-744A-B920-09DE923E7B60}"/>
              </a:ext>
            </a:extLst>
          </p:cNvPr>
          <p:cNvSpPr txBox="1"/>
          <p:nvPr/>
        </p:nvSpPr>
        <p:spPr>
          <a:xfrm>
            <a:off x="289311" y="2943904"/>
            <a:ext cx="1398495" cy="584775"/>
          </a:xfrm>
          <a:prstGeom prst="rect">
            <a:avLst/>
          </a:prstGeom>
          <a:noFill/>
        </p:spPr>
        <p:txBody>
          <a:bodyPr wrap="square" rtlCol="0">
            <a:spAutoFit/>
          </a:bodyPr>
          <a:lstStyle/>
          <a:p>
            <a:pPr lvl="0" algn="ctr"/>
            <a:r>
              <a:rPr lang="en-US" sz="1600" dirty="0" err="1">
                <a:latin typeface="Calibri" panose="020F0502020204030204" pitchFamily="34" charset="0"/>
                <a:cs typeface="Calibri" panose="020F0502020204030204" pitchFamily="34" charset="0"/>
              </a:rPr>
              <a:t>Nhà</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cung</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cấp</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dịch</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vụ</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trả</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phí</a:t>
            </a:r>
            <a:endParaRPr lang="en-US" sz="1600" dirty="0">
              <a:latin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F6BDD3CB-5F69-5543-850A-6CD80D0144AC}"/>
              </a:ext>
            </a:extLst>
          </p:cNvPr>
          <p:cNvSpPr txBox="1"/>
          <p:nvPr/>
        </p:nvSpPr>
        <p:spPr>
          <a:xfrm>
            <a:off x="2248060" y="2929262"/>
            <a:ext cx="1398495" cy="830997"/>
          </a:xfrm>
          <a:prstGeom prst="rect">
            <a:avLst/>
          </a:prstGeom>
          <a:noFill/>
        </p:spPr>
        <p:txBody>
          <a:bodyPr wrap="square" rtlCol="0">
            <a:spAutoFit/>
          </a:bodyPr>
          <a:lstStyle/>
          <a:p>
            <a:pPr lvl="0" algn="ctr"/>
            <a:r>
              <a:rPr lang="en-US" sz="1600" dirty="0" err="1">
                <a:latin typeface="Calibri" panose="020F0502020204030204" pitchFamily="34" charset="0"/>
                <a:cs typeface="Calibri" panose="020F0502020204030204" pitchFamily="34" charset="0"/>
              </a:rPr>
              <a:t>Kết</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quả</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được</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gửi</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đến</a:t>
            </a:r>
            <a:r>
              <a:rPr lang="en-US" sz="1600" dirty="0">
                <a:latin typeface="Calibri" panose="020F0502020204030204" pitchFamily="34" charset="0"/>
                <a:cs typeface="Calibri" panose="020F0502020204030204" pitchFamily="34" charset="0"/>
              </a:rPr>
              <a:t> FMS </a:t>
            </a:r>
            <a:r>
              <a:rPr lang="en-US" sz="1600" dirty="0" err="1">
                <a:latin typeface="Calibri" panose="020F0502020204030204" pitchFamily="34" charset="0"/>
                <a:cs typeface="Calibri" panose="020F0502020204030204" pitchFamily="34" charset="0"/>
              </a:rPr>
              <a:t>của</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bạn</a:t>
            </a:r>
            <a:endParaRPr lang="en-US" sz="1600" dirty="0">
              <a:latin typeface="Calibri" panose="020F0502020204030204" pitchFamily="34" charset="0"/>
              <a:cs typeface="Calibri" panose="020F0502020204030204" pitchFamily="34" charset="0"/>
            </a:endParaRPr>
          </a:p>
        </p:txBody>
      </p:sp>
      <p:sp>
        <p:nvSpPr>
          <p:cNvPr id="25" name="TextBox 24">
            <a:extLst>
              <a:ext uri="{FF2B5EF4-FFF2-40B4-BE49-F238E27FC236}">
                <a16:creationId xmlns:a16="http://schemas.microsoft.com/office/drawing/2014/main" id="{C33BCDC3-4B27-D24E-ACCD-C16B0DF99E3C}"/>
              </a:ext>
            </a:extLst>
          </p:cNvPr>
          <p:cNvSpPr txBox="1"/>
          <p:nvPr/>
        </p:nvSpPr>
        <p:spPr>
          <a:xfrm>
            <a:off x="3986494" y="2968169"/>
            <a:ext cx="1568732" cy="1323439"/>
          </a:xfrm>
          <a:prstGeom prst="rect">
            <a:avLst/>
          </a:prstGeom>
          <a:noFill/>
        </p:spPr>
        <p:txBody>
          <a:bodyPr wrap="square" rtlCol="0">
            <a:spAutoFit/>
          </a:bodyPr>
          <a:lstStyle/>
          <a:p>
            <a:pPr lvl="0" algn="ctr"/>
            <a:r>
              <a:rPr lang="en-US" sz="1600" dirty="0" err="1">
                <a:latin typeface="Calibri" panose="020F0502020204030204" pitchFamily="34" charset="0"/>
                <a:cs typeface="Calibri" panose="020F0502020204030204" pitchFamily="34" charset="0"/>
              </a:rPr>
              <a:t>Bị</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kết</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án</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vì</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phạm</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tội</a:t>
            </a:r>
            <a:r>
              <a:rPr lang="en-US" sz="1600" dirty="0">
                <a:latin typeface="Calibri" panose="020F0502020204030204" pitchFamily="34" charset="0"/>
                <a:cs typeface="Calibri" panose="020F0502020204030204" pitchFamily="34" charset="0"/>
              </a:rPr>
              <a:t> </a:t>
            </a:r>
            <a:r>
              <a:rPr lang="en-US" sz="1600" b="1" dirty="0" err="1">
                <a:latin typeface="Calibri" panose="020F0502020204030204" pitchFamily="34" charset="0"/>
                <a:cs typeface="Calibri" panose="020F0502020204030204" pitchFamily="34" charset="0"/>
              </a:rPr>
              <a:t>nhỏ</a:t>
            </a:r>
            <a:r>
              <a:rPr lang="en-US" sz="1600" dirty="0">
                <a:latin typeface="Calibri" panose="020F0502020204030204" pitchFamily="34" charset="0"/>
                <a:cs typeface="Calibri" panose="020F0502020204030204" pitchFamily="34" charset="0"/>
              </a:rPr>
              <a:t>? </a:t>
            </a:r>
            <a:r>
              <a:rPr lang="en-US" sz="1600" b="1" dirty="0">
                <a:latin typeface="Calibri" panose="020F0502020204030204" pitchFamily="34" charset="0"/>
                <a:cs typeface="Calibri" panose="020F0502020204030204" pitchFamily="34" charset="0"/>
              </a:rPr>
              <a:t>DDS </a:t>
            </a:r>
            <a:r>
              <a:rPr lang="en-US" sz="1600" dirty="0" err="1">
                <a:latin typeface="Calibri" panose="020F0502020204030204" pitchFamily="34" charset="0"/>
                <a:cs typeface="Calibri" panose="020F0502020204030204" pitchFamily="34" charset="0"/>
              </a:rPr>
              <a:t>sẽ</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cần</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phê</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chuẩn</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trước</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khi</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họ</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bắt</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đầu</a:t>
            </a:r>
            <a:endParaRPr lang="en-US" sz="1600" dirty="0">
              <a:latin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id="{CD2D728A-BA66-734E-BE31-E7602B5798B1}"/>
              </a:ext>
            </a:extLst>
          </p:cNvPr>
          <p:cNvSpPr txBox="1"/>
          <p:nvPr/>
        </p:nvSpPr>
        <p:spPr>
          <a:xfrm>
            <a:off x="5895165" y="2998733"/>
            <a:ext cx="1576870" cy="1323439"/>
          </a:xfrm>
          <a:prstGeom prst="rect">
            <a:avLst/>
          </a:prstGeom>
          <a:noFill/>
        </p:spPr>
        <p:txBody>
          <a:bodyPr wrap="square" rtlCol="0">
            <a:spAutoFit/>
          </a:bodyPr>
          <a:lstStyle/>
          <a:p>
            <a:pPr lvl="0" algn="ctr"/>
            <a:r>
              <a:rPr lang="en-US" sz="1600" dirty="0" err="1">
                <a:latin typeface="Calibri" panose="020F0502020204030204" pitchFamily="34" charset="0"/>
                <a:cs typeface="Calibri" panose="020F0502020204030204" pitchFamily="34" charset="0"/>
              </a:rPr>
              <a:t>Bị</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kết</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án</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vì</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phạm</a:t>
            </a:r>
            <a:r>
              <a:rPr lang="en-US" sz="1600" dirty="0">
                <a:latin typeface="Calibri" panose="020F0502020204030204" pitchFamily="34" charset="0"/>
                <a:cs typeface="Calibri" panose="020F0502020204030204" pitchFamily="34" charset="0"/>
              </a:rPr>
              <a:t> </a:t>
            </a:r>
            <a:r>
              <a:rPr lang="en-US" sz="1600" b="1" dirty="0" err="1">
                <a:latin typeface="Calibri" panose="020F0502020204030204" pitchFamily="34" charset="0"/>
                <a:cs typeface="Calibri" panose="020F0502020204030204" pitchFamily="34" charset="0"/>
              </a:rPr>
              <a:t>trọng</a:t>
            </a:r>
            <a:r>
              <a:rPr lang="en-US" sz="1600" b="1" dirty="0">
                <a:latin typeface="Calibri" panose="020F0502020204030204" pitchFamily="34" charset="0"/>
                <a:cs typeface="Calibri" panose="020F0502020204030204" pitchFamily="34" charset="0"/>
              </a:rPr>
              <a:t> </a:t>
            </a:r>
            <a:r>
              <a:rPr lang="en-US" sz="1600" b="1" dirty="0" err="1">
                <a:latin typeface="Calibri" panose="020F0502020204030204" pitchFamily="34" charset="0"/>
                <a:cs typeface="Calibri" panose="020F0502020204030204" pitchFamily="34" charset="0"/>
              </a:rPr>
              <a:t>tội</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Họ</a:t>
            </a:r>
            <a:r>
              <a:rPr lang="en-US" sz="1600" dirty="0">
                <a:latin typeface="Calibri" panose="020F0502020204030204" pitchFamily="34" charset="0"/>
                <a:cs typeface="Calibri" panose="020F0502020204030204" pitchFamily="34" charset="0"/>
              </a:rPr>
              <a:t> </a:t>
            </a:r>
            <a:r>
              <a:rPr lang="en-US" sz="1600" b="1" u="sng" dirty="0" err="1">
                <a:latin typeface="Calibri" panose="020F0502020204030204" pitchFamily="34" charset="0"/>
                <a:cs typeface="Calibri" panose="020F0502020204030204" pitchFamily="34" charset="0"/>
              </a:rPr>
              <a:t>không</a:t>
            </a:r>
            <a:r>
              <a:rPr lang="en-US" sz="1600" b="1" u="sng" dirty="0">
                <a:latin typeface="Calibri" panose="020F0502020204030204" pitchFamily="34" charset="0"/>
                <a:cs typeface="Calibri" panose="020F0502020204030204" pitchFamily="34" charset="0"/>
              </a:rPr>
              <a:t> </a:t>
            </a:r>
            <a:r>
              <a:rPr lang="en-US" sz="1600" b="1" u="sng" dirty="0" err="1">
                <a:latin typeface="Calibri" panose="020F0502020204030204" pitchFamily="34" charset="0"/>
                <a:cs typeface="Calibri" panose="020F0502020204030204" pitchFamily="34" charset="0"/>
              </a:rPr>
              <a:t>thể</a:t>
            </a:r>
            <a:r>
              <a:rPr lang="en-US" sz="1600" b="1"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cung</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cấp</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dịch</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vụ</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cho</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bạn</a:t>
            </a:r>
            <a:endParaRPr lang="en-US" sz="1600" dirty="0">
              <a:latin typeface="Calibri" panose="020F0502020204030204" pitchFamily="34" charset="0"/>
              <a:cs typeface="Calibri" panose="020F0502020204030204" pitchFamily="34" charset="0"/>
            </a:endParaRPr>
          </a:p>
        </p:txBody>
      </p:sp>
      <p:sp>
        <p:nvSpPr>
          <p:cNvPr id="27" name="TextBox 26">
            <a:extLst>
              <a:ext uri="{FF2B5EF4-FFF2-40B4-BE49-F238E27FC236}">
                <a16:creationId xmlns:a16="http://schemas.microsoft.com/office/drawing/2014/main" id="{00D0E8D1-E6B7-DC4F-8B05-6DD485859C64}"/>
              </a:ext>
            </a:extLst>
          </p:cNvPr>
          <p:cNvSpPr txBox="1"/>
          <p:nvPr/>
        </p:nvSpPr>
        <p:spPr>
          <a:xfrm>
            <a:off x="7743395" y="2985226"/>
            <a:ext cx="1544033" cy="1077218"/>
          </a:xfrm>
          <a:prstGeom prst="rect">
            <a:avLst/>
          </a:prstGeom>
          <a:noFill/>
        </p:spPr>
        <p:txBody>
          <a:bodyPr wrap="square" rtlCol="0">
            <a:spAutoFit/>
          </a:bodyPr>
          <a:lstStyle/>
          <a:p>
            <a:pPr lvl="0" algn="ctr"/>
            <a:r>
              <a:rPr lang="en-US" sz="1600" dirty="0" err="1">
                <a:latin typeface="Calibri" panose="020F0502020204030204" pitchFamily="34" charset="0"/>
                <a:cs typeface="Calibri" panose="020F0502020204030204" pitchFamily="34" charset="0"/>
              </a:rPr>
              <a:t>Hoàn</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thành</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kiểm</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tra</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lý</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lịch</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và</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họ</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được</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thông</a:t>
            </a:r>
            <a:r>
              <a:rPr lang="en-US" sz="1600" dirty="0">
                <a:latin typeface="Calibri" panose="020F0502020204030204" pitchFamily="34" charset="0"/>
                <a:cs typeface="Calibri" panose="020F0502020204030204" pitchFamily="34" charset="0"/>
              </a:rPr>
              <a:t> qua</a:t>
            </a:r>
          </a:p>
        </p:txBody>
      </p:sp>
      <p:sp>
        <p:nvSpPr>
          <p:cNvPr id="28" name="TextBox 27">
            <a:extLst>
              <a:ext uri="{FF2B5EF4-FFF2-40B4-BE49-F238E27FC236}">
                <a16:creationId xmlns:a16="http://schemas.microsoft.com/office/drawing/2014/main" id="{B0F1F4EF-911F-D149-BEEB-F90DECFC7899}"/>
              </a:ext>
            </a:extLst>
          </p:cNvPr>
          <p:cNvSpPr txBox="1"/>
          <p:nvPr/>
        </p:nvSpPr>
        <p:spPr>
          <a:xfrm>
            <a:off x="9742963" y="2998733"/>
            <a:ext cx="1398495" cy="1077218"/>
          </a:xfrm>
          <a:prstGeom prst="rect">
            <a:avLst/>
          </a:prstGeom>
          <a:noFill/>
        </p:spPr>
        <p:txBody>
          <a:bodyPr wrap="square" rtlCol="0">
            <a:spAutoFit/>
          </a:bodyPr>
          <a:lstStyle/>
          <a:p>
            <a:pPr lvl="0" algn="ctr"/>
            <a:r>
              <a:rPr lang="en-US" sz="1600" dirty="0" err="1">
                <a:latin typeface="Calibri" panose="020F0502020204030204" pitchFamily="34" charset="0"/>
                <a:cs typeface="Calibri" panose="020F0502020204030204" pitchFamily="34" charset="0"/>
              </a:rPr>
              <a:t>Nhà</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cung</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cấp</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có</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thể</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bắt</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đầu</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cung</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cấp</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dịch</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vụ</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cho</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bạn</a:t>
            </a:r>
            <a:endParaRPr lang="en-US" sz="1600" dirty="0">
              <a:latin typeface="Calibri" panose="020F0502020204030204" pitchFamily="34" charset="0"/>
              <a:cs typeface="Calibri" panose="020F0502020204030204" pitchFamily="34" charset="0"/>
            </a:endParaRPr>
          </a:p>
        </p:txBody>
      </p:sp>
      <p:sp>
        <p:nvSpPr>
          <p:cNvPr id="29" name="Rectangle 28">
            <a:extLst>
              <a:ext uri="{FF2B5EF4-FFF2-40B4-BE49-F238E27FC236}">
                <a16:creationId xmlns:a16="http://schemas.microsoft.com/office/drawing/2014/main" id="{CB9E5FDB-9BA7-AF41-A641-824CE6E9DCA2}"/>
              </a:ext>
            </a:extLst>
          </p:cNvPr>
          <p:cNvSpPr/>
          <p:nvPr/>
        </p:nvSpPr>
        <p:spPr>
          <a:xfrm>
            <a:off x="828118" y="1160189"/>
            <a:ext cx="9216754" cy="461665"/>
          </a:xfrm>
          <a:prstGeom prst="rect">
            <a:avLst/>
          </a:prstGeom>
        </p:spPr>
        <p:txBody>
          <a:bodyPr wrap="none">
            <a:spAutoFit/>
          </a:bodyPr>
          <a:lstStyle/>
          <a:p>
            <a:r>
              <a:rPr lang="en-US" sz="2400" dirty="0">
                <a:latin typeface="Calibri" panose="020F0502020204030204" pitchFamily="34" charset="0"/>
                <a:cs typeface="Calibri" panose="020F0502020204030204" pitchFamily="34" charset="0"/>
              </a:rPr>
              <a:t>FMS </a:t>
            </a:r>
            <a:r>
              <a:rPr lang="en-US" sz="2400" dirty="0" err="1">
                <a:latin typeface="Calibri" panose="020F0502020204030204" pitchFamily="34" charset="0"/>
                <a:cs typeface="Calibri" panose="020F0502020204030204" pitchFamily="34" charset="0"/>
              </a:rPr>
              <a:t>giúp</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bảo</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vệ</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sự</a:t>
            </a:r>
            <a:r>
              <a:rPr lang="en-US" sz="2400" dirty="0">
                <a:latin typeface="Calibri" panose="020F0502020204030204" pitchFamily="34" charset="0"/>
                <a:cs typeface="Calibri" panose="020F0502020204030204" pitchFamily="34" charset="0"/>
              </a:rPr>
              <a:t> an </a:t>
            </a:r>
            <a:r>
              <a:rPr lang="en-US" sz="2400" dirty="0" err="1">
                <a:latin typeface="Calibri" panose="020F0502020204030204" pitchFamily="34" charset="0"/>
                <a:cs typeface="Calibri" panose="020F0502020204030204" pitchFamily="34" charset="0"/>
              </a:rPr>
              <a:t>toàn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của</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bạn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trong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Chương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trình</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Quyền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Tự</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quyết</a:t>
            </a:r>
            <a:endParaRPr lang="en-US" sz="2400" dirty="0">
              <a:latin typeface="Calibri" panose="020F0502020204030204" pitchFamily="34" charset="0"/>
              <a:cs typeface="Calibri" panose="020F0502020204030204" pitchFamily="34" charset="0"/>
            </a:endParaRPr>
          </a:p>
        </p:txBody>
      </p:sp>
      <p:sp>
        <p:nvSpPr>
          <p:cNvPr id="32" name="Text Placeholder 1">
            <a:extLst>
              <a:ext uri="{FF2B5EF4-FFF2-40B4-BE49-F238E27FC236}">
                <a16:creationId xmlns:a16="http://schemas.microsoft.com/office/drawing/2014/main" id="{C689D564-B238-4747-B446-7B30D104494D}"/>
              </a:ext>
            </a:extLst>
          </p:cNvPr>
          <p:cNvSpPr>
            <a:spLocks noGrp="1"/>
          </p:cNvSpPr>
          <p:nvPr>
            <p:ph type="body" sz="quarter" idx="13"/>
          </p:nvPr>
        </p:nvSpPr>
        <p:spPr>
          <a:xfrm>
            <a:off x="105673" y="100837"/>
            <a:ext cx="6847181" cy="862561"/>
          </a:xfrm>
        </p:spPr>
        <p:txBody>
          <a:bodyPr/>
          <a:lstStyle/>
          <a:p>
            <a:r>
              <a:rPr lang="en-US" sz="2800" dirty="0">
                <a:latin typeface="Calibri Light" panose="020F0302020204030204" pitchFamily="34" charset="0"/>
                <a:cs typeface="Calibri Light" panose="020F0302020204030204" pitchFamily="34" charset="0"/>
              </a:rPr>
              <a:t>QUYỀN VÀ AN TOÀN CỦA BẠN</a:t>
            </a:r>
          </a:p>
        </p:txBody>
      </p:sp>
    </p:spTree>
    <p:extLst>
      <p:ext uri="{BB962C8B-B14F-4D97-AF65-F5344CB8AC3E}">
        <p14:creationId xmlns:p14="http://schemas.microsoft.com/office/powerpoint/2010/main" val="81578594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D4FFC79-5BEB-3244-A84F-3E90F5C61842}"/>
              </a:ext>
            </a:extLst>
          </p:cNvPr>
          <p:cNvSpPr txBox="1"/>
          <p:nvPr/>
        </p:nvSpPr>
        <p:spPr>
          <a:xfrm>
            <a:off x="105673" y="573906"/>
            <a:ext cx="4576090" cy="466281"/>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kern="1200" dirty="0">
                <a:solidFill>
                  <a:schemeClr val="bg2">
                    <a:lumMod val="10000"/>
                  </a:schemeClr>
                </a:solidFill>
                <a:latin typeface="Century Gothic" panose="020B0502020202020204" pitchFamily="34" charset="0"/>
                <a:ea typeface="+mj-ea"/>
                <a:cs typeface="+mj-cs"/>
              </a:rPr>
              <a:t>NHẬN RA LẠM DỤNG</a:t>
            </a:r>
          </a:p>
        </p:txBody>
      </p:sp>
      <p:sp>
        <p:nvSpPr>
          <p:cNvPr id="6" name="TextBox 5">
            <a:extLst>
              <a:ext uri="{FF2B5EF4-FFF2-40B4-BE49-F238E27FC236}">
                <a16:creationId xmlns:a16="http://schemas.microsoft.com/office/drawing/2014/main" id="{02825242-945C-8A4F-9AAB-AF9F25B8AEBC}"/>
              </a:ext>
            </a:extLst>
          </p:cNvPr>
          <p:cNvSpPr txBox="1"/>
          <p:nvPr/>
        </p:nvSpPr>
        <p:spPr>
          <a:xfrm>
            <a:off x="4117734" y="1084414"/>
            <a:ext cx="7655089" cy="523220"/>
          </a:xfrm>
          <a:prstGeom prst="rect">
            <a:avLst/>
          </a:prstGeom>
          <a:noFill/>
        </p:spPr>
        <p:txBody>
          <a:bodyPr wrap="square" rtlCol="0">
            <a:spAutoFit/>
          </a:bodyPr>
          <a:lstStyle/>
          <a:p>
            <a:r>
              <a:rPr lang="en-US" sz="2800" dirty="0" err="1">
                <a:latin typeface="Calibri" panose="020F0502020204030204" pitchFamily="34" charset="0"/>
                <a:cs typeface="Calibri" panose="020F0502020204030204" pitchFamily="34" charset="0"/>
              </a:rPr>
              <a:t>Có</a:t>
            </a:r>
            <a:r>
              <a:rPr lang="en-US" sz="2800"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nhiều</a:t>
            </a:r>
            <a:r>
              <a:rPr lang="en-US" sz="2800" b="1"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dạng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lạm</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dụng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khác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nhau</a:t>
            </a:r>
            <a:r>
              <a:rPr lang="en-US" sz="2800" dirty="0">
                <a:latin typeface="Calibri" panose="020F0502020204030204" pitchFamily="34" charset="0"/>
                <a:cs typeface="Calibri" panose="020F0502020204030204" pitchFamily="34" charset="0"/>
              </a:rPr>
              <a:t>.</a:t>
            </a:r>
          </a:p>
        </p:txBody>
      </p:sp>
      <p:sp>
        <p:nvSpPr>
          <p:cNvPr id="9" name="Rectangle 8">
            <a:extLst>
              <a:ext uri="{FF2B5EF4-FFF2-40B4-BE49-F238E27FC236}">
                <a16:creationId xmlns:a16="http://schemas.microsoft.com/office/drawing/2014/main" id="{E9D5FB43-11B6-9E43-947B-0FAEC0776462}"/>
              </a:ext>
            </a:extLst>
          </p:cNvPr>
          <p:cNvSpPr/>
          <p:nvPr/>
        </p:nvSpPr>
        <p:spPr>
          <a:xfrm>
            <a:off x="435608" y="1403350"/>
            <a:ext cx="3331922" cy="5314083"/>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5262C3CD-EE1D-5546-8022-A001E4C193A1}"/>
              </a:ext>
            </a:extLst>
          </p:cNvPr>
          <p:cNvPicPr>
            <a:picLocks noChangeAspect="1"/>
          </p:cNvPicPr>
          <p:nvPr/>
        </p:nvPicPr>
        <p:blipFill>
          <a:blip r:embed="rId3"/>
          <a:stretch>
            <a:fillRect/>
          </a:stretch>
        </p:blipFill>
        <p:spPr>
          <a:xfrm>
            <a:off x="1271675" y="1612465"/>
            <a:ext cx="1709269" cy="17092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Rectangle 9">
            <a:extLst>
              <a:ext uri="{FF2B5EF4-FFF2-40B4-BE49-F238E27FC236}">
                <a16:creationId xmlns:a16="http://schemas.microsoft.com/office/drawing/2014/main" id="{C6ACDAAD-A2B9-4141-8A24-B695940392C7}"/>
              </a:ext>
            </a:extLst>
          </p:cNvPr>
          <p:cNvSpPr/>
          <p:nvPr/>
        </p:nvSpPr>
        <p:spPr>
          <a:xfrm>
            <a:off x="713232" y="3530849"/>
            <a:ext cx="2820568" cy="2941242"/>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2">
                  <a:lumMod val="25000"/>
                </a:schemeClr>
              </a:solidFill>
              <a:latin typeface="Century Gothic" panose="020B0502020202020204" pitchFamily="34" charset="0"/>
            </a:endParaRPr>
          </a:p>
          <a:p>
            <a:r>
              <a:rPr lang="en-US" dirty="0" err="1">
                <a:solidFill>
                  <a:schemeClr val="bg2">
                    <a:lumMod val="25000"/>
                  </a:schemeClr>
                </a:solidFill>
                <a:latin typeface="Calibri" panose="020F0502020204030204" pitchFamily="34" charset="0"/>
                <a:cs typeface="Calibri" panose="020F0502020204030204" pitchFamily="34" charset="0"/>
              </a:rPr>
              <a:t>Bạn</a:t>
            </a:r>
            <a:r>
              <a:rPr lang="en-US" dirty="0">
                <a:solidFill>
                  <a:schemeClr val="bg2">
                    <a:lumMod val="25000"/>
                  </a:schemeClr>
                </a:solidFill>
                <a:latin typeface="Calibri" panose="020F0502020204030204" pitchFamily="34" charset="0"/>
                <a:cs typeface="Calibri" panose="020F0502020204030204" pitchFamily="34" charset="0"/>
              </a:rPr>
              <a:t> </a:t>
            </a:r>
            <a:r>
              <a:rPr lang="en-US" dirty="0" err="1">
                <a:solidFill>
                  <a:schemeClr val="bg2">
                    <a:lumMod val="25000"/>
                  </a:schemeClr>
                </a:solidFill>
                <a:latin typeface="Calibri" panose="020F0502020204030204" pitchFamily="34" charset="0"/>
                <a:cs typeface="Calibri" panose="020F0502020204030204" pitchFamily="34" charset="0"/>
              </a:rPr>
              <a:t>và</a:t>
            </a:r>
            <a:r>
              <a:rPr lang="en-US" dirty="0">
                <a:solidFill>
                  <a:schemeClr val="bg2">
                    <a:lumMod val="25000"/>
                  </a:schemeClr>
                </a:solidFill>
                <a:latin typeface="Calibri" panose="020F0502020204030204" pitchFamily="34" charset="0"/>
                <a:cs typeface="Calibri" panose="020F0502020204030204" pitchFamily="34" charset="0"/>
              </a:rPr>
              <a:t> </a:t>
            </a:r>
            <a:r>
              <a:rPr lang="en-US" dirty="0" err="1">
                <a:solidFill>
                  <a:schemeClr val="bg2">
                    <a:lumMod val="25000"/>
                  </a:schemeClr>
                </a:solidFill>
                <a:latin typeface="Calibri" panose="020F0502020204030204" pitchFamily="34" charset="0"/>
                <a:cs typeface="Calibri" panose="020F0502020204030204" pitchFamily="34" charset="0"/>
              </a:rPr>
              <a:t>nhóm</a:t>
            </a:r>
            <a:r>
              <a:rPr lang="en-US" dirty="0">
                <a:solidFill>
                  <a:schemeClr val="bg2">
                    <a:lumMod val="25000"/>
                  </a:schemeClr>
                </a:solidFill>
                <a:latin typeface="Calibri" panose="020F0502020204030204" pitchFamily="34" charset="0"/>
                <a:cs typeface="Calibri" panose="020F0502020204030204" pitchFamily="34" charset="0"/>
              </a:rPr>
              <a:t> </a:t>
            </a:r>
            <a:r>
              <a:rPr lang="en-US" dirty="0" err="1">
                <a:solidFill>
                  <a:schemeClr val="bg2">
                    <a:lumMod val="25000"/>
                  </a:schemeClr>
                </a:solidFill>
                <a:latin typeface="Calibri" panose="020F0502020204030204" pitchFamily="34" charset="0"/>
                <a:cs typeface="Calibri" panose="020F0502020204030204" pitchFamily="34" charset="0"/>
              </a:rPr>
              <a:t>của</a:t>
            </a:r>
            <a:r>
              <a:rPr lang="en-US" dirty="0">
                <a:solidFill>
                  <a:schemeClr val="bg2">
                    <a:lumMod val="25000"/>
                  </a:schemeClr>
                </a:solidFill>
                <a:latin typeface="Calibri" panose="020F0502020204030204" pitchFamily="34" charset="0"/>
                <a:cs typeface="Calibri" panose="020F0502020204030204" pitchFamily="34" charset="0"/>
              </a:rPr>
              <a:t> </a:t>
            </a:r>
            <a:r>
              <a:rPr lang="en-US" dirty="0" err="1">
                <a:solidFill>
                  <a:schemeClr val="bg2">
                    <a:lumMod val="25000"/>
                  </a:schemeClr>
                </a:solidFill>
                <a:latin typeface="Calibri" panose="020F0502020204030204" pitchFamily="34" charset="0"/>
                <a:cs typeface="Calibri" panose="020F0502020204030204" pitchFamily="34" charset="0"/>
              </a:rPr>
              <a:t>bạn</a:t>
            </a:r>
            <a:r>
              <a:rPr lang="en-US" dirty="0">
                <a:solidFill>
                  <a:schemeClr val="bg2">
                    <a:lumMod val="25000"/>
                  </a:schemeClr>
                </a:solidFill>
                <a:latin typeface="Calibri" panose="020F0502020204030204" pitchFamily="34" charset="0"/>
                <a:cs typeface="Calibri" panose="020F0502020204030204" pitchFamily="34" charset="0"/>
              </a:rPr>
              <a:t> </a:t>
            </a:r>
            <a:r>
              <a:rPr lang="en-US" dirty="0" err="1">
                <a:solidFill>
                  <a:schemeClr val="bg2">
                    <a:lumMod val="25000"/>
                  </a:schemeClr>
                </a:solidFill>
                <a:latin typeface="Calibri" panose="020F0502020204030204" pitchFamily="34" charset="0"/>
                <a:cs typeface="Calibri" panose="020F0502020204030204" pitchFamily="34" charset="0"/>
              </a:rPr>
              <a:t>cần</a:t>
            </a:r>
            <a:r>
              <a:rPr lang="en-US" dirty="0">
                <a:solidFill>
                  <a:schemeClr val="bg2">
                    <a:lumMod val="25000"/>
                  </a:schemeClr>
                </a:solidFill>
                <a:latin typeface="Calibri" panose="020F0502020204030204" pitchFamily="34" charset="0"/>
                <a:cs typeface="Calibri" panose="020F0502020204030204" pitchFamily="34" charset="0"/>
              </a:rPr>
              <a:t>:</a:t>
            </a:r>
          </a:p>
          <a:p>
            <a:endParaRPr lang="en-US" dirty="0">
              <a:solidFill>
                <a:schemeClr val="bg2">
                  <a:lumMod val="25000"/>
                </a:schemeClr>
              </a:solidFill>
              <a:latin typeface="Calibri" panose="020F0502020204030204" pitchFamily="34" charset="0"/>
              <a:cs typeface="Calibri" panose="020F0502020204030204" pitchFamily="34" charset="0"/>
            </a:endParaRPr>
          </a:p>
          <a:p>
            <a:r>
              <a:rPr lang="en-US" dirty="0" err="1">
                <a:solidFill>
                  <a:schemeClr val="bg2">
                    <a:lumMod val="25000"/>
                  </a:schemeClr>
                </a:solidFill>
                <a:latin typeface="Calibri" panose="020F0502020204030204" pitchFamily="34" charset="0"/>
                <a:cs typeface="Calibri" panose="020F0502020204030204" pitchFamily="34" charset="0"/>
              </a:rPr>
              <a:t>Hiểu</a:t>
            </a:r>
            <a:r>
              <a:rPr lang="en-US" dirty="0">
                <a:solidFill>
                  <a:schemeClr val="bg2">
                    <a:lumMod val="25000"/>
                  </a:schemeClr>
                </a:solidFill>
                <a:latin typeface="Calibri" panose="020F0502020204030204" pitchFamily="34" charset="0"/>
                <a:cs typeface="Calibri" panose="020F0502020204030204" pitchFamily="34" charset="0"/>
              </a:rPr>
              <a:t> </a:t>
            </a:r>
            <a:r>
              <a:rPr lang="en-US" b="1" dirty="0" err="1">
                <a:solidFill>
                  <a:schemeClr val="bg2">
                    <a:lumMod val="25000"/>
                  </a:schemeClr>
                </a:solidFill>
                <a:latin typeface="Calibri" panose="020F0502020204030204" pitchFamily="34" charset="0"/>
                <a:cs typeface="Calibri" panose="020F0502020204030204" pitchFamily="34" charset="0"/>
              </a:rPr>
              <a:t>về</a:t>
            </a:r>
            <a:r>
              <a:rPr lang="en-US" b="1" dirty="0">
                <a:solidFill>
                  <a:schemeClr val="bg2">
                    <a:lumMod val="25000"/>
                  </a:schemeClr>
                </a:solidFill>
                <a:latin typeface="Calibri" panose="020F0502020204030204" pitchFamily="34" charset="0"/>
                <a:cs typeface="Calibri" panose="020F0502020204030204" pitchFamily="34" charset="0"/>
              </a:rPr>
              <a:t> </a:t>
            </a:r>
            <a:r>
              <a:rPr lang="en-US" dirty="0" err="1">
                <a:solidFill>
                  <a:schemeClr val="bg2">
                    <a:lumMod val="25000"/>
                  </a:schemeClr>
                </a:solidFill>
                <a:latin typeface="Calibri" panose="020F0502020204030204" pitchFamily="34" charset="0"/>
                <a:cs typeface="Calibri" panose="020F0502020204030204" pitchFamily="34" charset="0"/>
              </a:rPr>
              <a:t>lạm</a:t>
            </a:r>
            <a:r>
              <a:rPr lang="en-US" dirty="0">
                <a:solidFill>
                  <a:schemeClr val="bg2">
                    <a:lumMod val="25000"/>
                  </a:schemeClr>
                </a:solidFill>
                <a:latin typeface="Calibri" panose="020F0502020204030204" pitchFamily="34" charset="0"/>
                <a:cs typeface="Calibri" panose="020F0502020204030204" pitchFamily="34" charset="0"/>
              </a:rPr>
              <a:t> </a:t>
            </a:r>
            <a:r>
              <a:rPr lang="en-US" dirty="0" err="1">
                <a:solidFill>
                  <a:schemeClr val="bg2">
                    <a:lumMod val="25000"/>
                  </a:schemeClr>
                </a:solidFill>
                <a:latin typeface="Calibri" panose="020F0502020204030204" pitchFamily="34" charset="0"/>
                <a:cs typeface="Calibri" panose="020F0502020204030204" pitchFamily="34" charset="0"/>
              </a:rPr>
              <a:t>dụng</a:t>
            </a:r>
            <a:r>
              <a:rPr lang="en-US" dirty="0">
                <a:solidFill>
                  <a:schemeClr val="bg2">
                    <a:lumMod val="25000"/>
                  </a:schemeClr>
                </a:solidFill>
                <a:latin typeface="Calibri" panose="020F0502020204030204" pitchFamily="34" charset="0"/>
                <a:cs typeface="Calibri" panose="020F0502020204030204" pitchFamily="34" charset="0"/>
              </a:rPr>
              <a:t>.</a:t>
            </a:r>
          </a:p>
          <a:p>
            <a:endParaRPr lang="en-US" dirty="0">
              <a:solidFill>
                <a:schemeClr val="bg2">
                  <a:lumMod val="25000"/>
                </a:schemeClr>
              </a:solidFill>
              <a:latin typeface="Calibri" panose="020F0502020204030204" pitchFamily="34" charset="0"/>
              <a:cs typeface="Calibri" panose="020F0502020204030204" pitchFamily="34" charset="0"/>
            </a:endParaRPr>
          </a:p>
          <a:p>
            <a:r>
              <a:rPr lang="en-US" dirty="0" err="1">
                <a:solidFill>
                  <a:schemeClr val="bg2">
                    <a:lumMod val="25000"/>
                  </a:schemeClr>
                </a:solidFill>
                <a:latin typeface="Calibri" panose="020F0502020204030204" pitchFamily="34" charset="0"/>
                <a:cs typeface="Calibri" panose="020F0502020204030204" pitchFamily="34" charset="0"/>
              </a:rPr>
              <a:t>Hiểu</a:t>
            </a:r>
            <a:r>
              <a:rPr lang="en-US" dirty="0">
                <a:solidFill>
                  <a:schemeClr val="bg2">
                    <a:lumMod val="25000"/>
                  </a:schemeClr>
                </a:solidFill>
                <a:latin typeface="Calibri" panose="020F0502020204030204" pitchFamily="34" charset="0"/>
                <a:cs typeface="Calibri" panose="020F0502020204030204" pitchFamily="34" charset="0"/>
              </a:rPr>
              <a:t> </a:t>
            </a:r>
            <a:r>
              <a:rPr lang="en-US" dirty="0" err="1">
                <a:solidFill>
                  <a:schemeClr val="bg2">
                    <a:lumMod val="25000"/>
                  </a:schemeClr>
                </a:solidFill>
                <a:latin typeface="Calibri" panose="020F0502020204030204" pitchFamily="34" charset="0"/>
                <a:cs typeface="Calibri" panose="020F0502020204030204" pitchFamily="34" charset="0"/>
              </a:rPr>
              <a:t>cách</a:t>
            </a:r>
            <a:r>
              <a:rPr lang="en-US" dirty="0">
                <a:solidFill>
                  <a:schemeClr val="bg2">
                    <a:lumMod val="25000"/>
                  </a:schemeClr>
                </a:solidFill>
                <a:latin typeface="Calibri" panose="020F0502020204030204" pitchFamily="34" charset="0"/>
                <a:cs typeface="Calibri" panose="020F0502020204030204" pitchFamily="34" charset="0"/>
              </a:rPr>
              <a:t> </a:t>
            </a:r>
            <a:r>
              <a:rPr lang="en-US" dirty="0" err="1">
                <a:solidFill>
                  <a:schemeClr val="bg2">
                    <a:lumMod val="25000"/>
                  </a:schemeClr>
                </a:solidFill>
                <a:latin typeface="Calibri" panose="020F0502020204030204" pitchFamily="34" charset="0"/>
                <a:cs typeface="Calibri" panose="020F0502020204030204" pitchFamily="34" charset="0"/>
              </a:rPr>
              <a:t>nhận</a:t>
            </a:r>
            <a:r>
              <a:rPr lang="en-US" dirty="0">
                <a:solidFill>
                  <a:schemeClr val="bg2">
                    <a:lumMod val="25000"/>
                  </a:schemeClr>
                </a:solidFill>
                <a:latin typeface="Calibri" panose="020F0502020204030204" pitchFamily="34" charset="0"/>
                <a:cs typeface="Calibri" panose="020F0502020204030204" pitchFamily="34" charset="0"/>
              </a:rPr>
              <a:t> </a:t>
            </a:r>
            <a:r>
              <a:rPr lang="en-US" dirty="0" err="1">
                <a:solidFill>
                  <a:schemeClr val="bg2">
                    <a:lumMod val="25000"/>
                  </a:schemeClr>
                </a:solidFill>
                <a:latin typeface="Calibri" panose="020F0502020204030204" pitchFamily="34" charset="0"/>
                <a:cs typeface="Calibri" panose="020F0502020204030204" pitchFamily="34" charset="0"/>
              </a:rPr>
              <a:t>ra</a:t>
            </a:r>
            <a:r>
              <a:rPr lang="en-US" dirty="0">
                <a:solidFill>
                  <a:schemeClr val="bg2">
                    <a:lumMod val="25000"/>
                  </a:schemeClr>
                </a:solidFill>
                <a:latin typeface="Calibri" panose="020F0502020204030204" pitchFamily="34" charset="0"/>
                <a:cs typeface="Calibri" panose="020F0502020204030204" pitchFamily="34" charset="0"/>
              </a:rPr>
              <a:t> </a:t>
            </a:r>
            <a:r>
              <a:rPr lang="en-US" dirty="0" err="1">
                <a:solidFill>
                  <a:schemeClr val="bg2">
                    <a:lumMod val="25000"/>
                  </a:schemeClr>
                </a:solidFill>
                <a:latin typeface="Calibri" panose="020F0502020204030204" pitchFamily="34" charset="0"/>
                <a:cs typeface="Calibri" panose="020F0502020204030204" pitchFamily="34" charset="0"/>
              </a:rPr>
              <a:t>lạm</a:t>
            </a:r>
            <a:r>
              <a:rPr lang="en-US" dirty="0">
                <a:solidFill>
                  <a:schemeClr val="bg2">
                    <a:lumMod val="25000"/>
                  </a:schemeClr>
                </a:solidFill>
                <a:latin typeface="Calibri" panose="020F0502020204030204" pitchFamily="34" charset="0"/>
                <a:cs typeface="Calibri" panose="020F0502020204030204" pitchFamily="34" charset="0"/>
              </a:rPr>
              <a:t> </a:t>
            </a:r>
            <a:r>
              <a:rPr lang="en-US" dirty="0" err="1">
                <a:solidFill>
                  <a:schemeClr val="bg2">
                    <a:lumMod val="25000"/>
                  </a:schemeClr>
                </a:solidFill>
                <a:latin typeface="Calibri" panose="020F0502020204030204" pitchFamily="34" charset="0"/>
                <a:cs typeface="Calibri" panose="020F0502020204030204" pitchFamily="34" charset="0"/>
              </a:rPr>
              <a:t>dụng</a:t>
            </a:r>
            <a:r>
              <a:rPr lang="en-US" dirty="0">
                <a:solidFill>
                  <a:schemeClr val="bg2">
                    <a:lumMod val="25000"/>
                  </a:schemeClr>
                </a:solidFill>
                <a:latin typeface="Calibri" panose="020F0502020204030204" pitchFamily="34" charset="0"/>
                <a:cs typeface="Calibri" panose="020F0502020204030204" pitchFamily="34" charset="0"/>
              </a:rPr>
              <a:t> </a:t>
            </a:r>
            <a:r>
              <a:rPr lang="en-US" b="1" dirty="0" err="1">
                <a:solidFill>
                  <a:schemeClr val="bg2">
                    <a:lumMod val="25000"/>
                  </a:schemeClr>
                </a:solidFill>
                <a:latin typeface="Calibri" panose="020F0502020204030204" pitchFamily="34" charset="0"/>
                <a:cs typeface="Calibri" panose="020F0502020204030204" pitchFamily="34" charset="0"/>
              </a:rPr>
              <a:t>đang</a:t>
            </a:r>
            <a:r>
              <a:rPr lang="en-US" b="1" dirty="0">
                <a:solidFill>
                  <a:schemeClr val="bg2">
                    <a:lumMod val="25000"/>
                  </a:schemeClr>
                </a:solidFill>
                <a:latin typeface="Calibri" panose="020F0502020204030204" pitchFamily="34" charset="0"/>
                <a:cs typeface="Calibri" panose="020F0502020204030204" pitchFamily="34" charset="0"/>
              </a:rPr>
              <a:t> </a:t>
            </a:r>
            <a:r>
              <a:rPr lang="en-US" b="1" dirty="0" err="1">
                <a:solidFill>
                  <a:schemeClr val="bg2">
                    <a:lumMod val="25000"/>
                  </a:schemeClr>
                </a:solidFill>
                <a:latin typeface="Calibri" panose="020F0502020204030204" pitchFamily="34" charset="0"/>
                <a:cs typeface="Calibri" panose="020F0502020204030204" pitchFamily="34" charset="0"/>
              </a:rPr>
              <a:t>xảy</a:t>
            </a:r>
            <a:r>
              <a:rPr lang="en-US" b="1" dirty="0">
                <a:solidFill>
                  <a:schemeClr val="bg2">
                    <a:lumMod val="25000"/>
                  </a:schemeClr>
                </a:solidFill>
                <a:latin typeface="Calibri" panose="020F0502020204030204" pitchFamily="34" charset="0"/>
                <a:cs typeface="Calibri" panose="020F0502020204030204" pitchFamily="34" charset="0"/>
              </a:rPr>
              <a:t> </a:t>
            </a:r>
            <a:r>
              <a:rPr lang="en-US" b="1" dirty="0" err="1">
                <a:solidFill>
                  <a:schemeClr val="bg2">
                    <a:lumMod val="25000"/>
                  </a:schemeClr>
                </a:solidFill>
                <a:latin typeface="Calibri" panose="020F0502020204030204" pitchFamily="34" charset="0"/>
                <a:cs typeface="Calibri" panose="020F0502020204030204" pitchFamily="34" charset="0"/>
              </a:rPr>
              <a:t>ra</a:t>
            </a:r>
            <a:r>
              <a:rPr lang="en-US" dirty="0" err="1">
                <a:solidFill>
                  <a:schemeClr val="bg2">
                    <a:lumMod val="25000"/>
                  </a:schemeClr>
                </a:solidFill>
                <a:latin typeface="Calibri" panose="020F0502020204030204" pitchFamily="34" charset="0"/>
                <a:cs typeface="Calibri" panose="020F0502020204030204" pitchFamily="34" charset="0"/>
              </a:rPr>
              <a:t>.</a:t>
            </a:r>
            <a:endParaRPr lang="en-US" dirty="0">
              <a:solidFill>
                <a:schemeClr val="bg2">
                  <a:lumMod val="25000"/>
                </a:schemeClr>
              </a:solidFill>
              <a:latin typeface="Calibri" panose="020F0502020204030204" pitchFamily="34" charset="0"/>
              <a:cs typeface="Calibri" panose="020F0502020204030204" pitchFamily="34" charset="0"/>
            </a:endParaRPr>
          </a:p>
          <a:p>
            <a:endParaRPr lang="en-US" dirty="0">
              <a:solidFill>
                <a:schemeClr val="bg2">
                  <a:lumMod val="25000"/>
                </a:schemeClr>
              </a:solidFill>
              <a:latin typeface="Calibri" panose="020F0502020204030204" pitchFamily="34" charset="0"/>
              <a:cs typeface="Calibri" panose="020F0502020204030204" pitchFamily="34" charset="0"/>
            </a:endParaRPr>
          </a:p>
          <a:p>
            <a:r>
              <a:rPr lang="en-US" b="1" dirty="0" err="1">
                <a:solidFill>
                  <a:schemeClr val="bg2">
                    <a:lumMod val="25000"/>
                  </a:schemeClr>
                </a:solidFill>
                <a:latin typeface="Calibri" panose="020F0502020204030204" pitchFamily="34" charset="0"/>
                <a:cs typeface="Calibri" panose="020F0502020204030204" pitchFamily="34" charset="0"/>
              </a:rPr>
              <a:t>Cần</a:t>
            </a:r>
            <a:r>
              <a:rPr lang="en-US" b="1" dirty="0">
                <a:solidFill>
                  <a:schemeClr val="bg2">
                    <a:lumMod val="25000"/>
                  </a:schemeClr>
                </a:solidFill>
                <a:latin typeface="Calibri" panose="020F0502020204030204" pitchFamily="34" charset="0"/>
                <a:cs typeface="Calibri" panose="020F0502020204030204" pitchFamily="34" charset="0"/>
              </a:rPr>
              <a:t> </a:t>
            </a:r>
            <a:r>
              <a:rPr lang="en-US" b="1" dirty="0" err="1">
                <a:solidFill>
                  <a:schemeClr val="bg2">
                    <a:lumMod val="25000"/>
                  </a:schemeClr>
                </a:solidFill>
                <a:latin typeface="Calibri" panose="020F0502020204030204" pitchFamily="34" charset="0"/>
                <a:cs typeface="Calibri" panose="020F0502020204030204" pitchFamily="34" charset="0"/>
              </a:rPr>
              <a:t>làm</a:t>
            </a:r>
            <a:r>
              <a:rPr lang="en-US" b="1" dirty="0">
                <a:solidFill>
                  <a:schemeClr val="bg2">
                    <a:lumMod val="25000"/>
                  </a:schemeClr>
                </a:solidFill>
                <a:latin typeface="Calibri" panose="020F0502020204030204" pitchFamily="34" charset="0"/>
                <a:cs typeface="Calibri" panose="020F0502020204030204" pitchFamily="34" charset="0"/>
              </a:rPr>
              <a:t> </a:t>
            </a:r>
            <a:r>
              <a:rPr lang="en-US" b="1" dirty="0" err="1">
                <a:solidFill>
                  <a:schemeClr val="bg2">
                    <a:lumMod val="25000"/>
                  </a:schemeClr>
                </a:solidFill>
                <a:latin typeface="Calibri" panose="020F0502020204030204" pitchFamily="34" charset="0"/>
                <a:cs typeface="Calibri" panose="020F0502020204030204" pitchFamily="34" charset="0"/>
              </a:rPr>
              <a:t>gì</a:t>
            </a:r>
            <a:r>
              <a:rPr lang="en-US" b="1" dirty="0">
                <a:solidFill>
                  <a:schemeClr val="bg2">
                    <a:lumMod val="25000"/>
                  </a:schemeClr>
                </a:solidFill>
                <a:latin typeface="Calibri" panose="020F0502020204030204" pitchFamily="34" charset="0"/>
                <a:cs typeface="Calibri" panose="020F0502020204030204" pitchFamily="34" charset="0"/>
              </a:rPr>
              <a:t> </a:t>
            </a:r>
            <a:r>
              <a:rPr lang="en-US" dirty="0" err="1">
                <a:solidFill>
                  <a:schemeClr val="bg2">
                    <a:lumMod val="25000"/>
                  </a:schemeClr>
                </a:solidFill>
                <a:latin typeface="Calibri" panose="020F0502020204030204" pitchFamily="34" charset="0"/>
                <a:cs typeface="Calibri" panose="020F0502020204030204" pitchFamily="34" charset="0"/>
              </a:rPr>
              <a:t>nếu</a:t>
            </a:r>
            <a:r>
              <a:rPr lang="en-US" dirty="0">
                <a:solidFill>
                  <a:schemeClr val="bg2">
                    <a:lumMod val="25000"/>
                  </a:schemeClr>
                </a:solidFill>
                <a:latin typeface="Calibri" panose="020F0502020204030204" pitchFamily="34" charset="0"/>
                <a:cs typeface="Calibri" panose="020F0502020204030204" pitchFamily="34" charset="0"/>
              </a:rPr>
              <a:t> </a:t>
            </a:r>
            <a:r>
              <a:rPr lang="en-US" dirty="0" err="1">
                <a:solidFill>
                  <a:schemeClr val="bg2">
                    <a:lumMod val="25000"/>
                  </a:schemeClr>
                </a:solidFill>
                <a:latin typeface="Calibri" panose="020F0502020204030204" pitchFamily="34" charset="0"/>
                <a:cs typeface="Calibri" panose="020F0502020204030204" pitchFamily="34" charset="0"/>
              </a:rPr>
              <a:t>bạn</a:t>
            </a:r>
            <a:r>
              <a:rPr lang="en-US" dirty="0">
                <a:solidFill>
                  <a:schemeClr val="bg2">
                    <a:lumMod val="25000"/>
                  </a:schemeClr>
                </a:solidFill>
                <a:latin typeface="Calibri" panose="020F0502020204030204" pitchFamily="34" charset="0"/>
                <a:cs typeface="Calibri" panose="020F0502020204030204" pitchFamily="34" charset="0"/>
              </a:rPr>
              <a:t> </a:t>
            </a:r>
            <a:r>
              <a:rPr lang="en-US" dirty="0" err="1">
                <a:solidFill>
                  <a:schemeClr val="bg2">
                    <a:lumMod val="25000"/>
                  </a:schemeClr>
                </a:solidFill>
                <a:latin typeface="Calibri" panose="020F0502020204030204" pitchFamily="34" charset="0"/>
                <a:cs typeface="Calibri" panose="020F0502020204030204" pitchFamily="34" charset="0"/>
              </a:rPr>
              <a:t>nghĩ</a:t>
            </a:r>
            <a:r>
              <a:rPr lang="en-US" dirty="0">
                <a:solidFill>
                  <a:schemeClr val="bg2">
                    <a:lumMod val="25000"/>
                  </a:schemeClr>
                </a:solidFill>
                <a:latin typeface="Calibri" panose="020F0502020204030204" pitchFamily="34" charset="0"/>
                <a:cs typeface="Calibri" panose="020F0502020204030204" pitchFamily="34" charset="0"/>
              </a:rPr>
              <a:t> </a:t>
            </a:r>
            <a:r>
              <a:rPr lang="en-US" dirty="0" err="1">
                <a:solidFill>
                  <a:schemeClr val="bg2">
                    <a:lumMod val="25000"/>
                  </a:schemeClr>
                </a:solidFill>
                <a:latin typeface="Calibri" panose="020F0502020204030204" pitchFamily="34" charset="0"/>
                <a:cs typeface="Calibri" panose="020F0502020204030204" pitchFamily="34" charset="0"/>
              </a:rPr>
              <a:t>nó</a:t>
            </a:r>
            <a:r>
              <a:rPr lang="en-US" dirty="0">
                <a:solidFill>
                  <a:schemeClr val="bg2">
                    <a:lumMod val="25000"/>
                  </a:schemeClr>
                </a:solidFill>
                <a:latin typeface="Calibri" panose="020F0502020204030204" pitchFamily="34" charset="0"/>
                <a:cs typeface="Calibri" panose="020F0502020204030204" pitchFamily="34" charset="0"/>
              </a:rPr>
              <a:t> </a:t>
            </a:r>
            <a:r>
              <a:rPr lang="en-US" dirty="0" err="1">
                <a:solidFill>
                  <a:schemeClr val="bg2">
                    <a:lumMod val="25000"/>
                  </a:schemeClr>
                </a:solidFill>
                <a:latin typeface="Calibri" panose="020F0502020204030204" pitchFamily="34" charset="0"/>
                <a:cs typeface="Calibri" panose="020F0502020204030204" pitchFamily="34" charset="0"/>
              </a:rPr>
              <a:t>đang</a:t>
            </a:r>
            <a:r>
              <a:rPr lang="en-US" dirty="0">
                <a:solidFill>
                  <a:schemeClr val="bg2">
                    <a:lumMod val="25000"/>
                  </a:schemeClr>
                </a:solidFill>
                <a:latin typeface="Calibri" panose="020F0502020204030204" pitchFamily="34" charset="0"/>
                <a:cs typeface="Calibri" panose="020F0502020204030204" pitchFamily="34" charset="0"/>
              </a:rPr>
              <a:t> </a:t>
            </a:r>
            <a:r>
              <a:rPr lang="en-US" dirty="0" err="1">
                <a:solidFill>
                  <a:schemeClr val="bg2">
                    <a:lumMod val="25000"/>
                  </a:schemeClr>
                </a:solidFill>
                <a:latin typeface="Calibri" panose="020F0502020204030204" pitchFamily="34" charset="0"/>
                <a:cs typeface="Calibri" panose="020F0502020204030204" pitchFamily="34" charset="0"/>
              </a:rPr>
              <a:t>xảy</a:t>
            </a:r>
            <a:r>
              <a:rPr lang="en-US" dirty="0">
                <a:solidFill>
                  <a:schemeClr val="bg2">
                    <a:lumMod val="25000"/>
                  </a:schemeClr>
                </a:solidFill>
                <a:latin typeface="Calibri" panose="020F0502020204030204" pitchFamily="34" charset="0"/>
                <a:cs typeface="Calibri" panose="020F0502020204030204" pitchFamily="34" charset="0"/>
              </a:rPr>
              <a:t> </a:t>
            </a:r>
            <a:r>
              <a:rPr lang="en-US" dirty="0" err="1">
                <a:solidFill>
                  <a:schemeClr val="bg2">
                    <a:lumMod val="25000"/>
                  </a:schemeClr>
                </a:solidFill>
                <a:latin typeface="Calibri" panose="020F0502020204030204" pitchFamily="34" charset="0"/>
                <a:cs typeface="Calibri" panose="020F0502020204030204" pitchFamily="34" charset="0"/>
              </a:rPr>
              <a:t>ra.</a:t>
            </a:r>
            <a:r>
              <a:rPr lang="en-US" dirty="0">
                <a:solidFill>
                  <a:schemeClr val="bg2">
                    <a:lumMod val="25000"/>
                  </a:schemeClr>
                </a:solidFill>
                <a:latin typeface="Calibri" panose="020F0502020204030204" pitchFamily="34" charset="0"/>
                <a:cs typeface="Calibri" panose="020F0502020204030204" pitchFamily="34" charset="0"/>
              </a:rPr>
              <a:t> </a:t>
            </a:r>
            <a:endParaRPr lang="en-US" dirty="0">
              <a:latin typeface="Calibri" panose="020F0502020204030204" pitchFamily="34" charset="0"/>
              <a:cs typeface="Calibri" panose="020F0502020204030204" pitchFamily="34" charset="0"/>
            </a:endParaRPr>
          </a:p>
        </p:txBody>
      </p:sp>
      <p:sp>
        <p:nvSpPr>
          <p:cNvPr id="11" name="Rectangle 10">
            <a:extLst>
              <a:ext uri="{FF2B5EF4-FFF2-40B4-BE49-F238E27FC236}">
                <a16:creationId xmlns:a16="http://schemas.microsoft.com/office/drawing/2014/main" id="{12962DB7-0FE4-744C-B0F6-018CCF4CF193}"/>
              </a:ext>
            </a:extLst>
          </p:cNvPr>
          <p:cNvSpPr/>
          <p:nvPr/>
        </p:nvSpPr>
        <p:spPr>
          <a:xfrm>
            <a:off x="5797185" y="6042446"/>
            <a:ext cx="4973093" cy="461665"/>
          </a:xfrm>
          <a:prstGeom prst="rect">
            <a:avLst/>
          </a:prstGeom>
        </p:spPr>
        <p:txBody>
          <a:bodyPr wrap="none">
            <a:spAutoFit/>
          </a:bodyPr>
          <a:lstStyle/>
          <a:p>
            <a:r>
              <a:rPr lang="en-US" sz="2400" b="1" dirty="0">
                <a:latin typeface="Calibri" panose="020F0502020204030204" pitchFamily="34" charset="0"/>
                <a:cs typeface="Calibri" panose="020F0502020204030204" pitchFamily="34" charset="0"/>
              </a:rPr>
              <a:t>NÓI VỚI </a:t>
            </a:r>
            <a:r>
              <a:rPr lang="en-US" sz="2400" dirty="0">
                <a:latin typeface="Calibri" panose="020F0502020204030204" pitchFamily="34" charset="0"/>
                <a:cs typeface="Calibri" panose="020F0502020204030204" pitchFamily="34" charset="0"/>
              </a:rPr>
              <a:t>NGƯỜI MÀ BẠN </a:t>
            </a:r>
            <a:r>
              <a:rPr lang="en-US" sz="2400" b="1" dirty="0">
                <a:latin typeface="Calibri" panose="020F0502020204030204" pitchFamily="34" charset="0"/>
                <a:cs typeface="Calibri" panose="020F0502020204030204" pitchFamily="34" charset="0"/>
              </a:rPr>
              <a:t>TIN TƯỞNG</a:t>
            </a:r>
            <a:r>
              <a:rPr lang="en-US" sz="2400" dirty="0">
                <a:latin typeface="Calibri" panose="020F0502020204030204" pitchFamily="34" charset="0"/>
                <a:cs typeface="Calibri" panose="020F0502020204030204" pitchFamily="34" charset="0"/>
              </a:rPr>
              <a:t>!</a:t>
            </a:r>
          </a:p>
        </p:txBody>
      </p:sp>
      <p:sp>
        <p:nvSpPr>
          <p:cNvPr id="12" name="Rectangle 11">
            <a:extLst>
              <a:ext uri="{FF2B5EF4-FFF2-40B4-BE49-F238E27FC236}">
                <a16:creationId xmlns:a16="http://schemas.microsoft.com/office/drawing/2014/main" id="{41797564-D5DA-D741-ACDA-4B0B0B28E85E}"/>
              </a:ext>
            </a:extLst>
          </p:cNvPr>
          <p:cNvSpPr/>
          <p:nvPr/>
        </p:nvSpPr>
        <p:spPr>
          <a:xfrm>
            <a:off x="7188496" y="3064774"/>
            <a:ext cx="1225425" cy="369332"/>
          </a:xfrm>
          <a:prstGeom prst="rect">
            <a:avLst/>
          </a:prstGeom>
        </p:spPr>
        <p:txBody>
          <a:bodyPr wrap="square">
            <a:spAutoFit/>
          </a:bodyPr>
          <a:lstStyle/>
          <a:p>
            <a:r>
              <a:rPr lang="en-US" dirty="0" err="1">
                <a:latin typeface="Calibri" panose="020F0502020204030204" pitchFamily="34" charset="0"/>
                <a:cs typeface="Calibri" panose="020F0502020204030204" pitchFamily="34" charset="0"/>
              </a:rPr>
              <a:t>Về</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cơ</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thể</a:t>
            </a:r>
            <a:endParaRPr lang="en-US" dirty="0">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960AE755-9B6B-1C4C-AF3E-E076D6C31526}"/>
              </a:ext>
            </a:extLst>
          </p:cNvPr>
          <p:cNvSpPr/>
          <p:nvPr/>
        </p:nvSpPr>
        <p:spPr>
          <a:xfrm>
            <a:off x="8857961" y="3278876"/>
            <a:ext cx="1240789" cy="369332"/>
          </a:xfrm>
          <a:prstGeom prst="rect">
            <a:avLst/>
          </a:prstGeom>
        </p:spPr>
        <p:txBody>
          <a:bodyPr wrap="none">
            <a:spAutoFit/>
          </a:bodyPr>
          <a:lstStyle/>
          <a:p>
            <a:r>
              <a:rPr lang="en-US" dirty="0" err="1">
                <a:latin typeface="Calibri" panose="020F0502020204030204" pitchFamily="34" charset="0"/>
                <a:cs typeface="Calibri" panose="020F0502020204030204" pitchFamily="34" charset="0"/>
              </a:rPr>
              <a:t>Về</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tình</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dục</a:t>
            </a:r>
            <a:endParaRPr lang="en-US" dirty="0">
              <a:latin typeface="Calibri" panose="020F0502020204030204" pitchFamily="34" charset="0"/>
              <a:cs typeface="Calibri" panose="020F0502020204030204" pitchFamily="34" charset="0"/>
            </a:endParaRPr>
          </a:p>
        </p:txBody>
      </p:sp>
      <p:sp>
        <p:nvSpPr>
          <p:cNvPr id="14" name="Rectangle 13">
            <a:extLst>
              <a:ext uri="{FF2B5EF4-FFF2-40B4-BE49-F238E27FC236}">
                <a16:creationId xmlns:a16="http://schemas.microsoft.com/office/drawing/2014/main" id="{3B71F698-0FF0-0042-93A7-1FBA30521102}"/>
              </a:ext>
            </a:extLst>
          </p:cNvPr>
          <p:cNvSpPr/>
          <p:nvPr/>
        </p:nvSpPr>
        <p:spPr>
          <a:xfrm>
            <a:off x="5520138" y="3327693"/>
            <a:ext cx="877163" cy="369332"/>
          </a:xfrm>
          <a:prstGeom prst="rect">
            <a:avLst/>
          </a:prstGeom>
        </p:spPr>
        <p:txBody>
          <a:bodyPr wrap="none">
            <a:spAutoFit/>
          </a:bodyPr>
          <a:lstStyle/>
          <a:p>
            <a:r>
              <a:rPr lang="en-US" dirty="0" err="1">
                <a:latin typeface="Calibri" panose="020F0502020204030204" pitchFamily="34" charset="0"/>
                <a:cs typeface="Calibri" panose="020F0502020204030204" pitchFamily="34" charset="0"/>
              </a:rPr>
              <a:t>Bỏ</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mặc</a:t>
            </a:r>
            <a:endParaRPr lang="en-US" dirty="0">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AFBF134B-0937-874A-885A-464F83B720CB}"/>
              </a:ext>
            </a:extLst>
          </p:cNvPr>
          <p:cNvSpPr/>
          <p:nvPr/>
        </p:nvSpPr>
        <p:spPr>
          <a:xfrm>
            <a:off x="10358549" y="3875725"/>
            <a:ext cx="1235659" cy="369332"/>
          </a:xfrm>
          <a:prstGeom prst="rect">
            <a:avLst/>
          </a:prstGeom>
        </p:spPr>
        <p:txBody>
          <a:bodyPr wrap="none">
            <a:spAutoFit/>
          </a:bodyPr>
          <a:lstStyle/>
          <a:p>
            <a:r>
              <a:rPr lang="en-US" dirty="0" err="1">
                <a:latin typeface="Calibri" panose="020F0502020204030204" pitchFamily="34" charset="0"/>
                <a:cs typeface="Calibri" panose="020F0502020204030204" pitchFamily="34" charset="0"/>
              </a:rPr>
              <a:t>Về</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cảm</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xúc</a:t>
            </a:r>
            <a:endParaRPr lang="en-US" dirty="0">
              <a:latin typeface="Calibri" panose="020F0502020204030204" pitchFamily="34" charset="0"/>
              <a:cs typeface="Calibri" panose="020F0502020204030204" pitchFamily="34" charset="0"/>
            </a:endParaRPr>
          </a:p>
        </p:txBody>
      </p:sp>
      <p:sp>
        <p:nvSpPr>
          <p:cNvPr id="16" name="Rectangle 15">
            <a:extLst>
              <a:ext uri="{FF2B5EF4-FFF2-40B4-BE49-F238E27FC236}">
                <a16:creationId xmlns:a16="http://schemas.microsoft.com/office/drawing/2014/main" id="{3D35FC9B-B96D-024A-91F0-DDA829D054F3}"/>
              </a:ext>
            </a:extLst>
          </p:cNvPr>
          <p:cNvSpPr/>
          <p:nvPr/>
        </p:nvSpPr>
        <p:spPr>
          <a:xfrm>
            <a:off x="3893445" y="3933575"/>
            <a:ext cx="1298882" cy="369332"/>
          </a:xfrm>
          <a:prstGeom prst="rect">
            <a:avLst/>
          </a:prstGeom>
        </p:spPr>
        <p:txBody>
          <a:bodyPr wrap="none">
            <a:spAutoFit/>
          </a:bodyPr>
          <a:lstStyle/>
          <a:p>
            <a:r>
              <a:rPr lang="en-US" dirty="0" err="1">
                <a:latin typeface="Calibri" panose="020F0502020204030204" pitchFamily="34" charset="0"/>
                <a:cs typeface="Calibri" panose="020F0502020204030204" pitchFamily="34" charset="0"/>
              </a:rPr>
              <a:t>Về</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tài</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chín</a:t>
            </a:r>
            <a:r>
              <a:rPr lang="en-US" dirty="0" err="1">
                <a:latin typeface="Century Gothic" panose="020B0502020202020204" pitchFamily="34" charset="0"/>
              </a:rPr>
              <a:t>h</a:t>
            </a:r>
            <a:endParaRPr lang="en-US" dirty="0">
              <a:latin typeface="Century Gothic" panose="020B0502020202020204" pitchFamily="34" charset="0"/>
            </a:endParaRPr>
          </a:p>
        </p:txBody>
      </p:sp>
      <p:pic>
        <p:nvPicPr>
          <p:cNvPr id="21" name="Picture 20">
            <a:extLst>
              <a:ext uri="{FF2B5EF4-FFF2-40B4-BE49-F238E27FC236}">
                <a16:creationId xmlns:a16="http://schemas.microsoft.com/office/drawing/2014/main" id="{3F5F14CA-D577-6C49-850F-A02BFC0F253B}"/>
              </a:ext>
            </a:extLst>
          </p:cNvPr>
          <p:cNvPicPr>
            <a:picLocks noChangeAspect="1"/>
          </p:cNvPicPr>
          <p:nvPr/>
        </p:nvPicPr>
        <p:blipFill>
          <a:blip r:embed="rId4"/>
          <a:stretch>
            <a:fillRect/>
          </a:stretch>
        </p:blipFill>
        <p:spPr>
          <a:xfrm>
            <a:off x="3879630" y="2477677"/>
            <a:ext cx="1373317" cy="138268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2" name="Picture 21">
            <a:extLst>
              <a:ext uri="{FF2B5EF4-FFF2-40B4-BE49-F238E27FC236}">
                <a16:creationId xmlns:a16="http://schemas.microsoft.com/office/drawing/2014/main" id="{BA677556-878C-CA4F-BA2F-41AD1F916565}"/>
              </a:ext>
            </a:extLst>
          </p:cNvPr>
          <p:cNvPicPr>
            <a:picLocks noChangeAspect="1"/>
          </p:cNvPicPr>
          <p:nvPr/>
        </p:nvPicPr>
        <p:blipFill>
          <a:blip r:embed="rId5"/>
          <a:stretch>
            <a:fillRect/>
          </a:stretch>
        </p:blipFill>
        <p:spPr>
          <a:xfrm>
            <a:off x="10319664" y="2467099"/>
            <a:ext cx="1373318" cy="139408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3" name="Picture 22">
            <a:extLst>
              <a:ext uri="{FF2B5EF4-FFF2-40B4-BE49-F238E27FC236}">
                <a16:creationId xmlns:a16="http://schemas.microsoft.com/office/drawing/2014/main" id="{41348FF6-2B54-E14D-90C9-F6F07499AEF4}"/>
              </a:ext>
            </a:extLst>
          </p:cNvPr>
          <p:cNvPicPr>
            <a:picLocks noChangeAspect="1"/>
          </p:cNvPicPr>
          <p:nvPr/>
        </p:nvPicPr>
        <p:blipFill>
          <a:blip r:embed="rId6"/>
          <a:stretch>
            <a:fillRect/>
          </a:stretch>
        </p:blipFill>
        <p:spPr>
          <a:xfrm>
            <a:off x="5292901" y="1877575"/>
            <a:ext cx="1373317" cy="137186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4" name="Picture 23">
            <a:extLst>
              <a:ext uri="{FF2B5EF4-FFF2-40B4-BE49-F238E27FC236}">
                <a16:creationId xmlns:a16="http://schemas.microsoft.com/office/drawing/2014/main" id="{DDF024B0-1A1F-B645-BCC4-0764845CEC4F}"/>
              </a:ext>
            </a:extLst>
          </p:cNvPr>
          <p:cNvPicPr>
            <a:picLocks noChangeAspect="1"/>
          </p:cNvPicPr>
          <p:nvPr/>
        </p:nvPicPr>
        <p:blipFill>
          <a:blip r:embed="rId7"/>
          <a:stretch>
            <a:fillRect/>
          </a:stretch>
        </p:blipFill>
        <p:spPr>
          <a:xfrm>
            <a:off x="8822052" y="1877575"/>
            <a:ext cx="1373317" cy="142191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5" name="Picture 24">
            <a:extLst>
              <a:ext uri="{FF2B5EF4-FFF2-40B4-BE49-F238E27FC236}">
                <a16:creationId xmlns:a16="http://schemas.microsoft.com/office/drawing/2014/main" id="{C6EF1552-784D-5645-949E-826264E1F619}"/>
              </a:ext>
            </a:extLst>
          </p:cNvPr>
          <p:cNvPicPr>
            <a:picLocks noChangeAspect="1"/>
          </p:cNvPicPr>
          <p:nvPr/>
        </p:nvPicPr>
        <p:blipFill>
          <a:blip r:embed="rId8"/>
          <a:stretch>
            <a:fillRect/>
          </a:stretch>
        </p:blipFill>
        <p:spPr>
          <a:xfrm>
            <a:off x="7043541" y="1682176"/>
            <a:ext cx="1373316" cy="136982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6" name="Picture 25">
            <a:extLst>
              <a:ext uri="{FF2B5EF4-FFF2-40B4-BE49-F238E27FC236}">
                <a16:creationId xmlns:a16="http://schemas.microsoft.com/office/drawing/2014/main" id="{7E980534-29B9-FC4A-960F-D6874497CAA3}"/>
              </a:ext>
            </a:extLst>
          </p:cNvPr>
          <p:cNvPicPr>
            <a:picLocks noChangeAspect="1"/>
          </p:cNvPicPr>
          <p:nvPr/>
        </p:nvPicPr>
        <p:blipFill rotWithShape="1">
          <a:blip r:embed="rId9"/>
          <a:srcRect l="-24541" t="-12826" r="-25459" b="-12826"/>
          <a:stretch/>
        </p:blipFill>
        <p:spPr>
          <a:xfrm>
            <a:off x="6960082" y="3903664"/>
            <a:ext cx="1970396" cy="1980659"/>
          </a:xfrm>
          <a:prstGeom prst="ellipse">
            <a:avLst/>
          </a:prstGeom>
          <a:solidFill>
            <a:schemeClr val="accent3">
              <a:lumMod val="20000"/>
              <a:lumOff val="80000"/>
            </a:schemeClr>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cxnSp>
        <p:nvCxnSpPr>
          <p:cNvPr id="30" name="Straight Arrow Connector 29">
            <a:extLst>
              <a:ext uri="{FF2B5EF4-FFF2-40B4-BE49-F238E27FC236}">
                <a16:creationId xmlns:a16="http://schemas.microsoft.com/office/drawing/2014/main" id="{ECC2B58E-2E45-2E47-9667-B1B3083869B7}"/>
              </a:ext>
            </a:extLst>
          </p:cNvPr>
          <p:cNvCxnSpPr/>
          <p:nvPr/>
        </p:nvCxnSpPr>
        <p:spPr>
          <a:xfrm flipH="1" flipV="1">
            <a:off x="5693732" y="4144611"/>
            <a:ext cx="1051269" cy="409101"/>
          </a:xfrm>
          <a:prstGeom prst="straightConnector1">
            <a:avLst/>
          </a:prstGeom>
          <a:ln>
            <a:solidFill>
              <a:schemeClr val="tx1"/>
            </a:solidFill>
            <a:tailEnd type="triangle"/>
          </a:ln>
        </p:spPr>
        <p:style>
          <a:lnRef idx="3">
            <a:schemeClr val="dk1"/>
          </a:lnRef>
          <a:fillRef idx="0">
            <a:schemeClr val="dk1"/>
          </a:fillRef>
          <a:effectRef idx="2">
            <a:schemeClr val="dk1"/>
          </a:effectRef>
          <a:fontRef idx="minor">
            <a:schemeClr val="tx1"/>
          </a:fontRef>
        </p:style>
      </p:cxnSp>
      <p:cxnSp>
        <p:nvCxnSpPr>
          <p:cNvPr id="31" name="Straight Arrow Connector 30">
            <a:extLst>
              <a:ext uri="{FF2B5EF4-FFF2-40B4-BE49-F238E27FC236}">
                <a16:creationId xmlns:a16="http://schemas.microsoft.com/office/drawing/2014/main" id="{D9A794C0-D6FD-9D44-8630-4B69D75F9205}"/>
              </a:ext>
            </a:extLst>
          </p:cNvPr>
          <p:cNvCxnSpPr>
            <a:cxnSpLocks/>
          </p:cNvCxnSpPr>
          <p:nvPr/>
        </p:nvCxnSpPr>
        <p:spPr>
          <a:xfrm flipH="1" flipV="1">
            <a:off x="6666218" y="3289382"/>
            <a:ext cx="522278" cy="644193"/>
          </a:xfrm>
          <a:prstGeom prst="straightConnector1">
            <a:avLst/>
          </a:prstGeom>
          <a:ln>
            <a:solidFill>
              <a:schemeClr val="tx1"/>
            </a:solidFill>
            <a:tailEnd type="triangle"/>
          </a:ln>
        </p:spPr>
        <p:style>
          <a:lnRef idx="3">
            <a:schemeClr val="dk1"/>
          </a:lnRef>
          <a:fillRef idx="0">
            <a:schemeClr val="dk1"/>
          </a:fillRef>
          <a:effectRef idx="2">
            <a:schemeClr val="dk1"/>
          </a:effectRef>
          <a:fontRef idx="minor">
            <a:schemeClr val="tx1"/>
          </a:fontRef>
        </p:style>
      </p:cxnSp>
      <p:cxnSp>
        <p:nvCxnSpPr>
          <p:cNvPr id="35" name="Straight Arrow Connector 34">
            <a:extLst>
              <a:ext uri="{FF2B5EF4-FFF2-40B4-BE49-F238E27FC236}">
                <a16:creationId xmlns:a16="http://schemas.microsoft.com/office/drawing/2014/main" id="{B99BDD63-E4EE-E54C-9BDF-2183B6E9247E}"/>
              </a:ext>
            </a:extLst>
          </p:cNvPr>
          <p:cNvCxnSpPr>
            <a:cxnSpLocks/>
          </p:cNvCxnSpPr>
          <p:nvPr/>
        </p:nvCxnSpPr>
        <p:spPr>
          <a:xfrm flipV="1">
            <a:off x="9057444" y="4144611"/>
            <a:ext cx="928642" cy="429846"/>
          </a:xfrm>
          <a:prstGeom prst="straightConnector1">
            <a:avLst/>
          </a:prstGeom>
          <a:ln>
            <a:solidFill>
              <a:schemeClr val="tx1"/>
            </a:solidFill>
            <a:tailEnd type="triangle"/>
          </a:ln>
        </p:spPr>
        <p:style>
          <a:lnRef idx="3">
            <a:schemeClr val="dk1"/>
          </a:lnRef>
          <a:fillRef idx="0">
            <a:schemeClr val="dk1"/>
          </a:fillRef>
          <a:effectRef idx="2">
            <a:schemeClr val="dk1"/>
          </a:effectRef>
          <a:fontRef idx="minor">
            <a:schemeClr val="tx1"/>
          </a:fontRef>
        </p:style>
      </p:cxnSp>
      <p:cxnSp>
        <p:nvCxnSpPr>
          <p:cNvPr id="40" name="Straight Arrow Connector 39">
            <a:extLst>
              <a:ext uri="{FF2B5EF4-FFF2-40B4-BE49-F238E27FC236}">
                <a16:creationId xmlns:a16="http://schemas.microsoft.com/office/drawing/2014/main" id="{B53CED09-8C00-AB4A-83CF-6235CFFD57BF}"/>
              </a:ext>
            </a:extLst>
          </p:cNvPr>
          <p:cNvCxnSpPr>
            <a:cxnSpLocks/>
          </p:cNvCxnSpPr>
          <p:nvPr/>
        </p:nvCxnSpPr>
        <p:spPr>
          <a:xfrm flipV="1">
            <a:off x="8480536" y="3463542"/>
            <a:ext cx="353555" cy="440122"/>
          </a:xfrm>
          <a:prstGeom prst="straightConnector1">
            <a:avLst/>
          </a:prstGeom>
          <a:ln>
            <a:solidFill>
              <a:schemeClr val="tx1"/>
            </a:solidFill>
            <a:tailEnd type="triangle"/>
          </a:ln>
        </p:spPr>
        <p:style>
          <a:lnRef idx="3">
            <a:schemeClr val="dk1"/>
          </a:lnRef>
          <a:fillRef idx="0">
            <a:schemeClr val="dk1"/>
          </a:fillRef>
          <a:effectRef idx="2">
            <a:schemeClr val="dk1"/>
          </a:effectRef>
          <a:fontRef idx="minor">
            <a:schemeClr val="tx1"/>
          </a:fontRef>
        </p:style>
      </p:cxnSp>
      <p:cxnSp>
        <p:nvCxnSpPr>
          <p:cNvPr id="43" name="Straight Arrow Connector 42">
            <a:extLst>
              <a:ext uri="{FF2B5EF4-FFF2-40B4-BE49-F238E27FC236}">
                <a16:creationId xmlns:a16="http://schemas.microsoft.com/office/drawing/2014/main" id="{BD28B75C-0D37-3043-9C79-ACC29E308F93}"/>
              </a:ext>
            </a:extLst>
          </p:cNvPr>
          <p:cNvCxnSpPr>
            <a:cxnSpLocks/>
            <a:endCxn id="12" idx="2"/>
          </p:cNvCxnSpPr>
          <p:nvPr/>
        </p:nvCxnSpPr>
        <p:spPr>
          <a:xfrm flipV="1">
            <a:off x="7753272" y="3434106"/>
            <a:ext cx="47937" cy="276437"/>
          </a:xfrm>
          <a:prstGeom prst="straightConnector1">
            <a:avLst/>
          </a:prstGeom>
          <a:ln>
            <a:solidFill>
              <a:schemeClr val="tx1"/>
            </a:solidFill>
            <a:tailEnd type="triangle"/>
          </a:ln>
        </p:spPr>
        <p:style>
          <a:lnRef idx="3">
            <a:schemeClr val="dk1"/>
          </a:lnRef>
          <a:fillRef idx="0">
            <a:schemeClr val="dk1"/>
          </a:fillRef>
          <a:effectRef idx="2">
            <a:schemeClr val="dk1"/>
          </a:effectRef>
          <a:fontRef idx="minor">
            <a:schemeClr val="tx1"/>
          </a:fontRef>
        </p:style>
      </p:cxnSp>
      <p:sp>
        <p:nvSpPr>
          <p:cNvPr id="50" name="Text Placeholder 1">
            <a:extLst>
              <a:ext uri="{FF2B5EF4-FFF2-40B4-BE49-F238E27FC236}">
                <a16:creationId xmlns:a16="http://schemas.microsoft.com/office/drawing/2014/main" id="{8EC47DC5-ADAE-CE43-8A4F-FF13A025058C}"/>
              </a:ext>
            </a:extLst>
          </p:cNvPr>
          <p:cNvSpPr>
            <a:spLocks noGrp="1"/>
          </p:cNvSpPr>
          <p:nvPr>
            <p:ph type="body" sz="quarter" idx="13"/>
          </p:nvPr>
        </p:nvSpPr>
        <p:spPr>
          <a:xfrm>
            <a:off x="105673" y="100837"/>
            <a:ext cx="6847181" cy="862561"/>
          </a:xfrm>
        </p:spPr>
        <p:txBody>
          <a:bodyPr/>
          <a:lstStyle/>
          <a:p>
            <a:r>
              <a:rPr lang="en-US" sz="2800" dirty="0">
                <a:latin typeface="Calibri" panose="020F0502020204030204" pitchFamily="34" charset="0"/>
                <a:cs typeface="Calibri" panose="020F0502020204030204" pitchFamily="34" charset="0"/>
              </a:rPr>
              <a:t>QUYỀN VÀ AN TOÀN CỦA BẠN</a:t>
            </a:r>
          </a:p>
        </p:txBody>
      </p:sp>
    </p:spTree>
    <p:extLst>
      <p:ext uri="{BB962C8B-B14F-4D97-AF65-F5344CB8AC3E}">
        <p14:creationId xmlns:p14="http://schemas.microsoft.com/office/powerpoint/2010/main" val="42420313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Isosceles Triangle 15"/>
          <p:cNvSpPr/>
          <p:nvPr/>
        </p:nvSpPr>
        <p:spPr>
          <a:xfrm rot="9220213">
            <a:off x="-596644" y="4059998"/>
            <a:ext cx="15108068" cy="6918578"/>
          </a:xfrm>
          <a:prstGeom prst="triangle">
            <a:avLst>
              <a:gd name="adj" fmla="val 22555"/>
            </a:avLst>
          </a:prstGeom>
          <a:solidFill>
            <a:schemeClr val="bg1">
              <a:lumMod val="65000"/>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en-US" sz="2800" dirty="0">
                <a:latin typeface="Calibri" panose="020F0502020204030204" pitchFamily="34" charset="0"/>
                <a:cs typeface="Calibri" panose="020F0502020204030204" pitchFamily="34" charset="0"/>
              </a:rPr>
              <a:t>QUYỀN TỰ QUYẾT LÀ GÌ?</a:t>
            </a:r>
          </a:p>
        </p:txBody>
      </p:sp>
      <p:sp>
        <p:nvSpPr>
          <p:cNvPr id="5" name="TextBox 4">
            <a:extLst>
              <a:ext uri="{FF2B5EF4-FFF2-40B4-BE49-F238E27FC236}">
                <a16:creationId xmlns:a16="http://schemas.microsoft.com/office/drawing/2014/main" id="{C8153160-F310-5D4D-A1DD-28A1A99CE5B9}"/>
              </a:ext>
            </a:extLst>
          </p:cNvPr>
          <p:cNvSpPr txBox="1"/>
          <p:nvPr/>
        </p:nvSpPr>
        <p:spPr>
          <a:xfrm>
            <a:off x="110209" y="617019"/>
            <a:ext cx="8585217" cy="476669"/>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dirty="0">
                <a:solidFill>
                  <a:schemeClr val="bg2">
                    <a:lumMod val="10000"/>
                  </a:schemeClr>
                </a:solidFill>
                <a:latin typeface="Calibri" panose="020F0502020204030204" pitchFamily="34" charset="0"/>
                <a:ea typeface="+mj-ea"/>
                <a:cs typeface="Calibri" panose="020F0502020204030204" pitchFamily="34" charset="0"/>
              </a:rPr>
              <a:t>TỔNG QUAN VỀ CHƯƠNG TRÌNH QUYỀN TỰ QUYẾT</a:t>
            </a:r>
            <a:endParaRPr lang="en-US" sz="2700" b="1" kern="1200" dirty="0">
              <a:solidFill>
                <a:schemeClr val="bg2">
                  <a:lumMod val="10000"/>
                </a:schemeClr>
              </a:solidFill>
              <a:latin typeface="Calibri" panose="020F0502020204030204" pitchFamily="34" charset="0"/>
              <a:ea typeface="+mj-ea"/>
              <a:cs typeface="Calibri" panose="020F0502020204030204" pitchFamily="34" charset="0"/>
            </a:endParaRPr>
          </a:p>
        </p:txBody>
      </p:sp>
      <p:pic>
        <p:nvPicPr>
          <p:cNvPr id="11" name="Picture 10">
            <a:extLst>
              <a:ext uri="{FF2B5EF4-FFF2-40B4-BE49-F238E27FC236}">
                <a16:creationId xmlns:a16="http://schemas.microsoft.com/office/drawing/2014/main" id="{574A726E-F654-CD48-A80D-5C7565DB991C}"/>
              </a:ext>
            </a:extLst>
          </p:cNvPr>
          <p:cNvPicPr>
            <a:picLocks noChangeAspect="1"/>
          </p:cNvPicPr>
          <p:nvPr/>
        </p:nvPicPr>
        <p:blipFill>
          <a:blip r:embed="rId3"/>
          <a:stretch>
            <a:fillRect/>
          </a:stretch>
        </p:blipFill>
        <p:spPr>
          <a:xfrm>
            <a:off x="406444" y="1372400"/>
            <a:ext cx="1743913" cy="1540516"/>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Picture 11">
            <a:extLst>
              <a:ext uri="{FF2B5EF4-FFF2-40B4-BE49-F238E27FC236}">
                <a16:creationId xmlns:a16="http://schemas.microsoft.com/office/drawing/2014/main" id="{851A4228-57B5-D046-8408-89E43C6FADC6}"/>
              </a:ext>
            </a:extLst>
          </p:cNvPr>
          <p:cNvPicPr>
            <a:picLocks noChangeAspect="1"/>
          </p:cNvPicPr>
          <p:nvPr/>
        </p:nvPicPr>
        <p:blipFill>
          <a:blip r:embed="rId4"/>
          <a:stretch>
            <a:fillRect/>
          </a:stretch>
        </p:blipFill>
        <p:spPr>
          <a:xfrm>
            <a:off x="2851437" y="1323363"/>
            <a:ext cx="1706961" cy="1563527"/>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3" name="Picture 12">
            <a:extLst>
              <a:ext uri="{FF2B5EF4-FFF2-40B4-BE49-F238E27FC236}">
                <a16:creationId xmlns:a16="http://schemas.microsoft.com/office/drawing/2014/main" id="{81CF052D-2FAD-5648-BA6B-FF61234AB8A2}"/>
              </a:ext>
            </a:extLst>
          </p:cNvPr>
          <p:cNvPicPr>
            <a:picLocks noChangeAspect="1"/>
          </p:cNvPicPr>
          <p:nvPr/>
        </p:nvPicPr>
        <p:blipFill>
          <a:blip r:embed="rId5"/>
          <a:stretch>
            <a:fillRect/>
          </a:stretch>
        </p:blipFill>
        <p:spPr>
          <a:xfrm>
            <a:off x="10019713" y="1323363"/>
            <a:ext cx="1743913" cy="1627875"/>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Picture 13" descr="Proceso administrativo: Imagenes de cabecera">
            <a:extLst>
              <a:ext uri="{FF2B5EF4-FFF2-40B4-BE49-F238E27FC236}">
                <a16:creationId xmlns:a16="http://schemas.microsoft.com/office/drawing/2014/main" id="{2BE76552-FB13-6647-9790-1F80E197C51A}"/>
              </a:ext>
            </a:extLst>
          </p:cNvPr>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7653203" y="1372400"/>
            <a:ext cx="1710846" cy="1556230"/>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5" name="Picture 14" descr="Category:Dollar sign - Wikimedia Commons">
            <a:extLst>
              <a:ext uri="{FF2B5EF4-FFF2-40B4-BE49-F238E27FC236}">
                <a16:creationId xmlns:a16="http://schemas.microsoft.com/office/drawing/2014/main" id="{CEE5FE38-DD91-744A-A82E-DB38DA823CA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50430" y="1328892"/>
            <a:ext cx="1706961" cy="1552467"/>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7" name="TextBox 16">
            <a:extLst>
              <a:ext uri="{FF2B5EF4-FFF2-40B4-BE49-F238E27FC236}">
                <a16:creationId xmlns:a16="http://schemas.microsoft.com/office/drawing/2014/main" id="{61990A78-9491-7140-B9BB-5B98219D6C41}"/>
              </a:ext>
            </a:extLst>
          </p:cNvPr>
          <p:cNvSpPr txBox="1"/>
          <p:nvPr/>
        </p:nvSpPr>
        <p:spPr>
          <a:xfrm>
            <a:off x="160882" y="2967659"/>
            <a:ext cx="2254869" cy="798680"/>
          </a:xfrm>
          <a:prstGeom prst="rect">
            <a:avLst/>
          </a:prstGeom>
          <a:noFill/>
        </p:spPr>
        <p:txBody>
          <a:bodyPr wrap="square" rtlCol="0" anchor="t">
            <a:spAutoFit/>
          </a:bodyPr>
          <a:lstStyle/>
          <a:p>
            <a:pPr algn="ctr">
              <a:lnSpc>
                <a:spcPct val="90000"/>
              </a:lnSpc>
              <a:spcBef>
                <a:spcPct val="0"/>
              </a:spcBef>
            </a:pPr>
            <a:r>
              <a:rPr lang="en-US" sz="1700" dirty="0">
                <a:solidFill>
                  <a:schemeClr val="accent5">
                    <a:lumMod val="50000"/>
                  </a:schemeClr>
                </a:solidFill>
                <a:ea typeface="+mj-ea"/>
                <a:cs typeface="Calibri" panose="020F0502020204030204" pitchFamily="34" charset="0"/>
              </a:rPr>
              <a:t>LỰA CHỌN, QUYỀN HÀNH VÀ TRÁCH NHIỆM</a:t>
            </a:r>
            <a:endParaRPr lang="en-US" sz="1700" dirty="0">
              <a:cs typeface="Calibri" panose="020F0502020204030204" pitchFamily="34" charset="0"/>
            </a:endParaRPr>
          </a:p>
        </p:txBody>
      </p:sp>
      <p:sp>
        <p:nvSpPr>
          <p:cNvPr id="18" name="TextBox 17">
            <a:extLst>
              <a:ext uri="{FF2B5EF4-FFF2-40B4-BE49-F238E27FC236}">
                <a16:creationId xmlns:a16="http://schemas.microsoft.com/office/drawing/2014/main" id="{B16A1061-00F2-8245-AA64-8B4185441036}"/>
              </a:ext>
            </a:extLst>
          </p:cNvPr>
          <p:cNvSpPr txBox="1"/>
          <p:nvPr/>
        </p:nvSpPr>
        <p:spPr>
          <a:xfrm>
            <a:off x="2701086" y="2967659"/>
            <a:ext cx="1997718" cy="1040670"/>
          </a:xfrm>
          <a:prstGeom prst="rect">
            <a:avLst/>
          </a:prstGeom>
          <a:noFill/>
        </p:spPr>
        <p:txBody>
          <a:bodyPr wrap="square" rtlCol="0" anchor="t">
            <a:spAutoFit/>
          </a:bodyPr>
          <a:lstStyle/>
          <a:p>
            <a:pPr algn="ctr">
              <a:lnSpc>
                <a:spcPct val="90000"/>
              </a:lnSpc>
              <a:spcBef>
                <a:spcPct val="0"/>
              </a:spcBef>
            </a:pPr>
            <a:r>
              <a:rPr lang="en-US" sz="1700" dirty="0">
                <a:solidFill>
                  <a:schemeClr val="accent5">
                    <a:lumMod val="50000"/>
                  </a:schemeClr>
                </a:solidFill>
                <a:ea typeface="+mj-ea"/>
                <a:cs typeface="Calibri" panose="020F0502020204030204" pitchFamily="34" charset="0"/>
              </a:rPr>
              <a:t>DỊCH VỤ VÀ SỰ HỖ TRỢ PHÙ HỢP VỚI CUỘC SỐN</a:t>
            </a:r>
            <a:r>
              <a:rPr lang="en-US" sz="1700" dirty="0">
                <a:solidFill>
                  <a:schemeClr val="accent5">
                    <a:lumMod val="50000"/>
                  </a:schemeClr>
                </a:solidFill>
                <a:ea typeface="+mj-ea"/>
                <a:cs typeface="+mj-cs"/>
              </a:rPr>
              <a:t>G CỦA BẠN</a:t>
            </a:r>
          </a:p>
        </p:txBody>
      </p:sp>
      <p:sp>
        <p:nvSpPr>
          <p:cNvPr id="19" name="TextBox 18">
            <a:extLst>
              <a:ext uri="{FF2B5EF4-FFF2-40B4-BE49-F238E27FC236}">
                <a16:creationId xmlns:a16="http://schemas.microsoft.com/office/drawing/2014/main" id="{3CB568AB-96E8-0043-B909-B69F2910A773}"/>
              </a:ext>
            </a:extLst>
          </p:cNvPr>
          <p:cNvSpPr txBox="1"/>
          <p:nvPr/>
        </p:nvSpPr>
        <p:spPr>
          <a:xfrm>
            <a:off x="5143278" y="2951238"/>
            <a:ext cx="1921264" cy="569771"/>
          </a:xfrm>
          <a:prstGeom prst="rect">
            <a:avLst/>
          </a:prstGeom>
          <a:noFill/>
        </p:spPr>
        <p:txBody>
          <a:bodyPr wrap="square" rtlCol="0" anchor="t">
            <a:spAutoFit/>
          </a:bodyPr>
          <a:lstStyle/>
          <a:p>
            <a:pPr algn="ctr">
              <a:lnSpc>
                <a:spcPct val="90000"/>
              </a:lnSpc>
              <a:spcBef>
                <a:spcPct val="0"/>
              </a:spcBef>
            </a:pPr>
            <a:r>
              <a:rPr lang="en-US" sz="1700" dirty="0">
                <a:solidFill>
                  <a:schemeClr val="accent5">
                    <a:lumMod val="50000"/>
                  </a:schemeClr>
                </a:solidFill>
                <a:ea typeface="+mj-ea"/>
                <a:cs typeface="Calibri" panose="020F0502020204030204" pitchFamily="34" charset="0"/>
              </a:rPr>
              <a:t>QUYẾT ĐỊNH CÁCH CHI TIÊU</a:t>
            </a:r>
          </a:p>
        </p:txBody>
      </p:sp>
      <p:sp>
        <p:nvSpPr>
          <p:cNvPr id="20" name="TextBox 19">
            <a:extLst>
              <a:ext uri="{FF2B5EF4-FFF2-40B4-BE49-F238E27FC236}">
                <a16:creationId xmlns:a16="http://schemas.microsoft.com/office/drawing/2014/main" id="{BFB1BD14-3A89-6B40-B3AD-65241D3FEA1D}"/>
              </a:ext>
            </a:extLst>
          </p:cNvPr>
          <p:cNvSpPr txBox="1"/>
          <p:nvPr/>
        </p:nvSpPr>
        <p:spPr>
          <a:xfrm>
            <a:off x="7883856" y="3085383"/>
            <a:ext cx="1375672" cy="563231"/>
          </a:xfrm>
          <a:prstGeom prst="rect">
            <a:avLst/>
          </a:prstGeom>
          <a:noFill/>
        </p:spPr>
        <p:txBody>
          <a:bodyPr wrap="square" rtlCol="0" anchor="t">
            <a:spAutoFit/>
          </a:bodyPr>
          <a:lstStyle/>
          <a:p>
            <a:pPr algn="ctr">
              <a:lnSpc>
                <a:spcPct val="90000"/>
              </a:lnSpc>
              <a:spcBef>
                <a:spcPct val="0"/>
              </a:spcBef>
            </a:pPr>
            <a:r>
              <a:rPr lang="en-US" sz="1700" dirty="0">
                <a:solidFill>
                  <a:schemeClr val="accent5">
                    <a:lumMod val="50000"/>
                  </a:schemeClr>
                </a:solidFill>
                <a:ea typeface="+mj-ea"/>
                <a:cs typeface="Calibri" panose="020F0502020204030204" pitchFamily="34" charset="0"/>
              </a:rPr>
              <a:t>NHIỀU LOẠI HỖ TRỢ</a:t>
            </a:r>
          </a:p>
        </p:txBody>
      </p:sp>
      <p:sp>
        <p:nvSpPr>
          <p:cNvPr id="21" name="TextBox 20">
            <a:extLst>
              <a:ext uri="{FF2B5EF4-FFF2-40B4-BE49-F238E27FC236}">
                <a16:creationId xmlns:a16="http://schemas.microsoft.com/office/drawing/2014/main" id="{CEAE631F-F885-6F45-941E-ED3BE699CF13}"/>
              </a:ext>
            </a:extLst>
          </p:cNvPr>
          <p:cNvSpPr txBox="1"/>
          <p:nvPr/>
        </p:nvSpPr>
        <p:spPr>
          <a:xfrm>
            <a:off x="10078842" y="3000275"/>
            <a:ext cx="1684784" cy="563231"/>
          </a:xfrm>
          <a:prstGeom prst="rect">
            <a:avLst/>
          </a:prstGeom>
          <a:noFill/>
        </p:spPr>
        <p:txBody>
          <a:bodyPr wrap="square" rtlCol="0" anchor="t">
            <a:spAutoFit/>
          </a:bodyPr>
          <a:lstStyle/>
          <a:p>
            <a:pPr algn="ctr" defTabSz="914400" rtl="0" eaLnBrk="1" latinLnBrk="0" hangingPunct="1">
              <a:lnSpc>
                <a:spcPct val="90000"/>
              </a:lnSpc>
              <a:spcBef>
                <a:spcPct val="0"/>
              </a:spcBef>
              <a:buNone/>
            </a:pPr>
            <a:r>
              <a:rPr lang="en-US" sz="1700" kern="1200" dirty="0">
                <a:solidFill>
                  <a:schemeClr val="accent5">
                    <a:lumMod val="50000"/>
                  </a:schemeClr>
                </a:solidFill>
                <a:ea typeface="+mj-ea"/>
                <a:cs typeface="Calibri" panose="020F0502020204030204" pitchFamily="34" charset="0"/>
              </a:rPr>
              <a:t>TẬP TRUNG VÀO CON</a:t>
            </a:r>
            <a:r>
              <a:rPr lang="en-US" sz="1700" kern="1200" dirty="0">
                <a:solidFill>
                  <a:schemeClr val="accent5">
                    <a:lumMod val="50000"/>
                  </a:schemeClr>
                </a:solidFill>
                <a:ea typeface="+mj-ea"/>
                <a:cs typeface="+mj-cs"/>
              </a:rPr>
              <a:t> NGƯỜI</a:t>
            </a:r>
          </a:p>
        </p:txBody>
      </p:sp>
      <p:pic>
        <p:nvPicPr>
          <p:cNvPr id="10" name="Picture 9">
            <a:extLst>
              <a:ext uri="{FF2B5EF4-FFF2-40B4-BE49-F238E27FC236}">
                <a16:creationId xmlns:a16="http://schemas.microsoft.com/office/drawing/2014/main" id="{9F2B2AE2-D9AC-9B49-B683-AEE38595884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58398" y="3917272"/>
            <a:ext cx="2758261" cy="2758261"/>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24984433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D4FFC79-5BEB-3244-A84F-3E90F5C61842}"/>
              </a:ext>
            </a:extLst>
          </p:cNvPr>
          <p:cNvSpPr txBox="1"/>
          <p:nvPr/>
        </p:nvSpPr>
        <p:spPr>
          <a:xfrm>
            <a:off x="110210" y="595179"/>
            <a:ext cx="4641672" cy="466281"/>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kern="1200" dirty="0">
                <a:solidFill>
                  <a:schemeClr val="bg2">
                    <a:lumMod val="10000"/>
                  </a:schemeClr>
                </a:solidFill>
                <a:latin typeface="Calibri" panose="020F0502020204030204" pitchFamily="34" charset="0"/>
                <a:ea typeface="+mj-ea"/>
                <a:cs typeface="Calibri" panose="020F0502020204030204" pitchFamily="34" charset="0"/>
              </a:rPr>
              <a:t>NHẬN RA LẠM DỤNG</a:t>
            </a:r>
          </a:p>
        </p:txBody>
      </p:sp>
      <p:sp>
        <p:nvSpPr>
          <p:cNvPr id="16" name="Rectangle 15">
            <a:extLst>
              <a:ext uri="{FF2B5EF4-FFF2-40B4-BE49-F238E27FC236}">
                <a16:creationId xmlns:a16="http://schemas.microsoft.com/office/drawing/2014/main" id="{E4DB350B-E184-AD40-A270-635BB34133CD}"/>
              </a:ext>
            </a:extLst>
          </p:cNvPr>
          <p:cNvSpPr/>
          <p:nvPr/>
        </p:nvSpPr>
        <p:spPr>
          <a:xfrm>
            <a:off x="587829" y="1149859"/>
            <a:ext cx="10816045" cy="461665"/>
          </a:xfrm>
          <a:prstGeom prst="rect">
            <a:avLst/>
          </a:prstGeom>
        </p:spPr>
        <p:txBody>
          <a:bodyPr wrap="square">
            <a:spAutoFit/>
          </a:bodyPr>
          <a:lstStyle/>
          <a:p>
            <a:pPr algn="ctr"/>
            <a:r>
              <a:rPr lang="en-US" sz="2400" dirty="0" err="1">
                <a:latin typeface="Calibri" panose="020F0502020204030204" pitchFamily="34" charset="0"/>
                <a:cs typeface="Calibri" panose="020F0502020204030204" pitchFamily="34" charset="0"/>
              </a:rPr>
              <a:t>Việc</a:t>
            </a:r>
            <a:r>
              <a:rPr lang="en-US" sz="2400"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nhận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ra</a:t>
            </a:r>
            <a:r>
              <a:rPr lang="en-US" sz="2400" b="1"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các</a:t>
            </a:r>
            <a:r>
              <a:rPr lang="en-US" sz="2400" dirty="0">
                <a:latin typeface="Calibri" panose="020F0502020204030204" pitchFamily="34" charset="0"/>
                <a:cs typeface="Calibri" panose="020F0502020204030204" pitchFamily="34" charset="0"/>
              </a:rPr>
              <a:t> </a:t>
            </a:r>
            <a:r>
              <a:rPr lang="en-US" sz="2400" u="sng" dirty="0" err="1">
                <a:latin typeface="Calibri" panose="020F0502020204030204" pitchFamily="34" charset="0"/>
                <a:cs typeface="Calibri" panose="020F0502020204030204" pitchFamily="34" charset="0"/>
              </a:rPr>
              <a:t>biểu</a:t>
            </a:r>
            <a:r>
              <a:rPr lang="en-US" sz="2400" u="sng" dirty="0">
                <a:latin typeface="Calibri" panose="020F0502020204030204" pitchFamily="34" charset="0"/>
                <a:cs typeface="Calibri" panose="020F0502020204030204" pitchFamily="34" charset="0"/>
              </a:rPr>
              <a:t> </a:t>
            </a:r>
            <a:r>
              <a:rPr lang="en-US" sz="2400" u="sng" dirty="0" err="1">
                <a:latin typeface="Calibri" panose="020F0502020204030204" pitchFamily="34" charset="0"/>
                <a:cs typeface="Calibri" panose="020F0502020204030204" pitchFamily="34" charset="0"/>
              </a:rPr>
              <a:t>hiện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và</a:t>
            </a:r>
            <a:r>
              <a:rPr lang="en-US" sz="2400" dirty="0">
                <a:latin typeface="Calibri" panose="020F0502020204030204" pitchFamily="34" charset="0"/>
                <a:cs typeface="Calibri" panose="020F0502020204030204" pitchFamily="34" charset="0"/>
              </a:rPr>
              <a:t> </a:t>
            </a:r>
            <a:r>
              <a:rPr lang="en-US" sz="2400" u="sng" dirty="0" err="1">
                <a:latin typeface="Calibri" panose="020F0502020204030204" pitchFamily="34" charset="0"/>
                <a:cs typeface="Calibri" panose="020F0502020204030204" pitchFamily="34" charset="0"/>
              </a:rPr>
              <a:t>dấu</a:t>
            </a:r>
            <a:r>
              <a:rPr lang="en-US" sz="2400" u="sng" dirty="0">
                <a:latin typeface="Calibri" panose="020F0502020204030204" pitchFamily="34" charset="0"/>
                <a:cs typeface="Calibri" panose="020F0502020204030204" pitchFamily="34" charset="0"/>
              </a:rPr>
              <a:t> </a:t>
            </a:r>
            <a:r>
              <a:rPr lang="en-US" sz="2400" u="sng" dirty="0" err="1">
                <a:latin typeface="Calibri" panose="020F0502020204030204" pitchFamily="34" charset="0"/>
                <a:cs typeface="Calibri" panose="020F0502020204030204" pitchFamily="34" charset="0"/>
              </a:rPr>
              <a:t>hiệu</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của</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lạm</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dụng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rất</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quan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trọng</a:t>
            </a:r>
            <a:r>
              <a:rPr lang="en-US" sz="2400" dirty="0">
                <a:latin typeface="Calibri" panose="020F0502020204030204" pitchFamily="34" charset="0"/>
                <a:cs typeface="Calibri" panose="020F0502020204030204" pitchFamily="34" charset="0"/>
              </a:rPr>
              <a:t>.</a:t>
            </a:r>
          </a:p>
        </p:txBody>
      </p:sp>
      <p:graphicFrame>
        <p:nvGraphicFramePr>
          <p:cNvPr id="18" name="Diagram 17">
            <a:extLst>
              <a:ext uri="{FF2B5EF4-FFF2-40B4-BE49-F238E27FC236}">
                <a16:creationId xmlns:a16="http://schemas.microsoft.com/office/drawing/2014/main" id="{2C68D764-D385-5443-A59D-CFD3CCED233C}"/>
              </a:ext>
            </a:extLst>
          </p:cNvPr>
          <p:cNvGraphicFramePr/>
          <p:nvPr>
            <p:extLst>
              <p:ext uri="{D42A27DB-BD31-4B8C-83A1-F6EECF244321}">
                <p14:modId xmlns:p14="http://schemas.microsoft.com/office/powerpoint/2010/main" val="3375640061"/>
              </p:ext>
            </p:extLst>
          </p:nvPr>
        </p:nvGraphicFramePr>
        <p:xfrm>
          <a:off x="1183612" y="1611524"/>
          <a:ext cx="9825763" cy="51864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9">
            <a:extLst>
              <a:ext uri="{FF2B5EF4-FFF2-40B4-BE49-F238E27FC236}">
                <a16:creationId xmlns:a16="http://schemas.microsoft.com/office/drawing/2014/main" id="{F286BAE1-D9CB-2148-B1DD-93479630B601}"/>
              </a:ext>
            </a:extLst>
          </p:cNvPr>
          <p:cNvPicPr>
            <a:picLocks noChangeAspect="1"/>
          </p:cNvPicPr>
          <p:nvPr/>
        </p:nvPicPr>
        <p:blipFill>
          <a:blip r:embed="rId8"/>
          <a:stretch>
            <a:fillRect/>
          </a:stretch>
        </p:blipFill>
        <p:spPr>
          <a:xfrm>
            <a:off x="1187648" y="1782598"/>
            <a:ext cx="822960" cy="785543"/>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Picture 11">
            <a:extLst>
              <a:ext uri="{FF2B5EF4-FFF2-40B4-BE49-F238E27FC236}">
                <a16:creationId xmlns:a16="http://schemas.microsoft.com/office/drawing/2014/main" id="{06717B4F-842A-E44D-8F32-555898CC7861}"/>
              </a:ext>
            </a:extLst>
          </p:cNvPr>
          <p:cNvPicPr>
            <a:picLocks noChangeAspect="1"/>
          </p:cNvPicPr>
          <p:nvPr/>
        </p:nvPicPr>
        <p:blipFill>
          <a:blip r:embed="rId9"/>
          <a:stretch>
            <a:fillRect/>
          </a:stretch>
        </p:blipFill>
        <p:spPr>
          <a:xfrm>
            <a:off x="1612308" y="2557277"/>
            <a:ext cx="822960" cy="813411"/>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3" name="Picture 12">
            <a:extLst>
              <a:ext uri="{FF2B5EF4-FFF2-40B4-BE49-F238E27FC236}">
                <a16:creationId xmlns:a16="http://schemas.microsoft.com/office/drawing/2014/main" id="{C9860B55-98C2-294C-89F4-C64C3F4192D2}"/>
              </a:ext>
            </a:extLst>
          </p:cNvPr>
          <p:cNvPicPr>
            <a:picLocks noChangeAspect="1"/>
          </p:cNvPicPr>
          <p:nvPr/>
        </p:nvPicPr>
        <p:blipFill>
          <a:blip r:embed="rId10"/>
          <a:stretch>
            <a:fillRect/>
          </a:stretch>
        </p:blipFill>
        <p:spPr>
          <a:xfrm>
            <a:off x="1859163" y="3425791"/>
            <a:ext cx="781309" cy="762811"/>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Picture 13">
            <a:extLst>
              <a:ext uri="{FF2B5EF4-FFF2-40B4-BE49-F238E27FC236}">
                <a16:creationId xmlns:a16="http://schemas.microsoft.com/office/drawing/2014/main" id="{03439508-429B-DD40-865B-2ADF58862A79}"/>
              </a:ext>
            </a:extLst>
          </p:cNvPr>
          <p:cNvPicPr>
            <a:picLocks noChangeAspect="1"/>
          </p:cNvPicPr>
          <p:nvPr/>
        </p:nvPicPr>
        <p:blipFill>
          <a:blip r:embed="rId11"/>
          <a:stretch>
            <a:fillRect/>
          </a:stretch>
        </p:blipFill>
        <p:spPr>
          <a:xfrm>
            <a:off x="1817512" y="4211944"/>
            <a:ext cx="822960" cy="81494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5" name="Picture 14">
            <a:extLst>
              <a:ext uri="{FF2B5EF4-FFF2-40B4-BE49-F238E27FC236}">
                <a16:creationId xmlns:a16="http://schemas.microsoft.com/office/drawing/2014/main" id="{8CB0F079-9081-3F40-A89F-1A9004073BC4}"/>
              </a:ext>
            </a:extLst>
          </p:cNvPr>
          <p:cNvPicPr>
            <a:picLocks noChangeAspect="1"/>
          </p:cNvPicPr>
          <p:nvPr/>
        </p:nvPicPr>
        <p:blipFill>
          <a:blip r:embed="rId12"/>
          <a:stretch>
            <a:fillRect/>
          </a:stretch>
        </p:blipFill>
        <p:spPr>
          <a:xfrm>
            <a:off x="1232823" y="5852779"/>
            <a:ext cx="868747" cy="837753"/>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7" name="Picture 16">
            <a:extLst>
              <a:ext uri="{FF2B5EF4-FFF2-40B4-BE49-F238E27FC236}">
                <a16:creationId xmlns:a16="http://schemas.microsoft.com/office/drawing/2014/main" id="{60BE1782-B6F0-9747-B1FD-C910032C2741}"/>
              </a:ext>
            </a:extLst>
          </p:cNvPr>
          <p:cNvPicPr>
            <a:picLocks noChangeAspect="1"/>
          </p:cNvPicPr>
          <p:nvPr/>
        </p:nvPicPr>
        <p:blipFill>
          <a:blip r:embed="rId13"/>
          <a:stretch>
            <a:fillRect/>
          </a:stretch>
        </p:blipFill>
        <p:spPr>
          <a:xfrm>
            <a:off x="1595092" y="5050232"/>
            <a:ext cx="822960" cy="819851"/>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2" name="Text Placeholder 1">
            <a:extLst>
              <a:ext uri="{FF2B5EF4-FFF2-40B4-BE49-F238E27FC236}">
                <a16:creationId xmlns:a16="http://schemas.microsoft.com/office/drawing/2014/main" id="{AB7F9F45-F725-CE45-BB93-E1D60CFCF029}"/>
              </a:ext>
            </a:extLst>
          </p:cNvPr>
          <p:cNvSpPr>
            <a:spLocks noGrp="1"/>
          </p:cNvSpPr>
          <p:nvPr>
            <p:ph type="body" sz="quarter" idx="13"/>
          </p:nvPr>
        </p:nvSpPr>
        <p:spPr>
          <a:xfrm>
            <a:off x="105673" y="100837"/>
            <a:ext cx="6847181" cy="862561"/>
          </a:xfrm>
        </p:spPr>
        <p:txBody>
          <a:bodyPr/>
          <a:lstStyle/>
          <a:p>
            <a:r>
              <a:rPr lang="en-US" sz="2800" dirty="0">
                <a:latin typeface="+mn-lt"/>
                <a:cs typeface="Calibri" panose="020F0502020204030204" pitchFamily="34" charset="0"/>
              </a:rPr>
              <a:t>QUYỀN VÀ AN TOÀN </a:t>
            </a:r>
            <a:r>
              <a:rPr lang="en-US" sz="2800" dirty="0">
                <a:latin typeface="+mn-lt"/>
              </a:rPr>
              <a:t>CỦA BẠN</a:t>
            </a:r>
          </a:p>
        </p:txBody>
      </p:sp>
    </p:spTree>
    <p:extLst>
      <p:ext uri="{BB962C8B-B14F-4D97-AF65-F5344CB8AC3E}">
        <p14:creationId xmlns:p14="http://schemas.microsoft.com/office/powerpoint/2010/main" val="53658274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quot;No&quot; Symbol 36">
            <a:hlinkClick r:id="rId3" action="ppaction://hlinkfile"/>
            <a:extLst>
              <a:ext uri="{FF2B5EF4-FFF2-40B4-BE49-F238E27FC236}">
                <a16:creationId xmlns:a16="http://schemas.microsoft.com/office/drawing/2014/main" id="{4E953B49-D192-1A46-90F0-88D97E718F2F}"/>
              </a:ext>
            </a:extLst>
          </p:cNvPr>
          <p:cNvSpPr/>
          <p:nvPr/>
        </p:nvSpPr>
        <p:spPr>
          <a:xfrm>
            <a:off x="2750461" y="1042410"/>
            <a:ext cx="6528816" cy="5678519"/>
          </a:xfrm>
          <a:prstGeom prst="noSmoking">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 name="TextBox 4">
            <a:extLst>
              <a:ext uri="{FF2B5EF4-FFF2-40B4-BE49-F238E27FC236}">
                <a16:creationId xmlns:a16="http://schemas.microsoft.com/office/drawing/2014/main" id="{5D4FFC79-5BEB-3244-A84F-3E90F5C61842}"/>
              </a:ext>
            </a:extLst>
          </p:cNvPr>
          <p:cNvSpPr txBox="1"/>
          <p:nvPr/>
        </p:nvSpPr>
        <p:spPr>
          <a:xfrm>
            <a:off x="110209" y="595179"/>
            <a:ext cx="4521751" cy="507831"/>
          </a:xfrm>
          <a:prstGeom prst="rect">
            <a:avLst/>
          </a:prstGeom>
          <a:noFill/>
        </p:spPr>
        <p:txBody>
          <a:bodyPr wrap="square" rtlCol="0">
            <a:spAutoFit/>
          </a:bodyPr>
          <a:lstStyle/>
          <a:p>
            <a:r>
              <a:rPr lang="en-US" sz="2700" b="1" dirty="0">
                <a:latin typeface="Calibri" panose="020F0502020204030204" pitchFamily="34" charset="0"/>
                <a:cs typeface="Calibri" panose="020F0502020204030204" pitchFamily="34" charset="0"/>
              </a:rPr>
              <a:t>NHẬN RA LẠM DỤNG</a:t>
            </a:r>
          </a:p>
        </p:txBody>
      </p:sp>
      <p:sp>
        <p:nvSpPr>
          <p:cNvPr id="20" name="Rectangle 19">
            <a:extLst>
              <a:ext uri="{FF2B5EF4-FFF2-40B4-BE49-F238E27FC236}">
                <a16:creationId xmlns:a16="http://schemas.microsoft.com/office/drawing/2014/main" id="{F7B9ABD1-F31C-EB49-A774-0733B540240F}"/>
              </a:ext>
            </a:extLst>
          </p:cNvPr>
          <p:cNvSpPr/>
          <p:nvPr/>
        </p:nvSpPr>
        <p:spPr>
          <a:xfrm>
            <a:off x="2750461" y="5186937"/>
            <a:ext cx="6528816" cy="923330"/>
          </a:xfrm>
          <a:prstGeom prst="rect">
            <a:avLst/>
          </a:prstGeom>
        </p:spPr>
        <p:txBody>
          <a:bodyPr wrap="square">
            <a:spAutoFit/>
          </a:bodyPr>
          <a:lstStyle/>
          <a:p>
            <a:pPr algn="ctr"/>
            <a:r>
              <a:rPr lang="en-US" sz="5400" b="1" dirty="0">
                <a:latin typeface="Century Gothic" panose="020B0502020202020204" pitchFamily="34" charset="0"/>
              </a:rPr>
              <a:t>KHÔNG </a:t>
            </a:r>
            <a:r>
              <a:rPr lang="en-US" sz="5400" dirty="0">
                <a:latin typeface="Century Gothic" panose="020B0502020202020204" pitchFamily="34" charset="0"/>
              </a:rPr>
              <a:t>ỔN </a:t>
            </a:r>
            <a:r>
              <a:rPr lang="en-US" sz="5400" dirty="0" err="1">
                <a:latin typeface="Century Gothic" panose="020B0502020202020204" pitchFamily="34" charset="0"/>
              </a:rPr>
              <a:t>đâu</a:t>
            </a:r>
            <a:r>
              <a:rPr lang="en-US" sz="5400" dirty="0">
                <a:latin typeface="Century Gothic" panose="020B0502020202020204" pitchFamily="34" charset="0"/>
              </a:rPr>
              <a:t>!</a:t>
            </a:r>
          </a:p>
        </p:txBody>
      </p:sp>
      <p:grpSp>
        <p:nvGrpSpPr>
          <p:cNvPr id="41" name="Group 40">
            <a:extLst>
              <a:ext uri="{FF2B5EF4-FFF2-40B4-BE49-F238E27FC236}">
                <a16:creationId xmlns:a16="http://schemas.microsoft.com/office/drawing/2014/main" id="{F6EC727C-BB57-E645-9CF5-B777C9323D20}"/>
              </a:ext>
            </a:extLst>
          </p:cNvPr>
          <p:cNvGrpSpPr/>
          <p:nvPr/>
        </p:nvGrpSpPr>
        <p:grpSpPr>
          <a:xfrm>
            <a:off x="366260" y="2453251"/>
            <a:ext cx="11522161" cy="2261640"/>
            <a:chOff x="581124" y="2356811"/>
            <a:chExt cx="9142032" cy="2799261"/>
          </a:xfrm>
        </p:grpSpPr>
        <p:sp>
          <p:nvSpPr>
            <p:cNvPr id="28" name="Freeform 27">
              <a:extLst>
                <a:ext uri="{FF2B5EF4-FFF2-40B4-BE49-F238E27FC236}">
                  <a16:creationId xmlns:a16="http://schemas.microsoft.com/office/drawing/2014/main" id="{62E7673A-16A5-A346-8A79-F12554982679}"/>
                </a:ext>
              </a:extLst>
            </p:cNvPr>
            <p:cNvSpPr/>
            <p:nvPr/>
          </p:nvSpPr>
          <p:spPr>
            <a:xfrm>
              <a:off x="581124" y="2356811"/>
              <a:ext cx="1406246" cy="2322576"/>
            </a:xfrm>
            <a:custGeom>
              <a:avLst/>
              <a:gdLst>
                <a:gd name="connsiteX0" fmla="*/ 0 w 1406246"/>
                <a:gd name="connsiteY0" fmla="*/ 140625 h 2322576"/>
                <a:gd name="connsiteX1" fmla="*/ 140625 w 1406246"/>
                <a:gd name="connsiteY1" fmla="*/ 0 h 2322576"/>
                <a:gd name="connsiteX2" fmla="*/ 1265621 w 1406246"/>
                <a:gd name="connsiteY2" fmla="*/ 0 h 2322576"/>
                <a:gd name="connsiteX3" fmla="*/ 1406246 w 1406246"/>
                <a:gd name="connsiteY3" fmla="*/ 140625 h 2322576"/>
                <a:gd name="connsiteX4" fmla="*/ 1406246 w 1406246"/>
                <a:gd name="connsiteY4" fmla="*/ 2181951 h 2322576"/>
                <a:gd name="connsiteX5" fmla="*/ 1265621 w 1406246"/>
                <a:gd name="connsiteY5" fmla="*/ 2322576 h 2322576"/>
                <a:gd name="connsiteX6" fmla="*/ 140625 w 1406246"/>
                <a:gd name="connsiteY6" fmla="*/ 2322576 h 2322576"/>
                <a:gd name="connsiteX7" fmla="*/ 0 w 1406246"/>
                <a:gd name="connsiteY7" fmla="*/ 2181951 h 2322576"/>
                <a:gd name="connsiteX8" fmla="*/ 0 w 1406246"/>
                <a:gd name="connsiteY8" fmla="*/ 140625 h 232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6246" h="2322576">
                  <a:moveTo>
                    <a:pt x="0" y="140625"/>
                  </a:moveTo>
                  <a:cubicBezTo>
                    <a:pt x="0" y="62960"/>
                    <a:pt x="62960" y="0"/>
                    <a:pt x="140625" y="0"/>
                  </a:cubicBezTo>
                  <a:lnTo>
                    <a:pt x="1265621" y="0"/>
                  </a:lnTo>
                  <a:cubicBezTo>
                    <a:pt x="1343286" y="0"/>
                    <a:pt x="1406246" y="62960"/>
                    <a:pt x="1406246" y="140625"/>
                  </a:cubicBezTo>
                  <a:lnTo>
                    <a:pt x="1406246" y="2181951"/>
                  </a:lnTo>
                  <a:cubicBezTo>
                    <a:pt x="1406246" y="2259616"/>
                    <a:pt x="1343286" y="2322576"/>
                    <a:pt x="1265621" y="2322576"/>
                  </a:cubicBezTo>
                  <a:lnTo>
                    <a:pt x="140625" y="2322576"/>
                  </a:lnTo>
                  <a:cubicBezTo>
                    <a:pt x="62960" y="2322576"/>
                    <a:pt x="0" y="2259616"/>
                    <a:pt x="0" y="2181951"/>
                  </a:cubicBezTo>
                  <a:lnTo>
                    <a:pt x="0" y="140625"/>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alpha val="80000"/>
                <a:hueOff val="0"/>
                <a:satOff val="0"/>
                <a:lumOff val="0"/>
                <a:alphaOff val="0"/>
              </a:schemeClr>
            </a:fillRef>
            <a:effectRef idx="1">
              <a:schemeClr val="accent3">
                <a:alpha val="80000"/>
                <a:hueOff val="0"/>
                <a:satOff val="0"/>
                <a:lumOff val="0"/>
                <a:alphaOff val="0"/>
              </a:schemeClr>
            </a:effectRef>
            <a:fontRef idx="minor">
              <a:schemeClr val="dk1"/>
            </a:fontRef>
          </p:style>
          <p:txBody>
            <a:bodyPr spcFirstLastPara="0" vert="horz" wrap="square" lIns="109768" tIns="109768" rIns="109768" bIns="109768" numCol="1" spcCol="1270" anchor="ctr" anchorCtr="0">
              <a:noAutofit/>
            </a:bodyPr>
            <a:lstStyle/>
            <a:p>
              <a:pPr marL="0" lvl="0" indent="0" algn="ctr" defTabSz="800100">
                <a:lnSpc>
                  <a:spcPct val="90000"/>
                </a:lnSpc>
                <a:spcBef>
                  <a:spcPct val="0"/>
                </a:spcBef>
                <a:spcAft>
                  <a:spcPct val="35000"/>
                </a:spcAft>
                <a:buNone/>
              </a:pPr>
              <a:r>
                <a:rPr lang="en-US" sz="1700" b="1" kern="12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Nếu</a:t>
              </a:r>
              <a:r>
                <a:rPr lang="en-US" sz="1700" b="1"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1700" b="1" kern="12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ai</a:t>
              </a:r>
              <a:r>
                <a:rPr lang="en-US" sz="1700" b="1"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1700" b="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đó</a:t>
              </a:r>
              <a:r>
                <a:rPr lang="en-US" sz="17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1700" b="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làm</a:t>
              </a:r>
              <a:r>
                <a:rPr lang="en-US" sz="17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1700" b="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bạn</a:t>
              </a:r>
              <a:r>
                <a:rPr lang="en-US" sz="17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1700" b="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đau</a:t>
              </a:r>
              <a:r>
                <a:rPr lang="en-US" sz="17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1700" b="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hoặc</a:t>
              </a:r>
              <a:r>
                <a:rPr lang="en-US" sz="17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1700" b="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bỏ</a:t>
              </a:r>
              <a:r>
                <a:rPr lang="en-US" sz="17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1700" b="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mặc</a:t>
              </a:r>
              <a:r>
                <a:rPr lang="en-US" sz="17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1700" b="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bạn</a:t>
              </a:r>
              <a:endParaRPr lang="en-US" sz="1700" b="1"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29" name="Freeform 28">
              <a:extLst>
                <a:ext uri="{FF2B5EF4-FFF2-40B4-BE49-F238E27FC236}">
                  <a16:creationId xmlns:a16="http://schemas.microsoft.com/office/drawing/2014/main" id="{475E276D-AC86-844F-859D-CB327C2A627E}"/>
                </a:ext>
              </a:extLst>
            </p:cNvPr>
            <p:cNvSpPr/>
            <p:nvPr/>
          </p:nvSpPr>
          <p:spPr>
            <a:xfrm>
              <a:off x="2107050" y="2833496"/>
              <a:ext cx="1406246" cy="2322576"/>
            </a:xfrm>
            <a:custGeom>
              <a:avLst/>
              <a:gdLst>
                <a:gd name="connsiteX0" fmla="*/ 0 w 1406246"/>
                <a:gd name="connsiteY0" fmla="*/ 140625 h 2322576"/>
                <a:gd name="connsiteX1" fmla="*/ 140625 w 1406246"/>
                <a:gd name="connsiteY1" fmla="*/ 0 h 2322576"/>
                <a:gd name="connsiteX2" fmla="*/ 1265621 w 1406246"/>
                <a:gd name="connsiteY2" fmla="*/ 0 h 2322576"/>
                <a:gd name="connsiteX3" fmla="*/ 1406246 w 1406246"/>
                <a:gd name="connsiteY3" fmla="*/ 140625 h 2322576"/>
                <a:gd name="connsiteX4" fmla="*/ 1406246 w 1406246"/>
                <a:gd name="connsiteY4" fmla="*/ 2181951 h 2322576"/>
                <a:gd name="connsiteX5" fmla="*/ 1265621 w 1406246"/>
                <a:gd name="connsiteY5" fmla="*/ 2322576 h 2322576"/>
                <a:gd name="connsiteX6" fmla="*/ 140625 w 1406246"/>
                <a:gd name="connsiteY6" fmla="*/ 2322576 h 2322576"/>
                <a:gd name="connsiteX7" fmla="*/ 0 w 1406246"/>
                <a:gd name="connsiteY7" fmla="*/ 2181951 h 2322576"/>
                <a:gd name="connsiteX8" fmla="*/ 0 w 1406246"/>
                <a:gd name="connsiteY8" fmla="*/ 140625 h 232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6246" h="2322576">
                  <a:moveTo>
                    <a:pt x="0" y="140625"/>
                  </a:moveTo>
                  <a:cubicBezTo>
                    <a:pt x="0" y="62960"/>
                    <a:pt x="62960" y="0"/>
                    <a:pt x="140625" y="0"/>
                  </a:cubicBezTo>
                  <a:lnTo>
                    <a:pt x="1265621" y="0"/>
                  </a:lnTo>
                  <a:cubicBezTo>
                    <a:pt x="1343286" y="0"/>
                    <a:pt x="1406246" y="62960"/>
                    <a:pt x="1406246" y="140625"/>
                  </a:cubicBezTo>
                  <a:lnTo>
                    <a:pt x="1406246" y="2181951"/>
                  </a:lnTo>
                  <a:cubicBezTo>
                    <a:pt x="1406246" y="2259616"/>
                    <a:pt x="1343286" y="2322576"/>
                    <a:pt x="1265621" y="2322576"/>
                  </a:cubicBezTo>
                  <a:lnTo>
                    <a:pt x="140625" y="2322576"/>
                  </a:lnTo>
                  <a:cubicBezTo>
                    <a:pt x="62960" y="2322576"/>
                    <a:pt x="0" y="2259616"/>
                    <a:pt x="0" y="2181951"/>
                  </a:cubicBezTo>
                  <a:lnTo>
                    <a:pt x="0" y="140625"/>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alpha val="80000"/>
                <a:hueOff val="0"/>
                <a:satOff val="0"/>
                <a:lumOff val="0"/>
                <a:alphaOff val="0"/>
              </a:schemeClr>
            </a:fillRef>
            <a:effectRef idx="1">
              <a:schemeClr val="accent3">
                <a:alpha val="80000"/>
                <a:hueOff val="0"/>
                <a:satOff val="0"/>
                <a:lumOff val="0"/>
                <a:alphaOff val="0"/>
              </a:schemeClr>
            </a:effectRef>
            <a:fontRef idx="minor">
              <a:schemeClr val="dk1"/>
            </a:fontRef>
          </p:style>
          <p:txBody>
            <a:bodyPr spcFirstLastPara="0" vert="horz" wrap="square" lIns="109768" tIns="109768" rIns="109768" bIns="109768" numCol="1" spcCol="1270" anchor="ctr" anchorCtr="0">
              <a:noAutofit/>
            </a:bodyPr>
            <a:lstStyle/>
            <a:p>
              <a:pPr marL="0" lvl="0" indent="0" algn="ctr" defTabSz="800100">
                <a:lnSpc>
                  <a:spcPct val="90000"/>
                </a:lnSpc>
                <a:spcBef>
                  <a:spcPct val="0"/>
                </a:spcBef>
                <a:spcAft>
                  <a:spcPct val="35000"/>
                </a:spcAft>
                <a:buNone/>
              </a:pPr>
              <a:r>
                <a:rPr lang="en-US" sz="1700" b="1" kern="12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Nếu</a:t>
              </a:r>
              <a:r>
                <a:rPr lang="en-US" sz="1700" b="1"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1700" b="1" kern="12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ai</a:t>
              </a:r>
              <a:r>
                <a:rPr lang="en-US" sz="1700" b="1"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1700" b="1" kern="12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đó</a:t>
              </a:r>
              <a:r>
                <a:rPr lang="en-US" sz="1700" b="1"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1700" b="1" kern="12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khiến</a:t>
              </a:r>
              <a:r>
                <a:rPr lang="en-US" sz="1700" b="1"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1700" b="1" kern="12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bạn</a:t>
              </a:r>
              <a:r>
                <a:rPr lang="en-US" sz="1700" b="1"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1700" b="1" kern="12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cảm</a:t>
              </a:r>
              <a:r>
                <a:rPr lang="en-US" sz="1700" b="1"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1700" b="1" kern="12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thấy</a:t>
              </a:r>
              <a:r>
                <a:rPr lang="en-US" sz="1700" b="1"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1700" b="1" kern="12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tồi</a:t>
              </a:r>
              <a:r>
                <a:rPr lang="en-US" sz="1700" b="1"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1700" b="1" kern="12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tệ</a:t>
              </a:r>
              <a:endParaRPr lang="en-US" sz="1700" b="1"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31" name="Freeform 30">
              <a:extLst>
                <a:ext uri="{FF2B5EF4-FFF2-40B4-BE49-F238E27FC236}">
                  <a16:creationId xmlns:a16="http://schemas.microsoft.com/office/drawing/2014/main" id="{8C01F934-AE55-F041-9FD6-D0110A7ACF4C}"/>
                </a:ext>
              </a:extLst>
            </p:cNvPr>
            <p:cNvSpPr/>
            <p:nvPr/>
          </p:nvSpPr>
          <p:spPr>
            <a:xfrm>
              <a:off x="3656656" y="2356811"/>
              <a:ext cx="1406246" cy="2322576"/>
            </a:xfrm>
            <a:custGeom>
              <a:avLst/>
              <a:gdLst>
                <a:gd name="connsiteX0" fmla="*/ 0 w 1406246"/>
                <a:gd name="connsiteY0" fmla="*/ 140625 h 2322576"/>
                <a:gd name="connsiteX1" fmla="*/ 140625 w 1406246"/>
                <a:gd name="connsiteY1" fmla="*/ 0 h 2322576"/>
                <a:gd name="connsiteX2" fmla="*/ 1265621 w 1406246"/>
                <a:gd name="connsiteY2" fmla="*/ 0 h 2322576"/>
                <a:gd name="connsiteX3" fmla="*/ 1406246 w 1406246"/>
                <a:gd name="connsiteY3" fmla="*/ 140625 h 2322576"/>
                <a:gd name="connsiteX4" fmla="*/ 1406246 w 1406246"/>
                <a:gd name="connsiteY4" fmla="*/ 2181951 h 2322576"/>
                <a:gd name="connsiteX5" fmla="*/ 1265621 w 1406246"/>
                <a:gd name="connsiteY5" fmla="*/ 2322576 h 2322576"/>
                <a:gd name="connsiteX6" fmla="*/ 140625 w 1406246"/>
                <a:gd name="connsiteY6" fmla="*/ 2322576 h 2322576"/>
                <a:gd name="connsiteX7" fmla="*/ 0 w 1406246"/>
                <a:gd name="connsiteY7" fmla="*/ 2181951 h 2322576"/>
                <a:gd name="connsiteX8" fmla="*/ 0 w 1406246"/>
                <a:gd name="connsiteY8" fmla="*/ 140625 h 232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6246" h="2322576">
                  <a:moveTo>
                    <a:pt x="0" y="140625"/>
                  </a:moveTo>
                  <a:cubicBezTo>
                    <a:pt x="0" y="62960"/>
                    <a:pt x="62960" y="0"/>
                    <a:pt x="140625" y="0"/>
                  </a:cubicBezTo>
                  <a:lnTo>
                    <a:pt x="1265621" y="0"/>
                  </a:lnTo>
                  <a:cubicBezTo>
                    <a:pt x="1343286" y="0"/>
                    <a:pt x="1406246" y="62960"/>
                    <a:pt x="1406246" y="140625"/>
                  </a:cubicBezTo>
                  <a:lnTo>
                    <a:pt x="1406246" y="2181951"/>
                  </a:lnTo>
                  <a:cubicBezTo>
                    <a:pt x="1406246" y="2259616"/>
                    <a:pt x="1343286" y="2322576"/>
                    <a:pt x="1265621" y="2322576"/>
                  </a:cubicBezTo>
                  <a:lnTo>
                    <a:pt x="140625" y="2322576"/>
                  </a:lnTo>
                  <a:cubicBezTo>
                    <a:pt x="62960" y="2322576"/>
                    <a:pt x="0" y="2259616"/>
                    <a:pt x="0" y="2181951"/>
                  </a:cubicBezTo>
                  <a:lnTo>
                    <a:pt x="0" y="140625"/>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alpha val="80000"/>
                <a:hueOff val="0"/>
                <a:satOff val="0"/>
                <a:lumOff val="0"/>
                <a:alphaOff val="0"/>
              </a:schemeClr>
            </a:fillRef>
            <a:effectRef idx="1">
              <a:schemeClr val="accent3">
                <a:alpha val="80000"/>
                <a:hueOff val="0"/>
                <a:satOff val="0"/>
                <a:lumOff val="0"/>
                <a:alphaOff val="0"/>
              </a:schemeClr>
            </a:effectRef>
            <a:fontRef idx="minor">
              <a:schemeClr val="dk1"/>
            </a:fontRef>
          </p:style>
          <p:txBody>
            <a:bodyPr spcFirstLastPara="0" vert="horz" wrap="square" lIns="109768" tIns="109768" rIns="109768" bIns="109768" numCol="1" spcCol="1270" anchor="ctr" anchorCtr="0">
              <a:noAutofit/>
            </a:bodyPr>
            <a:lstStyle/>
            <a:p>
              <a:pPr marL="0" lvl="0" indent="0" algn="ctr" defTabSz="800100">
                <a:lnSpc>
                  <a:spcPct val="90000"/>
                </a:lnSpc>
                <a:spcBef>
                  <a:spcPct val="0"/>
                </a:spcBef>
                <a:spcAft>
                  <a:spcPct val="35000"/>
                </a:spcAft>
                <a:buNone/>
              </a:pPr>
              <a:r>
                <a:rPr lang="en-US" sz="1700" b="1" kern="12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Nếu</a:t>
              </a:r>
              <a:r>
                <a:rPr lang="en-US" sz="1700" b="1"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1700" b="1" kern="12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ai</a:t>
              </a:r>
              <a:r>
                <a:rPr lang="en-US" sz="1700" b="1"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1700" b="1" kern="12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đó</a:t>
              </a:r>
              <a:r>
                <a:rPr lang="en-US" sz="1700" b="1"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1700" b="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tiến</a:t>
              </a:r>
              <a:r>
                <a:rPr lang="en-US" sz="17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1700" b="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sát</a:t>
              </a:r>
              <a:r>
                <a:rPr lang="en-US" sz="17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1700" b="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lại</a:t>
              </a:r>
              <a:r>
                <a:rPr lang="en-US" sz="17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1700" b="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bạn</a:t>
              </a:r>
              <a:r>
                <a:rPr lang="en-US" sz="17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1700" b="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và</a:t>
              </a:r>
              <a:r>
                <a:rPr lang="en-US" sz="17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1700" b="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bạn</a:t>
              </a:r>
              <a:r>
                <a:rPr lang="en-US" sz="17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1700" b="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không</a:t>
              </a:r>
              <a:r>
                <a:rPr lang="en-US" sz="17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1700" b="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thích</a:t>
              </a:r>
              <a:r>
                <a:rPr lang="en-US" sz="17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1700" b="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điều</a:t>
              </a:r>
              <a:r>
                <a:rPr lang="en-US" sz="17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1700" b="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đó</a:t>
              </a:r>
              <a:endParaRPr lang="en-US" sz="1700" b="1"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F66034CA-BC45-B844-98B5-51E3FF1C046E}"/>
                </a:ext>
              </a:extLst>
            </p:cNvPr>
            <p:cNvSpPr/>
            <p:nvPr/>
          </p:nvSpPr>
          <p:spPr>
            <a:xfrm>
              <a:off x="5230294" y="2833496"/>
              <a:ext cx="1406246" cy="2322576"/>
            </a:xfrm>
            <a:custGeom>
              <a:avLst/>
              <a:gdLst>
                <a:gd name="connsiteX0" fmla="*/ 0 w 1406246"/>
                <a:gd name="connsiteY0" fmla="*/ 140625 h 2322576"/>
                <a:gd name="connsiteX1" fmla="*/ 140625 w 1406246"/>
                <a:gd name="connsiteY1" fmla="*/ 0 h 2322576"/>
                <a:gd name="connsiteX2" fmla="*/ 1265621 w 1406246"/>
                <a:gd name="connsiteY2" fmla="*/ 0 h 2322576"/>
                <a:gd name="connsiteX3" fmla="*/ 1406246 w 1406246"/>
                <a:gd name="connsiteY3" fmla="*/ 140625 h 2322576"/>
                <a:gd name="connsiteX4" fmla="*/ 1406246 w 1406246"/>
                <a:gd name="connsiteY4" fmla="*/ 2181951 h 2322576"/>
                <a:gd name="connsiteX5" fmla="*/ 1265621 w 1406246"/>
                <a:gd name="connsiteY5" fmla="*/ 2322576 h 2322576"/>
                <a:gd name="connsiteX6" fmla="*/ 140625 w 1406246"/>
                <a:gd name="connsiteY6" fmla="*/ 2322576 h 2322576"/>
                <a:gd name="connsiteX7" fmla="*/ 0 w 1406246"/>
                <a:gd name="connsiteY7" fmla="*/ 2181951 h 2322576"/>
                <a:gd name="connsiteX8" fmla="*/ 0 w 1406246"/>
                <a:gd name="connsiteY8" fmla="*/ 140625 h 232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6246" h="2322576">
                  <a:moveTo>
                    <a:pt x="0" y="140625"/>
                  </a:moveTo>
                  <a:cubicBezTo>
                    <a:pt x="0" y="62960"/>
                    <a:pt x="62960" y="0"/>
                    <a:pt x="140625" y="0"/>
                  </a:cubicBezTo>
                  <a:lnTo>
                    <a:pt x="1265621" y="0"/>
                  </a:lnTo>
                  <a:cubicBezTo>
                    <a:pt x="1343286" y="0"/>
                    <a:pt x="1406246" y="62960"/>
                    <a:pt x="1406246" y="140625"/>
                  </a:cubicBezTo>
                  <a:lnTo>
                    <a:pt x="1406246" y="2181951"/>
                  </a:lnTo>
                  <a:cubicBezTo>
                    <a:pt x="1406246" y="2259616"/>
                    <a:pt x="1343286" y="2322576"/>
                    <a:pt x="1265621" y="2322576"/>
                  </a:cubicBezTo>
                  <a:lnTo>
                    <a:pt x="140625" y="2322576"/>
                  </a:lnTo>
                  <a:cubicBezTo>
                    <a:pt x="62960" y="2322576"/>
                    <a:pt x="0" y="2259616"/>
                    <a:pt x="0" y="2181951"/>
                  </a:cubicBezTo>
                  <a:lnTo>
                    <a:pt x="0" y="140625"/>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alpha val="80000"/>
                <a:hueOff val="0"/>
                <a:satOff val="0"/>
                <a:lumOff val="0"/>
                <a:alphaOff val="0"/>
              </a:schemeClr>
            </a:fillRef>
            <a:effectRef idx="1">
              <a:schemeClr val="accent3">
                <a:alpha val="80000"/>
                <a:hueOff val="0"/>
                <a:satOff val="0"/>
                <a:lumOff val="0"/>
                <a:alphaOff val="0"/>
              </a:schemeClr>
            </a:effectRef>
            <a:fontRef idx="minor">
              <a:schemeClr val="dk1"/>
            </a:fontRef>
          </p:style>
          <p:txBody>
            <a:bodyPr spcFirstLastPara="0" vert="horz" wrap="square" lIns="109768" tIns="109768" rIns="109768" bIns="109768" numCol="1" spcCol="1270" anchor="ctr" anchorCtr="0">
              <a:noAutofit/>
            </a:bodyPr>
            <a:lstStyle/>
            <a:p>
              <a:pPr marL="0" lvl="0" indent="0" algn="ctr" defTabSz="800100">
                <a:lnSpc>
                  <a:spcPct val="90000"/>
                </a:lnSpc>
                <a:spcBef>
                  <a:spcPct val="0"/>
                </a:spcBef>
                <a:spcAft>
                  <a:spcPct val="35000"/>
                </a:spcAft>
                <a:buNone/>
              </a:pPr>
              <a:r>
                <a:rPr lang="en-US" sz="1700" b="1" kern="12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Nếu</a:t>
              </a:r>
              <a:r>
                <a:rPr lang="en-US" sz="1700" b="1"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1700" b="1" kern="12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ai</a:t>
              </a:r>
              <a:r>
                <a:rPr lang="en-US" sz="1700" b="1"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1700" b="1" kern="12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đó</a:t>
              </a:r>
              <a:r>
                <a:rPr lang="en-US" sz="1700" b="1"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1700" b="1" kern="12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khiến</a:t>
              </a:r>
              <a:r>
                <a:rPr lang="en-US" sz="1700" b="1"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1700" b="1" kern="12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bạn</a:t>
              </a:r>
              <a:r>
                <a:rPr lang="en-US" sz="1700" b="1"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1700" b="1" kern="12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cảm</a:t>
              </a:r>
              <a:r>
                <a:rPr lang="en-US" sz="1700" b="1"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1700" b="1" kern="12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thấy</a:t>
              </a:r>
              <a:r>
                <a:rPr lang="en-US" sz="1700" b="1"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1700" b="1" kern="12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khôn</a:t>
              </a:r>
              <a:r>
                <a:rPr lang="en-US" sz="1700" b="1" kern="1200" dirty="0" err="1">
                  <a:effectLst>
                    <a:outerShdw blurRad="38100" dist="38100" dir="2700000" algn="tl">
                      <a:srgbClr val="000000">
                        <a:alpha val="43137"/>
                      </a:srgbClr>
                    </a:outerShdw>
                  </a:effectLst>
                  <a:latin typeface="Century Gothic" panose="020B0502020202020204" pitchFamily="34" charset="0"/>
                </a:rPr>
                <a:t>g</a:t>
              </a:r>
              <a:r>
                <a:rPr lang="en-US" sz="1700" b="1" kern="1200" dirty="0">
                  <a:effectLst>
                    <a:outerShdw blurRad="38100" dist="38100" dir="2700000" algn="tl">
                      <a:srgbClr val="000000">
                        <a:alpha val="43137"/>
                      </a:srgbClr>
                    </a:outerShdw>
                  </a:effectLst>
                  <a:latin typeface="Century Gothic" panose="020B0502020202020204" pitchFamily="34" charset="0"/>
                </a:rPr>
                <a:t> </a:t>
              </a:r>
              <a:r>
                <a:rPr lang="en-US" sz="1700" b="1" kern="1200" dirty="0" err="1">
                  <a:effectLst>
                    <a:outerShdw blurRad="38100" dist="38100" dir="2700000" algn="tl">
                      <a:srgbClr val="000000">
                        <a:alpha val="43137"/>
                      </a:srgbClr>
                    </a:outerShdw>
                  </a:effectLst>
                  <a:latin typeface="Century Gothic" panose="020B0502020202020204" pitchFamily="34" charset="0"/>
                </a:rPr>
                <a:t>thoải</a:t>
              </a:r>
              <a:r>
                <a:rPr lang="en-US" sz="1700" b="1" kern="1200" dirty="0">
                  <a:effectLst>
                    <a:outerShdw blurRad="38100" dist="38100" dir="2700000" algn="tl">
                      <a:srgbClr val="000000">
                        <a:alpha val="43137"/>
                      </a:srgbClr>
                    </a:outerShdw>
                  </a:effectLst>
                  <a:latin typeface="Century Gothic" panose="020B0502020202020204" pitchFamily="34" charset="0"/>
                </a:rPr>
                <a:t> </a:t>
              </a:r>
              <a:r>
                <a:rPr lang="en-US" sz="1700" b="1" kern="1200" dirty="0" err="1">
                  <a:effectLst>
                    <a:outerShdw blurRad="38100" dist="38100" dir="2700000" algn="tl">
                      <a:srgbClr val="000000">
                        <a:alpha val="43137"/>
                      </a:srgbClr>
                    </a:outerShdw>
                  </a:effectLst>
                  <a:latin typeface="Century Gothic" panose="020B0502020202020204" pitchFamily="34" charset="0"/>
                </a:rPr>
                <a:t>mái</a:t>
              </a:r>
              <a:endParaRPr lang="en-US" sz="1700" b="1" kern="1200" dirty="0">
                <a:effectLst>
                  <a:outerShdw blurRad="38100" dist="38100" dir="2700000" algn="tl">
                    <a:srgbClr val="000000">
                      <a:alpha val="43137"/>
                    </a:srgbClr>
                  </a:outerShdw>
                </a:effectLst>
                <a:latin typeface="Century Gothic" panose="020B0502020202020204" pitchFamily="34" charset="0"/>
              </a:endParaRPr>
            </a:p>
          </p:txBody>
        </p:sp>
        <p:sp>
          <p:nvSpPr>
            <p:cNvPr id="33" name="Freeform 32">
              <a:extLst>
                <a:ext uri="{FF2B5EF4-FFF2-40B4-BE49-F238E27FC236}">
                  <a16:creationId xmlns:a16="http://schemas.microsoft.com/office/drawing/2014/main" id="{0A724B82-800D-AA42-97C1-D973145AF4A9}"/>
                </a:ext>
              </a:extLst>
            </p:cNvPr>
            <p:cNvSpPr/>
            <p:nvPr/>
          </p:nvSpPr>
          <p:spPr>
            <a:xfrm>
              <a:off x="6773602" y="2412675"/>
              <a:ext cx="1406246" cy="2322576"/>
            </a:xfrm>
            <a:custGeom>
              <a:avLst/>
              <a:gdLst>
                <a:gd name="connsiteX0" fmla="*/ 0 w 1406246"/>
                <a:gd name="connsiteY0" fmla="*/ 140625 h 2322576"/>
                <a:gd name="connsiteX1" fmla="*/ 140625 w 1406246"/>
                <a:gd name="connsiteY1" fmla="*/ 0 h 2322576"/>
                <a:gd name="connsiteX2" fmla="*/ 1265621 w 1406246"/>
                <a:gd name="connsiteY2" fmla="*/ 0 h 2322576"/>
                <a:gd name="connsiteX3" fmla="*/ 1406246 w 1406246"/>
                <a:gd name="connsiteY3" fmla="*/ 140625 h 2322576"/>
                <a:gd name="connsiteX4" fmla="*/ 1406246 w 1406246"/>
                <a:gd name="connsiteY4" fmla="*/ 2181951 h 2322576"/>
                <a:gd name="connsiteX5" fmla="*/ 1265621 w 1406246"/>
                <a:gd name="connsiteY5" fmla="*/ 2322576 h 2322576"/>
                <a:gd name="connsiteX6" fmla="*/ 140625 w 1406246"/>
                <a:gd name="connsiteY6" fmla="*/ 2322576 h 2322576"/>
                <a:gd name="connsiteX7" fmla="*/ 0 w 1406246"/>
                <a:gd name="connsiteY7" fmla="*/ 2181951 h 2322576"/>
                <a:gd name="connsiteX8" fmla="*/ 0 w 1406246"/>
                <a:gd name="connsiteY8" fmla="*/ 140625 h 232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6246" h="2322576">
                  <a:moveTo>
                    <a:pt x="0" y="140625"/>
                  </a:moveTo>
                  <a:cubicBezTo>
                    <a:pt x="0" y="62960"/>
                    <a:pt x="62960" y="0"/>
                    <a:pt x="140625" y="0"/>
                  </a:cubicBezTo>
                  <a:lnTo>
                    <a:pt x="1265621" y="0"/>
                  </a:lnTo>
                  <a:cubicBezTo>
                    <a:pt x="1343286" y="0"/>
                    <a:pt x="1406246" y="62960"/>
                    <a:pt x="1406246" y="140625"/>
                  </a:cubicBezTo>
                  <a:lnTo>
                    <a:pt x="1406246" y="2181951"/>
                  </a:lnTo>
                  <a:cubicBezTo>
                    <a:pt x="1406246" y="2259616"/>
                    <a:pt x="1343286" y="2322576"/>
                    <a:pt x="1265621" y="2322576"/>
                  </a:cubicBezTo>
                  <a:lnTo>
                    <a:pt x="140625" y="2322576"/>
                  </a:lnTo>
                  <a:cubicBezTo>
                    <a:pt x="62960" y="2322576"/>
                    <a:pt x="0" y="2259616"/>
                    <a:pt x="0" y="2181951"/>
                  </a:cubicBezTo>
                  <a:lnTo>
                    <a:pt x="0" y="140625"/>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alpha val="80000"/>
                <a:hueOff val="0"/>
                <a:satOff val="0"/>
                <a:lumOff val="0"/>
                <a:alphaOff val="0"/>
              </a:schemeClr>
            </a:fillRef>
            <a:effectRef idx="1">
              <a:schemeClr val="accent3">
                <a:alpha val="80000"/>
                <a:hueOff val="0"/>
                <a:satOff val="0"/>
                <a:lumOff val="0"/>
                <a:alphaOff val="0"/>
              </a:schemeClr>
            </a:effectRef>
            <a:fontRef idx="minor">
              <a:schemeClr val="dk1"/>
            </a:fontRef>
          </p:style>
          <p:txBody>
            <a:bodyPr spcFirstLastPara="0" vert="horz" wrap="square" lIns="109768" tIns="109768" rIns="109768" bIns="109768" numCol="1" spcCol="1270" anchor="ctr" anchorCtr="0">
              <a:noAutofit/>
            </a:bodyPr>
            <a:lstStyle/>
            <a:p>
              <a:pPr marL="0" lvl="0" indent="0" algn="ctr" defTabSz="800100">
                <a:lnSpc>
                  <a:spcPct val="90000"/>
                </a:lnSpc>
                <a:spcBef>
                  <a:spcPct val="0"/>
                </a:spcBef>
                <a:spcAft>
                  <a:spcPct val="35000"/>
                </a:spcAft>
                <a:buNone/>
              </a:pPr>
              <a:r>
                <a:rPr lang="en-US" sz="1700" b="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Nếu</a:t>
              </a:r>
              <a:r>
                <a:rPr lang="en-US" sz="17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1700" b="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ai</a:t>
              </a:r>
              <a:r>
                <a:rPr lang="en-US" sz="17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1700" b="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đó</a:t>
              </a:r>
              <a:r>
                <a:rPr lang="en-US" sz="17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1700" b="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lấy</a:t>
              </a:r>
              <a:r>
                <a:rPr lang="en-US" sz="17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1700" b="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đồ</a:t>
              </a:r>
              <a:r>
                <a:rPr lang="en-US" sz="17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1700" b="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của</a:t>
              </a:r>
              <a:r>
                <a:rPr lang="en-US" sz="17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1700" b="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bạn</a:t>
              </a:r>
              <a:endParaRPr lang="en-US" sz="1700" b="1"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34" name="Freeform 33">
              <a:extLst>
                <a:ext uri="{FF2B5EF4-FFF2-40B4-BE49-F238E27FC236}">
                  <a16:creationId xmlns:a16="http://schemas.microsoft.com/office/drawing/2014/main" id="{BA2FF2E1-F630-5E42-BAA9-81DACF176BF7}"/>
                </a:ext>
              </a:extLst>
            </p:cNvPr>
            <p:cNvSpPr/>
            <p:nvPr/>
          </p:nvSpPr>
          <p:spPr>
            <a:xfrm>
              <a:off x="8316910" y="2833496"/>
              <a:ext cx="1406246" cy="2322576"/>
            </a:xfrm>
            <a:custGeom>
              <a:avLst/>
              <a:gdLst>
                <a:gd name="connsiteX0" fmla="*/ 0 w 1406246"/>
                <a:gd name="connsiteY0" fmla="*/ 140625 h 2322576"/>
                <a:gd name="connsiteX1" fmla="*/ 140625 w 1406246"/>
                <a:gd name="connsiteY1" fmla="*/ 0 h 2322576"/>
                <a:gd name="connsiteX2" fmla="*/ 1265621 w 1406246"/>
                <a:gd name="connsiteY2" fmla="*/ 0 h 2322576"/>
                <a:gd name="connsiteX3" fmla="*/ 1406246 w 1406246"/>
                <a:gd name="connsiteY3" fmla="*/ 140625 h 2322576"/>
                <a:gd name="connsiteX4" fmla="*/ 1406246 w 1406246"/>
                <a:gd name="connsiteY4" fmla="*/ 2181951 h 2322576"/>
                <a:gd name="connsiteX5" fmla="*/ 1265621 w 1406246"/>
                <a:gd name="connsiteY5" fmla="*/ 2322576 h 2322576"/>
                <a:gd name="connsiteX6" fmla="*/ 140625 w 1406246"/>
                <a:gd name="connsiteY6" fmla="*/ 2322576 h 2322576"/>
                <a:gd name="connsiteX7" fmla="*/ 0 w 1406246"/>
                <a:gd name="connsiteY7" fmla="*/ 2181951 h 2322576"/>
                <a:gd name="connsiteX8" fmla="*/ 0 w 1406246"/>
                <a:gd name="connsiteY8" fmla="*/ 140625 h 232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6246" h="2322576">
                  <a:moveTo>
                    <a:pt x="0" y="140625"/>
                  </a:moveTo>
                  <a:cubicBezTo>
                    <a:pt x="0" y="62960"/>
                    <a:pt x="62960" y="0"/>
                    <a:pt x="140625" y="0"/>
                  </a:cubicBezTo>
                  <a:lnTo>
                    <a:pt x="1265621" y="0"/>
                  </a:lnTo>
                  <a:cubicBezTo>
                    <a:pt x="1343286" y="0"/>
                    <a:pt x="1406246" y="62960"/>
                    <a:pt x="1406246" y="140625"/>
                  </a:cubicBezTo>
                  <a:lnTo>
                    <a:pt x="1406246" y="2181951"/>
                  </a:lnTo>
                  <a:cubicBezTo>
                    <a:pt x="1406246" y="2259616"/>
                    <a:pt x="1343286" y="2322576"/>
                    <a:pt x="1265621" y="2322576"/>
                  </a:cubicBezTo>
                  <a:lnTo>
                    <a:pt x="140625" y="2322576"/>
                  </a:lnTo>
                  <a:cubicBezTo>
                    <a:pt x="62960" y="2322576"/>
                    <a:pt x="0" y="2259616"/>
                    <a:pt x="0" y="2181951"/>
                  </a:cubicBezTo>
                  <a:lnTo>
                    <a:pt x="0" y="140625"/>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alpha val="80000"/>
                <a:hueOff val="0"/>
                <a:satOff val="0"/>
                <a:lumOff val="0"/>
                <a:alphaOff val="0"/>
              </a:schemeClr>
            </a:fillRef>
            <a:effectRef idx="1">
              <a:schemeClr val="accent3">
                <a:alpha val="80000"/>
                <a:hueOff val="0"/>
                <a:satOff val="0"/>
                <a:lumOff val="0"/>
                <a:alphaOff val="0"/>
              </a:schemeClr>
            </a:effectRef>
            <a:fontRef idx="minor">
              <a:schemeClr val="dk1"/>
            </a:fontRef>
          </p:style>
          <p:txBody>
            <a:bodyPr spcFirstLastPara="0" vert="horz" wrap="square" lIns="109768" tIns="109768" rIns="109768" bIns="109768" numCol="1" spcCol="1270" anchor="ctr" anchorCtr="0">
              <a:noAutofit/>
            </a:bodyPr>
            <a:lstStyle/>
            <a:p>
              <a:pPr marL="0" lvl="0" indent="0" algn="ctr" defTabSz="800100">
                <a:lnSpc>
                  <a:spcPct val="90000"/>
                </a:lnSpc>
                <a:spcBef>
                  <a:spcPct val="0"/>
                </a:spcBef>
                <a:spcAft>
                  <a:spcPct val="35000"/>
                </a:spcAft>
                <a:buNone/>
              </a:pPr>
              <a:r>
                <a:rPr lang="en-US" sz="1700" b="1" kern="12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Nếu</a:t>
              </a:r>
              <a:r>
                <a:rPr lang="en-US" sz="1700" b="1"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1700" b="1" kern="12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ai</a:t>
              </a:r>
              <a:r>
                <a:rPr lang="en-US" sz="1700" b="1"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1700" b="1" kern="12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đó</a:t>
              </a:r>
              <a:r>
                <a:rPr lang="en-US" sz="1700" b="1"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1700" b="1" kern="12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chạm</a:t>
              </a:r>
              <a:r>
                <a:rPr lang="en-US" sz="1700" b="1"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1700" b="1" kern="12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vào</a:t>
              </a:r>
              <a:r>
                <a:rPr lang="en-US" sz="1700" b="1"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1700" b="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bạn</a:t>
              </a:r>
              <a:r>
                <a:rPr lang="en-US" sz="17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1700" b="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và</a:t>
              </a:r>
              <a:r>
                <a:rPr lang="en-US" sz="17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1700" b="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bạn</a:t>
              </a:r>
              <a:r>
                <a:rPr lang="en-US" sz="17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1700" b="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thấy</a:t>
              </a:r>
              <a:r>
                <a:rPr lang="en-US" sz="17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1700" b="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khó</a:t>
              </a:r>
              <a:r>
                <a:rPr lang="en-US" sz="17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1700" b="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chịu</a:t>
              </a:r>
              <a:endParaRPr lang="en-US" sz="1700" b="1"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grpSp>
      <p:sp>
        <p:nvSpPr>
          <p:cNvPr id="36" name="Rectangle 35">
            <a:extLst>
              <a:ext uri="{FF2B5EF4-FFF2-40B4-BE49-F238E27FC236}">
                <a16:creationId xmlns:a16="http://schemas.microsoft.com/office/drawing/2014/main" id="{52A51B7A-6185-5544-859D-29E4EE898A28}"/>
              </a:ext>
            </a:extLst>
          </p:cNvPr>
          <p:cNvSpPr/>
          <p:nvPr/>
        </p:nvSpPr>
        <p:spPr>
          <a:xfrm>
            <a:off x="4023622" y="1489069"/>
            <a:ext cx="3470822" cy="646331"/>
          </a:xfrm>
          <a:prstGeom prst="rect">
            <a:avLst/>
          </a:prstGeom>
        </p:spPr>
        <p:txBody>
          <a:bodyPr wrap="none">
            <a:spAutoFit/>
          </a:bodyPr>
          <a:lstStyle/>
          <a:p>
            <a:r>
              <a:rPr lang="en-US" sz="3600" b="1" dirty="0">
                <a:latin typeface="Calibri" panose="020F0502020204030204" pitchFamily="34" charset="0"/>
                <a:cs typeface="Calibri" panose="020F0502020204030204" pitchFamily="34" charset="0"/>
              </a:rPr>
              <a:t>ĐỪNG LÀM NGƠ</a:t>
            </a:r>
          </a:p>
        </p:txBody>
      </p:sp>
      <p:sp>
        <p:nvSpPr>
          <p:cNvPr id="40" name="Text Placeholder 1">
            <a:extLst>
              <a:ext uri="{FF2B5EF4-FFF2-40B4-BE49-F238E27FC236}">
                <a16:creationId xmlns:a16="http://schemas.microsoft.com/office/drawing/2014/main" id="{DDED18B9-1618-274D-A72A-6C02D7D64CDF}"/>
              </a:ext>
            </a:extLst>
          </p:cNvPr>
          <p:cNvSpPr>
            <a:spLocks noGrp="1"/>
          </p:cNvSpPr>
          <p:nvPr>
            <p:ph type="body" sz="quarter" idx="13"/>
          </p:nvPr>
        </p:nvSpPr>
        <p:spPr>
          <a:xfrm>
            <a:off x="110209" y="190101"/>
            <a:ext cx="6847181" cy="862561"/>
          </a:xfrm>
        </p:spPr>
        <p:txBody>
          <a:bodyPr/>
          <a:lstStyle/>
          <a:p>
            <a:r>
              <a:rPr lang="en-US" sz="2800" dirty="0">
                <a:latin typeface="Calibri" panose="020F0502020204030204" pitchFamily="34" charset="0"/>
                <a:cs typeface="Calibri" panose="020F0502020204030204" pitchFamily="34" charset="0"/>
              </a:rPr>
              <a:t>QUYỀN VÀ AN TOÀN CỦA BẠN</a:t>
            </a:r>
          </a:p>
        </p:txBody>
      </p:sp>
      <p:sp>
        <p:nvSpPr>
          <p:cNvPr id="3" name="TextBox 2"/>
          <p:cNvSpPr txBox="1"/>
          <p:nvPr/>
        </p:nvSpPr>
        <p:spPr>
          <a:xfrm>
            <a:off x="11582400" y="1086543"/>
            <a:ext cx="609600" cy="840230"/>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5400" kern="1200" dirty="0">
                <a:solidFill>
                  <a:schemeClr val="accent5">
                    <a:lumMod val="50000"/>
                  </a:schemeClr>
                </a:solidFill>
                <a:latin typeface="Century Gothic" panose="020B0502020202020204" pitchFamily="34" charset="0"/>
                <a:ea typeface="+mj-ea"/>
                <a:cs typeface="+mj-cs"/>
                <a:hlinkClick r:id="rId3" action="ppaction://hlinkfile"/>
              </a:rPr>
              <a:t>*</a:t>
            </a:r>
            <a:endParaRPr lang="en-US" sz="5400" kern="1200" dirty="0">
              <a:solidFill>
                <a:schemeClr val="accent5">
                  <a:lumMod val="50000"/>
                </a:schemeClr>
              </a:solidFill>
              <a:latin typeface="Century Gothic" panose="020B0502020202020204" pitchFamily="34" charset="0"/>
              <a:ea typeface="+mj-ea"/>
              <a:cs typeface="+mj-cs"/>
            </a:endParaRPr>
          </a:p>
        </p:txBody>
      </p:sp>
    </p:spTree>
    <p:extLst>
      <p:ext uri="{BB962C8B-B14F-4D97-AF65-F5344CB8AC3E}">
        <p14:creationId xmlns:p14="http://schemas.microsoft.com/office/powerpoint/2010/main" val="98092111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9F8A105-7986-C441-A229-8431FCD68F70}"/>
              </a:ext>
            </a:extLst>
          </p:cNvPr>
          <p:cNvSpPr/>
          <p:nvPr/>
        </p:nvSpPr>
        <p:spPr>
          <a:xfrm>
            <a:off x="-253943" y="925655"/>
            <a:ext cx="6097929" cy="719110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0BAA1B02-AF27-734D-80A3-5E851FC94B40}"/>
              </a:ext>
            </a:extLst>
          </p:cNvPr>
          <p:cNvSpPr txBox="1"/>
          <p:nvPr/>
        </p:nvSpPr>
        <p:spPr>
          <a:xfrm>
            <a:off x="110210" y="595179"/>
            <a:ext cx="3982720" cy="466281"/>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kern="1200" dirty="0">
                <a:solidFill>
                  <a:schemeClr val="bg2">
                    <a:lumMod val="10000"/>
                  </a:schemeClr>
                </a:solidFill>
                <a:latin typeface="Calibri" panose="020F0502020204030204" pitchFamily="34" charset="0"/>
                <a:ea typeface="+mj-ea"/>
                <a:cs typeface="Calibri" panose="020F0502020204030204" pitchFamily="34" charset="0"/>
              </a:rPr>
              <a:t>BÁO CÁO LẠM DỤNG</a:t>
            </a:r>
          </a:p>
        </p:txBody>
      </p:sp>
      <p:sp>
        <p:nvSpPr>
          <p:cNvPr id="3" name="Rectangle 2">
            <a:extLst>
              <a:ext uri="{FF2B5EF4-FFF2-40B4-BE49-F238E27FC236}">
                <a16:creationId xmlns:a16="http://schemas.microsoft.com/office/drawing/2014/main" id="{3FD3F1FA-DD3E-F447-8627-416AA5496DED}"/>
              </a:ext>
            </a:extLst>
          </p:cNvPr>
          <p:cNvSpPr/>
          <p:nvPr/>
        </p:nvSpPr>
        <p:spPr>
          <a:xfrm>
            <a:off x="-58199" y="1278436"/>
            <a:ext cx="6097928" cy="1077218"/>
          </a:xfrm>
          <a:prstGeom prst="rect">
            <a:avLst/>
          </a:prstGeom>
        </p:spPr>
        <p:txBody>
          <a:bodyPr wrap="square">
            <a:spAutoFit/>
          </a:bodyPr>
          <a:lstStyle/>
          <a:p>
            <a:pPr algn="ctr"/>
            <a:r>
              <a:rPr lang="en-US" sz="3200" b="1" dirty="0" err="1">
                <a:latin typeface="Calibri" panose="020F0502020204030204" pitchFamily="34" charset="0"/>
                <a:cs typeface="Calibri" panose="020F0502020204030204" pitchFamily="34" charset="0"/>
              </a:rPr>
              <a:t>Nói</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với</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người</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mà</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bạn</a:t>
            </a:r>
            <a:r>
              <a:rPr lang="en-US" sz="3200" b="1" dirty="0">
                <a:latin typeface="Calibri" panose="020F0502020204030204" pitchFamily="34" charset="0"/>
                <a:cs typeface="Calibri" panose="020F0502020204030204" pitchFamily="34" charset="0"/>
              </a:rPr>
              <a:t> </a:t>
            </a:r>
            <a:r>
              <a:rPr lang="en-US" sz="3200" b="1" u="sng" dirty="0">
                <a:latin typeface="Calibri" panose="020F0502020204030204" pitchFamily="34" charset="0"/>
                <a:cs typeface="Calibri" panose="020F0502020204030204" pitchFamily="34" charset="0"/>
              </a:rPr>
              <a:t>tin </a:t>
            </a:r>
            <a:r>
              <a:rPr lang="en-US" sz="3200" b="1" u="sng" dirty="0" err="1">
                <a:latin typeface="Calibri" panose="020F0502020204030204" pitchFamily="34" charset="0"/>
                <a:cs typeface="Calibri" panose="020F0502020204030204" pitchFamily="34" charset="0"/>
              </a:rPr>
              <a:t>tưởng</a:t>
            </a:r>
            <a:r>
              <a:rPr lang="en-US" sz="3200" b="1" dirty="0">
                <a:latin typeface="Calibri" panose="020F0502020204030204" pitchFamily="34" charset="0"/>
                <a:cs typeface="Calibri" panose="020F0502020204030204" pitchFamily="34" charset="0"/>
              </a:rPr>
              <a:t>:</a:t>
            </a:r>
            <a:endParaRPr lang="en-US" sz="3200" dirty="0">
              <a:latin typeface="Calibri" panose="020F0502020204030204" pitchFamily="34" charset="0"/>
              <a:cs typeface="Calibri" panose="020F0502020204030204" pitchFamily="34" charset="0"/>
            </a:endParaRPr>
          </a:p>
          <a:p>
            <a:endParaRPr lang="en-US" sz="3200" i="1" dirty="0">
              <a:latin typeface="Century Gothic" panose="020B0502020202020204" pitchFamily="34" charset="0"/>
            </a:endParaRPr>
          </a:p>
        </p:txBody>
      </p:sp>
      <p:sp>
        <p:nvSpPr>
          <p:cNvPr id="7" name="Rectangle 6">
            <a:extLst>
              <a:ext uri="{FF2B5EF4-FFF2-40B4-BE49-F238E27FC236}">
                <a16:creationId xmlns:a16="http://schemas.microsoft.com/office/drawing/2014/main" id="{CB027F2D-2195-7840-AD88-DB9664484309}"/>
              </a:ext>
            </a:extLst>
          </p:cNvPr>
          <p:cNvSpPr/>
          <p:nvPr/>
        </p:nvSpPr>
        <p:spPr>
          <a:xfrm>
            <a:off x="256032" y="1708833"/>
            <a:ext cx="5475152" cy="2862322"/>
          </a:xfrm>
          <a:prstGeom prst="rect">
            <a:avLst/>
          </a:prstGeom>
        </p:spPr>
        <p:txBody>
          <a:bodyPr wrap="square">
            <a:spAutoFit/>
          </a:bodyPr>
          <a:lstStyle/>
          <a:p>
            <a:endParaRPr lang="en-US" sz="2000" dirty="0">
              <a:latin typeface="Century Gothic" panose="020B0502020202020204" pitchFamily="34" charset="0"/>
            </a:endParaRPr>
          </a:p>
          <a:p>
            <a:pPr marL="457200" indent="-457200">
              <a:buFont typeface="Arial" panose="020B0604020202020204" pitchFamily="34" charset="0"/>
              <a:buChar char="•"/>
            </a:pPr>
            <a:r>
              <a:rPr lang="en-US" sz="2000" dirty="0" err="1">
                <a:latin typeface="Calibri" panose="020F0502020204030204" pitchFamily="34" charset="0"/>
                <a:cs typeface="Calibri" panose="020F0502020204030204" pitchFamily="34" charset="0"/>
              </a:rPr>
              <a:t>Gia</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đình</a:t>
            </a:r>
            <a:r>
              <a:rPr lang="en-US" sz="2000" dirty="0">
                <a:latin typeface="Calibri" panose="020F0502020204030204" pitchFamily="34" charset="0"/>
                <a:cs typeface="Calibri" panose="020F0502020204030204" pitchFamily="34" charset="0"/>
              </a:rPr>
              <a:t> </a:t>
            </a:r>
          </a:p>
          <a:p>
            <a:pPr marL="457200" indent="-457200">
              <a:buFont typeface="Arial" panose="020B0604020202020204" pitchFamily="34" charset="0"/>
              <a:buChar char="•"/>
            </a:pPr>
            <a:r>
              <a:rPr lang="en-US" sz="2000" dirty="0" err="1">
                <a:latin typeface="Calibri" panose="020F0502020204030204" pitchFamily="34" charset="0"/>
                <a:cs typeface="Calibri" panose="020F0502020204030204" pitchFamily="34" charset="0"/>
              </a:rPr>
              <a:t>Bạn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bè</a:t>
            </a:r>
            <a:endParaRPr lang="en-US" sz="2000" dirty="0">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US" sz="2000" dirty="0" err="1">
                <a:latin typeface="Calibri" panose="020F0502020204030204" pitchFamily="34" charset="0"/>
                <a:cs typeface="Calibri" panose="020F0502020204030204" pitchFamily="34" charset="0"/>
              </a:rPr>
              <a:t>Những</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người</a:t>
            </a:r>
            <a:r>
              <a:rPr lang="en-US" sz="2000" dirty="0">
                <a:latin typeface="Calibri" panose="020F0502020204030204" pitchFamily="34" charset="0"/>
                <a:cs typeface="Calibri" panose="020F0502020204030204" pitchFamily="34" charset="0"/>
              </a:rPr>
              <a:t> ở </a:t>
            </a:r>
            <a:r>
              <a:rPr lang="en-US" sz="2000" dirty="0" err="1">
                <a:latin typeface="Calibri" panose="020F0502020204030204" pitchFamily="34" charset="0"/>
                <a:cs typeface="Calibri" panose="020F0502020204030204" pitchFamily="34" charset="0"/>
              </a:rPr>
              <a:t>trường</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của</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bạn</a:t>
            </a:r>
            <a:endParaRPr lang="en-US" sz="2000" dirty="0">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US" sz="2000" dirty="0" err="1">
                <a:latin typeface="Calibri" panose="020F0502020204030204" pitchFamily="34" charset="0"/>
                <a:cs typeface="Calibri" panose="020F0502020204030204" pitchFamily="34" charset="0"/>
              </a:rPr>
              <a:t>Những</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người</a:t>
            </a:r>
            <a:r>
              <a:rPr lang="en-US" sz="2000" dirty="0">
                <a:latin typeface="Calibri" panose="020F0502020204030204" pitchFamily="34" charset="0"/>
                <a:cs typeface="Calibri" panose="020F0502020204030204" pitchFamily="34" charset="0"/>
              </a:rPr>
              <a:t> ở </a:t>
            </a:r>
            <a:r>
              <a:rPr lang="en-US" sz="2000" dirty="0" err="1">
                <a:latin typeface="Calibri" panose="020F0502020204030204" pitchFamily="34" charset="0"/>
                <a:cs typeface="Calibri" panose="020F0502020204030204" pitchFamily="34" charset="0"/>
              </a:rPr>
              <a:t>nơi</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làm</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việc</a:t>
            </a:r>
            <a:r>
              <a:rPr lang="en-US" sz="2000" dirty="0">
                <a:latin typeface="Calibri" panose="020F0502020204030204" pitchFamily="34" charset="0"/>
                <a:cs typeface="Calibri" panose="020F0502020204030204" pitchFamily="34" charset="0"/>
              </a:rPr>
              <a:t> </a:t>
            </a:r>
          </a:p>
          <a:p>
            <a:pPr marL="457200" indent="-457200">
              <a:buFont typeface="Arial" panose="020B0604020202020204" pitchFamily="34" charset="0"/>
              <a:buChar char="•"/>
            </a:pPr>
            <a:r>
              <a:rPr lang="en-US" sz="2000" dirty="0" err="1">
                <a:latin typeface="Calibri" panose="020F0502020204030204" pitchFamily="34" charset="0"/>
                <a:cs typeface="Calibri" panose="020F0502020204030204" pitchFamily="34" charset="0"/>
              </a:rPr>
              <a:t>Cố</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vấn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riêng</a:t>
            </a:r>
            <a:endParaRPr lang="en-US" sz="2000" dirty="0">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US" sz="2000" dirty="0" err="1">
                <a:latin typeface="Calibri" panose="020F0502020204030204" pitchFamily="34" charset="0"/>
                <a:cs typeface="Calibri" panose="020F0502020204030204" pitchFamily="34" charset="0"/>
              </a:rPr>
              <a:t>Điều</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phối</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viên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dịch</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vụ</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của</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bạn</a:t>
            </a:r>
            <a:endParaRPr lang="en-US" sz="2000" dirty="0">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US" sz="2000" dirty="0" err="1">
                <a:latin typeface="Calibri" panose="020F0502020204030204" pitchFamily="34" charset="0"/>
                <a:cs typeface="Calibri" panose="020F0502020204030204" pitchFamily="34" charset="0"/>
              </a:rPr>
              <a:t>Chuyên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gia</a:t>
            </a:r>
            <a:r>
              <a:rPr lang="en-US" sz="2000" dirty="0">
                <a:latin typeface="Calibri" panose="020F0502020204030204" pitchFamily="34" charset="0"/>
                <a:cs typeface="Calibri" panose="020F0502020204030204" pitchFamily="34" charset="0"/>
              </a:rPr>
              <a:t> y </a:t>
            </a:r>
            <a:r>
              <a:rPr lang="en-US" sz="2000" dirty="0" err="1">
                <a:latin typeface="Calibri" panose="020F0502020204030204" pitchFamily="34" charset="0"/>
                <a:cs typeface="Calibri" panose="020F0502020204030204" pitchFamily="34" charset="0"/>
              </a:rPr>
              <a:t>tế</a:t>
            </a:r>
            <a:endParaRPr lang="en-US" sz="2000" dirty="0">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endParaRPr lang="en-US" sz="2000" dirty="0">
              <a:latin typeface="Century Gothic" panose="020B0502020202020204" pitchFamily="34" charset="0"/>
            </a:endParaRPr>
          </a:p>
        </p:txBody>
      </p:sp>
      <p:sp>
        <p:nvSpPr>
          <p:cNvPr id="5" name="Rectangle 4">
            <a:extLst>
              <a:ext uri="{FF2B5EF4-FFF2-40B4-BE49-F238E27FC236}">
                <a16:creationId xmlns:a16="http://schemas.microsoft.com/office/drawing/2014/main" id="{93EA284F-E1A7-C141-BC3B-7CB2A64BF911}"/>
              </a:ext>
            </a:extLst>
          </p:cNvPr>
          <p:cNvSpPr/>
          <p:nvPr/>
        </p:nvSpPr>
        <p:spPr>
          <a:xfrm>
            <a:off x="6555857" y="2067821"/>
            <a:ext cx="6096000" cy="1938992"/>
          </a:xfrm>
          <a:prstGeom prst="rect">
            <a:avLst/>
          </a:prstGeom>
        </p:spPr>
        <p:txBody>
          <a:bodyPr>
            <a:spAutoFit/>
          </a:bodyPr>
          <a:lstStyle/>
          <a:p>
            <a:pPr marL="457200" indent="-457200">
              <a:buFont typeface="Arial" panose="020B0604020202020204" pitchFamily="34" charset="0"/>
              <a:buChar char="•"/>
            </a:pPr>
            <a:r>
              <a:rPr lang="en-US" sz="2000" dirty="0" err="1">
                <a:latin typeface="Calibri" panose="020F0502020204030204" pitchFamily="34" charset="0"/>
                <a:cs typeface="Calibri" panose="020F0502020204030204" pitchFamily="34" charset="0"/>
              </a:rPr>
              <a:t>Đảm</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bảo</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rằng</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bạn</a:t>
            </a:r>
            <a:r>
              <a:rPr lang="en-US" sz="2000" dirty="0">
                <a:latin typeface="Calibri" panose="020F0502020204030204" pitchFamily="34" charset="0"/>
                <a:cs typeface="Calibri" panose="020F0502020204030204" pitchFamily="34" charset="0"/>
              </a:rPr>
              <a:t> an </a:t>
            </a:r>
            <a:r>
              <a:rPr lang="en-US" sz="2000" dirty="0" err="1">
                <a:latin typeface="Calibri" panose="020F0502020204030204" pitchFamily="34" charset="0"/>
                <a:cs typeface="Calibri" panose="020F0502020204030204" pitchFamily="34" charset="0"/>
              </a:rPr>
              <a:t>toàn</a:t>
            </a:r>
            <a:r>
              <a:rPr lang="en-US" sz="2000" dirty="0">
                <a:latin typeface="Calibri" panose="020F0502020204030204" pitchFamily="34" charset="0"/>
                <a:cs typeface="Calibri" panose="020F0502020204030204" pitchFamily="34" charset="0"/>
              </a:rPr>
              <a:t> </a:t>
            </a:r>
          </a:p>
          <a:p>
            <a:pPr marL="457200" indent="-457200">
              <a:buFont typeface="Arial" panose="020B0604020202020204" pitchFamily="34" charset="0"/>
              <a:buChar char="•"/>
            </a:pPr>
            <a:r>
              <a:rPr lang="en-US" sz="2000" dirty="0" err="1">
                <a:latin typeface="Calibri" panose="020F0502020204030204" pitchFamily="34" charset="0"/>
                <a:cs typeface="Calibri" panose="020F0502020204030204" pitchFamily="34" charset="0"/>
              </a:rPr>
              <a:t>Báo</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cho</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những</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người</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thích</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hợp</a:t>
            </a:r>
            <a:endParaRPr lang="en-US" sz="2000" dirty="0">
              <a:latin typeface="Calibri" panose="020F0502020204030204" pitchFamily="34" charset="0"/>
              <a:cs typeface="Calibri" panose="020F0502020204030204" pitchFamily="34" charset="0"/>
            </a:endParaRPr>
          </a:p>
          <a:p>
            <a:pPr marL="914400" lvl="1" indent="-457200">
              <a:buFont typeface="Arial" panose="020B0604020202020204" pitchFamily="34" charset="0"/>
              <a:buChar char="•"/>
            </a:pPr>
            <a:r>
              <a:rPr lang="en-US" sz="2000" dirty="0" err="1">
                <a:latin typeface="Calibri" panose="020F0502020204030204" pitchFamily="34" charset="0"/>
                <a:cs typeface="Calibri" panose="020F0502020204030204" pitchFamily="34" charset="0"/>
              </a:rPr>
              <a:t>Dịch</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vụ</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bảo</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vệ</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người</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lớn</a:t>
            </a:r>
            <a:endParaRPr lang="en-US" sz="2000" dirty="0">
              <a:latin typeface="Calibri" panose="020F0502020204030204" pitchFamily="34" charset="0"/>
              <a:cs typeface="Calibri" panose="020F0502020204030204" pitchFamily="34" charset="0"/>
            </a:endParaRPr>
          </a:p>
          <a:p>
            <a:pPr marL="914400" lvl="1" indent="-457200">
              <a:buFont typeface="Arial" panose="020B0604020202020204" pitchFamily="34" charset="0"/>
              <a:buChar char="•"/>
            </a:pPr>
            <a:r>
              <a:rPr lang="en-US" sz="2000" dirty="0" err="1">
                <a:latin typeface="Calibri" panose="020F0502020204030204" pitchFamily="34" charset="0"/>
                <a:cs typeface="Calibri" panose="020F0502020204030204" pitchFamily="34" charset="0"/>
              </a:rPr>
              <a:t>Dịch</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vụ</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bảo</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vệ</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trẻ</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em</a:t>
            </a:r>
            <a:endParaRPr lang="en-US" sz="2000" dirty="0">
              <a:latin typeface="Calibri" panose="020F0502020204030204" pitchFamily="34" charset="0"/>
              <a:cs typeface="Calibri" panose="020F0502020204030204" pitchFamily="34" charset="0"/>
            </a:endParaRPr>
          </a:p>
          <a:p>
            <a:pPr marL="914400" lvl="1" indent="-457200">
              <a:buFont typeface="Arial" panose="020B0604020202020204" pitchFamily="34" charset="0"/>
              <a:buChar char="•"/>
            </a:pPr>
            <a:r>
              <a:rPr lang="en-US" sz="2000" dirty="0" err="1">
                <a:latin typeface="Calibri" panose="020F0502020204030204" pitchFamily="34" charset="0"/>
                <a:cs typeface="Calibri" panose="020F0502020204030204" pitchFamily="34" charset="0"/>
              </a:rPr>
              <a:t>Cơ</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quan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chấp</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pháp</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địa</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ph</a:t>
            </a:r>
            <a:r>
              <a:rPr lang="en-US" sz="2000" dirty="0" err="1">
                <a:latin typeface="Century Gothic" panose="020B0502020202020204" pitchFamily="34" charset="0"/>
              </a:rPr>
              <a:t>ương</a:t>
            </a:r>
            <a:endParaRPr lang="en-US" sz="2000" dirty="0">
              <a:latin typeface="Century Gothic" panose="020B0502020202020204" pitchFamily="34" charset="0"/>
            </a:endParaRPr>
          </a:p>
          <a:p>
            <a:pPr marL="914400" lvl="1" indent="-457200">
              <a:buFont typeface="Arial" panose="020B0604020202020204" pitchFamily="34" charset="0"/>
              <a:buChar char="•"/>
            </a:pPr>
            <a:r>
              <a:rPr lang="en-US" sz="2000" dirty="0" err="1">
                <a:latin typeface="Century Gothic" panose="020B0502020202020204" pitchFamily="34" charset="0"/>
              </a:rPr>
              <a:t>Trung</a:t>
            </a:r>
            <a:r>
              <a:rPr lang="en-US" sz="2000" dirty="0">
                <a:latin typeface="Century Gothic" panose="020B0502020202020204" pitchFamily="34" charset="0"/>
              </a:rPr>
              <a:t> </a:t>
            </a:r>
            <a:r>
              <a:rPr lang="en-US" sz="2000" dirty="0" err="1">
                <a:latin typeface="Century Gothic" panose="020B0502020202020204" pitchFamily="34" charset="0"/>
              </a:rPr>
              <a:t>tâm</a:t>
            </a:r>
            <a:r>
              <a:rPr lang="en-US" sz="2000" dirty="0">
                <a:latin typeface="Century Gothic" panose="020B0502020202020204" pitchFamily="34" charset="0"/>
              </a:rPr>
              <a:t> </a:t>
            </a:r>
            <a:r>
              <a:rPr lang="en-US" sz="2000" dirty="0" err="1">
                <a:latin typeface="Century Gothic" panose="020B0502020202020204" pitchFamily="34" charset="0"/>
              </a:rPr>
              <a:t>vùng</a:t>
            </a:r>
            <a:r>
              <a:rPr lang="en-US" sz="2000" dirty="0">
                <a:latin typeface="Century Gothic" panose="020B0502020202020204" pitchFamily="34" charset="0"/>
              </a:rPr>
              <a:t> </a:t>
            </a:r>
            <a:r>
              <a:rPr lang="en-US" sz="2000" dirty="0" err="1">
                <a:latin typeface="Century Gothic" panose="020B0502020202020204" pitchFamily="34" charset="0"/>
              </a:rPr>
              <a:t>của</a:t>
            </a:r>
            <a:r>
              <a:rPr lang="en-US" sz="2000" dirty="0">
                <a:latin typeface="Century Gothic" panose="020B0502020202020204" pitchFamily="34" charset="0"/>
              </a:rPr>
              <a:t> </a:t>
            </a:r>
            <a:r>
              <a:rPr lang="en-US" sz="2000" dirty="0" err="1">
                <a:latin typeface="Century Gothic" panose="020B0502020202020204" pitchFamily="34" charset="0"/>
              </a:rPr>
              <a:t>bạn</a:t>
            </a:r>
            <a:endParaRPr lang="en-US" sz="2000" dirty="0">
              <a:latin typeface="Century Gothic" panose="020B0502020202020204" pitchFamily="34" charset="0"/>
            </a:endParaRPr>
          </a:p>
        </p:txBody>
      </p:sp>
      <p:sp>
        <p:nvSpPr>
          <p:cNvPr id="8" name="Rectangle 7">
            <a:extLst>
              <a:ext uri="{FF2B5EF4-FFF2-40B4-BE49-F238E27FC236}">
                <a16:creationId xmlns:a16="http://schemas.microsoft.com/office/drawing/2014/main" id="{FEB0E9DF-DDDE-7C4C-BAD0-C2310B355D13}"/>
              </a:ext>
            </a:extLst>
          </p:cNvPr>
          <p:cNvSpPr/>
          <p:nvPr/>
        </p:nvSpPr>
        <p:spPr>
          <a:xfrm>
            <a:off x="6549704" y="1267559"/>
            <a:ext cx="3290717" cy="584775"/>
          </a:xfrm>
          <a:prstGeom prst="rect">
            <a:avLst/>
          </a:prstGeom>
        </p:spPr>
        <p:txBody>
          <a:bodyPr wrap="square">
            <a:spAutoFit/>
          </a:bodyPr>
          <a:lstStyle/>
          <a:p>
            <a:r>
              <a:rPr lang="en-US" sz="3200" b="1" dirty="0" err="1">
                <a:latin typeface="Calibri" panose="020F0502020204030204" pitchFamily="34" charset="0"/>
                <a:cs typeface="Calibri" panose="020F0502020204030204" pitchFamily="34" charset="0"/>
              </a:rPr>
              <a:t>Họ</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sẽ</a:t>
            </a:r>
            <a:r>
              <a:rPr lang="en-US" sz="3200" b="1" dirty="0">
                <a:latin typeface="Calibri" panose="020F0502020204030204" pitchFamily="34" charset="0"/>
                <a:cs typeface="Calibri" panose="020F0502020204030204" pitchFamily="34" charset="0"/>
              </a:rPr>
              <a:t> </a:t>
            </a:r>
            <a:r>
              <a:rPr lang="en-US" sz="3200" b="1" u="sng" dirty="0" err="1">
                <a:latin typeface="Calibri" panose="020F0502020204030204" pitchFamily="34" charset="0"/>
                <a:cs typeface="Calibri" panose="020F0502020204030204" pitchFamily="34" charset="0"/>
              </a:rPr>
              <a:t>giúp</a:t>
            </a:r>
            <a:r>
              <a:rPr lang="en-US" sz="3200" b="1" dirty="0">
                <a:latin typeface="Calibri" panose="020F0502020204030204" pitchFamily="34" charset="0"/>
                <a:cs typeface="Calibri" panose="020F0502020204030204" pitchFamily="34" charset="0"/>
              </a:rPr>
              <a:t>:</a:t>
            </a:r>
          </a:p>
        </p:txBody>
      </p:sp>
      <p:pic>
        <p:nvPicPr>
          <p:cNvPr id="9" name="Picture 8">
            <a:extLst>
              <a:ext uri="{FF2B5EF4-FFF2-40B4-BE49-F238E27FC236}">
                <a16:creationId xmlns:a16="http://schemas.microsoft.com/office/drawing/2014/main" id="{29E9BA0D-C05D-C048-A6CD-B4BE57FEB951}"/>
              </a:ext>
            </a:extLst>
          </p:cNvPr>
          <p:cNvPicPr>
            <a:picLocks noChangeAspect="1"/>
          </p:cNvPicPr>
          <p:nvPr/>
        </p:nvPicPr>
        <p:blipFill rotWithShape="1">
          <a:blip r:embed="rId3"/>
          <a:srcRect l="-24541" t="-12826" r="-25459" b="-12826"/>
          <a:stretch/>
        </p:blipFill>
        <p:spPr>
          <a:xfrm>
            <a:off x="-253943" y="4474787"/>
            <a:ext cx="4193868" cy="3923771"/>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TextBox 10">
            <a:extLst>
              <a:ext uri="{FF2B5EF4-FFF2-40B4-BE49-F238E27FC236}">
                <a16:creationId xmlns:a16="http://schemas.microsoft.com/office/drawing/2014/main" id="{AC2B08C2-32AF-1540-AD74-2EE7A05138FC}"/>
              </a:ext>
            </a:extLst>
          </p:cNvPr>
          <p:cNvSpPr txBox="1"/>
          <p:nvPr/>
        </p:nvSpPr>
        <p:spPr>
          <a:xfrm>
            <a:off x="5650992" y="5888736"/>
            <a:ext cx="184731" cy="369332"/>
          </a:xfrm>
          <a:prstGeom prst="rect">
            <a:avLst/>
          </a:prstGeom>
          <a:noFill/>
        </p:spPr>
        <p:txBody>
          <a:bodyPr wrap="none" rtlCol="0">
            <a:spAutoFit/>
          </a:bodyPr>
          <a:lstStyle/>
          <a:p>
            <a:pPr algn="l" defTabSz="914400" rtl="0" eaLnBrk="1" latinLnBrk="0" hangingPunct="1">
              <a:lnSpc>
                <a:spcPct val="90000"/>
              </a:lnSpc>
              <a:spcBef>
                <a:spcPct val="0"/>
              </a:spcBef>
              <a:buNone/>
            </a:pPr>
            <a:endParaRPr lang="en-US" sz="2000" kern="1200" dirty="0">
              <a:solidFill>
                <a:schemeClr val="accent5">
                  <a:lumMod val="50000"/>
                </a:schemeClr>
              </a:solidFill>
              <a:latin typeface="Century Gothic" panose="020B0502020202020204" pitchFamily="34" charset="0"/>
              <a:ea typeface="+mj-ea"/>
              <a:cs typeface="+mj-cs"/>
            </a:endParaRPr>
          </a:p>
        </p:txBody>
      </p:sp>
      <p:pic>
        <p:nvPicPr>
          <p:cNvPr id="12" name="Picture 11">
            <a:extLst>
              <a:ext uri="{FF2B5EF4-FFF2-40B4-BE49-F238E27FC236}">
                <a16:creationId xmlns:a16="http://schemas.microsoft.com/office/drawing/2014/main" id="{07CA6F97-75C9-0E41-B8D7-A5E1192B7BB3}"/>
              </a:ext>
            </a:extLst>
          </p:cNvPr>
          <p:cNvPicPr>
            <a:picLocks noChangeAspect="1"/>
          </p:cNvPicPr>
          <p:nvPr/>
        </p:nvPicPr>
        <p:blipFill rotWithShape="1">
          <a:blip r:embed="rId4"/>
          <a:srcRect l="-23000" t="-11017" r="-23000" b="-58719"/>
          <a:stretch/>
        </p:blipFill>
        <p:spPr>
          <a:xfrm>
            <a:off x="3970460" y="4365800"/>
            <a:ext cx="4254939" cy="3957364"/>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6" name="Text Placeholder 1">
            <a:extLst>
              <a:ext uri="{FF2B5EF4-FFF2-40B4-BE49-F238E27FC236}">
                <a16:creationId xmlns:a16="http://schemas.microsoft.com/office/drawing/2014/main" id="{EACEAF32-0B05-D049-A1D6-FD175FC6E8F3}"/>
              </a:ext>
            </a:extLst>
          </p:cNvPr>
          <p:cNvSpPr>
            <a:spLocks noGrp="1"/>
          </p:cNvSpPr>
          <p:nvPr>
            <p:ph type="body" sz="quarter" idx="13"/>
          </p:nvPr>
        </p:nvSpPr>
        <p:spPr>
          <a:xfrm>
            <a:off x="105673" y="100838"/>
            <a:ext cx="6847181" cy="494342"/>
          </a:xfrm>
        </p:spPr>
        <p:txBody>
          <a:bodyPr/>
          <a:lstStyle/>
          <a:p>
            <a:r>
              <a:rPr lang="en-US" sz="2800" dirty="0">
                <a:latin typeface="Calibri" panose="020F0502020204030204" pitchFamily="34" charset="0"/>
                <a:cs typeface="Calibri" panose="020F0502020204030204" pitchFamily="34" charset="0"/>
              </a:rPr>
              <a:t>QUYỀN VÀ AN TOÀN CỦA BẠN</a:t>
            </a:r>
          </a:p>
        </p:txBody>
      </p:sp>
      <p:pic>
        <p:nvPicPr>
          <p:cNvPr id="2" name="Picture 1" descr="File:Emoji u1f693.svg - Wiktionary"/>
          <p:cNvPicPr>
            <a:picLocks noChangeAspect="1"/>
          </p:cNvPicPr>
          <p:nvPr/>
        </p:nvPicPr>
        <p:blipFill rotWithShape="1">
          <a:blip r:embed="rId5">
            <a:extLst>
              <a:ext uri="{28A0092B-C50C-407E-A947-70E740481C1C}">
                <a14:useLocalDpi xmlns:a14="http://schemas.microsoft.com/office/drawing/2010/main" val="0"/>
              </a:ext>
            </a:extLst>
          </a:blip>
          <a:srcRect l="-3952" t="9618" r="-6420" b="-22942"/>
          <a:stretch/>
        </p:blipFill>
        <p:spPr>
          <a:xfrm>
            <a:off x="8255934" y="4416033"/>
            <a:ext cx="3936066" cy="404127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77570619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2000"/>
            <a:lum/>
          </a:blip>
          <a:srcRect/>
          <a:stretch>
            <a:fillRect t="12000" b="-50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D4FFC79-5BEB-3244-A84F-3E90F5C61842}"/>
              </a:ext>
            </a:extLst>
          </p:cNvPr>
          <p:cNvSpPr txBox="1"/>
          <p:nvPr/>
        </p:nvSpPr>
        <p:spPr>
          <a:xfrm>
            <a:off x="110210" y="595179"/>
            <a:ext cx="1993054" cy="476669"/>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kern="1200" dirty="0">
                <a:solidFill>
                  <a:schemeClr val="bg2">
                    <a:lumMod val="10000"/>
                  </a:schemeClr>
                </a:solidFill>
                <a:latin typeface="Calibri" panose="020F0502020204030204" pitchFamily="34" charset="0"/>
                <a:ea typeface="+mj-ea"/>
                <a:cs typeface="Calibri" panose="020F0502020204030204" pitchFamily="34" charset="0"/>
              </a:rPr>
              <a:t>NHẮC LẠI</a:t>
            </a:r>
          </a:p>
        </p:txBody>
      </p:sp>
      <p:sp>
        <p:nvSpPr>
          <p:cNvPr id="10" name="Rectangle 9">
            <a:extLst>
              <a:ext uri="{FF2B5EF4-FFF2-40B4-BE49-F238E27FC236}">
                <a16:creationId xmlns:a16="http://schemas.microsoft.com/office/drawing/2014/main" id="{02433F78-0CAE-4349-B18F-2997B88E9667}"/>
              </a:ext>
            </a:extLst>
          </p:cNvPr>
          <p:cNvSpPr/>
          <p:nvPr/>
        </p:nvSpPr>
        <p:spPr>
          <a:xfrm>
            <a:off x="1956817" y="1555802"/>
            <a:ext cx="8539733" cy="4619929"/>
          </a:xfrm>
          <a:prstGeom prst="rect">
            <a:avLst/>
          </a:prstGeom>
          <a:solidFill>
            <a:schemeClr val="tx1">
              <a:lumMod val="75000"/>
              <a:lumOff val="25000"/>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
            <a:extLst>
              <a:ext uri="{FF2B5EF4-FFF2-40B4-BE49-F238E27FC236}">
                <a16:creationId xmlns:a16="http://schemas.microsoft.com/office/drawing/2014/main" id="{51C37F5F-3D14-9E42-979A-5CAC4CC9596F}"/>
              </a:ext>
            </a:extLst>
          </p:cNvPr>
          <p:cNvSpPr>
            <a:spLocks noGrp="1"/>
          </p:cNvSpPr>
          <p:nvPr>
            <p:ph type="body" sz="quarter" idx="13"/>
          </p:nvPr>
        </p:nvSpPr>
        <p:spPr>
          <a:xfrm>
            <a:off x="110210" y="87245"/>
            <a:ext cx="6847181" cy="862561"/>
          </a:xfrm>
        </p:spPr>
        <p:txBody>
          <a:bodyPr/>
          <a:lstStyle/>
          <a:p>
            <a:pPr>
              <a:spcBef>
                <a:spcPct val="0"/>
              </a:spcBef>
            </a:pPr>
            <a:r>
              <a:rPr lang="en-US" sz="2800" dirty="0">
                <a:solidFill>
                  <a:schemeClr val="bg2">
                    <a:lumMod val="10000"/>
                  </a:schemeClr>
                </a:solidFill>
                <a:latin typeface="Calibri" panose="020F0502020204030204" pitchFamily="34" charset="0"/>
                <a:cs typeface="Calibri" panose="020F0502020204030204" pitchFamily="34" charset="0"/>
              </a:rPr>
              <a:t>QUYỀN VÀ AN TOÀN CỦA BẠN</a:t>
            </a:r>
          </a:p>
        </p:txBody>
      </p:sp>
      <p:sp>
        <p:nvSpPr>
          <p:cNvPr id="13" name="Rectangle 12"/>
          <p:cNvSpPr/>
          <p:nvPr/>
        </p:nvSpPr>
        <p:spPr>
          <a:xfrm>
            <a:off x="2103264" y="1832331"/>
            <a:ext cx="8194625" cy="4106339"/>
          </a:xfrm>
          <a:prstGeom prst="rect">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3265292" y="1929596"/>
            <a:ext cx="6354958" cy="1089529"/>
          </a:xfrm>
          <a:prstGeom prst="rect">
            <a:avLst/>
          </a:prstGeom>
          <a:noFill/>
        </p:spPr>
        <p:txBody>
          <a:bodyPr wrap="square" rtlCol="0">
            <a:spAutoFit/>
          </a:bodyPr>
          <a:lstStyle/>
          <a:p>
            <a:pPr algn="ctr">
              <a:lnSpc>
                <a:spcPct val="90000"/>
              </a:lnSpc>
              <a:spcBef>
                <a:spcPct val="0"/>
              </a:spcBef>
            </a:pPr>
            <a:r>
              <a:rPr lang="en-US" sz="3600" b="1" dirty="0">
                <a:solidFill>
                  <a:schemeClr val="bg2">
                    <a:lumMod val="10000"/>
                  </a:schemeClr>
                </a:solidFill>
                <a:latin typeface="Calibri" panose="020F0502020204030204" pitchFamily="34" charset="0"/>
                <a:cs typeface="Calibri" panose="020F0502020204030204" pitchFamily="34" charset="0"/>
              </a:rPr>
              <a:t>NHẮC LẠI VỀ QUYỀN VÀ AN TOÀN CỦA BẠN</a:t>
            </a:r>
          </a:p>
        </p:txBody>
      </p:sp>
      <p:sp>
        <p:nvSpPr>
          <p:cNvPr id="15" name="Rectangle 14">
            <a:extLst>
              <a:ext uri="{FF2B5EF4-FFF2-40B4-BE49-F238E27FC236}">
                <a16:creationId xmlns:a16="http://schemas.microsoft.com/office/drawing/2014/main" id="{8F85DE81-275F-4240-8577-4CE64808BEAB}"/>
              </a:ext>
            </a:extLst>
          </p:cNvPr>
          <p:cNvSpPr/>
          <p:nvPr/>
        </p:nvSpPr>
        <p:spPr>
          <a:xfrm>
            <a:off x="2463196" y="2721531"/>
            <a:ext cx="7557104" cy="2308324"/>
          </a:xfrm>
          <a:prstGeom prst="rect">
            <a:avLst/>
          </a:prstGeom>
        </p:spPr>
        <p:txBody>
          <a:bodyPr wrap="square">
            <a:spAutoFit/>
          </a:bodyPr>
          <a:lstStyle/>
          <a:p>
            <a:pPr marL="457200" indent="-457200">
              <a:buFont typeface="Wingdings" panose="05000000000000000000" pitchFamily="2" charset="2"/>
              <a:buChar char="ü"/>
            </a:pPr>
            <a:endParaRPr lang="en-US" sz="2400" dirty="0">
              <a:latin typeface="Century Gothic" panose="020B0502020202020204" pitchFamily="34" charset="0"/>
            </a:endParaRPr>
          </a:p>
          <a:p>
            <a:pPr marL="457200" indent="-457200">
              <a:buFont typeface="Wingdings" panose="05000000000000000000" pitchFamily="2" charset="2"/>
              <a:buChar char="ü"/>
            </a:pPr>
            <a:r>
              <a:rPr lang="en-US" sz="2400" dirty="0" err="1">
                <a:latin typeface="Calibri" panose="020F0502020204030204" pitchFamily="34" charset="0"/>
                <a:cs typeface="Calibri" panose="020F0502020204030204" pitchFamily="34" charset="0"/>
              </a:rPr>
              <a:t>Quyền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của</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bạn</a:t>
            </a:r>
            <a:endParaRPr lang="en-US" sz="2400" dirty="0">
              <a:latin typeface="Calibri" panose="020F0502020204030204" pitchFamily="34" charset="0"/>
              <a:cs typeface="Calibri" panose="020F0502020204030204" pitchFamily="34" charset="0"/>
            </a:endParaRPr>
          </a:p>
          <a:p>
            <a:endParaRPr lang="en-US" sz="2400" dirty="0">
              <a:latin typeface="Calibri" panose="020F0502020204030204" pitchFamily="34" charset="0"/>
              <a:cs typeface="Calibri" panose="020F0502020204030204" pitchFamily="34" charset="0"/>
            </a:endParaRPr>
          </a:p>
          <a:p>
            <a:pPr marL="457200" indent="-457200">
              <a:buFont typeface="Wingdings" panose="05000000000000000000" pitchFamily="2" charset="2"/>
              <a:buChar char="ü"/>
            </a:pPr>
            <a:r>
              <a:rPr lang="en-US" sz="2400" dirty="0" err="1">
                <a:latin typeface="Calibri" panose="020F0502020204030204" pitchFamily="34" charset="0"/>
                <a:cs typeface="Calibri" panose="020F0502020204030204" pitchFamily="34" charset="0"/>
              </a:rPr>
              <a:t>Kiểm</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tra</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lý</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lịch</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tư</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pháp</a:t>
            </a:r>
            <a:endParaRPr lang="en-US" sz="2400" dirty="0">
              <a:latin typeface="Calibri" panose="020F0502020204030204" pitchFamily="34" charset="0"/>
              <a:cs typeface="Calibri" panose="020F0502020204030204" pitchFamily="34" charset="0"/>
            </a:endParaRPr>
          </a:p>
          <a:p>
            <a:endParaRPr lang="en-US" sz="2400" dirty="0">
              <a:latin typeface="Calibri" panose="020F0502020204030204" pitchFamily="34" charset="0"/>
              <a:cs typeface="Calibri" panose="020F0502020204030204" pitchFamily="34" charset="0"/>
            </a:endParaRPr>
          </a:p>
          <a:p>
            <a:pPr marL="457200" indent="-457200">
              <a:buFont typeface="Wingdings" panose="05000000000000000000" pitchFamily="2" charset="2"/>
              <a:buChar char="ü"/>
            </a:pPr>
            <a:r>
              <a:rPr lang="en-US" sz="2400" dirty="0" err="1">
                <a:latin typeface="Calibri" panose="020F0502020204030204" pitchFamily="34" charset="0"/>
                <a:cs typeface="Calibri" panose="020F0502020204030204" pitchFamily="34" charset="0"/>
              </a:rPr>
              <a:t>Nhận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thức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và</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báo</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cáo</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lạm</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dụng</a:t>
            </a:r>
            <a:endParaRPr 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306638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49442" y="994167"/>
            <a:ext cx="5899998" cy="1460500"/>
          </a:xfrm>
        </p:spPr>
        <p:txBody>
          <a:bodyPr>
            <a:noAutofit/>
          </a:bodyPr>
          <a:lstStyle/>
          <a:p>
            <a:r>
              <a:rPr lang="en-US" dirty="0">
                <a:latin typeface="Calibri" panose="020F0502020204030204" pitchFamily="34" charset="0"/>
                <a:cs typeface="Calibri" panose="020F0502020204030204" pitchFamily="34" charset="0"/>
              </a:rPr>
              <a:t>BƯỚC TIẾP THEO</a:t>
            </a:r>
          </a:p>
        </p:txBody>
      </p:sp>
      <p:grpSp>
        <p:nvGrpSpPr>
          <p:cNvPr id="10" name="Group 9">
            <a:extLst>
              <a:ext uri="{FF2B5EF4-FFF2-40B4-BE49-F238E27FC236}">
                <a16:creationId xmlns:a16="http://schemas.microsoft.com/office/drawing/2014/main" id="{DA2DBE59-EB23-064E-85E6-1619FE741698}"/>
              </a:ext>
            </a:extLst>
          </p:cNvPr>
          <p:cNvGrpSpPr/>
          <p:nvPr/>
        </p:nvGrpSpPr>
        <p:grpSpPr>
          <a:xfrm>
            <a:off x="6949440" y="2454667"/>
            <a:ext cx="3579183" cy="4646092"/>
            <a:chOff x="7316332" y="2967282"/>
            <a:chExt cx="3579183" cy="4646092"/>
          </a:xfrm>
        </p:grpSpPr>
        <p:grpSp>
          <p:nvGrpSpPr>
            <p:cNvPr id="11" name="Group 10">
              <a:extLst>
                <a:ext uri="{FF2B5EF4-FFF2-40B4-BE49-F238E27FC236}">
                  <a16:creationId xmlns:a16="http://schemas.microsoft.com/office/drawing/2014/main" id="{D3EDC601-C722-5F47-AFAF-31CF2B7DD951}"/>
                </a:ext>
              </a:extLst>
            </p:cNvPr>
            <p:cNvGrpSpPr/>
            <p:nvPr/>
          </p:nvGrpSpPr>
          <p:grpSpPr>
            <a:xfrm>
              <a:off x="7316332" y="2967282"/>
              <a:ext cx="3579183" cy="4646092"/>
              <a:chOff x="1763121" y="3966472"/>
              <a:chExt cx="3579183" cy="4148786"/>
            </a:xfrm>
          </p:grpSpPr>
          <p:sp>
            <p:nvSpPr>
              <p:cNvPr id="14" name="Rectangle 13">
                <a:extLst>
                  <a:ext uri="{FF2B5EF4-FFF2-40B4-BE49-F238E27FC236}">
                    <a16:creationId xmlns:a16="http://schemas.microsoft.com/office/drawing/2014/main" id="{ED0A372D-28CD-304E-B40E-CA2FF67FCE9D}"/>
                  </a:ext>
                </a:extLst>
              </p:cNvPr>
              <p:cNvSpPr/>
              <p:nvPr/>
            </p:nvSpPr>
            <p:spPr>
              <a:xfrm>
                <a:off x="1763121" y="3966472"/>
                <a:ext cx="3579183" cy="4148786"/>
              </a:xfrm>
              <a:prstGeom prst="rect">
                <a:avLst/>
              </a:prstGeom>
              <a:solidFill>
                <a:schemeClr val="tx1">
                  <a:lumMod val="75000"/>
                  <a:lumOff val="2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696FD4E4-5AB9-F147-A2AE-D526242FCDE6}"/>
                  </a:ext>
                </a:extLst>
              </p:cNvPr>
              <p:cNvSpPr/>
              <p:nvPr/>
            </p:nvSpPr>
            <p:spPr>
              <a:xfrm>
                <a:off x="1907063" y="4049357"/>
                <a:ext cx="3291298" cy="3845895"/>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 name="TextBox 11">
              <a:extLst>
                <a:ext uri="{FF2B5EF4-FFF2-40B4-BE49-F238E27FC236}">
                  <a16:creationId xmlns:a16="http://schemas.microsoft.com/office/drawing/2014/main" id="{26B7E1CF-995D-9F48-BF93-1AB256D427EF}"/>
                </a:ext>
              </a:extLst>
            </p:cNvPr>
            <p:cNvSpPr txBox="1"/>
            <p:nvPr/>
          </p:nvSpPr>
          <p:spPr>
            <a:xfrm>
              <a:off x="7551338" y="4838955"/>
              <a:ext cx="3250567" cy="2114425"/>
            </a:xfrm>
            <a:prstGeom prst="rect">
              <a:avLst/>
            </a:prstGeom>
            <a:noFill/>
          </p:spPr>
          <p:txBody>
            <a:bodyPr wrap="square" rtlCol="0">
              <a:spAutoFit/>
            </a:bodyPr>
            <a:lstStyle/>
            <a:p>
              <a:pPr>
                <a:lnSpc>
                  <a:spcPct val="90000"/>
                </a:lnSpc>
                <a:spcBef>
                  <a:spcPct val="0"/>
                </a:spcBef>
              </a:pPr>
              <a:r>
                <a:rPr lang="en-US" b="1" dirty="0">
                  <a:solidFill>
                    <a:schemeClr val="accent5">
                      <a:lumMod val="50000"/>
                    </a:schemeClr>
                  </a:solidFill>
                  <a:latin typeface="Calibri" panose="020F0502020204030204" pitchFamily="34" charset="0"/>
                  <a:ea typeface="+mj-ea"/>
                  <a:cs typeface="Calibri" panose="020F0502020204030204" pitchFamily="34" charset="0"/>
                </a:rPr>
                <a:t>VAI TRÒ VÀ TRÁCH NHIỆM</a:t>
              </a:r>
            </a:p>
            <a:p>
              <a:pPr marL="342900" indent="-342900">
                <a:lnSpc>
                  <a:spcPct val="90000"/>
                </a:lnSpc>
                <a:spcBef>
                  <a:spcPct val="0"/>
                </a:spcBef>
                <a:buFont typeface="Wingdings" panose="05000000000000000000" pitchFamily="2" charset="2"/>
                <a:buChar char="ü"/>
              </a:pPr>
              <a:r>
                <a:rPr lang="en-US" dirty="0" err="1">
                  <a:solidFill>
                    <a:schemeClr val="accent5">
                      <a:lumMod val="50000"/>
                    </a:schemeClr>
                  </a:solidFill>
                  <a:latin typeface="Calibri" panose="020F0502020204030204" pitchFamily="34" charset="0"/>
                  <a:ea typeface="+mj-ea"/>
                  <a:cs typeface="Calibri" panose="020F0502020204030204" pitchFamily="34" charset="0"/>
                </a:rPr>
                <a:t>Bạn</a:t>
              </a:r>
              <a:r>
                <a:rPr lang="en-US" dirty="0">
                  <a:solidFill>
                    <a:schemeClr val="accent5">
                      <a:lumMod val="50000"/>
                    </a:schemeClr>
                  </a:solidFill>
                  <a:latin typeface="Calibri" panose="020F0502020204030204" pitchFamily="34" charset="0"/>
                  <a:ea typeface="+mj-ea"/>
                  <a:cs typeface="Calibri" panose="020F0502020204030204" pitchFamily="34" charset="0"/>
                </a:rPr>
                <a:t> </a:t>
              </a:r>
            </a:p>
            <a:p>
              <a:pPr marL="342900" indent="-342900">
                <a:lnSpc>
                  <a:spcPct val="90000"/>
                </a:lnSpc>
                <a:spcBef>
                  <a:spcPct val="0"/>
                </a:spcBef>
                <a:buFont typeface="Wingdings" panose="05000000000000000000" pitchFamily="2" charset="2"/>
                <a:buChar char="ü"/>
              </a:pPr>
              <a:r>
                <a:rPr lang="en-US" dirty="0" err="1">
                  <a:solidFill>
                    <a:schemeClr val="accent5">
                      <a:lumMod val="50000"/>
                    </a:schemeClr>
                  </a:solidFill>
                  <a:latin typeface="Calibri" panose="020F0502020204030204" pitchFamily="34" charset="0"/>
                  <a:ea typeface="+mj-ea"/>
                  <a:cs typeface="Calibri" panose="020F0502020204030204" pitchFamily="34" charset="0"/>
                </a:rPr>
                <a:t>Gia</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đình</a:t>
              </a:r>
              <a:r>
                <a:rPr lang="en-US" dirty="0">
                  <a:solidFill>
                    <a:schemeClr val="accent5">
                      <a:lumMod val="50000"/>
                    </a:schemeClr>
                  </a:solidFill>
                  <a:latin typeface="Calibri" panose="020F0502020204030204" pitchFamily="34" charset="0"/>
                  <a:ea typeface="+mj-ea"/>
                  <a:cs typeface="Calibri" panose="020F0502020204030204" pitchFamily="34" charset="0"/>
                </a:rPr>
                <a:t>/</a:t>
              </a:r>
              <a:r>
                <a:rPr lang="en-US" dirty="0" err="1">
                  <a:solidFill>
                    <a:schemeClr val="accent5">
                      <a:lumMod val="50000"/>
                    </a:schemeClr>
                  </a:solidFill>
                  <a:latin typeface="Calibri" panose="020F0502020204030204" pitchFamily="34" charset="0"/>
                  <a:ea typeface="+mj-ea"/>
                  <a:cs typeface="Calibri" panose="020F0502020204030204" pitchFamily="34" charset="0"/>
                </a:rPr>
                <a:t>Nhóm</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Hỗ</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trợ</a:t>
              </a:r>
              <a:endParaRPr lang="en-US" dirty="0">
                <a:solidFill>
                  <a:schemeClr val="accent5">
                    <a:lumMod val="50000"/>
                  </a:schemeClr>
                </a:solidFill>
                <a:latin typeface="Calibri" panose="020F0502020204030204" pitchFamily="34" charset="0"/>
                <a:ea typeface="+mj-ea"/>
                <a:cs typeface="Calibri" panose="020F0502020204030204" pitchFamily="34" charset="0"/>
              </a:endParaRPr>
            </a:p>
            <a:p>
              <a:pPr marL="342900" indent="-342900">
                <a:lnSpc>
                  <a:spcPct val="90000"/>
                </a:lnSpc>
                <a:spcBef>
                  <a:spcPct val="0"/>
                </a:spcBef>
                <a:buFont typeface="Wingdings" panose="05000000000000000000" pitchFamily="2" charset="2"/>
                <a:buChar char="ü"/>
              </a:pPr>
              <a:r>
                <a:rPr lang="en-US" dirty="0" err="1">
                  <a:solidFill>
                    <a:schemeClr val="accent5">
                      <a:lumMod val="50000"/>
                    </a:schemeClr>
                  </a:solidFill>
                  <a:latin typeface="Calibri" panose="020F0502020204030204" pitchFamily="34" charset="0"/>
                  <a:ea typeface="+mj-ea"/>
                  <a:cs typeface="Calibri" panose="020F0502020204030204" pitchFamily="34" charset="0"/>
                </a:rPr>
                <a:t>Điều</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phối</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viên</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Dịch</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vụ</a:t>
              </a:r>
              <a:endParaRPr lang="en-US" dirty="0">
                <a:solidFill>
                  <a:schemeClr val="accent5">
                    <a:lumMod val="50000"/>
                  </a:schemeClr>
                </a:solidFill>
                <a:latin typeface="Calibri" panose="020F0502020204030204" pitchFamily="34" charset="0"/>
                <a:ea typeface="+mj-ea"/>
                <a:cs typeface="Calibri" panose="020F0502020204030204" pitchFamily="34" charset="0"/>
              </a:endParaRPr>
            </a:p>
            <a:p>
              <a:pPr marL="342900" indent="-342900">
                <a:lnSpc>
                  <a:spcPct val="90000"/>
                </a:lnSpc>
                <a:spcBef>
                  <a:spcPct val="0"/>
                </a:spcBef>
                <a:buFont typeface="Wingdings" panose="05000000000000000000" pitchFamily="2" charset="2"/>
                <a:buChar char="ü"/>
              </a:pPr>
              <a:r>
                <a:rPr lang="en-US" dirty="0" err="1">
                  <a:solidFill>
                    <a:schemeClr val="accent5">
                      <a:lumMod val="50000"/>
                    </a:schemeClr>
                  </a:solidFill>
                  <a:latin typeface="Calibri" panose="020F0502020204030204" pitchFamily="34" charset="0"/>
                  <a:ea typeface="+mj-ea"/>
                  <a:cs typeface="Calibri" panose="020F0502020204030204" pitchFamily="34" charset="0"/>
                </a:rPr>
                <a:t>Dịch</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vụ</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Quản</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lý</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Tài</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chính</a:t>
              </a:r>
              <a:endParaRPr lang="en-US" dirty="0">
                <a:solidFill>
                  <a:schemeClr val="accent5">
                    <a:lumMod val="50000"/>
                  </a:schemeClr>
                </a:solidFill>
                <a:latin typeface="Calibri" panose="020F0502020204030204" pitchFamily="34" charset="0"/>
                <a:ea typeface="+mj-ea"/>
                <a:cs typeface="Calibri" panose="020F0502020204030204" pitchFamily="34" charset="0"/>
              </a:endParaRPr>
            </a:p>
            <a:p>
              <a:pPr marL="342900" indent="-342900">
                <a:lnSpc>
                  <a:spcPct val="90000"/>
                </a:lnSpc>
                <a:spcBef>
                  <a:spcPct val="0"/>
                </a:spcBef>
                <a:buFont typeface="Wingdings" panose="05000000000000000000" pitchFamily="2" charset="2"/>
                <a:buChar char="ü"/>
              </a:pPr>
              <a:r>
                <a:rPr lang="en-US" dirty="0" err="1">
                  <a:solidFill>
                    <a:schemeClr val="accent5">
                      <a:lumMod val="50000"/>
                    </a:schemeClr>
                  </a:solidFill>
                  <a:latin typeface="Calibri" panose="020F0502020204030204" pitchFamily="34" charset="0"/>
                  <a:ea typeface="+mj-ea"/>
                  <a:cs typeface="Calibri" panose="020F0502020204030204" pitchFamily="34" charset="0"/>
                </a:rPr>
                <a:t>Nhà</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cung</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cấp</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Dịch</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vụ</a:t>
              </a:r>
              <a:endParaRPr lang="en-US" dirty="0">
                <a:solidFill>
                  <a:schemeClr val="accent5">
                    <a:lumMod val="50000"/>
                  </a:schemeClr>
                </a:solidFill>
                <a:latin typeface="Calibri" panose="020F0502020204030204" pitchFamily="34" charset="0"/>
                <a:ea typeface="+mj-ea"/>
                <a:cs typeface="Calibri" panose="020F0502020204030204" pitchFamily="34" charset="0"/>
              </a:endParaRPr>
            </a:p>
            <a:p>
              <a:pPr marL="342900" indent="-342900">
                <a:lnSpc>
                  <a:spcPct val="90000"/>
                </a:lnSpc>
                <a:spcBef>
                  <a:spcPct val="0"/>
                </a:spcBef>
                <a:buFont typeface="Wingdings" panose="05000000000000000000" pitchFamily="2" charset="2"/>
                <a:buChar char="ü"/>
              </a:pPr>
              <a:r>
                <a:rPr lang="en-US" dirty="0" err="1">
                  <a:solidFill>
                    <a:schemeClr val="accent5">
                      <a:lumMod val="50000"/>
                    </a:schemeClr>
                  </a:solidFill>
                  <a:latin typeface="Calibri" panose="020F0502020204030204" pitchFamily="34" charset="0"/>
                  <a:ea typeface="+mj-ea"/>
                  <a:cs typeface="Calibri" panose="020F0502020204030204" pitchFamily="34" charset="0"/>
                </a:rPr>
                <a:t>Cố</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vấn</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Riêng</a:t>
              </a:r>
              <a:endParaRPr lang="en-US" dirty="0">
                <a:solidFill>
                  <a:schemeClr val="accent5">
                    <a:lumMod val="50000"/>
                  </a:schemeClr>
                </a:solidFill>
                <a:latin typeface="Calibri" panose="020F0502020204030204" pitchFamily="34" charset="0"/>
                <a:ea typeface="+mj-ea"/>
                <a:cs typeface="Calibri" panose="020F0502020204030204" pitchFamily="34" charset="0"/>
              </a:endParaRPr>
            </a:p>
            <a:p>
              <a:pPr marL="342900" indent="-342900">
                <a:lnSpc>
                  <a:spcPct val="90000"/>
                </a:lnSpc>
                <a:spcBef>
                  <a:spcPct val="0"/>
                </a:spcBef>
                <a:buFont typeface="Arial" panose="020B0604020202020204" pitchFamily="34" charset="0"/>
                <a:buChar char="•"/>
              </a:pPr>
              <a:endParaRPr lang="en-US" sz="2000" dirty="0">
                <a:solidFill>
                  <a:schemeClr val="bg1"/>
                </a:solidFill>
                <a:latin typeface="Century Gothic" panose="020B0502020202020204" pitchFamily="34" charset="0"/>
                <a:ea typeface="+mj-ea"/>
                <a:cs typeface="+mj-cs"/>
              </a:endParaRPr>
            </a:p>
          </p:txBody>
        </p:sp>
        <p:sp>
          <p:nvSpPr>
            <p:cNvPr id="13" name="TextBox 12">
              <a:extLst>
                <a:ext uri="{FF2B5EF4-FFF2-40B4-BE49-F238E27FC236}">
                  <a16:creationId xmlns:a16="http://schemas.microsoft.com/office/drawing/2014/main" id="{558A179E-A699-2245-920E-C80A0126BF0E}"/>
                </a:ext>
              </a:extLst>
            </p:cNvPr>
            <p:cNvSpPr txBox="1"/>
            <p:nvPr/>
          </p:nvSpPr>
          <p:spPr>
            <a:xfrm>
              <a:off x="7551338" y="3173079"/>
              <a:ext cx="3109170" cy="1837426"/>
            </a:xfrm>
            <a:prstGeom prst="rect">
              <a:avLst/>
            </a:prstGeom>
            <a:noFill/>
          </p:spPr>
          <p:txBody>
            <a:bodyPr wrap="square" rtlCol="0">
              <a:spAutoFit/>
            </a:bodyPr>
            <a:lstStyle/>
            <a:p>
              <a:r>
                <a:rPr lang="en-US" b="1" dirty="0">
                  <a:solidFill>
                    <a:schemeClr val="accent5">
                      <a:lumMod val="50000"/>
                    </a:schemeClr>
                  </a:solidFill>
                  <a:latin typeface="Calibri" panose="020F0502020204030204" pitchFamily="34" charset="0"/>
                  <a:cs typeface="Calibri" panose="020F0502020204030204" pitchFamily="34" charset="0"/>
                </a:rPr>
                <a:t>5 NGUYÊN TẮC</a:t>
              </a:r>
            </a:p>
            <a:p>
              <a:pPr marL="342900" indent="-342900">
                <a:lnSpc>
                  <a:spcPct val="90000"/>
                </a:lnSpc>
                <a:spcBef>
                  <a:spcPct val="0"/>
                </a:spcBef>
                <a:buFont typeface="Wingdings" panose="05000000000000000000" pitchFamily="2" charset="2"/>
                <a:buChar char="ü"/>
              </a:pPr>
              <a:r>
                <a:rPr lang="en-US" dirty="0" err="1">
                  <a:solidFill>
                    <a:schemeClr val="accent5">
                      <a:lumMod val="50000"/>
                    </a:schemeClr>
                  </a:solidFill>
                  <a:latin typeface="Calibri" panose="020F0502020204030204" pitchFamily="34" charset="0"/>
                  <a:ea typeface="+mj-ea"/>
                  <a:cs typeface="Calibri" panose="020F0502020204030204" pitchFamily="34" charset="0"/>
                </a:rPr>
                <a:t>Tự</a:t>
              </a:r>
              <a:r>
                <a:rPr lang="en-US" dirty="0">
                  <a:solidFill>
                    <a:schemeClr val="accent5">
                      <a:lumMod val="50000"/>
                    </a:schemeClr>
                  </a:solidFill>
                  <a:latin typeface="Calibri" panose="020F0502020204030204" pitchFamily="34" charset="0"/>
                  <a:ea typeface="+mj-ea"/>
                  <a:cs typeface="Calibri" panose="020F0502020204030204" pitchFamily="34" charset="0"/>
                </a:rPr>
                <a:t> do</a:t>
              </a:r>
            </a:p>
            <a:p>
              <a:pPr marL="342900" indent="-342900">
                <a:lnSpc>
                  <a:spcPct val="90000"/>
                </a:lnSpc>
                <a:spcBef>
                  <a:spcPct val="0"/>
                </a:spcBef>
                <a:buFont typeface="Wingdings" panose="05000000000000000000" pitchFamily="2" charset="2"/>
                <a:buChar char="ü"/>
              </a:pPr>
              <a:r>
                <a:rPr lang="en-US" dirty="0" err="1">
                  <a:solidFill>
                    <a:schemeClr val="accent5">
                      <a:lumMod val="50000"/>
                    </a:schemeClr>
                  </a:solidFill>
                  <a:latin typeface="Calibri" panose="020F0502020204030204" pitchFamily="34" charset="0"/>
                  <a:ea typeface="+mj-ea"/>
                  <a:cs typeface="Calibri" panose="020F0502020204030204" pitchFamily="34" charset="0"/>
                </a:rPr>
                <a:t>Thẩm</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quyền</a:t>
              </a:r>
              <a:endParaRPr lang="en-US" dirty="0">
                <a:solidFill>
                  <a:schemeClr val="accent5">
                    <a:lumMod val="50000"/>
                  </a:schemeClr>
                </a:solidFill>
                <a:latin typeface="Calibri" panose="020F0502020204030204" pitchFamily="34" charset="0"/>
                <a:ea typeface="+mj-ea"/>
                <a:cs typeface="Calibri" panose="020F0502020204030204" pitchFamily="34" charset="0"/>
              </a:endParaRPr>
            </a:p>
            <a:p>
              <a:pPr marL="342900" indent="-342900">
                <a:lnSpc>
                  <a:spcPct val="90000"/>
                </a:lnSpc>
                <a:spcBef>
                  <a:spcPct val="0"/>
                </a:spcBef>
                <a:buFont typeface="Wingdings" panose="05000000000000000000" pitchFamily="2" charset="2"/>
                <a:buChar char="ü"/>
              </a:pPr>
              <a:r>
                <a:rPr lang="en-US" dirty="0" err="1">
                  <a:solidFill>
                    <a:schemeClr val="accent5">
                      <a:lumMod val="50000"/>
                    </a:schemeClr>
                  </a:solidFill>
                  <a:latin typeface="Calibri" panose="020F0502020204030204" pitchFamily="34" charset="0"/>
                  <a:ea typeface="+mj-ea"/>
                  <a:cs typeface="Calibri" panose="020F0502020204030204" pitchFamily="34" charset="0"/>
                </a:rPr>
                <a:t>Sự</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hỗ</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trợ</a:t>
              </a:r>
              <a:r>
                <a:rPr lang="en-US" dirty="0">
                  <a:solidFill>
                    <a:schemeClr val="accent5">
                      <a:lumMod val="50000"/>
                    </a:schemeClr>
                  </a:solidFill>
                  <a:latin typeface="Calibri" panose="020F0502020204030204" pitchFamily="34" charset="0"/>
                  <a:ea typeface="+mj-ea"/>
                  <a:cs typeface="Calibri" panose="020F0502020204030204" pitchFamily="34" charset="0"/>
                </a:rPr>
                <a:t> </a:t>
              </a:r>
            </a:p>
            <a:p>
              <a:pPr marL="342900" indent="-342900">
                <a:lnSpc>
                  <a:spcPct val="90000"/>
                </a:lnSpc>
                <a:spcBef>
                  <a:spcPct val="0"/>
                </a:spcBef>
                <a:buFont typeface="Wingdings" panose="05000000000000000000" pitchFamily="2" charset="2"/>
                <a:buChar char="ü"/>
              </a:pPr>
              <a:r>
                <a:rPr lang="en-US" dirty="0" err="1">
                  <a:solidFill>
                    <a:schemeClr val="accent5">
                      <a:lumMod val="50000"/>
                    </a:schemeClr>
                  </a:solidFill>
                  <a:latin typeface="Calibri" panose="020F0502020204030204" pitchFamily="34" charset="0"/>
                  <a:ea typeface="+mj-ea"/>
                  <a:cs typeface="Calibri" panose="020F0502020204030204" pitchFamily="34" charset="0"/>
                </a:rPr>
                <a:t>Trách</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nhiệm</a:t>
              </a:r>
              <a:endParaRPr lang="en-US" dirty="0">
                <a:solidFill>
                  <a:schemeClr val="accent5">
                    <a:lumMod val="50000"/>
                  </a:schemeClr>
                </a:solidFill>
                <a:latin typeface="Calibri" panose="020F0502020204030204" pitchFamily="34" charset="0"/>
                <a:ea typeface="+mj-ea"/>
                <a:cs typeface="Calibri" panose="020F0502020204030204" pitchFamily="34" charset="0"/>
              </a:endParaRPr>
            </a:p>
            <a:p>
              <a:pPr marL="342900" indent="-342900">
                <a:lnSpc>
                  <a:spcPct val="90000"/>
                </a:lnSpc>
                <a:spcBef>
                  <a:spcPct val="0"/>
                </a:spcBef>
                <a:buFont typeface="Wingdings" panose="05000000000000000000" pitchFamily="2" charset="2"/>
                <a:buChar char="ü"/>
              </a:pPr>
              <a:r>
                <a:rPr lang="en-US" dirty="0" err="1">
                  <a:solidFill>
                    <a:schemeClr val="accent5">
                      <a:lumMod val="50000"/>
                    </a:schemeClr>
                  </a:solidFill>
                  <a:latin typeface="Calibri" panose="020F0502020204030204" pitchFamily="34" charset="0"/>
                  <a:ea typeface="+mj-ea"/>
                  <a:cs typeface="Calibri" panose="020F0502020204030204" pitchFamily="34" charset="0"/>
                </a:rPr>
                <a:t>Sự</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thừa</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nhận</a:t>
              </a:r>
              <a:endParaRPr lang="en-US" dirty="0">
                <a:solidFill>
                  <a:schemeClr val="accent5">
                    <a:lumMod val="50000"/>
                  </a:schemeClr>
                </a:solidFill>
                <a:latin typeface="Calibri" panose="020F0502020204030204" pitchFamily="34" charset="0"/>
                <a:ea typeface="+mj-ea"/>
                <a:cs typeface="Calibri" panose="020F0502020204030204" pitchFamily="34" charset="0"/>
              </a:endParaRPr>
            </a:p>
            <a:p>
              <a:pPr algn="l" defTabSz="914400" rtl="0" eaLnBrk="1" latinLnBrk="0" hangingPunct="1">
                <a:lnSpc>
                  <a:spcPct val="90000"/>
                </a:lnSpc>
                <a:spcBef>
                  <a:spcPct val="0"/>
                </a:spcBef>
                <a:buNone/>
              </a:pPr>
              <a:endParaRPr lang="en-US" sz="1600" dirty="0">
                <a:solidFill>
                  <a:schemeClr val="accent5">
                    <a:lumMod val="50000"/>
                  </a:schemeClr>
                </a:solidFill>
                <a:latin typeface="Century Gothic" panose="020B0502020202020204" pitchFamily="34" charset="0"/>
                <a:ea typeface="+mj-ea"/>
                <a:cs typeface="+mj-cs"/>
              </a:endParaRPr>
            </a:p>
          </p:txBody>
        </p:sp>
      </p:grpSp>
    </p:spTree>
    <p:extLst>
      <p:ext uri="{BB962C8B-B14F-4D97-AF65-F5344CB8AC3E}">
        <p14:creationId xmlns:p14="http://schemas.microsoft.com/office/powerpoint/2010/main" val="421636147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3000"/>
            <a:lum/>
          </a:blip>
          <a:srcRect/>
          <a:stretch>
            <a:fillRect t="-9000" b="-9000"/>
          </a:stretch>
        </a:blipFill>
        <a:effectLst/>
      </p:bgPr>
    </p:bg>
    <p:spTree>
      <p:nvGrpSpPr>
        <p:cNvPr id="1" name=""/>
        <p:cNvGrpSpPr/>
        <p:nvPr/>
      </p:nvGrpSpPr>
      <p:grpSpPr>
        <a:xfrm>
          <a:off x="0" y="0"/>
          <a:ext cx="0" cy="0"/>
          <a:chOff x="0" y="0"/>
          <a:chExt cx="0" cy="0"/>
        </a:xfrm>
      </p:grpSpPr>
      <p:sp>
        <p:nvSpPr>
          <p:cNvPr id="16" name="Isosceles Triangle 15"/>
          <p:cNvSpPr/>
          <p:nvPr/>
        </p:nvSpPr>
        <p:spPr>
          <a:xfrm rot="9220213">
            <a:off x="-601180" y="4082030"/>
            <a:ext cx="15108068" cy="6918578"/>
          </a:xfrm>
          <a:prstGeom prst="triangle">
            <a:avLst>
              <a:gd name="adj" fmla="val 22555"/>
            </a:avLst>
          </a:prstGeom>
          <a:solidFill>
            <a:schemeClr val="bg1">
              <a:lumMod val="6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1838737" y="2007261"/>
            <a:ext cx="8945217" cy="4677529"/>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1838737" y="2007261"/>
            <a:ext cx="8945217" cy="590931"/>
          </a:xfrm>
          <a:prstGeom prst="rect">
            <a:avLst/>
          </a:prstGeom>
          <a:noFill/>
        </p:spPr>
        <p:txBody>
          <a:bodyPr wrap="square" rtlCol="0">
            <a:spAutoFit/>
          </a:bodyPr>
          <a:lstStyle/>
          <a:p>
            <a:pPr algn="ctr">
              <a:lnSpc>
                <a:spcPct val="90000"/>
              </a:lnSpc>
              <a:spcBef>
                <a:spcPct val="0"/>
              </a:spcBef>
            </a:pPr>
            <a:r>
              <a:rPr lang="en-US" sz="3600" b="1" dirty="0">
                <a:solidFill>
                  <a:schemeClr val="bg2">
                    <a:lumMod val="10000"/>
                  </a:schemeClr>
                </a:solidFill>
                <a:latin typeface="Century Gothic" panose="020B0502020202020204" pitchFamily="34" charset="0"/>
              </a:rPr>
              <a:t>TỔNG QUAN</a:t>
            </a:r>
          </a:p>
        </p:txBody>
      </p:sp>
      <p:sp>
        <p:nvSpPr>
          <p:cNvPr id="11" name="Text Placeholder 1">
            <a:extLst>
              <a:ext uri="{FF2B5EF4-FFF2-40B4-BE49-F238E27FC236}">
                <a16:creationId xmlns:a16="http://schemas.microsoft.com/office/drawing/2014/main" id="{863255E0-38C4-1F48-93AD-B561EADF32F2}"/>
              </a:ext>
            </a:extLst>
          </p:cNvPr>
          <p:cNvSpPr>
            <a:spLocks noGrp="1"/>
          </p:cNvSpPr>
          <p:nvPr>
            <p:ph type="body" sz="quarter" idx="13"/>
          </p:nvPr>
        </p:nvSpPr>
        <p:spPr>
          <a:xfrm>
            <a:off x="105673" y="100837"/>
            <a:ext cx="6847181" cy="862561"/>
          </a:xfrm>
        </p:spPr>
        <p:txBody>
          <a:bodyPr/>
          <a:lstStyle/>
          <a:p>
            <a:r>
              <a:rPr lang="en-US" sz="2800" dirty="0"/>
              <a:t>BƯỚC TIẾP THEO</a:t>
            </a:r>
          </a:p>
        </p:txBody>
      </p:sp>
      <p:sp>
        <p:nvSpPr>
          <p:cNvPr id="9" name="TextBox 8">
            <a:extLst>
              <a:ext uri="{FF2B5EF4-FFF2-40B4-BE49-F238E27FC236}">
                <a16:creationId xmlns:a16="http://schemas.microsoft.com/office/drawing/2014/main" id="{5D4FFC79-5BEB-3244-A84F-3E90F5C61842}"/>
              </a:ext>
            </a:extLst>
          </p:cNvPr>
          <p:cNvSpPr txBox="1"/>
          <p:nvPr/>
        </p:nvSpPr>
        <p:spPr>
          <a:xfrm>
            <a:off x="105673" y="583690"/>
            <a:ext cx="3210560" cy="466281"/>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kern="1200" dirty="0">
                <a:solidFill>
                  <a:schemeClr val="bg2">
                    <a:lumMod val="10000"/>
                  </a:schemeClr>
                </a:solidFill>
                <a:latin typeface="Century Gothic" panose="020B0502020202020204" pitchFamily="34" charset="0"/>
                <a:ea typeface="+mj-ea"/>
                <a:cs typeface="+mj-cs"/>
              </a:rPr>
              <a:t>TỔNG QUAN</a:t>
            </a:r>
          </a:p>
        </p:txBody>
      </p:sp>
      <p:sp>
        <p:nvSpPr>
          <p:cNvPr id="12" name="Rectangle 11">
            <a:extLst>
              <a:ext uri="{FF2B5EF4-FFF2-40B4-BE49-F238E27FC236}">
                <a16:creationId xmlns:a16="http://schemas.microsoft.com/office/drawing/2014/main" id="{B1579C8F-716D-B34E-A7F6-4CF9A41B7784}"/>
              </a:ext>
            </a:extLst>
          </p:cNvPr>
          <p:cNvSpPr/>
          <p:nvPr/>
        </p:nvSpPr>
        <p:spPr>
          <a:xfrm>
            <a:off x="2092183" y="2871776"/>
            <a:ext cx="8438323" cy="3108543"/>
          </a:xfrm>
          <a:prstGeom prst="rect">
            <a:avLst/>
          </a:prstGeom>
        </p:spPr>
        <p:txBody>
          <a:bodyPr wrap="square">
            <a:spAutoFit/>
          </a:bodyPr>
          <a:lstStyle/>
          <a:p>
            <a:pPr marL="457200" indent="-457200">
              <a:buFont typeface="Wingdings" panose="05000000000000000000" pitchFamily="2" charset="2"/>
              <a:buChar char="ü"/>
            </a:pPr>
            <a:r>
              <a:rPr lang="en-US" sz="2800" dirty="0"/>
              <a:t>CÁC KẾ HOẠCH CỦA TRUNG TÂM VÙNG</a:t>
            </a:r>
          </a:p>
          <a:p>
            <a:endParaRPr lang="en-US" sz="2800" dirty="0"/>
          </a:p>
          <a:p>
            <a:pPr marL="457200" indent="-457200">
              <a:buFont typeface="Wingdings" panose="05000000000000000000" pitchFamily="2" charset="2"/>
              <a:buChar char="ü"/>
            </a:pPr>
            <a:r>
              <a:rPr lang="en-US" sz="2800" dirty="0"/>
              <a:t>UỶ BAN CỐ VẤN ĐỊA PHƯƠNG</a:t>
            </a:r>
          </a:p>
          <a:p>
            <a:endParaRPr lang="en-US" sz="2800" dirty="0"/>
          </a:p>
          <a:p>
            <a:pPr marL="457200" indent="-457200">
              <a:buFont typeface="Wingdings" panose="05000000000000000000" pitchFamily="2" charset="2"/>
              <a:buChar char="ü"/>
            </a:pPr>
            <a:r>
              <a:rPr lang="en-US" sz="2800" dirty="0"/>
              <a:t>NGUỒN LỰC VỀ QUYỀN TỰ QUYẾT</a:t>
            </a:r>
          </a:p>
          <a:p>
            <a:endParaRPr lang="en-US" sz="2800" dirty="0"/>
          </a:p>
          <a:p>
            <a:pPr marL="457200" indent="-457200">
              <a:buFont typeface="Wingdings" panose="05000000000000000000" pitchFamily="2" charset="2"/>
              <a:buChar char="ü"/>
            </a:pPr>
            <a:r>
              <a:rPr lang="en-US" sz="2800" dirty="0"/>
              <a:t>NGUỒN LỰC CỘNG ĐỒNG VỀ QUYỀN TỰ QUYẾT</a:t>
            </a:r>
          </a:p>
        </p:txBody>
      </p:sp>
    </p:spTree>
    <p:extLst>
      <p:ext uri="{BB962C8B-B14F-4D97-AF65-F5344CB8AC3E}">
        <p14:creationId xmlns:p14="http://schemas.microsoft.com/office/powerpoint/2010/main" val="287951186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CE84DDCA-6187-9B4E-86CA-83D6E2AD5787}"/>
              </a:ext>
            </a:extLst>
          </p:cNvPr>
          <p:cNvSpPr>
            <a:spLocks noGrp="1"/>
          </p:cNvSpPr>
          <p:nvPr>
            <p:ph type="body" sz="quarter" idx="13"/>
          </p:nvPr>
        </p:nvSpPr>
        <p:spPr>
          <a:xfrm>
            <a:off x="110210" y="44173"/>
            <a:ext cx="6847181" cy="784146"/>
          </a:xfrm>
        </p:spPr>
        <p:txBody>
          <a:bodyPr/>
          <a:lstStyle/>
          <a:p>
            <a:r>
              <a:rPr lang="en-US" sz="2800" dirty="0">
                <a:latin typeface="Calibri" panose="020F0502020204030204" pitchFamily="34" charset="0"/>
                <a:cs typeface="Calibri" panose="020F0502020204030204" pitchFamily="34" charset="0"/>
              </a:rPr>
              <a:t>BƯỚC TIẾP THEO</a:t>
            </a:r>
          </a:p>
        </p:txBody>
      </p:sp>
      <p:sp>
        <p:nvSpPr>
          <p:cNvPr id="5" name="TextBox 4">
            <a:extLst>
              <a:ext uri="{FF2B5EF4-FFF2-40B4-BE49-F238E27FC236}">
                <a16:creationId xmlns:a16="http://schemas.microsoft.com/office/drawing/2014/main" id="{5D4FFC79-5BEB-3244-A84F-3E90F5C61842}"/>
              </a:ext>
            </a:extLst>
          </p:cNvPr>
          <p:cNvSpPr txBox="1"/>
          <p:nvPr/>
        </p:nvSpPr>
        <p:spPr>
          <a:xfrm>
            <a:off x="110210" y="595179"/>
            <a:ext cx="6061990" cy="466281"/>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kern="1200" dirty="0">
                <a:solidFill>
                  <a:schemeClr val="bg2">
                    <a:lumMod val="10000"/>
                  </a:schemeClr>
                </a:solidFill>
                <a:latin typeface="Calibri" panose="020F0502020204030204" pitchFamily="34" charset="0"/>
                <a:ea typeface="+mj-ea"/>
                <a:cs typeface="Calibri" panose="020F0502020204030204" pitchFamily="34" charset="0"/>
              </a:rPr>
              <a:t>KẾ HOẠCH CỦA TRUNG TÂM VÙ</a:t>
            </a:r>
            <a:r>
              <a:rPr lang="en-US" sz="2700" b="1" kern="1200" dirty="0">
                <a:solidFill>
                  <a:schemeClr val="bg2">
                    <a:lumMod val="10000"/>
                  </a:schemeClr>
                </a:solidFill>
                <a:latin typeface="Century Gothic" panose="020B0502020202020204" pitchFamily="34" charset="0"/>
                <a:ea typeface="+mj-ea"/>
                <a:cs typeface="+mj-cs"/>
              </a:rPr>
              <a:t>NG</a:t>
            </a:r>
          </a:p>
        </p:txBody>
      </p:sp>
      <p:sp>
        <p:nvSpPr>
          <p:cNvPr id="3" name="Rectangle 2">
            <a:extLst>
              <a:ext uri="{FF2B5EF4-FFF2-40B4-BE49-F238E27FC236}">
                <a16:creationId xmlns:a16="http://schemas.microsoft.com/office/drawing/2014/main" id="{C0F880C3-6EAC-4A47-B470-9DBC129BDBDE}"/>
              </a:ext>
            </a:extLst>
          </p:cNvPr>
          <p:cNvSpPr/>
          <p:nvPr/>
        </p:nvSpPr>
        <p:spPr>
          <a:xfrm>
            <a:off x="794040" y="2178549"/>
            <a:ext cx="10559877" cy="1446550"/>
          </a:xfrm>
          <a:prstGeom prst="rect">
            <a:avLst/>
          </a:prstGeom>
        </p:spPr>
        <p:txBody>
          <a:bodyPr wrap="none">
            <a:spAutoFit/>
          </a:bodyPr>
          <a:lstStyle/>
          <a:p>
            <a:pPr algn="ctr"/>
            <a:r>
              <a:rPr lang="en-US" sz="4400" dirty="0">
                <a:latin typeface="Calibri" panose="020F0502020204030204" pitchFamily="34" charset="0"/>
                <a:cs typeface="Calibri" panose="020F0502020204030204" pitchFamily="34" charset="0"/>
              </a:rPr>
              <a:t>DÀNH CHO: </a:t>
            </a:r>
          </a:p>
          <a:p>
            <a:pPr algn="ctr"/>
            <a:r>
              <a:rPr lang="en-US" sz="4400" dirty="0" err="1">
                <a:latin typeface="Calibri" panose="020F0502020204030204" pitchFamily="34" charset="0"/>
                <a:cs typeface="Calibri" panose="020F0502020204030204" pitchFamily="34" charset="0"/>
              </a:rPr>
              <a:t>Các</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kế</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hoạch</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cho</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từng</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trung</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tâm</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vùng</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cụ</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thể</a:t>
            </a:r>
            <a:endParaRPr lang="en-US" sz="4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6314639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CE84DDCA-6187-9B4E-86CA-83D6E2AD5787}"/>
              </a:ext>
            </a:extLst>
          </p:cNvPr>
          <p:cNvSpPr>
            <a:spLocks noGrp="1"/>
          </p:cNvSpPr>
          <p:nvPr>
            <p:ph type="body" sz="quarter" idx="13"/>
          </p:nvPr>
        </p:nvSpPr>
        <p:spPr>
          <a:xfrm>
            <a:off x="110210" y="44174"/>
            <a:ext cx="6847181" cy="784146"/>
          </a:xfrm>
        </p:spPr>
        <p:txBody>
          <a:bodyPr/>
          <a:lstStyle/>
          <a:p>
            <a:r>
              <a:rPr lang="en-US" sz="2800" dirty="0">
                <a:latin typeface="Calibri" panose="020F0502020204030204" pitchFamily="34" charset="0"/>
                <a:cs typeface="Calibri" panose="020F0502020204030204" pitchFamily="34" charset="0"/>
              </a:rPr>
              <a:t>BƯỚC TIẾP THEO</a:t>
            </a:r>
          </a:p>
        </p:txBody>
      </p:sp>
      <p:sp>
        <p:nvSpPr>
          <p:cNvPr id="5" name="TextBox 4">
            <a:extLst>
              <a:ext uri="{FF2B5EF4-FFF2-40B4-BE49-F238E27FC236}">
                <a16:creationId xmlns:a16="http://schemas.microsoft.com/office/drawing/2014/main" id="{5D4FFC79-5BEB-3244-A84F-3E90F5C61842}"/>
              </a:ext>
            </a:extLst>
          </p:cNvPr>
          <p:cNvSpPr txBox="1"/>
          <p:nvPr/>
        </p:nvSpPr>
        <p:spPr>
          <a:xfrm>
            <a:off x="110210" y="595179"/>
            <a:ext cx="6496330" cy="466281"/>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kern="1200" dirty="0">
                <a:solidFill>
                  <a:schemeClr val="bg2">
                    <a:lumMod val="10000"/>
                  </a:schemeClr>
                </a:solidFill>
                <a:latin typeface="Calibri" panose="020F0502020204030204" pitchFamily="34" charset="0"/>
                <a:ea typeface="+mj-ea"/>
                <a:cs typeface="Calibri" panose="020F0502020204030204" pitchFamily="34" charset="0"/>
              </a:rPr>
              <a:t>NHÓM CỐ VẤN ĐỊA PHƯƠNG CỦA SDP</a:t>
            </a:r>
          </a:p>
        </p:txBody>
      </p:sp>
      <p:sp>
        <p:nvSpPr>
          <p:cNvPr id="6" name="Content Placeholder 2">
            <a:extLst>
              <a:ext uri="{FF2B5EF4-FFF2-40B4-BE49-F238E27FC236}">
                <a16:creationId xmlns:a16="http://schemas.microsoft.com/office/drawing/2014/main" id="{99F5C76E-F8C3-2C43-9C9D-5EE7BA85C0A4}"/>
              </a:ext>
            </a:extLst>
          </p:cNvPr>
          <p:cNvSpPr txBox="1">
            <a:spLocks/>
          </p:cNvSpPr>
          <p:nvPr/>
        </p:nvSpPr>
        <p:spPr>
          <a:xfrm>
            <a:off x="638629" y="5065224"/>
            <a:ext cx="10900227" cy="1449450"/>
          </a:xfrm>
          <a:prstGeom prst="rect">
            <a:avLst/>
          </a:prstGeom>
          <a:ln w="38100">
            <a:solidFill>
              <a:schemeClr val="bg2">
                <a:lumMod val="75000"/>
              </a:schemeClr>
            </a:solidFill>
          </a:ln>
        </p:spPr>
        <p:txBody>
          <a:bodyPr anchor="t">
            <a:normAutofit fontScale="4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7600" dirty="0" err="1">
                <a:latin typeface="Calibri" panose="020F0502020204030204" pitchFamily="34" charset="0"/>
                <a:cs typeface="Calibri" panose="020F0502020204030204" pitchFamily="34" charset="0"/>
              </a:rPr>
              <a:t>Buổi</a:t>
            </a:r>
            <a:r>
              <a:rPr lang="en-US" sz="7600" dirty="0">
                <a:latin typeface="Calibri" panose="020F0502020204030204" pitchFamily="34" charset="0"/>
                <a:cs typeface="Calibri" panose="020F0502020204030204" pitchFamily="34" charset="0"/>
              </a:rPr>
              <a:t> </a:t>
            </a:r>
            <a:r>
              <a:rPr lang="en-US" sz="7600" dirty="0" err="1">
                <a:latin typeface="Calibri" panose="020F0502020204030204" pitchFamily="34" charset="0"/>
                <a:cs typeface="Calibri" panose="020F0502020204030204" pitchFamily="34" charset="0"/>
              </a:rPr>
              <a:t>gặp</a:t>
            </a:r>
            <a:r>
              <a:rPr lang="en-US" sz="7600" dirty="0">
                <a:latin typeface="Calibri" panose="020F0502020204030204" pitchFamily="34" charset="0"/>
                <a:cs typeface="Calibri" panose="020F0502020204030204" pitchFamily="34" charset="0"/>
              </a:rPr>
              <a:t> </a:t>
            </a:r>
            <a:r>
              <a:rPr lang="en-US" sz="7600" dirty="0" err="1">
                <a:latin typeface="Calibri" panose="020F0502020204030204" pitchFamily="34" charset="0"/>
                <a:cs typeface="Calibri" panose="020F0502020204030204" pitchFamily="34" charset="0"/>
              </a:rPr>
              <a:t>gỡ</a:t>
            </a:r>
            <a:r>
              <a:rPr lang="en-US" sz="7600" dirty="0">
                <a:latin typeface="Calibri" panose="020F0502020204030204" pitchFamily="34" charset="0"/>
                <a:cs typeface="Calibri" panose="020F0502020204030204" pitchFamily="34" charset="0"/>
              </a:rPr>
              <a:t> </a:t>
            </a:r>
            <a:r>
              <a:rPr lang="en-US" sz="7600" dirty="0" err="1">
                <a:latin typeface="Calibri" panose="020F0502020204030204" pitchFamily="34" charset="0"/>
                <a:cs typeface="Calibri" panose="020F0502020204030204" pitchFamily="34" charset="0"/>
              </a:rPr>
              <a:t>Uỷ</a:t>
            </a:r>
            <a:r>
              <a:rPr lang="en-US" sz="7600" dirty="0">
                <a:latin typeface="Calibri" panose="020F0502020204030204" pitchFamily="34" charset="0"/>
                <a:cs typeface="Calibri" panose="020F0502020204030204" pitchFamily="34" charset="0"/>
              </a:rPr>
              <a:t> ban </a:t>
            </a:r>
            <a:r>
              <a:rPr lang="en-US" sz="7600" dirty="0" err="1">
                <a:latin typeface="Calibri" panose="020F0502020204030204" pitchFamily="34" charset="0"/>
                <a:cs typeface="Calibri" panose="020F0502020204030204" pitchFamily="34" charset="0"/>
              </a:rPr>
              <a:t>Cố</a:t>
            </a:r>
            <a:r>
              <a:rPr lang="en-US" sz="7600" dirty="0">
                <a:latin typeface="Calibri" panose="020F0502020204030204" pitchFamily="34" charset="0"/>
                <a:cs typeface="Calibri" panose="020F0502020204030204" pitchFamily="34" charset="0"/>
              </a:rPr>
              <a:t> </a:t>
            </a:r>
            <a:r>
              <a:rPr lang="en-US" sz="7600" dirty="0" err="1">
                <a:latin typeface="Calibri" panose="020F0502020204030204" pitchFamily="34" charset="0"/>
                <a:cs typeface="Calibri" panose="020F0502020204030204" pitchFamily="34" charset="0"/>
              </a:rPr>
              <a:t>vấn</a:t>
            </a:r>
            <a:r>
              <a:rPr lang="en-US" sz="7600" dirty="0">
                <a:latin typeface="Calibri" panose="020F0502020204030204" pitchFamily="34" charset="0"/>
                <a:cs typeface="Calibri" panose="020F0502020204030204" pitchFamily="34" charset="0"/>
              </a:rPr>
              <a:t> </a:t>
            </a:r>
            <a:r>
              <a:rPr lang="en-US" sz="7600" dirty="0" err="1">
                <a:latin typeface="Calibri" panose="020F0502020204030204" pitchFamily="34" charset="0"/>
                <a:cs typeface="Calibri" panose="020F0502020204030204" pitchFamily="34" charset="0"/>
              </a:rPr>
              <a:t>Địa</a:t>
            </a:r>
            <a:r>
              <a:rPr lang="en-US" sz="7600" dirty="0">
                <a:latin typeface="Calibri" panose="020F0502020204030204" pitchFamily="34" charset="0"/>
                <a:cs typeface="Calibri" panose="020F0502020204030204" pitchFamily="34" charset="0"/>
              </a:rPr>
              <a:t> </a:t>
            </a:r>
            <a:r>
              <a:rPr lang="en-US" sz="7600" dirty="0" err="1">
                <a:latin typeface="Calibri" panose="020F0502020204030204" pitchFamily="34" charset="0"/>
                <a:cs typeface="Calibri" panose="020F0502020204030204" pitchFamily="34" charset="0"/>
              </a:rPr>
              <a:t>phương</a:t>
            </a:r>
            <a:r>
              <a:rPr lang="en-US" sz="7600" dirty="0">
                <a:latin typeface="Calibri" panose="020F0502020204030204" pitchFamily="34" charset="0"/>
                <a:cs typeface="Calibri" panose="020F0502020204030204" pitchFamily="34" charset="0"/>
              </a:rPr>
              <a:t> SDP </a:t>
            </a:r>
            <a:r>
              <a:rPr lang="en-US" sz="7600" dirty="0" err="1">
                <a:latin typeface="Calibri" panose="020F0502020204030204" pitchFamily="34" charset="0"/>
                <a:cs typeface="Calibri" panose="020F0502020204030204" pitchFamily="34" charset="0"/>
              </a:rPr>
              <a:t>của</a:t>
            </a:r>
            <a:r>
              <a:rPr lang="en-US" sz="7600" dirty="0">
                <a:latin typeface="Calibri" panose="020F0502020204030204" pitchFamily="34" charset="0"/>
                <a:cs typeface="Calibri" panose="020F0502020204030204" pitchFamily="34" charset="0"/>
              </a:rPr>
              <a:t> </a:t>
            </a:r>
            <a:r>
              <a:rPr lang="en-US" sz="7600" dirty="0" err="1">
                <a:latin typeface="Calibri" panose="020F0502020204030204" pitchFamily="34" charset="0"/>
                <a:cs typeface="Calibri" panose="020F0502020204030204" pitchFamily="34" charset="0"/>
              </a:rPr>
              <a:t>chúng</a:t>
            </a:r>
            <a:r>
              <a:rPr lang="en-US" sz="7600" dirty="0">
                <a:latin typeface="Calibri" panose="020F0502020204030204" pitchFamily="34" charset="0"/>
                <a:cs typeface="Calibri" panose="020F0502020204030204" pitchFamily="34" charset="0"/>
              </a:rPr>
              <a:t> ta </a:t>
            </a:r>
            <a:r>
              <a:rPr lang="en-US" sz="7600" dirty="0" err="1">
                <a:latin typeface="Calibri" panose="020F0502020204030204" pitchFamily="34" charset="0"/>
                <a:cs typeface="Calibri" panose="020F0502020204030204" pitchFamily="34" charset="0"/>
              </a:rPr>
              <a:t>diễn</a:t>
            </a:r>
            <a:r>
              <a:rPr lang="en-US" sz="7600" dirty="0">
                <a:latin typeface="Calibri" panose="020F0502020204030204" pitchFamily="34" charset="0"/>
                <a:cs typeface="Calibri" panose="020F0502020204030204" pitchFamily="34" charset="0"/>
              </a:rPr>
              <a:t> </a:t>
            </a:r>
            <a:r>
              <a:rPr lang="en-US" sz="7600" dirty="0" err="1">
                <a:latin typeface="Calibri" panose="020F0502020204030204" pitchFamily="34" charset="0"/>
                <a:cs typeface="Calibri" panose="020F0502020204030204" pitchFamily="34" charset="0"/>
              </a:rPr>
              <a:t>ra</a:t>
            </a:r>
            <a:r>
              <a:rPr lang="en-US" sz="7600" dirty="0">
                <a:latin typeface="Calibri" panose="020F0502020204030204" pitchFamily="34" charset="0"/>
                <a:cs typeface="Calibri" panose="020F0502020204030204" pitchFamily="34" charset="0"/>
              </a:rPr>
              <a:t>:</a:t>
            </a:r>
          </a:p>
          <a:p>
            <a:pPr marL="0" indent="0">
              <a:buFont typeface="Arial" panose="020B0604020202020204" pitchFamily="34" charset="0"/>
              <a:buNone/>
            </a:pPr>
            <a:r>
              <a:rPr lang="en-US" sz="7600" dirty="0">
                <a:latin typeface="Calibri" panose="020F0502020204030204" pitchFamily="34" charset="0"/>
                <a:cs typeface="Calibri" panose="020F0502020204030204" pitchFamily="34" charset="0"/>
              </a:rPr>
              <a:t>	NGÀY:</a:t>
            </a:r>
          </a:p>
          <a:p>
            <a:pPr marL="0" indent="0">
              <a:buFont typeface="Arial" panose="020B0604020202020204" pitchFamily="34" charset="0"/>
              <a:buNone/>
            </a:pPr>
            <a:r>
              <a:rPr lang="en-US" sz="7600" dirty="0">
                <a:latin typeface="Calibri" panose="020F0502020204030204" pitchFamily="34" charset="0"/>
                <a:cs typeface="Calibri" panose="020F0502020204030204" pitchFamily="34" charset="0"/>
              </a:rPr>
              <a:t>	ĐỊA ĐIỂM:</a:t>
            </a:r>
          </a:p>
          <a:p>
            <a:pPr marL="0" indent="0">
              <a:buFont typeface="Arial" panose="020B0604020202020204" pitchFamily="34" charset="0"/>
              <a:buNone/>
            </a:pPr>
            <a:endParaRPr lang="en-US" sz="4300" dirty="0">
              <a:latin typeface="Century Gothic" panose="020B0502020202020204" pitchFamily="34" charset="0"/>
            </a:endParaRPr>
          </a:p>
          <a:p>
            <a:pPr algn="ctr">
              <a:buFont typeface="Arial" panose="020B0604020202020204" pitchFamily="34" charset="0"/>
              <a:buNone/>
            </a:pPr>
            <a:endParaRPr lang="en-US" b="1" dirty="0"/>
          </a:p>
          <a:p>
            <a:endParaRPr lang="en-US" dirty="0"/>
          </a:p>
          <a:p>
            <a:endParaRPr lang="en-US" dirty="0"/>
          </a:p>
        </p:txBody>
      </p:sp>
      <p:sp>
        <p:nvSpPr>
          <p:cNvPr id="10" name="TextBox 9"/>
          <p:cNvSpPr txBox="1"/>
          <p:nvPr/>
        </p:nvSpPr>
        <p:spPr>
          <a:xfrm>
            <a:off x="2573350" y="1232735"/>
            <a:ext cx="7248500" cy="523220"/>
          </a:xfrm>
          <a:prstGeom prst="rect">
            <a:avLst/>
          </a:prstGeom>
          <a:noFill/>
        </p:spPr>
        <p:txBody>
          <a:bodyPr wrap="square" rtlCol="0">
            <a:spAutoFit/>
          </a:bodyPr>
          <a:lstStyle/>
          <a:p>
            <a:pPr algn="ctr"/>
            <a:r>
              <a:rPr lang="en-US" sz="2800" dirty="0" err="1">
                <a:latin typeface="Calibri" panose="020F0502020204030204" pitchFamily="34" charset="0"/>
                <a:cs typeface="Calibri" panose="020F0502020204030204" pitchFamily="34" charset="0"/>
              </a:rPr>
              <a:t>Kết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nối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với</a:t>
            </a:r>
            <a:r>
              <a:rPr lang="en-US" sz="2800" dirty="0">
                <a:latin typeface="Calibri" panose="020F0502020204030204" pitchFamily="34" charset="0"/>
                <a:cs typeface="Calibri" panose="020F0502020204030204" pitchFamily="34" charset="0"/>
              </a:rPr>
              <a:t> </a:t>
            </a:r>
            <a:r>
              <a:rPr lang="en-US" sz="2800" i="1" dirty="0" err="1">
                <a:solidFill>
                  <a:srgbClr val="FF0000"/>
                </a:solidFill>
                <a:latin typeface="Calibri" panose="020F0502020204030204" pitchFamily="34" charset="0"/>
                <a:cs typeface="Calibri" panose="020F0502020204030204" pitchFamily="34" charset="0"/>
              </a:rPr>
              <a:t>sự</a:t>
            </a:r>
            <a:r>
              <a:rPr lang="en-US" sz="2800" i="1" dirty="0">
                <a:solidFill>
                  <a:srgbClr val="FF0000"/>
                </a:solidFill>
                <a:latin typeface="Calibri" panose="020F0502020204030204" pitchFamily="34" charset="0"/>
                <a:cs typeface="Calibri" panose="020F0502020204030204" pitchFamily="34" charset="0"/>
              </a:rPr>
              <a:t> </a:t>
            </a:r>
            <a:r>
              <a:rPr lang="en-US" sz="2800" i="1" dirty="0" err="1">
                <a:solidFill>
                  <a:srgbClr val="FF0000"/>
                </a:solidFill>
                <a:latin typeface="Calibri" panose="020F0502020204030204" pitchFamily="34" charset="0"/>
                <a:cs typeface="Calibri" panose="020F0502020204030204" pitchFamily="34" charset="0"/>
              </a:rPr>
              <a:t>hỗ</a:t>
            </a:r>
            <a:r>
              <a:rPr lang="en-US" sz="2800" i="1" dirty="0">
                <a:solidFill>
                  <a:srgbClr val="FF0000"/>
                </a:solidFill>
                <a:latin typeface="Calibri" panose="020F0502020204030204" pitchFamily="34" charset="0"/>
                <a:cs typeface="Calibri" panose="020F0502020204030204" pitchFamily="34" charset="0"/>
              </a:rPr>
              <a:t> </a:t>
            </a:r>
            <a:r>
              <a:rPr lang="en-US" sz="2800" i="1" dirty="0" err="1">
                <a:solidFill>
                  <a:srgbClr val="FF0000"/>
                </a:solidFill>
                <a:latin typeface="Calibri" panose="020F0502020204030204" pitchFamily="34" charset="0"/>
                <a:cs typeface="Calibri" panose="020F0502020204030204" pitchFamily="34" charset="0"/>
              </a:rPr>
              <a:t>trợ</a:t>
            </a:r>
            <a:r>
              <a:rPr lang="en-US" sz="2800" i="1" dirty="0">
                <a:solidFill>
                  <a:srgbClr val="FF0000"/>
                </a:solidFill>
                <a:latin typeface="Calibri" panose="020F0502020204030204" pitchFamily="34" charset="0"/>
                <a:cs typeface="Calibri" panose="020F0502020204030204" pitchFamily="34" charset="0"/>
              </a:rPr>
              <a:t> </a:t>
            </a:r>
            <a:r>
              <a:rPr lang="en-US" sz="2800" i="1" dirty="0" err="1">
                <a:latin typeface="Calibri" panose="020F0502020204030204" pitchFamily="34" charset="0"/>
                <a:cs typeface="Calibri" panose="020F0502020204030204" pitchFamily="34" charset="0"/>
              </a:rPr>
              <a:t>địa</a:t>
            </a:r>
            <a:r>
              <a:rPr lang="en-US" sz="2800" i="1" dirty="0">
                <a:latin typeface="Calibri" panose="020F0502020204030204" pitchFamily="34" charset="0"/>
                <a:cs typeface="Calibri" panose="020F0502020204030204" pitchFamily="34" charset="0"/>
              </a:rPr>
              <a:t> </a:t>
            </a:r>
            <a:r>
              <a:rPr lang="en-US" sz="2800" i="1" dirty="0" err="1">
                <a:latin typeface="Calibri" panose="020F0502020204030204" pitchFamily="34" charset="0"/>
                <a:cs typeface="Calibri" panose="020F0502020204030204" pitchFamily="34" charset="0"/>
              </a:rPr>
              <a:t>phương</a:t>
            </a:r>
            <a:r>
              <a:rPr lang="en-US" sz="2800" dirty="0">
                <a:latin typeface="Calibri" panose="020F0502020204030204" pitchFamily="34" charset="0"/>
                <a:cs typeface="Calibri" panose="020F0502020204030204" pitchFamily="34" charset="0"/>
              </a:rPr>
              <a:t>!</a:t>
            </a:r>
          </a:p>
        </p:txBody>
      </p:sp>
      <p:pic>
        <p:nvPicPr>
          <p:cNvPr id="2" name="Picture 1" descr="CLE Help and Training | UCSF Library Tech Common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1799" y="1866287"/>
            <a:ext cx="1136123" cy="103211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8" descr="File:Circle-icons-magnifyingglass.svg - Wikipedia"/>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34705" y="1850985"/>
            <a:ext cx="1142229" cy="106263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17" name="Group 16"/>
          <p:cNvGrpSpPr/>
          <p:nvPr/>
        </p:nvGrpSpPr>
        <p:grpSpPr>
          <a:xfrm>
            <a:off x="9888124" y="1855790"/>
            <a:ext cx="1223291" cy="1062632"/>
            <a:chOff x="2857500" y="2400221"/>
            <a:chExt cx="3340100" cy="3667371"/>
          </a:xfrm>
        </p:grpSpPr>
        <p:sp>
          <p:nvSpPr>
            <p:cNvPr id="16" name="Oval 15"/>
            <p:cNvSpPr/>
            <p:nvPr/>
          </p:nvSpPr>
          <p:spPr>
            <a:xfrm>
              <a:off x="2857500" y="2400221"/>
              <a:ext cx="3340100" cy="3667371"/>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Business Growth Chart PNG Transparent Images | PNG All"/>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22735" y="3144917"/>
              <a:ext cx="2692550" cy="2504915"/>
            </a:xfrm>
            <a:prstGeom prst="rect">
              <a:avLst/>
            </a:prstGeom>
            <a:ln>
              <a:noFill/>
            </a:ln>
            <a:effectLst>
              <a:outerShdw blurRad="292100" dist="139700" dir="2700000" algn="tl" rotWithShape="0">
                <a:srgbClr val="333333">
                  <a:alpha val="65000"/>
                </a:srgbClr>
              </a:outerShdw>
            </a:effectLst>
          </p:spPr>
        </p:pic>
        <p:pic>
          <p:nvPicPr>
            <p:cNvPr id="3" name="Picture 2" descr="Migrating PS 2010 to PS 2013 Walkthrough | epmsource"/>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63724" y="2764864"/>
              <a:ext cx="2109273" cy="2016686"/>
            </a:xfrm>
            <a:prstGeom prst="rect">
              <a:avLst/>
            </a:prstGeom>
            <a:ln>
              <a:noFill/>
            </a:ln>
            <a:effectLst>
              <a:outerShdw blurRad="292100" dist="139700" dir="2700000" algn="tl" rotWithShape="0">
                <a:srgbClr val="333333">
                  <a:alpha val="65000"/>
                </a:srgbClr>
              </a:outerShdw>
            </a:effectLst>
          </p:spPr>
        </p:pic>
      </p:grpSp>
      <p:sp>
        <p:nvSpPr>
          <p:cNvPr id="18" name="TextBox 17"/>
          <p:cNvSpPr txBox="1"/>
          <p:nvPr/>
        </p:nvSpPr>
        <p:spPr>
          <a:xfrm>
            <a:off x="9145855" y="3026029"/>
            <a:ext cx="2931958" cy="646331"/>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2000" dirty="0" err="1">
                <a:solidFill>
                  <a:schemeClr val="accent5">
                    <a:lumMod val="50000"/>
                  </a:schemeClr>
                </a:solidFill>
                <a:latin typeface="Calibri" panose="020F0502020204030204" pitchFamily="34" charset="0"/>
                <a:ea typeface="+mj-ea"/>
                <a:cs typeface="Calibri" panose="020F0502020204030204" pitchFamily="34" charset="0"/>
              </a:rPr>
              <a:t>Đề</a:t>
            </a:r>
            <a:r>
              <a:rPr lang="en-US" sz="2000" dirty="0">
                <a:solidFill>
                  <a:schemeClr val="accent5">
                    <a:lumMod val="50000"/>
                  </a:schemeClr>
                </a:solidFill>
                <a:latin typeface="Calibri" panose="020F0502020204030204" pitchFamily="34" charset="0"/>
                <a:ea typeface="+mj-ea"/>
                <a:cs typeface="Calibri" panose="020F0502020204030204" pitchFamily="34" charset="0"/>
              </a:rPr>
              <a:t> </a:t>
            </a:r>
            <a:r>
              <a:rPr lang="en-US" sz="2000" dirty="0" err="1">
                <a:solidFill>
                  <a:schemeClr val="accent5">
                    <a:lumMod val="50000"/>
                  </a:schemeClr>
                </a:solidFill>
                <a:latin typeface="Calibri" panose="020F0502020204030204" pitchFamily="34" charset="0"/>
                <a:ea typeface="+mj-ea"/>
                <a:cs typeface="Calibri" panose="020F0502020204030204" pitchFamily="34" charset="0"/>
              </a:rPr>
              <a:t>xuất</a:t>
            </a:r>
            <a:r>
              <a:rPr lang="en-US" sz="2000" dirty="0">
                <a:solidFill>
                  <a:schemeClr val="accent5">
                    <a:lumMod val="50000"/>
                  </a:schemeClr>
                </a:solidFill>
                <a:latin typeface="Calibri" panose="020F0502020204030204" pitchFamily="34" charset="0"/>
                <a:ea typeface="+mj-ea"/>
                <a:cs typeface="Calibri" panose="020F0502020204030204" pitchFamily="34" charset="0"/>
              </a:rPr>
              <a:t> </a:t>
            </a:r>
            <a:r>
              <a:rPr lang="en-US" sz="2000" dirty="0" err="1">
                <a:solidFill>
                  <a:schemeClr val="accent5">
                    <a:lumMod val="50000"/>
                  </a:schemeClr>
                </a:solidFill>
                <a:latin typeface="Calibri" panose="020F0502020204030204" pitchFamily="34" charset="0"/>
                <a:ea typeface="+mj-ea"/>
                <a:cs typeface="Calibri" panose="020F0502020204030204" pitchFamily="34" charset="0"/>
              </a:rPr>
              <a:t>để</a:t>
            </a:r>
            <a:r>
              <a:rPr lang="en-US" sz="2000" dirty="0">
                <a:solidFill>
                  <a:schemeClr val="accent5">
                    <a:lumMod val="50000"/>
                  </a:schemeClr>
                </a:solidFill>
                <a:latin typeface="Calibri" panose="020F0502020204030204" pitchFamily="34" charset="0"/>
                <a:ea typeface="+mj-ea"/>
                <a:cs typeface="Calibri" panose="020F0502020204030204" pitchFamily="34" charset="0"/>
              </a:rPr>
              <a:t> </a:t>
            </a:r>
            <a:r>
              <a:rPr lang="en-US" sz="2000" dirty="0" err="1">
                <a:solidFill>
                  <a:schemeClr val="accent5">
                    <a:lumMod val="50000"/>
                  </a:schemeClr>
                </a:solidFill>
                <a:latin typeface="Calibri" panose="020F0502020204030204" pitchFamily="34" charset="0"/>
                <a:ea typeface="+mj-ea"/>
                <a:cs typeface="Calibri" panose="020F0502020204030204" pitchFamily="34" charset="0"/>
              </a:rPr>
              <a:t>cải</a:t>
            </a:r>
            <a:r>
              <a:rPr lang="en-US" sz="2000" dirty="0">
                <a:solidFill>
                  <a:schemeClr val="accent5">
                    <a:lumMod val="50000"/>
                  </a:schemeClr>
                </a:solidFill>
                <a:latin typeface="Calibri" panose="020F0502020204030204" pitchFamily="34" charset="0"/>
                <a:ea typeface="+mj-ea"/>
                <a:cs typeface="Calibri" panose="020F0502020204030204" pitchFamily="34" charset="0"/>
              </a:rPr>
              <a:t> </a:t>
            </a:r>
            <a:r>
              <a:rPr lang="en-US" sz="2000" dirty="0" err="1">
                <a:solidFill>
                  <a:schemeClr val="accent5">
                    <a:lumMod val="50000"/>
                  </a:schemeClr>
                </a:solidFill>
                <a:latin typeface="Calibri" panose="020F0502020204030204" pitchFamily="34" charset="0"/>
                <a:ea typeface="+mj-ea"/>
                <a:cs typeface="Calibri" panose="020F0502020204030204" pitchFamily="34" charset="0"/>
              </a:rPr>
              <a:t>thiện</a:t>
            </a:r>
            <a:r>
              <a:rPr lang="en-US" sz="2000" dirty="0">
                <a:solidFill>
                  <a:schemeClr val="accent5">
                    <a:lumMod val="50000"/>
                  </a:schemeClr>
                </a:solidFill>
                <a:latin typeface="Calibri" panose="020F0502020204030204" pitchFamily="34" charset="0"/>
                <a:ea typeface="+mj-ea"/>
                <a:cs typeface="Calibri" panose="020F0502020204030204" pitchFamily="34" charset="0"/>
              </a:rPr>
              <a:t> </a:t>
            </a:r>
            <a:br>
              <a:rPr lang="en-US" sz="2000" dirty="0">
                <a:solidFill>
                  <a:schemeClr val="accent5">
                    <a:lumMod val="50000"/>
                  </a:schemeClr>
                </a:solidFill>
                <a:latin typeface="Calibri" panose="020F0502020204030204" pitchFamily="34" charset="0"/>
                <a:ea typeface="+mj-ea"/>
                <a:cs typeface="Calibri" panose="020F0502020204030204" pitchFamily="34" charset="0"/>
              </a:rPr>
            </a:br>
            <a:r>
              <a:rPr lang="en-US" sz="2000" dirty="0" err="1">
                <a:solidFill>
                  <a:schemeClr val="accent5">
                    <a:lumMod val="50000"/>
                  </a:schemeClr>
                </a:solidFill>
                <a:latin typeface="Calibri" panose="020F0502020204030204" pitchFamily="34" charset="0"/>
                <a:ea typeface="+mj-ea"/>
                <a:cs typeface="Calibri" panose="020F0502020204030204" pitchFamily="34" charset="0"/>
              </a:rPr>
              <a:t>không</a:t>
            </a:r>
            <a:r>
              <a:rPr lang="en-US" sz="2000" dirty="0">
                <a:solidFill>
                  <a:schemeClr val="accent5">
                    <a:lumMod val="50000"/>
                  </a:schemeClr>
                </a:solidFill>
                <a:latin typeface="Calibri" panose="020F0502020204030204" pitchFamily="34" charset="0"/>
                <a:ea typeface="+mj-ea"/>
                <a:cs typeface="Calibri" panose="020F0502020204030204" pitchFamily="34" charset="0"/>
              </a:rPr>
              <a:t> </a:t>
            </a:r>
            <a:r>
              <a:rPr lang="en-US" sz="2000" dirty="0" err="1">
                <a:solidFill>
                  <a:schemeClr val="accent5">
                    <a:lumMod val="50000"/>
                  </a:schemeClr>
                </a:solidFill>
                <a:latin typeface="Calibri" panose="020F0502020204030204" pitchFamily="34" charset="0"/>
                <a:ea typeface="+mj-ea"/>
                <a:cs typeface="Calibri" panose="020F0502020204030204" pitchFamily="34" charset="0"/>
              </a:rPr>
              <a:t>ngừng</a:t>
            </a:r>
            <a:r>
              <a:rPr lang="en-US" sz="2000" dirty="0">
                <a:solidFill>
                  <a:schemeClr val="accent5">
                    <a:lumMod val="50000"/>
                  </a:schemeClr>
                </a:solidFill>
                <a:latin typeface="Calibri" panose="020F0502020204030204" pitchFamily="34" charset="0"/>
                <a:ea typeface="+mj-ea"/>
                <a:cs typeface="Calibri" panose="020F0502020204030204" pitchFamily="34" charset="0"/>
              </a:rPr>
              <a:t>.</a:t>
            </a:r>
            <a:endParaRPr lang="en-US" sz="2000" kern="1200" dirty="0">
              <a:solidFill>
                <a:schemeClr val="accent5">
                  <a:lumMod val="50000"/>
                </a:schemeClr>
              </a:solidFill>
              <a:latin typeface="Calibri" panose="020F0502020204030204" pitchFamily="34" charset="0"/>
              <a:ea typeface="+mj-ea"/>
              <a:cs typeface="Calibri" panose="020F0502020204030204" pitchFamily="34" charset="0"/>
            </a:endParaRPr>
          </a:p>
        </p:txBody>
      </p:sp>
      <p:sp>
        <p:nvSpPr>
          <p:cNvPr id="19" name="TextBox 18"/>
          <p:cNvSpPr txBox="1"/>
          <p:nvPr/>
        </p:nvSpPr>
        <p:spPr>
          <a:xfrm>
            <a:off x="6271798" y="3007187"/>
            <a:ext cx="2990605" cy="923330"/>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2000" kern="1200" dirty="0" err="1">
                <a:solidFill>
                  <a:schemeClr val="accent5">
                    <a:lumMod val="50000"/>
                  </a:schemeClr>
                </a:solidFill>
                <a:latin typeface="Calibri" panose="020F0502020204030204" pitchFamily="34" charset="0"/>
                <a:ea typeface="+mj-ea"/>
                <a:cs typeface="Calibri" panose="020F0502020204030204" pitchFamily="34" charset="0"/>
              </a:rPr>
              <a:t>Có</a:t>
            </a:r>
            <a:r>
              <a:rPr lang="en-US" sz="2000" kern="1200" dirty="0">
                <a:solidFill>
                  <a:schemeClr val="accent5">
                    <a:lumMod val="50000"/>
                  </a:schemeClr>
                </a:solidFill>
                <a:latin typeface="Calibri" panose="020F0502020204030204" pitchFamily="34" charset="0"/>
                <a:ea typeface="+mj-ea"/>
                <a:cs typeface="Calibri" panose="020F0502020204030204" pitchFamily="34" charset="0"/>
              </a:rPr>
              <a:t> </a:t>
            </a:r>
            <a:r>
              <a:rPr lang="en-US" sz="2000" kern="1200" dirty="0" err="1">
                <a:solidFill>
                  <a:schemeClr val="accent5">
                    <a:lumMod val="50000"/>
                  </a:schemeClr>
                </a:solidFill>
                <a:latin typeface="Calibri" panose="020F0502020204030204" pitchFamily="34" charset="0"/>
                <a:ea typeface="+mj-ea"/>
                <a:cs typeface="Calibri" panose="020F0502020204030204" pitchFamily="34" charset="0"/>
              </a:rPr>
              <a:t>thể</a:t>
            </a:r>
            <a:r>
              <a:rPr lang="en-US" sz="2000" kern="1200" dirty="0">
                <a:solidFill>
                  <a:schemeClr val="accent5">
                    <a:lumMod val="50000"/>
                  </a:schemeClr>
                </a:solidFill>
                <a:latin typeface="Calibri" panose="020F0502020204030204" pitchFamily="34" charset="0"/>
                <a:ea typeface="+mj-ea"/>
                <a:cs typeface="Calibri" panose="020F0502020204030204" pitchFamily="34" charset="0"/>
              </a:rPr>
              <a:t> </a:t>
            </a:r>
            <a:r>
              <a:rPr lang="en-US" sz="2000" kern="1200" dirty="0" err="1">
                <a:solidFill>
                  <a:schemeClr val="accent5">
                    <a:lumMod val="50000"/>
                  </a:schemeClr>
                </a:solidFill>
                <a:latin typeface="Calibri" panose="020F0502020204030204" pitchFamily="34" charset="0"/>
                <a:ea typeface="+mj-ea"/>
                <a:cs typeface="Calibri" panose="020F0502020204030204" pitchFamily="34" charset="0"/>
              </a:rPr>
              <a:t>tiến</a:t>
            </a:r>
            <a:r>
              <a:rPr lang="en-US" sz="2000" kern="1200" dirty="0">
                <a:solidFill>
                  <a:schemeClr val="accent5">
                    <a:lumMod val="50000"/>
                  </a:schemeClr>
                </a:solidFill>
                <a:latin typeface="Calibri" panose="020F0502020204030204" pitchFamily="34" charset="0"/>
                <a:ea typeface="+mj-ea"/>
                <a:cs typeface="Calibri" panose="020F0502020204030204" pitchFamily="34" charset="0"/>
              </a:rPr>
              <a:t> </a:t>
            </a:r>
            <a:r>
              <a:rPr lang="en-US" sz="2000" kern="1200" dirty="0" err="1">
                <a:solidFill>
                  <a:schemeClr val="accent5">
                    <a:lumMod val="50000"/>
                  </a:schemeClr>
                </a:solidFill>
                <a:latin typeface="Calibri" panose="020F0502020204030204" pitchFamily="34" charset="0"/>
                <a:ea typeface="+mj-ea"/>
                <a:cs typeface="Calibri" panose="020F0502020204030204" pitchFamily="34" charset="0"/>
              </a:rPr>
              <a:t>hành</a:t>
            </a:r>
            <a:r>
              <a:rPr lang="en-US" sz="2000" kern="1200" dirty="0">
                <a:solidFill>
                  <a:schemeClr val="accent5">
                    <a:lumMod val="50000"/>
                  </a:schemeClr>
                </a:solidFill>
                <a:latin typeface="Calibri" panose="020F0502020204030204" pitchFamily="34" charset="0"/>
                <a:ea typeface="+mj-ea"/>
                <a:cs typeface="Calibri" panose="020F0502020204030204" pitchFamily="34" charset="0"/>
              </a:rPr>
              <a:t> </a:t>
            </a:r>
            <a:r>
              <a:rPr lang="en-US" sz="2000" kern="1200" dirty="0" err="1">
                <a:solidFill>
                  <a:schemeClr val="accent5">
                    <a:lumMod val="50000"/>
                  </a:schemeClr>
                </a:solidFill>
                <a:latin typeface="Calibri" panose="020F0502020204030204" pitchFamily="34" charset="0"/>
                <a:ea typeface="+mj-ea"/>
                <a:cs typeface="Calibri" panose="020F0502020204030204" pitchFamily="34" charset="0"/>
              </a:rPr>
              <a:t>tiếp</a:t>
            </a:r>
            <a:r>
              <a:rPr lang="en-US" sz="2000" kern="1200" dirty="0">
                <a:solidFill>
                  <a:schemeClr val="accent5">
                    <a:lumMod val="50000"/>
                  </a:schemeClr>
                </a:solidFill>
                <a:latin typeface="Calibri" panose="020F0502020204030204" pitchFamily="34" charset="0"/>
                <a:ea typeface="+mj-ea"/>
                <a:cs typeface="Calibri" panose="020F0502020204030204" pitchFamily="34" charset="0"/>
              </a:rPr>
              <a:t> </a:t>
            </a:r>
            <a:br>
              <a:rPr lang="en-US" sz="2000" kern="1200" dirty="0">
                <a:solidFill>
                  <a:schemeClr val="accent5">
                    <a:lumMod val="50000"/>
                  </a:schemeClr>
                </a:solidFill>
                <a:latin typeface="Calibri" panose="020F0502020204030204" pitchFamily="34" charset="0"/>
                <a:ea typeface="+mj-ea"/>
                <a:cs typeface="Calibri" panose="020F0502020204030204" pitchFamily="34" charset="0"/>
              </a:rPr>
            </a:br>
            <a:r>
              <a:rPr lang="en-US" sz="2000" kern="1200" dirty="0" err="1">
                <a:solidFill>
                  <a:schemeClr val="accent5">
                    <a:lumMod val="50000"/>
                  </a:schemeClr>
                </a:solidFill>
                <a:latin typeface="Calibri" panose="020F0502020204030204" pitchFamily="34" charset="0"/>
                <a:ea typeface="+mj-ea"/>
                <a:cs typeface="Calibri" panose="020F0502020204030204" pitchFamily="34" charset="0"/>
              </a:rPr>
              <a:t>cận</a:t>
            </a:r>
            <a:r>
              <a:rPr lang="en-US" sz="2000" kern="1200" dirty="0">
                <a:solidFill>
                  <a:schemeClr val="accent5">
                    <a:lumMod val="50000"/>
                  </a:schemeClr>
                </a:solidFill>
                <a:latin typeface="Calibri" panose="020F0502020204030204" pitchFamily="34" charset="0"/>
                <a:ea typeface="+mj-ea"/>
                <a:cs typeface="Calibri" panose="020F0502020204030204" pitchFamily="34" charset="0"/>
              </a:rPr>
              <a:t> </a:t>
            </a:r>
            <a:r>
              <a:rPr lang="en-US" sz="2000" kern="1200" dirty="0" err="1">
                <a:solidFill>
                  <a:schemeClr val="accent5">
                    <a:lumMod val="50000"/>
                  </a:schemeClr>
                </a:solidFill>
                <a:latin typeface="Calibri" panose="020F0502020204030204" pitchFamily="34" charset="0"/>
                <a:ea typeface="+mj-ea"/>
                <a:cs typeface="Calibri" panose="020F0502020204030204" pitchFamily="34" charset="0"/>
              </a:rPr>
              <a:t>cộng</a:t>
            </a:r>
            <a:r>
              <a:rPr lang="en-US" sz="2000" kern="1200" dirty="0">
                <a:solidFill>
                  <a:schemeClr val="accent5">
                    <a:lumMod val="50000"/>
                  </a:schemeClr>
                </a:solidFill>
                <a:latin typeface="Calibri" panose="020F0502020204030204" pitchFamily="34" charset="0"/>
                <a:ea typeface="+mj-ea"/>
                <a:cs typeface="Calibri" panose="020F0502020204030204" pitchFamily="34" charset="0"/>
              </a:rPr>
              <a:t> </a:t>
            </a:r>
            <a:r>
              <a:rPr lang="en-US" sz="2000" kern="1200" dirty="0" err="1">
                <a:solidFill>
                  <a:schemeClr val="accent5">
                    <a:lumMod val="50000"/>
                  </a:schemeClr>
                </a:solidFill>
                <a:latin typeface="Calibri" panose="020F0502020204030204" pitchFamily="34" charset="0"/>
                <a:ea typeface="+mj-ea"/>
                <a:cs typeface="Calibri" panose="020F0502020204030204" pitchFamily="34" charset="0"/>
              </a:rPr>
              <a:t>đồng</a:t>
            </a:r>
            <a:r>
              <a:rPr lang="en-US" sz="2000" kern="1200" dirty="0">
                <a:solidFill>
                  <a:schemeClr val="accent5">
                    <a:lumMod val="50000"/>
                  </a:schemeClr>
                </a:solidFill>
                <a:latin typeface="Calibri" panose="020F0502020204030204" pitchFamily="34" charset="0"/>
                <a:ea typeface="+mj-ea"/>
                <a:cs typeface="Calibri" panose="020F0502020204030204" pitchFamily="34" charset="0"/>
              </a:rPr>
              <a:t> </a:t>
            </a:r>
            <a:r>
              <a:rPr lang="en-US" sz="2000" kern="1200" dirty="0" err="1">
                <a:solidFill>
                  <a:schemeClr val="accent5">
                    <a:lumMod val="50000"/>
                  </a:schemeClr>
                </a:solidFill>
                <a:latin typeface="Calibri" panose="020F0502020204030204" pitchFamily="34" charset="0"/>
                <a:ea typeface="+mj-ea"/>
                <a:cs typeface="Calibri" panose="020F0502020204030204" pitchFamily="34" charset="0"/>
              </a:rPr>
              <a:t>và</a:t>
            </a:r>
            <a:r>
              <a:rPr lang="en-US" sz="2000" kern="1200" dirty="0">
                <a:solidFill>
                  <a:schemeClr val="accent5">
                    <a:lumMod val="50000"/>
                  </a:schemeClr>
                </a:solidFill>
                <a:latin typeface="Calibri" panose="020F0502020204030204" pitchFamily="34" charset="0"/>
                <a:ea typeface="+mj-ea"/>
                <a:cs typeface="Calibri" panose="020F0502020204030204" pitchFamily="34" charset="0"/>
              </a:rPr>
              <a:t> </a:t>
            </a:r>
            <a:r>
              <a:rPr lang="en-US" sz="2000" kern="1200" dirty="0" err="1">
                <a:solidFill>
                  <a:schemeClr val="accent5">
                    <a:lumMod val="50000"/>
                  </a:schemeClr>
                </a:solidFill>
                <a:latin typeface="Calibri" panose="020F0502020204030204" pitchFamily="34" charset="0"/>
                <a:ea typeface="+mj-ea"/>
                <a:cs typeface="Calibri" panose="020F0502020204030204" pitchFamily="34" charset="0"/>
              </a:rPr>
              <a:t>cung</a:t>
            </a:r>
            <a:r>
              <a:rPr lang="en-US" sz="2000" kern="1200" dirty="0">
                <a:solidFill>
                  <a:schemeClr val="accent5">
                    <a:lumMod val="50000"/>
                  </a:schemeClr>
                </a:solidFill>
                <a:latin typeface="Calibri" panose="020F0502020204030204" pitchFamily="34" charset="0"/>
                <a:ea typeface="+mj-ea"/>
                <a:cs typeface="Calibri" panose="020F0502020204030204" pitchFamily="34" charset="0"/>
              </a:rPr>
              <a:t> </a:t>
            </a:r>
            <a:br>
              <a:rPr lang="en-US" sz="2000" kern="1200" dirty="0">
                <a:solidFill>
                  <a:schemeClr val="accent5">
                    <a:lumMod val="50000"/>
                  </a:schemeClr>
                </a:solidFill>
                <a:latin typeface="Calibri" panose="020F0502020204030204" pitchFamily="34" charset="0"/>
                <a:ea typeface="+mj-ea"/>
                <a:cs typeface="Calibri" panose="020F0502020204030204" pitchFamily="34" charset="0"/>
              </a:rPr>
            </a:br>
            <a:r>
              <a:rPr lang="en-US" sz="2000" kern="1200" dirty="0" err="1">
                <a:solidFill>
                  <a:schemeClr val="accent5">
                    <a:lumMod val="50000"/>
                  </a:schemeClr>
                </a:solidFill>
                <a:latin typeface="Calibri" panose="020F0502020204030204" pitchFamily="34" charset="0"/>
                <a:ea typeface="+mj-ea"/>
                <a:cs typeface="Calibri" panose="020F0502020204030204" pitchFamily="34" charset="0"/>
              </a:rPr>
              <a:t>cấp</a:t>
            </a:r>
            <a:r>
              <a:rPr lang="en-US" sz="2000" kern="1200" dirty="0">
                <a:solidFill>
                  <a:schemeClr val="accent5">
                    <a:lumMod val="50000"/>
                  </a:schemeClr>
                </a:solidFill>
                <a:latin typeface="Calibri" panose="020F0502020204030204" pitchFamily="34" charset="0"/>
                <a:ea typeface="+mj-ea"/>
                <a:cs typeface="Calibri" panose="020F0502020204030204" pitchFamily="34" charset="0"/>
              </a:rPr>
              <a:t> </a:t>
            </a:r>
            <a:r>
              <a:rPr lang="en-US" sz="2000" kern="1200" dirty="0" err="1">
                <a:solidFill>
                  <a:schemeClr val="accent5">
                    <a:lumMod val="50000"/>
                  </a:schemeClr>
                </a:solidFill>
                <a:latin typeface="Calibri" panose="020F0502020204030204" pitchFamily="34" charset="0"/>
                <a:ea typeface="+mj-ea"/>
                <a:cs typeface="Calibri" panose="020F0502020204030204" pitchFamily="34" charset="0"/>
              </a:rPr>
              <a:t>khoá</a:t>
            </a:r>
            <a:r>
              <a:rPr lang="en-US" sz="2000" kern="1200" dirty="0">
                <a:solidFill>
                  <a:schemeClr val="accent5">
                    <a:lumMod val="50000"/>
                  </a:schemeClr>
                </a:solidFill>
                <a:latin typeface="Calibri" panose="020F0502020204030204" pitchFamily="34" charset="0"/>
                <a:ea typeface="+mj-ea"/>
                <a:cs typeface="Calibri" panose="020F0502020204030204" pitchFamily="34" charset="0"/>
              </a:rPr>
              <a:t> </a:t>
            </a:r>
            <a:r>
              <a:rPr lang="en-US" sz="2000" kern="1200" dirty="0" err="1">
                <a:solidFill>
                  <a:schemeClr val="accent5">
                    <a:lumMod val="50000"/>
                  </a:schemeClr>
                </a:solidFill>
                <a:latin typeface="Calibri" panose="020F0502020204030204" pitchFamily="34" charset="0"/>
                <a:ea typeface="+mj-ea"/>
                <a:cs typeface="Calibri" panose="020F0502020204030204" pitchFamily="34" charset="0"/>
              </a:rPr>
              <a:t>đào</a:t>
            </a:r>
            <a:r>
              <a:rPr lang="en-US" sz="2000" kern="1200" dirty="0">
                <a:solidFill>
                  <a:schemeClr val="accent5">
                    <a:lumMod val="50000"/>
                  </a:schemeClr>
                </a:solidFill>
                <a:latin typeface="Calibri" panose="020F0502020204030204" pitchFamily="34" charset="0"/>
                <a:ea typeface="+mj-ea"/>
                <a:cs typeface="Calibri" panose="020F0502020204030204" pitchFamily="34" charset="0"/>
              </a:rPr>
              <a:t> </a:t>
            </a:r>
            <a:r>
              <a:rPr lang="en-US" sz="2000" dirty="0" err="1">
                <a:solidFill>
                  <a:schemeClr val="accent5">
                    <a:lumMod val="50000"/>
                  </a:schemeClr>
                </a:solidFill>
                <a:latin typeface="Calibri" panose="020F0502020204030204" pitchFamily="34" charset="0"/>
                <a:ea typeface="+mj-ea"/>
                <a:cs typeface="Calibri" panose="020F0502020204030204" pitchFamily="34" charset="0"/>
              </a:rPr>
              <a:t>tạo</a:t>
            </a:r>
            <a:r>
              <a:rPr lang="en-US" sz="2000" dirty="0">
                <a:solidFill>
                  <a:schemeClr val="accent5">
                    <a:lumMod val="50000"/>
                  </a:schemeClr>
                </a:solidFill>
                <a:latin typeface="Calibri" panose="020F0502020204030204" pitchFamily="34" charset="0"/>
                <a:ea typeface="+mj-ea"/>
                <a:cs typeface="Calibri" panose="020F0502020204030204" pitchFamily="34" charset="0"/>
              </a:rPr>
              <a:t>. </a:t>
            </a:r>
            <a:endParaRPr lang="en-US" sz="2000" kern="1200" dirty="0">
              <a:solidFill>
                <a:schemeClr val="accent5">
                  <a:lumMod val="50000"/>
                </a:schemeClr>
              </a:solidFill>
              <a:latin typeface="Calibri" panose="020F0502020204030204" pitchFamily="34" charset="0"/>
              <a:ea typeface="+mj-ea"/>
              <a:cs typeface="Calibri" panose="020F0502020204030204" pitchFamily="34" charset="0"/>
            </a:endParaRPr>
          </a:p>
        </p:txBody>
      </p:sp>
      <p:sp>
        <p:nvSpPr>
          <p:cNvPr id="20" name="TextBox 19"/>
          <p:cNvSpPr txBox="1"/>
          <p:nvPr/>
        </p:nvSpPr>
        <p:spPr>
          <a:xfrm>
            <a:off x="3391593" y="3007187"/>
            <a:ext cx="2996753" cy="931024"/>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2000" kern="1200" dirty="0">
                <a:solidFill>
                  <a:schemeClr val="accent5">
                    <a:lumMod val="50000"/>
                  </a:schemeClr>
                </a:solidFill>
                <a:latin typeface="Calibri" panose="020F0502020204030204" pitchFamily="34" charset="0"/>
                <a:ea typeface="+mj-ea"/>
                <a:cs typeface="Calibri" panose="020F0502020204030204" pitchFamily="34" charset="0"/>
              </a:rPr>
              <a:t>Theo </a:t>
            </a:r>
            <a:r>
              <a:rPr lang="en-US" sz="2000" kern="1200" dirty="0" err="1">
                <a:solidFill>
                  <a:schemeClr val="accent5">
                    <a:lumMod val="50000"/>
                  </a:schemeClr>
                </a:solidFill>
                <a:latin typeface="Calibri" panose="020F0502020204030204" pitchFamily="34" charset="0"/>
                <a:ea typeface="+mj-ea"/>
                <a:cs typeface="Calibri" panose="020F0502020204030204" pitchFamily="34" charset="0"/>
              </a:rPr>
              <a:t>dõi</a:t>
            </a:r>
            <a:r>
              <a:rPr lang="en-US" sz="2000" kern="1200" dirty="0">
                <a:solidFill>
                  <a:schemeClr val="accent5">
                    <a:lumMod val="50000"/>
                  </a:schemeClr>
                </a:solidFill>
                <a:latin typeface="Calibri" panose="020F0502020204030204" pitchFamily="34" charset="0"/>
                <a:ea typeface="+mj-ea"/>
                <a:cs typeface="Calibri" panose="020F0502020204030204" pitchFamily="34" charset="0"/>
              </a:rPr>
              <a:t> </a:t>
            </a:r>
            <a:r>
              <a:rPr lang="en-US" sz="2000" kern="1200" dirty="0" err="1">
                <a:solidFill>
                  <a:schemeClr val="accent5">
                    <a:lumMod val="50000"/>
                  </a:schemeClr>
                </a:solidFill>
                <a:latin typeface="Calibri" panose="020F0502020204030204" pitchFamily="34" charset="0"/>
                <a:ea typeface="+mj-ea"/>
                <a:cs typeface="Calibri" panose="020F0502020204030204" pitchFamily="34" charset="0"/>
              </a:rPr>
              <a:t>sự</a:t>
            </a:r>
            <a:r>
              <a:rPr lang="en-US" sz="2000" kern="1200" dirty="0">
                <a:solidFill>
                  <a:schemeClr val="accent5">
                    <a:lumMod val="50000"/>
                  </a:schemeClr>
                </a:solidFill>
                <a:latin typeface="Calibri" panose="020F0502020204030204" pitchFamily="34" charset="0"/>
                <a:ea typeface="+mj-ea"/>
                <a:cs typeface="Calibri" panose="020F0502020204030204" pitchFamily="34" charset="0"/>
              </a:rPr>
              <a:t> </a:t>
            </a:r>
            <a:r>
              <a:rPr lang="en-US" sz="2000" kern="1200" dirty="0" err="1">
                <a:solidFill>
                  <a:schemeClr val="accent5">
                    <a:lumMod val="50000"/>
                  </a:schemeClr>
                </a:solidFill>
                <a:latin typeface="Calibri" panose="020F0502020204030204" pitchFamily="34" charset="0"/>
                <a:ea typeface="+mj-ea"/>
                <a:cs typeface="Calibri" panose="020F0502020204030204" pitchFamily="34" charset="0"/>
              </a:rPr>
              <a:t>phát</a:t>
            </a:r>
            <a:r>
              <a:rPr lang="en-US" sz="2000" kern="1200" dirty="0">
                <a:solidFill>
                  <a:schemeClr val="accent5">
                    <a:lumMod val="50000"/>
                  </a:schemeClr>
                </a:solidFill>
                <a:latin typeface="Calibri" panose="020F0502020204030204" pitchFamily="34" charset="0"/>
                <a:ea typeface="+mj-ea"/>
                <a:cs typeface="Calibri" panose="020F0502020204030204" pitchFamily="34" charset="0"/>
              </a:rPr>
              <a:t> </a:t>
            </a:r>
            <a:r>
              <a:rPr lang="en-US" sz="2000" kern="1200" dirty="0" err="1">
                <a:solidFill>
                  <a:schemeClr val="accent5">
                    <a:lumMod val="50000"/>
                  </a:schemeClr>
                </a:solidFill>
                <a:latin typeface="Calibri" panose="020F0502020204030204" pitchFamily="34" charset="0"/>
                <a:ea typeface="+mj-ea"/>
                <a:cs typeface="Calibri" panose="020F0502020204030204" pitchFamily="34" charset="0"/>
              </a:rPr>
              <a:t>triển</a:t>
            </a:r>
            <a:r>
              <a:rPr lang="en-US" sz="2000" kern="1200" dirty="0">
                <a:solidFill>
                  <a:schemeClr val="accent5">
                    <a:lumMod val="50000"/>
                  </a:schemeClr>
                </a:solidFill>
                <a:latin typeface="Calibri" panose="020F0502020204030204" pitchFamily="34" charset="0"/>
                <a:ea typeface="+mj-ea"/>
                <a:cs typeface="Calibri" panose="020F0502020204030204" pitchFamily="34" charset="0"/>
              </a:rPr>
              <a:t> </a:t>
            </a:r>
            <a:br>
              <a:rPr lang="en-US" sz="2000" kern="1200" dirty="0">
                <a:solidFill>
                  <a:schemeClr val="accent5">
                    <a:lumMod val="50000"/>
                  </a:schemeClr>
                </a:solidFill>
                <a:latin typeface="Calibri" panose="020F0502020204030204" pitchFamily="34" charset="0"/>
                <a:ea typeface="+mj-ea"/>
                <a:cs typeface="Calibri" panose="020F0502020204030204" pitchFamily="34" charset="0"/>
              </a:rPr>
            </a:br>
            <a:r>
              <a:rPr lang="en-US" sz="2000" kern="1200" dirty="0" err="1">
                <a:solidFill>
                  <a:schemeClr val="accent5">
                    <a:lumMod val="50000"/>
                  </a:schemeClr>
                </a:solidFill>
                <a:latin typeface="Calibri" panose="020F0502020204030204" pitchFamily="34" charset="0"/>
                <a:ea typeface="+mj-ea"/>
                <a:cs typeface="Calibri" panose="020F0502020204030204" pitchFamily="34" charset="0"/>
              </a:rPr>
              <a:t>và</a:t>
            </a:r>
            <a:r>
              <a:rPr lang="en-US" sz="2000" kern="1200" dirty="0">
                <a:solidFill>
                  <a:schemeClr val="accent5">
                    <a:lumMod val="50000"/>
                  </a:schemeClr>
                </a:solidFill>
                <a:latin typeface="Calibri" panose="020F0502020204030204" pitchFamily="34" charset="0"/>
                <a:ea typeface="+mj-ea"/>
                <a:cs typeface="Calibri" panose="020F0502020204030204" pitchFamily="34" charset="0"/>
              </a:rPr>
              <a:t> </a:t>
            </a:r>
            <a:r>
              <a:rPr lang="en-US" sz="2000" kern="1200" dirty="0" err="1">
                <a:solidFill>
                  <a:schemeClr val="accent5">
                    <a:lumMod val="50000"/>
                  </a:schemeClr>
                </a:solidFill>
                <a:latin typeface="Calibri" panose="020F0502020204030204" pitchFamily="34" charset="0"/>
                <a:ea typeface="+mj-ea"/>
                <a:cs typeface="Calibri" panose="020F0502020204030204" pitchFamily="34" charset="0"/>
              </a:rPr>
              <a:t>tiến</a:t>
            </a:r>
            <a:r>
              <a:rPr lang="en-US" sz="2000" kern="1200" dirty="0">
                <a:solidFill>
                  <a:schemeClr val="accent5">
                    <a:lumMod val="50000"/>
                  </a:schemeClr>
                </a:solidFill>
                <a:latin typeface="Calibri" panose="020F0502020204030204" pitchFamily="34" charset="0"/>
                <a:ea typeface="+mj-ea"/>
                <a:cs typeface="Calibri" panose="020F0502020204030204" pitchFamily="34" charset="0"/>
              </a:rPr>
              <a:t> </a:t>
            </a:r>
            <a:r>
              <a:rPr lang="en-US" sz="2000" kern="1200" dirty="0" err="1">
                <a:solidFill>
                  <a:schemeClr val="accent5">
                    <a:lumMod val="50000"/>
                  </a:schemeClr>
                </a:solidFill>
                <a:latin typeface="Calibri" panose="020F0502020204030204" pitchFamily="34" charset="0"/>
                <a:ea typeface="+mj-ea"/>
                <a:cs typeface="Calibri" panose="020F0502020204030204" pitchFamily="34" charset="0"/>
              </a:rPr>
              <a:t>triển</a:t>
            </a:r>
            <a:r>
              <a:rPr lang="en-US" sz="2000" kern="1200" dirty="0">
                <a:solidFill>
                  <a:schemeClr val="accent5">
                    <a:lumMod val="50000"/>
                  </a:schemeClr>
                </a:solidFill>
                <a:latin typeface="Calibri" panose="020F0502020204030204" pitchFamily="34" charset="0"/>
                <a:ea typeface="+mj-ea"/>
                <a:cs typeface="Calibri" panose="020F0502020204030204" pitchFamily="34" charset="0"/>
              </a:rPr>
              <a:t> </a:t>
            </a:r>
            <a:r>
              <a:rPr lang="en-US" sz="2000" kern="1200" dirty="0" err="1">
                <a:solidFill>
                  <a:schemeClr val="accent5">
                    <a:lumMod val="50000"/>
                  </a:schemeClr>
                </a:solidFill>
                <a:latin typeface="Calibri" panose="020F0502020204030204" pitchFamily="34" charset="0"/>
                <a:ea typeface="+mj-ea"/>
                <a:cs typeface="Calibri" panose="020F0502020204030204" pitchFamily="34" charset="0"/>
              </a:rPr>
              <a:t>liên</a:t>
            </a:r>
            <a:r>
              <a:rPr lang="en-US" sz="2000" kern="1200" dirty="0">
                <a:solidFill>
                  <a:schemeClr val="accent5">
                    <a:lumMod val="50000"/>
                  </a:schemeClr>
                </a:solidFill>
                <a:latin typeface="Calibri" panose="020F0502020204030204" pitchFamily="34" charset="0"/>
                <a:ea typeface="+mj-ea"/>
                <a:cs typeface="Calibri" panose="020F0502020204030204" pitchFamily="34" charset="0"/>
              </a:rPr>
              <a:t> </a:t>
            </a:r>
            <a:r>
              <a:rPr lang="en-US" sz="2000" kern="1200" dirty="0" err="1">
                <a:solidFill>
                  <a:schemeClr val="accent5">
                    <a:lumMod val="50000"/>
                  </a:schemeClr>
                </a:solidFill>
                <a:latin typeface="Calibri" panose="020F0502020204030204" pitchFamily="34" charset="0"/>
                <a:ea typeface="+mj-ea"/>
                <a:cs typeface="Calibri" panose="020F0502020204030204" pitchFamily="34" charset="0"/>
              </a:rPr>
              <a:t>tục</a:t>
            </a:r>
            <a:r>
              <a:rPr lang="en-US" sz="2000" kern="1200" dirty="0">
                <a:solidFill>
                  <a:schemeClr val="accent5">
                    <a:lumMod val="50000"/>
                  </a:schemeClr>
                </a:solidFill>
                <a:latin typeface="Calibri" panose="020F0502020204030204" pitchFamily="34" charset="0"/>
                <a:ea typeface="+mj-ea"/>
                <a:cs typeface="Calibri" panose="020F0502020204030204" pitchFamily="34" charset="0"/>
              </a:rPr>
              <a:t> </a:t>
            </a:r>
            <a:br>
              <a:rPr lang="en-US" sz="2000" kern="1200" dirty="0">
                <a:solidFill>
                  <a:schemeClr val="accent5">
                    <a:lumMod val="50000"/>
                  </a:schemeClr>
                </a:solidFill>
                <a:latin typeface="Calibri" panose="020F0502020204030204" pitchFamily="34" charset="0"/>
                <a:ea typeface="+mj-ea"/>
                <a:cs typeface="Calibri" panose="020F0502020204030204" pitchFamily="34" charset="0"/>
              </a:rPr>
            </a:br>
            <a:r>
              <a:rPr lang="en-US" sz="2000" kern="1200" dirty="0" err="1">
                <a:solidFill>
                  <a:schemeClr val="accent5">
                    <a:lumMod val="50000"/>
                  </a:schemeClr>
                </a:solidFill>
                <a:latin typeface="Calibri" panose="020F0502020204030204" pitchFamily="34" charset="0"/>
                <a:ea typeface="+mj-ea"/>
                <a:cs typeface="Calibri" panose="020F0502020204030204" pitchFamily="34" charset="0"/>
              </a:rPr>
              <a:t>của</a:t>
            </a:r>
            <a:r>
              <a:rPr lang="en-US" sz="2000" kern="1200" dirty="0">
                <a:solidFill>
                  <a:schemeClr val="accent5">
                    <a:lumMod val="50000"/>
                  </a:schemeClr>
                </a:solidFill>
                <a:latin typeface="Calibri" panose="020F0502020204030204" pitchFamily="34" charset="0"/>
                <a:ea typeface="+mj-ea"/>
                <a:cs typeface="Calibri" panose="020F0502020204030204" pitchFamily="34" charset="0"/>
              </a:rPr>
              <a:t> </a:t>
            </a:r>
            <a:r>
              <a:rPr lang="en-US" sz="2000" kern="1200" dirty="0" err="1">
                <a:solidFill>
                  <a:schemeClr val="accent5">
                    <a:lumMod val="50000"/>
                  </a:schemeClr>
                </a:solidFill>
                <a:latin typeface="Calibri" panose="020F0502020204030204" pitchFamily="34" charset="0"/>
                <a:ea typeface="+mj-ea"/>
                <a:cs typeface="Calibri" panose="020F0502020204030204" pitchFamily="34" charset="0"/>
              </a:rPr>
              <a:t>chương</a:t>
            </a:r>
            <a:r>
              <a:rPr lang="en-US" sz="2000" kern="1200" dirty="0">
                <a:solidFill>
                  <a:schemeClr val="accent5">
                    <a:lumMod val="50000"/>
                  </a:schemeClr>
                </a:solidFill>
                <a:latin typeface="Calibri" panose="020F0502020204030204" pitchFamily="34" charset="0"/>
                <a:ea typeface="+mj-ea"/>
                <a:cs typeface="Calibri" panose="020F0502020204030204" pitchFamily="34" charset="0"/>
              </a:rPr>
              <a:t> </a:t>
            </a:r>
            <a:r>
              <a:rPr lang="en-US" sz="2000" kern="1200" dirty="0" err="1">
                <a:solidFill>
                  <a:schemeClr val="accent5">
                    <a:lumMod val="50000"/>
                  </a:schemeClr>
                </a:solidFill>
                <a:latin typeface="Calibri" panose="020F0502020204030204" pitchFamily="34" charset="0"/>
                <a:ea typeface="+mj-ea"/>
                <a:cs typeface="Calibri" panose="020F0502020204030204" pitchFamily="34" charset="0"/>
              </a:rPr>
              <a:t>trình</a:t>
            </a:r>
            <a:r>
              <a:rPr lang="en-US" sz="2000" kern="1200" dirty="0">
                <a:solidFill>
                  <a:schemeClr val="accent5">
                    <a:lumMod val="50000"/>
                  </a:schemeClr>
                </a:solidFill>
                <a:latin typeface="Calibri" panose="020F0502020204030204" pitchFamily="34" charset="0"/>
                <a:ea typeface="+mj-ea"/>
                <a:cs typeface="Calibri" panose="020F0502020204030204" pitchFamily="34" charset="0"/>
              </a:rPr>
              <a:t>.  </a:t>
            </a:r>
          </a:p>
        </p:txBody>
      </p:sp>
      <p:pic>
        <p:nvPicPr>
          <p:cNvPr id="23" name="Picture 22" descr="Team:Michigan Software - 2016.igem.or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9092" y="1883463"/>
            <a:ext cx="1150748" cy="103015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4" name="TextBox 23"/>
          <p:cNvSpPr txBox="1"/>
          <p:nvPr/>
        </p:nvSpPr>
        <p:spPr>
          <a:xfrm>
            <a:off x="0" y="2961282"/>
            <a:ext cx="3391593" cy="1323439"/>
          </a:xfrm>
          <a:prstGeom prst="rect">
            <a:avLst/>
          </a:prstGeom>
          <a:noFill/>
        </p:spPr>
        <p:txBody>
          <a:bodyPr wrap="square" rtlCol="0">
            <a:spAutoFit/>
          </a:bodyPr>
          <a:lstStyle/>
          <a:p>
            <a:pPr algn="ctr"/>
            <a:r>
              <a:rPr lang="en-US" sz="2000" dirty="0" err="1">
                <a:solidFill>
                  <a:schemeClr val="accent5">
                    <a:lumMod val="50000"/>
                  </a:schemeClr>
                </a:solidFill>
                <a:latin typeface="Calibri" panose="020F0502020204030204" pitchFamily="34" charset="0"/>
                <a:ea typeface="+mj-ea"/>
                <a:cs typeface="Calibri" panose="020F0502020204030204" pitchFamily="34" charset="0"/>
              </a:rPr>
              <a:t>Buổi</a:t>
            </a:r>
            <a:r>
              <a:rPr lang="en-US" sz="2000" dirty="0">
                <a:solidFill>
                  <a:schemeClr val="accent5">
                    <a:lumMod val="50000"/>
                  </a:schemeClr>
                </a:solidFill>
                <a:latin typeface="Calibri" panose="020F0502020204030204" pitchFamily="34" charset="0"/>
                <a:ea typeface="+mj-ea"/>
                <a:cs typeface="Calibri" panose="020F0502020204030204" pitchFamily="34" charset="0"/>
              </a:rPr>
              <a:t> </a:t>
            </a:r>
            <a:r>
              <a:rPr lang="en-US" sz="2000" dirty="0" err="1">
                <a:solidFill>
                  <a:schemeClr val="accent5">
                    <a:lumMod val="50000"/>
                  </a:schemeClr>
                </a:solidFill>
                <a:latin typeface="Calibri" panose="020F0502020204030204" pitchFamily="34" charset="0"/>
                <a:ea typeface="+mj-ea"/>
                <a:cs typeface="Calibri" panose="020F0502020204030204" pitchFamily="34" charset="0"/>
              </a:rPr>
              <a:t>gặp</a:t>
            </a:r>
            <a:r>
              <a:rPr lang="en-US" sz="2000" dirty="0">
                <a:solidFill>
                  <a:schemeClr val="accent5">
                    <a:lumMod val="50000"/>
                  </a:schemeClr>
                </a:solidFill>
                <a:latin typeface="Calibri" panose="020F0502020204030204" pitchFamily="34" charset="0"/>
                <a:ea typeface="+mj-ea"/>
                <a:cs typeface="Calibri" panose="020F0502020204030204" pitchFamily="34" charset="0"/>
              </a:rPr>
              <a:t> </a:t>
            </a:r>
            <a:r>
              <a:rPr lang="en-US" sz="2000" dirty="0" err="1">
                <a:solidFill>
                  <a:schemeClr val="accent5">
                    <a:lumMod val="50000"/>
                  </a:schemeClr>
                </a:solidFill>
                <a:latin typeface="Calibri" panose="020F0502020204030204" pitchFamily="34" charset="0"/>
                <a:ea typeface="+mj-ea"/>
                <a:cs typeface="Calibri" panose="020F0502020204030204" pitchFamily="34" charset="0"/>
              </a:rPr>
              <a:t>gỡ</a:t>
            </a:r>
            <a:r>
              <a:rPr lang="en-US" sz="2000" dirty="0">
                <a:solidFill>
                  <a:schemeClr val="accent5">
                    <a:lumMod val="50000"/>
                  </a:schemeClr>
                </a:solidFill>
                <a:latin typeface="Calibri" panose="020F0502020204030204" pitchFamily="34" charset="0"/>
                <a:ea typeface="+mj-ea"/>
                <a:cs typeface="Calibri" panose="020F0502020204030204" pitchFamily="34" charset="0"/>
              </a:rPr>
              <a:t> </a:t>
            </a:r>
            <a:r>
              <a:rPr lang="en-US" sz="2000" dirty="0" err="1">
                <a:solidFill>
                  <a:schemeClr val="accent5">
                    <a:lumMod val="50000"/>
                  </a:schemeClr>
                </a:solidFill>
                <a:latin typeface="Calibri" panose="020F0502020204030204" pitchFamily="34" charset="0"/>
                <a:ea typeface="+mj-ea"/>
                <a:cs typeface="Calibri" panose="020F0502020204030204" pitchFamily="34" charset="0"/>
              </a:rPr>
              <a:t>cộng</a:t>
            </a:r>
            <a:r>
              <a:rPr lang="en-US" sz="2000" dirty="0">
                <a:solidFill>
                  <a:schemeClr val="accent5">
                    <a:lumMod val="50000"/>
                  </a:schemeClr>
                </a:solidFill>
                <a:latin typeface="Calibri" panose="020F0502020204030204" pitchFamily="34" charset="0"/>
                <a:ea typeface="+mj-ea"/>
                <a:cs typeface="Calibri" panose="020F0502020204030204" pitchFamily="34" charset="0"/>
              </a:rPr>
              <a:t> </a:t>
            </a:r>
            <a:r>
              <a:rPr lang="en-US" sz="2000" dirty="0" err="1">
                <a:solidFill>
                  <a:schemeClr val="accent5">
                    <a:lumMod val="50000"/>
                  </a:schemeClr>
                </a:solidFill>
                <a:latin typeface="Calibri" panose="020F0502020204030204" pitchFamily="34" charset="0"/>
                <a:ea typeface="+mj-ea"/>
                <a:cs typeface="Calibri" panose="020F0502020204030204" pitchFamily="34" charset="0"/>
              </a:rPr>
              <a:t>tác</a:t>
            </a:r>
            <a:r>
              <a:rPr lang="en-US" sz="2000" dirty="0">
                <a:solidFill>
                  <a:schemeClr val="accent5">
                    <a:lumMod val="50000"/>
                  </a:schemeClr>
                </a:solidFill>
                <a:latin typeface="Calibri" panose="020F0502020204030204" pitchFamily="34" charset="0"/>
                <a:ea typeface="+mj-ea"/>
                <a:cs typeface="Calibri" panose="020F0502020204030204" pitchFamily="34" charset="0"/>
              </a:rPr>
              <a:t>/</a:t>
            </a:r>
            <a:r>
              <a:rPr lang="en-US" sz="2000" dirty="0" err="1">
                <a:solidFill>
                  <a:schemeClr val="accent5">
                    <a:lumMod val="50000"/>
                  </a:schemeClr>
                </a:solidFill>
                <a:latin typeface="Calibri" panose="020F0502020204030204" pitchFamily="34" charset="0"/>
                <a:ea typeface="+mj-ea"/>
                <a:cs typeface="Calibri" panose="020F0502020204030204" pitchFamily="34" charset="0"/>
              </a:rPr>
              <a:t>giao</a:t>
            </a:r>
            <a:r>
              <a:rPr lang="en-US" sz="2000" dirty="0">
                <a:solidFill>
                  <a:schemeClr val="accent5">
                    <a:lumMod val="50000"/>
                  </a:schemeClr>
                </a:solidFill>
                <a:latin typeface="Calibri" panose="020F0502020204030204" pitchFamily="34" charset="0"/>
                <a:ea typeface="+mj-ea"/>
                <a:cs typeface="Calibri" panose="020F0502020204030204" pitchFamily="34" charset="0"/>
              </a:rPr>
              <a:t> </a:t>
            </a:r>
            <a:br>
              <a:rPr lang="en-US" sz="2000" dirty="0">
                <a:solidFill>
                  <a:schemeClr val="accent5">
                    <a:lumMod val="50000"/>
                  </a:schemeClr>
                </a:solidFill>
                <a:latin typeface="Calibri" panose="020F0502020204030204" pitchFamily="34" charset="0"/>
                <a:ea typeface="+mj-ea"/>
                <a:cs typeface="Calibri" panose="020F0502020204030204" pitchFamily="34" charset="0"/>
              </a:rPr>
            </a:br>
            <a:r>
              <a:rPr lang="en-US" sz="2000" dirty="0" err="1">
                <a:solidFill>
                  <a:schemeClr val="accent5">
                    <a:lumMod val="50000"/>
                  </a:schemeClr>
                </a:solidFill>
                <a:latin typeface="Calibri" panose="020F0502020204030204" pitchFamily="34" charset="0"/>
                <a:ea typeface="+mj-ea"/>
                <a:cs typeface="Calibri" panose="020F0502020204030204" pitchFamily="34" charset="0"/>
              </a:rPr>
              <a:t>lưu</a:t>
            </a:r>
            <a:r>
              <a:rPr lang="en-US" sz="2000" dirty="0">
                <a:solidFill>
                  <a:schemeClr val="accent5">
                    <a:lumMod val="50000"/>
                  </a:schemeClr>
                </a:solidFill>
                <a:latin typeface="Calibri" panose="020F0502020204030204" pitchFamily="34" charset="0"/>
                <a:ea typeface="+mj-ea"/>
                <a:cs typeface="Calibri" panose="020F0502020204030204" pitchFamily="34" charset="0"/>
              </a:rPr>
              <a:t> bao </a:t>
            </a:r>
            <a:r>
              <a:rPr lang="en-US" sz="2000" dirty="0" err="1">
                <a:solidFill>
                  <a:schemeClr val="accent5">
                    <a:lumMod val="50000"/>
                  </a:schemeClr>
                </a:solidFill>
                <a:latin typeface="Calibri" panose="020F0502020204030204" pitchFamily="34" charset="0"/>
                <a:ea typeface="+mj-ea"/>
                <a:cs typeface="Calibri" panose="020F0502020204030204" pitchFamily="34" charset="0"/>
              </a:rPr>
              <a:t>gồm</a:t>
            </a:r>
            <a:r>
              <a:rPr lang="en-US" sz="2000" dirty="0">
                <a:solidFill>
                  <a:schemeClr val="accent5">
                    <a:lumMod val="50000"/>
                  </a:schemeClr>
                </a:solidFill>
                <a:latin typeface="Calibri" panose="020F0502020204030204" pitchFamily="34" charset="0"/>
                <a:ea typeface="+mj-ea"/>
                <a:cs typeface="Calibri" panose="020F0502020204030204" pitchFamily="34" charset="0"/>
              </a:rPr>
              <a:t>: </a:t>
            </a:r>
            <a:r>
              <a:rPr lang="en-US" sz="2000" dirty="0" err="1">
                <a:solidFill>
                  <a:schemeClr val="accent5">
                    <a:lumMod val="50000"/>
                  </a:schemeClr>
                </a:solidFill>
                <a:latin typeface="Calibri" panose="020F0502020204030204" pitchFamily="34" charset="0"/>
                <a:ea typeface="+mj-ea"/>
                <a:cs typeface="Calibri" panose="020F0502020204030204" pitchFamily="34" charset="0"/>
              </a:rPr>
              <a:t>người</a:t>
            </a:r>
            <a:r>
              <a:rPr lang="en-US" sz="2000" dirty="0">
                <a:solidFill>
                  <a:schemeClr val="accent5">
                    <a:lumMod val="50000"/>
                  </a:schemeClr>
                </a:solidFill>
                <a:latin typeface="Calibri" panose="020F0502020204030204" pitchFamily="34" charset="0"/>
                <a:ea typeface="+mj-ea"/>
                <a:cs typeface="Calibri" panose="020F0502020204030204" pitchFamily="34" charset="0"/>
              </a:rPr>
              <a:t> </a:t>
            </a:r>
            <a:r>
              <a:rPr lang="en-US" sz="2000" dirty="0" err="1">
                <a:solidFill>
                  <a:schemeClr val="accent5">
                    <a:lumMod val="50000"/>
                  </a:schemeClr>
                </a:solidFill>
                <a:latin typeface="Calibri" panose="020F0502020204030204" pitchFamily="34" charset="0"/>
                <a:ea typeface="+mj-ea"/>
                <a:cs typeface="Calibri" panose="020F0502020204030204" pitchFamily="34" charset="0"/>
              </a:rPr>
              <a:t>tham</a:t>
            </a:r>
            <a:r>
              <a:rPr lang="en-US" sz="2000" dirty="0">
                <a:solidFill>
                  <a:schemeClr val="accent5">
                    <a:lumMod val="50000"/>
                  </a:schemeClr>
                </a:solidFill>
                <a:latin typeface="Calibri" panose="020F0502020204030204" pitchFamily="34" charset="0"/>
                <a:ea typeface="+mj-ea"/>
                <a:cs typeface="Calibri" panose="020F0502020204030204" pitchFamily="34" charset="0"/>
              </a:rPr>
              <a:t> </a:t>
            </a:r>
            <a:r>
              <a:rPr lang="en-US" sz="2000" dirty="0" err="1">
                <a:solidFill>
                  <a:schemeClr val="accent5">
                    <a:lumMod val="50000"/>
                  </a:schemeClr>
                </a:solidFill>
                <a:latin typeface="Calibri" panose="020F0502020204030204" pitchFamily="34" charset="0"/>
                <a:ea typeface="+mj-ea"/>
                <a:cs typeface="Calibri" panose="020F0502020204030204" pitchFamily="34" charset="0"/>
              </a:rPr>
              <a:t>gia</a:t>
            </a:r>
            <a:r>
              <a:rPr lang="en-US" sz="2000" dirty="0">
                <a:solidFill>
                  <a:schemeClr val="accent5">
                    <a:lumMod val="50000"/>
                  </a:schemeClr>
                </a:solidFill>
                <a:latin typeface="Calibri" panose="020F0502020204030204" pitchFamily="34" charset="0"/>
                <a:ea typeface="+mj-ea"/>
                <a:cs typeface="Calibri" panose="020F0502020204030204" pitchFamily="34" charset="0"/>
              </a:rPr>
              <a:t>, </a:t>
            </a:r>
            <a:r>
              <a:rPr lang="en-US" sz="2000" dirty="0" err="1">
                <a:solidFill>
                  <a:schemeClr val="accent5">
                    <a:lumMod val="50000"/>
                  </a:schemeClr>
                </a:solidFill>
                <a:latin typeface="Calibri" panose="020F0502020204030204" pitchFamily="34" charset="0"/>
                <a:ea typeface="+mj-ea"/>
                <a:cs typeface="Calibri" panose="020F0502020204030204" pitchFamily="34" charset="0"/>
              </a:rPr>
              <a:t>gia</a:t>
            </a:r>
            <a:r>
              <a:rPr lang="en-US" sz="2000" dirty="0">
                <a:solidFill>
                  <a:schemeClr val="accent5">
                    <a:lumMod val="50000"/>
                  </a:schemeClr>
                </a:solidFill>
                <a:latin typeface="Calibri" panose="020F0502020204030204" pitchFamily="34" charset="0"/>
                <a:ea typeface="+mj-ea"/>
                <a:cs typeface="Calibri" panose="020F0502020204030204" pitchFamily="34" charset="0"/>
              </a:rPr>
              <a:t> </a:t>
            </a:r>
            <a:r>
              <a:rPr lang="en-US" sz="2000" dirty="0" err="1">
                <a:solidFill>
                  <a:schemeClr val="accent5">
                    <a:lumMod val="50000"/>
                  </a:schemeClr>
                </a:solidFill>
                <a:latin typeface="Calibri" panose="020F0502020204030204" pitchFamily="34" charset="0"/>
                <a:ea typeface="+mj-ea"/>
                <a:cs typeface="Calibri" panose="020F0502020204030204" pitchFamily="34" charset="0"/>
              </a:rPr>
              <a:t>đình</a:t>
            </a:r>
            <a:r>
              <a:rPr lang="en-US" sz="2000" dirty="0">
                <a:solidFill>
                  <a:schemeClr val="accent5">
                    <a:lumMod val="50000"/>
                  </a:schemeClr>
                </a:solidFill>
                <a:latin typeface="Calibri" panose="020F0502020204030204" pitchFamily="34" charset="0"/>
                <a:ea typeface="+mj-ea"/>
                <a:cs typeface="Calibri" panose="020F0502020204030204" pitchFamily="34" charset="0"/>
              </a:rPr>
              <a:t>, </a:t>
            </a:r>
            <a:r>
              <a:rPr lang="en-US" sz="2000" dirty="0" err="1">
                <a:solidFill>
                  <a:schemeClr val="accent5">
                    <a:lumMod val="50000"/>
                  </a:schemeClr>
                </a:solidFill>
                <a:latin typeface="Calibri" panose="020F0502020204030204" pitchFamily="34" charset="0"/>
                <a:ea typeface="+mj-ea"/>
                <a:cs typeface="Calibri" panose="020F0502020204030204" pitchFamily="34" charset="0"/>
              </a:rPr>
              <a:t>cố</a:t>
            </a:r>
            <a:r>
              <a:rPr lang="en-US" sz="2000" dirty="0">
                <a:solidFill>
                  <a:schemeClr val="accent5">
                    <a:lumMod val="50000"/>
                  </a:schemeClr>
                </a:solidFill>
                <a:latin typeface="Calibri" panose="020F0502020204030204" pitchFamily="34" charset="0"/>
                <a:ea typeface="+mj-ea"/>
                <a:cs typeface="Calibri" panose="020F0502020204030204" pitchFamily="34" charset="0"/>
              </a:rPr>
              <a:t> </a:t>
            </a:r>
            <a:r>
              <a:rPr lang="en-US" sz="2000" dirty="0" err="1">
                <a:solidFill>
                  <a:schemeClr val="accent5">
                    <a:lumMod val="50000"/>
                  </a:schemeClr>
                </a:solidFill>
                <a:latin typeface="Calibri" panose="020F0502020204030204" pitchFamily="34" charset="0"/>
                <a:ea typeface="+mj-ea"/>
                <a:cs typeface="Calibri" panose="020F0502020204030204" pitchFamily="34" charset="0"/>
              </a:rPr>
              <a:t>vấn</a:t>
            </a:r>
            <a:r>
              <a:rPr lang="en-US" sz="2000" dirty="0">
                <a:solidFill>
                  <a:schemeClr val="accent5">
                    <a:lumMod val="50000"/>
                  </a:schemeClr>
                </a:solidFill>
                <a:latin typeface="Calibri" panose="020F0502020204030204" pitchFamily="34" charset="0"/>
                <a:ea typeface="+mj-ea"/>
                <a:cs typeface="Calibri" panose="020F0502020204030204" pitchFamily="34" charset="0"/>
              </a:rPr>
              <a:t> </a:t>
            </a:r>
            <a:r>
              <a:rPr lang="en-US" sz="2000" dirty="0" err="1">
                <a:solidFill>
                  <a:schemeClr val="accent5">
                    <a:lumMod val="50000"/>
                  </a:schemeClr>
                </a:solidFill>
                <a:latin typeface="Calibri" panose="020F0502020204030204" pitchFamily="34" charset="0"/>
                <a:ea typeface="+mj-ea"/>
                <a:cs typeface="Calibri" panose="020F0502020204030204" pitchFamily="34" charset="0"/>
              </a:rPr>
              <a:t>riêng</a:t>
            </a:r>
            <a:r>
              <a:rPr lang="en-US" sz="2000" dirty="0">
                <a:solidFill>
                  <a:schemeClr val="accent5">
                    <a:lumMod val="50000"/>
                  </a:schemeClr>
                </a:solidFill>
                <a:latin typeface="Calibri" panose="020F0502020204030204" pitchFamily="34" charset="0"/>
                <a:ea typeface="+mj-ea"/>
                <a:cs typeface="Calibri" panose="020F0502020204030204" pitchFamily="34" charset="0"/>
              </a:rPr>
              <a:t>, FMS, </a:t>
            </a:r>
            <a:br>
              <a:rPr lang="en-US" sz="2000" dirty="0">
                <a:solidFill>
                  <a:schemeClr val="accent5">
                    <a:lumMod val="50000"/>
                  </a:schemeClr>
                </a:solidFill>
                <a:latin typeface="Calibri" panose="020F0502020204030204" pitchFamily="34" charset="0"/>
                <a:ea typeface="+mj-ea"/>
                <a:cs typeface="Calibri" panose="020F0502020204030204" pitchFamily="34" charset="0"/>
              </a:rPr>
            </a:br>
            <a:r>
              <a:rPr lang="en-US" sz="2000" dirty="0" err="1">
                <a:solidFill>
                  <a:schemeClr val="accent5">
                    <a:lumMod val="50000"/>
                  </a:schemeClr>
                </a:solidFill>
                <a:latin typeface="Calibri" panose="020F0502020204030204" pitchFamily="34" charset="0"/>
                <a:ea typeface="+mj-ea"/>
                <a:cs typeface="Calibri" panose="020F0502020204030204" pitchFamily="34" charset="0"/>
              </a:rPr>
              <a:t>và</a:t>
            </a:r>
            <a:r>
              <a:rPr lang="en-US" sz="2000" dirty="0">
                <a:solidFill>
                  <a:schemeClr val="accent5">
                    <a:lumMod val="50000"/>
                  </a:schemeClr>
                </a:solidFill>
                <a:latin typeface="Calibri" panose="020F0502020204030204" pitchFamily="34" charset="0"/>
                <a:ea typeface="+mj-ea"/>
                <a:cs typeface="Calibri" panose="020F0502020204030204" pitchFamily="34" charset="0"/>
              </a:rPr>
              <a:t> </a:t>
            </a:r>
            <a:r>
              <a:rPr lang="en-US" sz="2000" dirty="0" err="1">
                <a:solidFill>
                  <a:schemeClr val="accent5">
                    <a:lumMod val="50000"/>
                  </a:schemeClr>
                </a:solidFill>
                <a:latin typeface="Calibri" panose="020F0502020204030204" pitchFamily="34" charset="0"/>
                <a:ea typeface="+mj-ea"/>
                <a:cs typeface="Calibri" panose="020F0502020204030204" pitchFamily="34" charset="0"/>
              </a:rPr>
              <a:t>nhà</a:t>
            </a:r>
            <a:r>
              <a:rPr lang="en-US" sz="2000" dirty="0">
                <a:solidFill>
                  <a:schemeClr val="accent5">
                    <a:lumMod val="50000"/>
                  </a:schemeClr>
                </a:solidFill>
                <a:latin typeface="Calibri" panose="020F0502020204030204" pitchFamily="34" charset="0"/>
                <a:ea typeface="+mj-ea"/>
                <a:cs typeface="Calibri" panose="020F0502020204030204" pitchFamily="34" charset="0"/>
              </a:rPr>
              <a:t> </a:t>
            </a:r>
            <a:r>
              <a:rPr lang="en-US" sz="2000" dirty="0" err="1">
                <a:solidFill>
                  <a:schemeClr val="accent5">
                    <a:lumMod val="50000"/>
                  </a:schemeClr>
                </a:solidFill>
                <a:latin typeface="Calibri" panose="020F0502020204030204" pitchFamily="34" charset="0"/>
                <a:ea typeface="+mj-ea"/>
                <a:cs typeface="Calibri" panose="020F0502020204030204" pitchFamily="34" charset="0"/>
              </a:rPr>
              <a:t>cung</a:t>
            </a:r>
            <a:r>
              <a:rPr lang="en-US" sz="2000" dirty="0">
                <a:solidFill>
                  <a:schemeClr val="accent5">
                    <a:lumMod val="50000"/>
                  </a:schemeClr>
                </a:solidFill>
                <a:latin typeface="Calibri" panose="020F0502020204030204" pitchFamily="34" charset="0"/>
                <a:ea typeface="+mj-ea"/>
                <a:cs typeface="Calibri" panose="020F0502020204030204" pitchFamily="34" charset="0"/>
              </a:rPr>
              <a:t> </a:t>
            </a:r>
            <a:r>
              <a:rPr lang="en-US" sz="2000" dirty="0" err="1">
                <a:solidFill>
                  <a:schemeClr val="accent5">
                    <a:lumMod val="50000"/>
                  </a:schemeClr>
                </a:solidFill>
                <a:latin typeface="Calibri" panose="020F0502020204030204" pitchFamily="34" charset="0"/>
                <a:ea typeface="+mj-ea"/>
                <a:cs typeface="Calibri" panose="020F0502020204030204" pitchFamily="34" charset="0"/>
              </a:rPr>
              <a:t>cấp</a:t>
            </a:r>
            <a:r>
              <a:rPr lang="en-US" sz="2000" dirty="0">
                <a:solidFill>
                  <a:schemeClr val="accent5">
                    <a:lumMod val="50000"/>
                  </a:schemeClr>
                </a:solidFill>
                <a:latin typeface="Calibri" panose="020F0502020204030204" pitchFamily="34" charset="0"/>
                <a:ea typeface="+mj-ea"/>
                <a:cs typeface="Calibri" panose="020F0502020204030204" pitchFamily="34" charset="0"/>
              </a:rPr>
              <a:t> </a:t>
            </a:r>
            <a:r>
              <a:rPr lang="en-US" sz="2000" dirty="0" err="1">
                <a:solidFill>
                  <a:schemeClr val="accent5">
                    <a:lumMod val="50000"/>
                  </a:schemeClr>
                </a:solidFill>
                <a:latin typeface="Calibri" panose="020F0502020204030204" pitchFamily="34" charset="0"/>
                <a:ea typeface="+mj-ea"/>
                <a:cs typeface="Calibri" panose="020F0502020204030204" pitchFamily="34" charset="0"/>
              </a:rPr>
              <a:t>dịch</a:t>
            </a:r>
            <a:r>
              <a:rPr lang="en-US" sz="2000" dirty="0">
                <a:solidFill>
                  <a:schemeClr val="accent5">
                    <a:lumMod val="50000"/>
                  </a:schemeClr>
                </a:solidFill>
                <a:latin typeface="Calibri" panose="020F0502020204030204" pitchFamily="34" charset="0"/>
                <a:ea typeface="+mj-ea"/>
                <a:cs typeface="Calibri" panose="020F0502020204030204" pitchFamily="34" charset="0"/>
              </a:rPr>
              <a:t> </a:t>
            </a:r>
            <a:r>
              <a:rPr lang="en-US" sz="2000" dirty="0" err="1">
                <a:solidFill>
                  <a:schemeClr val="accent5">
                    <a:lumMod val="50000"/>
                  </a:schemeClr>
                </a:solidFill>
                <a:latin typeface="Calibri" panose="020F0502020204030204" pitchFamily="34" charset="0"/>
                <a:ea typeface="+mj-ea"/>
                <a:cs typeface="Calibri" panose="020F0502020204030204" pitchFamily="34" charset="0"/>
              </a:rPr>
              <a:t>vụ</a:t>
            </a:r>
            <a:r>
              <a:rPr lang="en-US" sz="2000" dirty="0">
                <a:solidFill>
                  <a:schemeClr val="accent5">
                    <a:lumMod val="50000"/>
                  </a:schemeClr>
                </a:solidFill>
                <a:latin typeface="Calibri" panose="020F0502020204030204" pitchFamily="34" charset="0"/>
                <a:ea typeface="+mj-ea"/>
                <a:cs typeface="Calibri" panose="020F0502020204030204" pitchFamily="34" charset="0"/>
              </a:rPr>
              <a:t>.</a:t>
            </a:r>
          </a:p>
        </p:txBody>
      </p:sp>
    </p:spTree>
    <p:extLst>
      <p:ext uri="{BB962C8B-B14F-4D97-AF65-F5344CB8AC3E}">
        <p14:creationId xmlns:p14="http://schemas.microsoft.com/office/powerpoint/2010/main" val="308226914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ome - Comparative Regional Governance websit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7862" y="1061460"/>
            <a:ext cx="6508811" cy="6291840"/>
          </a:xfrm>
          <a:prstGeom prst="rect">
            <a:avLst/>
          </a:prstGeom>
        </p:spPr>
      </p:pic>
      <p:sp>
        <p:nvSpPr>
          <p:cNvPr id="4" name="Text Placeholder 1">
            <a:extLst>
              <a:ext uri="{FF2B5EF4-FFF2-40B4-BE49-F238E27FC236}">
                <a16:creationId xmlns:a16="http://schemas.microsoft.com/office/drawing/2014/main" id="{CE84DDCA-6187-9B4E-86CA-83D6E2AD5787}"/>
              </a:ext>
            </a:extLst>
          </p:cNvPr>
          <p:cNvSpPr>
            <a:spLocks noGrp="1"/>
          </p:cNvSpPr>
          <p:nvPr>
            <p:ph type="body" sz="quarter" idx="13"/>
          </p:nvPr>
        </p:nvSpPr>
        <p:spPr>
          <a:xfrm>
            <a:off x="110210" y="44174"/>
            <a:ext cx="6847181" cy="784146"/>
          </a:xfrm>
        </p:spPr>
        <p:txBody>
          <a:bodyPr/>
          <a:lstStyle/>
          <a:p>
            <a:r>
              <a:rPr lang="en-US" sz="2800" dirty="0">
                <a:latin typeface="Calibri" panose="020F0502020204030204" pitchFamily="34" charset="0"/>
                <a:cs typeface="Calibri" panose="020F0502020204030204" pitchFamily="34" charset="0"/>
              </a:rPr>
              <a:t>BƯỚC TIẾP THEO</a:t>
            </a:r>
          </a:p>
        </p:txBody>
      </p:sp>
      <p:sp>
        <p:nvSpPr>
          <p:cNvPr id="5" name="TextBox 4">
            <a:extLst>
              <a:ext uri="{FF2B5EF4-FFF2-40B4-BE49-F238E27FC236}">
                <a16:creationId xmlns:a16="http://schemas.microsoft.com/office/drawing/2014/main" id="{5D4FFC79-5BEB-3244-A84F-3E90F5C61842}"/>
              </a:ext>
            </a:extLst>
          </p:cNvPr>
          <p:cNvSpPr txBox="1"/>
          <p:nvPr/>
        </p:nvSpPr>
        <p:spPr>
          <a:xfrm>
            <a:off x="110210" y="595179"/>
            <a:ext cx="3210560" cy="476669"/>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kern="1200" dirty="0">
                <a:solidFill>
                  <a:schemeClr val="bg2">
                    <a:lumMod val="10000"/>
                  </a:schemeClr>
                </a:solidFill>
                <a:latin typeface="Calibri" panose="020F0502020204030204" pitchFamily="34" charset="0"/>
                <a:ea typeface="+mj-ea"/>
                <a:cs typeface="Calibri" panose="020F0502020204030204" pitchFamily="34" charset="0"/>
              </a:rPr>
              <a:t>NGUỒN LỰC</a:t>
            </a:r>
          </a:p>
        </p:txBody>
      </p:sp>
      <p:sp>
        <p:nvSpPr>
          <p:cNvPr id="7" name="TextBox 6"/>
          <p:cNvSpPr txBox="1"/>
          <p:nvPr/>
        </p:nvSpPr>
        <p:spPr>
          <a:xfrm>
            <a:off x="3802713" y="2443867"/>
            <a:ext cx="7277100" cy="341632"/>
          </a:xfrm>
          <a:prstGeom prst="rect">
            <a:avLst/>
          </a:prstGeom>
          <a:noFill/>
        </p:spPr>
        <p:txBody>
          <a:bodyPr wrap="square" rtlCol="0">
            <a:spAutoFit/>
          </a:bodyPr>
          <a:lstStyle/>
          <a:p>
            <a:pPr>
              <a:lnSpc>
                <a:spcPct val="90000"/>
              </a:lnSpc>
              <a:spcBef>
                <a:spcPct val="0"/>
              </a:spcBef>
            </a:pPr>
            <a:r>
              <a:rPr lang="en-US" dirty="0" err="1">
                <a:latin typeface="Calibri" panose="020F0502020204030204" pitchFamily="34" charset="0"/>
                <a:cs typeface="Calibri" panose="020F0502020204030204" pitchFamily="34" charset="0"/>
              </a:rPr>
              <a:t>Trung</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tâm</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Quyền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Tự</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quyết</a:t>
            </a:r>
            <a:r>
              <a:rPr lang="en-US" dirty="0">
                <a:latin typeface="Calibri" panose="020F0502020204030204" pitchFamily="34" charset="0"/>
                <a:cs typeface="Calibri" panose="020F0502020204030204" pitchFamily="34" charset="0"/>
              </a:rPr>
              <a:t>: self-determination.com</a:t>
            </a:r>
          </a:p>
        </p:txBody>
      </p:sp>
      <p:sp>
        <p:nvSpPr>
          <p:cNvPr id="9" name="TextBox 8"/>
          <p:cNvSpPr txBox="1"/>
          <p:nvPr/>
        </p:nvSpPr>
        <p:spPr>
          <a:xfrm>
            <a:off x="3847937" y="4083957"/>
            <a:ext cx="8161954" cy="341632"/>
          </a:xfrm>
          <a:prstGeom prst="rect">
            <a:avLst/>
          </a:prstGeom>
          <a:noFill/>
        </p:spPr>
        <p:txBody>
          <a:bodyPr wrap="square" rtlCol="0">
            <a:spAutoFit/>
          </a:bodyPr>
          <a:lstStyle/>
          <a:p>
            <a:pPr>
              <a:lnSpc>
                <a:spcPct val="90000"/>
              </a:lnSpc>
              <a:spcBef>
                <a:spcPct val="0"/>
              </a:spcBef>
            </a:pPr>
            <a:r>
              <a:rPr lang="en-US" dirty="0" err="1">
                <a:latin typeface="Calibri" panose="020F0502020204030204" pitchFamily="34" charset="0"/>
                <a:cs typeface="Calibri" panose="020F0502020204030204" pitchFamily="34" charset="0"/>
              </a:rPr>
              <a:t>Thông</a:t>
            </a:r>
            <a:r>
              <a:rPr lang="en-US" dirty="0">
                <a:latin typeface="Calibri" panose="020F0502020204030204" pitchFamily="34" charset="0"/>
                <a:cs typeface="Calibri" panose="020F0502020204030204" pitchFamily="34" charset="0"/>
              </a:rPr>
              <a:t> tin </a:t>
            </a:r>
            <a:r>
              <a:rPr lang="en-US" dirty="0" err="1">
                <a:latin typeface="Calibri" panose="020F0502020204030204" pitchFamily="34" charset="0"/>
                <a:cs typeface="Calibri" panose="020F0502020204030204" pitchFamily="34" charset="0"/>
              </a:rPr>
              <a:t>cập</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nhật</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về</a:t>
            </a:r>
            <a:r>
              <a:rPr lang="en-US" dirty="0">
                <a:latin typeface="Calibri" panose="020F0502020204030204" pitchFamily="34" charset="0"/>
                <a:cs typeface="Calibri" panose="020F0502020204030204" pitchFamily="34" charset="0"/>
              </a:rPr>
              <a:t> SDP </a:t>
            </a:r>
            <a:r>
              <a:rPr lang="en-US" dirty="0" err="1">
                <a:latin typeface="Calibri" panose="020F0502020204030204" pitchFamily="34" charset="0"/>
                <a:cs typeface="Calibri" panose="020F0502020204030204" pitchFamily="34" charset="0"/>
              </a:rPr>
              <a:t>của</a:t>
            </a:r>
            <a:r>
              <a:rPr lang="en-US" dirty="0">
                <a:latin typeface="Calibri" panose="020F0502020204030204" pitchFamily="34" charset="0"/>
                <a:cs typeface="Calibri" panose="020F0502020204030204" pitchFamily="34" charset="0"/>
              </a:rPr>
              <a:t> California: dds.ca.gov/SDP </a:t>
            </a:r>
            <a:r>
              <a:rPr lang="en-US" dirty="0" err="1">
                <a:latin typeface="Calibri" panose="020F0502020204030204" pitchFamily="34" charset="0"/>
                <a:cs typeface="Calibri" panose="020F0502020204030204" pitchFamily="34" charset="0"/>
              </a:rPr>
              <a:t>và</a:t>
            </a:r>
            <a:r>
              <a:rPr lang="en-US" dirty="0">
                <a:latin typeface="Calibri" panose="020F0502020204030204" pitchFamily="34" charset="0"/>
                <a:cs typeface="Calibri" panose="020F0502020204030204" pitchFamily="34" charset="0"/>
              </a:rPr>
              <a:t> </a:t>
            </a:r>
            <a:r>
              <a:rPr lang="en-US" i="1" dirty="0">
                <a:latin typeface="Calibri" panose="020F0502020204030204" pitchFamily="34" charset="0"/>
                <a:cs typeface="Calibri" panose="020F0502020204030204" pitchFamily="34" charset="0"/>
              </a:rPr>
              <a:t>[</a:t>
            </a:r>
            <a:r>
              <a:rPr lang="en-US" i="1" dirty="0" err="1">
                <a:latin typeface="Calibri" panose="020F0502020204030204" pitchFamily="34" charset="0"/>
                <a:cs typeface="Calibri" panose="020F0502020204030204" pitchFamily="34" charset="0"/>
              </a:rPr>
              <a:t>chèn</a:t>
            </a:r>
            <a:r>
              <a:rPr lang="en-US" i="1" dirty="0">
                <a:latin typeface="Calibri" panose="020F0502020204030204" pitchFamily="34" charset="0"/>
                <a:cs typeface="Calibri" panose="020F0502020204030204" pitchFamily="34" charset="0"/>
              </a:rPr>
              <a:t> </a:t>
            </a:r>
            <a:r>
              <a:rPr lang="en-US" i="1" dirty="0" err="1">
                <a:latin typeface="Calibri" panose="020F0502020204030204" pitchFamily="34" charset="0"/>
                <a:cs typeface="Calibri" panose="020F0502020204030204" pitchFamily="34" charset="0"/>
              </a:rPr>
              <a:t>trang</a:t>
            </a:r>
            <a:r>
              <a:rPr lang="en-US" i="1" dirty="0">
                <a:latin typeface="Calibri" panose="020F0502020204030204" pitchFamily="34" charset="0"/>
                <a:cs typeface="Calibri" panose="020F0502020204030204" pitchFamily="34" charset="0"/>
              </a:rPr>
              <a:t> web </a:t>
            </a:r>
            <a:r>
              <a:rPr lang="en-US" i="1" dirty="0" err="1">
                <a:latin typeface="Calibri" panose="020F0502020204030204" pitchFamily="34" charset="0"/>
                <a:cs typeface="Calibri" panose="020F0502020204030204" pitchFamily="34" charset="0"/>
              </a:rPr>
              <a:t>của</a:t>
            </a:r>
            <a:r>
              <a:rPr lang="en-US" i="1" dirty="0">
                <a:latin typeface="Calibri" panose="020F0502020204030204" pitchFamily="34" charset="0"/>
                <a:cs typeface="Calibri" panose="020F0502020204030204" pitchFamily="34" charset="0"/>
              </a:rPr>
              <a:t> RC]</a:t>
            </a:r>
            <a:endParaRPr lang="en-US" kern="1200" dirty="0">
              <a:solidFill>
                <a:schemeClr val="accent5">
                  <a:lumMod val="50000"/>
                </a:schemeClr>
              </a:solidFill>
              <a:latin typeface="Calibri" panose="020F0502020204030204" pitchFamily="34" charset="0"/>
              <a:ea typeface="+mj-ea"/>
              <a:cs typeface="Calibri" panose="020F0502020204030204" pitchFamily="34" charset="0"/>
            </a:endParaRPr>
          </a:p>
        </p:txBody>
      </p:sp>
      <p:sp>
        <p:nvSpPr>
          <p:cNvPr id="11" name="TextBox 10"/>
          <p:cNvSpPr txBox="1"/>
          <p:nvPr/>
        </p:nvSpPr>
        <p:spPr>
          <a:xfrm>
            <a:off x="3367100" y="5724047"/>
            <a:ext cx="8699780" cy="369332"/>
          </a:xfrm>
          <a:prstGeom prst="rect">
            <a:avLst/>
          </a:prstGeom>
          <a:noFill/>
        </p:spPr>
        <p:txBody>
          <a:bodyPr wrap="square" rtlCol="0">
            <a:spAutoFit/>
          </a:bodyPr>
          <a:lstStyle/>
          <a:p>
            <a:r>
              <a:rPr lang="en-US" dirty="0" err="1">
                <a:latin typeface="Calibri" panose="020F0502020204030204" pitchFamily="34" charset="0"/>
                <a:cs typeface="Calibri" panose="020F0502020204030204" pitchFamily="34" charset="0"/>
              </a:rPr>
              <a:t>Đó</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là</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Lựa</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chọn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của</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Tôi</a:t>
            </a:r>
            <a:r>
              <a:rPr lang="en-US" dirty="0">
                <a:latin typeface="Calibri" panose="020F0502020204030204" pitchFamily="34" charset="0"/>
                <a:cs typeface="Calibri" panose="020F0502020204030204" pitchFamily="34" charset="0"/>
              </a:rPr>
              <a:t>: mn.gov/mnddc/extra/publications/Its-My-Choice.pdf</a:t>
            </a:r>
          </a:p>
        </p:txBody>
      </p:sp>
    </p:spTree>
    <p:extLst>
      <p:ext uri="{BB962C8B-B14F-4D97-AF65-F5344CB8AC3E}">
        <p14:creationId xmlns:p14="http://schemas.microsoft.com/office/powerpoint/2010/main" val="166162551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t="-39000" b="-50000"/>
          </a:stretch>
        </a:blipFill>
        <a:effectLst/>
      </p:bgPr>
    </p:bg>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CE84DDCA-6187-9B4E-86CA-83D6E2AD5787}"/>
              </a:ext>
            </a:extLst>
          </p:cNvPr>
          <p:cNvSpPr>
            <a:spLocks noGrp="1"/>
          </p:cNvSpPr>
          <p:nvPr>
            <p:ph type="body" sz="quarter" idx="13"/>
          </p:nvPr>
        </p:nvSpPr>
        <p:spPr>
          <a:xfrm>
            <a:off x="110210" y="50947"/>
            <a:ext cx="6847181" cy="784146"/>
          </a:xfrm>
        </p:spPr>
        <p:txBody>
          <a:bodyPr/>
          <a:lstStyle/>
          <a:p>
            <a:r>
              <a:rPr lang="en-US" sz="2800" dirty="0">
                <a:latin typeface="Calibri" panose="020F0502020204030204" pitchFamily="34" charset="0"/>
                <a:cs typeface="Calibri" panose="020F0502020204030204" pitchFamily="34" charset="0"/>
              </a:rPr>
              <a:t>BƯỚC TIẾP THEO</a:t>
            </a:r>
          </a:p>
        </p:txBody>
      </p:sp>
      <p:sp>
        <p:nvSpPr>
          <p:cNvPr id="5" name="TextBox 4">
            <a:extLst>
              <a:ext uri="{FF2B5EF4-FFF2-40B4-BE49-F238E27FC236}">
                <a16:creationId xmlns:a16="http://schemas.microsoft.com/office/drawing/2014/main" id="{5D4FFC79-5BEB-3244-A84F-3E90F5C61842}"/>
              </a:ext>
            </a:extLst>
          </p:cNvPr>
          <p:cNvSpPr txBox="1"/>
          <p:nvPr/>
        </p:nvSpPr>
        <p:spPr>
          <a:xfrm>
            <a:off x="110210" y="636397"/>
            <a:ext cx="3210560" cy="476669"/>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kern="1200" dirty="0">
                <a:solidFill>
                  <a:schemeClr val="bg2">
                    <a:lumMod val="10000"/>
                  </a:schemeClr>
                </a:solidFill>
                <a:latin typeface="Calibri" panose="020F0502020204030204" pitchFamily="34" charset="0"/>
                <a:ea typeface="+mj-ea"/>
                <a:cs typeface="Calibri" panose="020F0502020204030204" pitchFamily="34" charset="0"/>
              </a:rPr>
              <a:t>NHẮC LẠI</a:t>
            </a:r>
          </a:p>
        </p:txBody>
      </p:sp>
      <p:grpSp>
        <p:nvGrpSpPr>
          <p:cNvPr id="6" name="Group 5"/>
          <p:cNvGrpSpPr/>
          <p:nvPr/>
        </p:nvGrpSpPr>
        <p:grpSpPr>
          <a:xfrm>
            <a:off x="1562100" y="1985341"/>
            <a:ext cx="9048751" cy="3995009"/>
            <a:chOff x="1763121" y="3966472"/>
            <a:chExt cx="3534537" cy="3567393"/>
          </a:xfrm>
        </p:grpSpPr>
        <p:sp>
          <p:nvSpPr>
            <p:cNvPr id="7" name="Rectangle 6"/>
            <p:cNvSpPr/>
            <p:nvPr/>
          </p:nvSpPr>
          <p:spPr>
            <a:xfrm>
              <a:off x="1763121" y="3966472"/>
              <a:ext cx="3534537" cy="3567393"/>
            </a:xfrm>
            <a:prstGeom prst="rect">
              <a:avLst/>
            </a:prstGeom>
            <a:solidFill>
              <a:schemeClr val="tx1">
                <a:lumMod val="75000"/>
                <a:lumOff val="25000"/>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1861352" y="4049357"/>
              <a:ext cx="3337009" cy="3401621"/>
            </a:xfrm>
            <a:prstGeom prst="rect">
              <a:avLst/>
            </a:prstGeom>
            <a:solidFill>
              <a:schemeClr val="bg1">
                <a:alpha val="5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extBox 1"/>
          <p:cNvSpPr txBox="1"/>
          <p:nvPr/>
        </p:nvSpPr>
        <p:spPr>
          <a:xfrm>
            <a:off x="2164479" y="3048000"/>
            <a:ext cx="8058150" cy="3046988"/>
          </a:xfrm>
          <a:prstGeom prst="rect">
            <a:avLst/>
          </a:prstGeom>
          <a:noFill/>
        </p:spPr>
        <p:txBody>
          <a:bodyPr wrap="square" rtlCol="0">
            <a:spAutoFit/>
          </a:bodyPr>
          <a:lstStyle/>
          <a:p>
            <a:pPr marL="457200" indent="-457200">
              <a:buFont typeface="Wingdings" panose="05000000000000000000" pitchFamily="2" charset="2"/>
              <a:buChar char="ü"/>
            </a:pPr>
            <a:r>
              <a:rPr lang="en-US" sz="2400" dirty="0" err="1">
                <a:latin typeface="Calibri" panose="020F0502020204030204" pitchFamily="34" charset="0"/>
                <a:cs typeface="Calibri" panose="020F0502020204030204" pitchFamily="34" charset="0"/>
              </a:rPr>
              <a:t>Các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Kế</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hoạch</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của</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Trung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tâm</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Vùng</a:t>
            </a:r>
            <a:endParaRPr lang="en-US" sz="2400" dirty="0">
              <a:latin typeface="Calibri" panose="020F0502020204030204" pitchFamily="34" charset="0"/>
              <a:cs typeface="Calibri" panose="020F0502020204030204" pitchFamily="34" charset="0"/>
            </a:endParaRPr>
          </a:p>
          <a:p>
            <a:endParaRPr lang="en-US" sz="2400" dirty="0">
              <a:latin typeface="Calibri" panose="020F0502020204030204" pitchFamily="34" charset="0"/>
              <a:cs typeface="Calibri" panose="020F0502020204030204" pitchFamily="34" charset="0"/>
            </a:endParaRPr>
          </a:p>
          <a:p>
            <a:pPr marL="457200" indent="-457200">
              <a:buFont typeface="Wingdings" panose="05000000000000000000" pitchFamily="2" charset="2"/>
              <a:buChar char="ü"/>
            </a:pPr>
            <a:r>
              <a:rPr lang="en-US" sz="2400" dirty="0" err="1">
                <a:latin typeface="Calibri" panose="020F0502020204030204" pitchFamily="34" charset="0"/>
                <a:cs typeface="Calibri" panose="020F0502020204030204" pitchFamily="34" charset="0"/>
              </a:rPr>
              <a:t>Uỷ</a:t>
            </a:r>
            <a:r>
              <a:rPr lang="en-US" sz="2400" dirty="0">
                <a:latin typeface="Calibri" panose="020F0502020204030204" pitchFamily="34" charset="0"/>
                <a:cs typeface="Calibri" panose="020F0502020204030204" pitchFamily="34" charset="0"/>
              </a:rPr>
              <a:t> ban </a:t>
            </a:r>
            <a:r>
              <a:rPr lang="en-US" sz="2400" dirty="0" err="1">
                <a:latin typeface="Calibri" panose="020F0502020204030204" pitchFamily="34" charset="0"/>
                <a:cs typeface="Calibri" panose="020F0502020204030204" pitchFamily="34" charset="0"/>
              </a:rPr>
              <a:t>Cố</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vấn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Địa</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phương</a:t>
            </a:r>
            <a:endParaRPr lang="en-US" sz="2400" dirty="0">
              <a:latin typeface="Calibri" panose="020F0502020204030204" pitchFamily="34" charset="0"/>
              <a:cs typeface="Calibri" panose="020F0502020204030204" pitchFamily="34" charset="0"/>
            </a:endParaRPr>
          </a:p>
          <a:p>
            <a:endParaRPr lang="en-US" sz="2400" dirty="0">
              <a:latin typeface="Calibri" panose="020F0502020204030204" pitchFamily="34" charset="0"/>
              <a:cs typeface="Calibri" panose="020F0502020204030204" pitchFamily="34" charset="0"/>
            </a:endParaRPr>
          </a:p>
          <a:p>
            <a:pPr marL="457200" indent="-457200">
              <a:buFont typeface="Wingdings" panose="05000000000000000000" pitchFamily="2" charset="2"/>
              <a:buChar char="ü"/>
            </a:pPr>
            <a:r>
              <a:rPr lang="en-US" sz="2400" dirty="0" err="1">
                <a:latin typeface="Calibri" panose="020F0502020204030204" pitchFamily="34" charset="0"/>
                <a:cs typeface="Calibri" panose="020F0502020204030204" pitchFamily="34" charset="0"/>
              </a:rPr>
              <a:t>Nguồn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lực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về</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Quyền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Tự</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quyết</a:t>
            </a:r>
            <a:endParaRPr lang="en-US" sz="2400" dirty="0">
              <a:latin typeface="Calibri" panose="020F0502020204030204" pitchFamily="34" charset="0"/>
              <a:cs typeface="Calibri" panose="020F0502020204030204" pitchFamily="34" charset="0"/>
            </a:endParaRPr>
          </a:p>
          <a:p>
            <a:endParaRPr lang="en-US" sz="2400" dirty="0">
              <a:latin typeface="Calibri" panose="020F0502020204030204" pitchFamily="34" charset="0"/>
              <a:cs typeface="Calibri" panose="020F0502020204030204" pitchFamily="34" charset="0"/>
            </a:endParaRPr>
          </a:p>
          <a:p>
            <a:pPr marL="457200" indent="-457200">
              <a:buFont typeface="Wingdings" panose="05000000000000000000" pitchFamily="2" charset="2"/>
              <a:buChar char="ü"/>
            </a:pPr>
            <a:r>
              <a:rPr lang="en-US" sz="2400" dirty="0" err="1">
                <a:latin typeface="Calibri" panose="020F0502020204030204" pitchFamily="34" charset="0"/>
                <a:cs typeface="Calibri" panose="020F0502020204030204" pitchFamily="34" charset="0"/>
              </a:rPr>
              <a:t>Nguồn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lực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Cộng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đồng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về</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Quyền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Tự</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quyết</a:t>
            </a:r>
            <a:endParaRPr lang="en-US" sz="2400" dirty="0">
              <a:latin typeface="Calibri" panose="020F0502020204030204" pitchFamily="34" charset="0"/>
              <a:cs typeface="Calibri" panose="020F0502020204030204" pitchFamily="34" charset="0"/>
            </a:endParaRPr>
          </a:p>
          <a:p>
            <a:endParaRPr lang="en-US" sz="2400" dirty="0">
              <a:latin typeface="Century Gothic" panose="020B0502020202020204" pitchFamily="34" charset="0"/>
            </a:endParaRPr>
          </a:p>
        </p:txBody>
      </p:sp>
      <p:sp>
        <p:nvSpPr>
          <p:cNvPr id="9" name="TextBox 8"/>
          <p:cNvSpPr txBox="1"/>
          <p:nvPr/>
        </p:nvSpPr>
        <p:spPr>
          <a:xfrm>
            <a:off x="2626108" y="2228869"/>
            <a:ext cx="6918005" cy="590931"/>
          </a:xfrm>
          <a:prstGeom prst="rect">
            <a:avLst/>
          </a:prstGeom>
          <a:noFill/>
        </p:spPr>
        <p:txBody>
          <a:bodyPr wrap="square" rtlCol="0">
            <a:spAutoFit/>
          </a:bodyPr>
          <a:lstStyle/>
          <a:p>
            <a:pPr algn="ctr">
              <a:lnSpc>
                <a:spcPct val="90000"/>
              </a:lnSpc>
              <a:spcBef>
                <a:spcPct val="0"/>
              </a:spcBef>
            </a:pPr>
            <a:r>
              <a:rPr lang="en-US" sz="3600" b="1" dirty="0">
                <a:solidFill>
                  <a:schemeClr val="bg2">
                    <a:lumMod val="10000"/>
                  </a:schemeClr>
                </a:solidFill>
                <a:latin typeface="Calibri" panose="020F0502020204030204" pitchFamily="34" charset="0"/>
                <a:cs typeface="Calibri" panose="020F0502020204030204" pitchFamily="34" charset="0"/>
              </a:rPr>
              <a:t>NHẮC LẠI VỀ BƯỚC TIẾP THEO</a:t>
            </a:r>
          </a:p>
        </p:txBody>
      </p:sp>
    </p:spTree>
    <p:extLst>
      <p:ext uri="{BB962C8B-B14F-4D97-AF65-F5344CB8AC3E}">
        <p14:creationId xmlns:p14="http://schemas.microsoft.com/office/powerpoint/2010/main" val="8952812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572845"/>
          </a:xfrm>
        </p:spPr>
        <p:txBody>
          <a:bodyPr/>
          <a:lstStyle/>
          <a:p>
            <a:r>
              <a:rPr lang="en-US" sz="2800" dirty="0">
                <a:latin typeface="Calibri" panose="020F0502020204030204" pitchFamily="34" charset="0"/>
                <a:cs typeface="Calibri" panose="020F0502020204030204" pitchFamily="34" charset="0"/>
              </a:rPr>
              <a:t>QUYỀN TỰ QUYẾT LÀ GÌ?</a:t>
            </a:r>
          </a:p>
        </p:txBody>
      </p:sp>
      <p:sp>
        <p:nvSpPr>
          <p:cNvPr id="7" name="TextBox 6">
            <a:extLst>
              <a:ext uri="{FF2B5EF4-FFF2-40B4-BE49-F238E27FC236}">
                <a16:creationId xmlns:a16="http://schemas.microsoft.com/office/drawing/2014/main" id="{C8153160-F310-5D4D-A1DD-28A1A99CE5B9}"/>
              </a:ext>
            </a:extLst>
          </p:cNvPr>
          <p:cNvSpPr txBox="1"/>
          <p:nvPr/>
        </p:nvSpPr>
        <p:spPr>
          <a:xfrm>
            <a:off x="110209" y="617019"/>
            <a:ext cx="8520443" cy="466281"/>
          </a:xfrm>
          <a:prstGeom prst="rect">
            <a:avLst/>
          </a:prstGeom>
          <a:noFill/>
        </p:spPr>
        <p:txBody>
          <a:bodyPr wrap="square" rtlCol="0">
            <a:spAutoFit/>
          </a:bodyPr>
          <a:lstStyle/>
          <a:p>
            <a:pPr>
              <a:lnSpc>
                <a:spcPct val="90000"/>
              </a:lnSpc>
              <a:spcBef>
                <a:spcPct val="0"/>
              </a:spcBef>
            </a:pPr>
            <a:r>
              <a:rPr lang="en-US" sz="2700" b="1" dirty="0">
                <a:solidFill>
                  <a:schemeClr val="bg2">
                    <a:lumMod val="10000"/>
                  </a:schemeClr>
                </a:solidFill>
                <a:latin typeface="Calibri" panose="020F0502020204030204" pitchFamily="34" charset="0"/>
                <a:cs typeface="Calibri" panose="020F0502020204030204" pitchFamily="34" charset="0"/>
              </a:rPr>
              <a:t>TỔNG QUAN VỀ CHƯƠNG TRÌNH QUYỀN TỰ QUY</a:t>
            </a:r>
            <a:r>
              <a:rPr lang="en-US" sz="2700" b="1" dirty="0">
                <a:solidFill>
                  <a:schemeClr val="bg2">
                    <a:lumMod val="10000"/>
                  </a:schemeClr>
                </a:solidFill>
                <a:latin typeface="Century Gothic" panose="020B0502020202020204" pitchFamily="34" charset="0"/>
              </a:rPr>
              <a:t>ẾT</a:t>
            </a:r>
          </a:p>
        </p:txBody>
      </p:sp>
      <p:sp>
        <p:nvSpPr>
          <p:cNvPr id="9" name="Rectangle 8"/>
          <p:cNvSpPr/>
          <p:nvPr/>
        </p:nvSpPr>
        <p:spPr>
          <a:xfrm>
            <a:off x="344556" y="1656145"/>
            <a:ext cx="5102087" cy="4735920"/>
          </a:xfrm>
          <a:prstGeom prst="rect">
            <a:avLst/>
          </a:prstGeom>
          <a:solidFill>
            <a:schemeClr val="bg1">
              <a:alpha val="6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6708278" y="1757645"/>
            <a:ext cx="5102087" cy="4735920"/>
          </a:xfrm>
          <a:prstGeom prst="rect">
            <a:avLst/>
          </a:prstGeom>
          <a:solidFill>
            <a:schemeClr val="bg1">
              <a:alpha val="6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1606191" y="1963974"/>
            <a:ext cx="2578818" cy="369332"/>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2000" b="1" u="sng" dirty="0" err="1">
                <a:solidFill>
                  <a:schemeClr val="accent5">
                    <a:lumMod val="50000"/>
                  </a:schemeClr>
                </a:solidFill>
                <a:latin typeface="Calibri" panose="020F0502020204030204" pitchFamily="34" charset="0"/>
                <a:ea typeface="+mj-ea"/>
                <a:cs typeface="Calibri" panose="020F0502020204030204" pitchFamily="34" charset="0"/>
              </a:rPr>
              <a:t>Dịch</a:t>
            </a:r>
            <a:r>
              <a:rPr lang="en-US" sz="2000" b="1" u="sng" dirty="0">
                <a:solidFill>
                  <a:schemeClr val="accent5">
                    <a:lumMod val="50000"/>
                  </a:schemeClr>
                </a:solidFill>
                <a:latin typeface="Calibri" panose="020F0502020204030204" pitchFamily="34" charset="0"/>
                <a:ea typeface="+mj-ea"/>
                <a:cs typeface="Calibri" panose="020F0502020204030204" pitchFamily="34" charset="0"/>
              </a:rPr>
              <a:t> </a:t>
            </a:r>
            <a:r>
              <a:rPr lang="en-US" sz="2000" b="1" u="sng" dirty="0" err="1">
                <a:solidFill>
                  <a:schemeClr val="accent5">
                    <a:lumMod val="50000"/>
                  </a:schemeClr>
                </a:solidFill>
                <a:latin typeface="Calibri" panose="020F0502020204030204" pitchFamily="34" charset="0"/>
                <a:ea typeface="+mj-ea"/>
                <a:cs typeface="Calibri" panose="020F0502020204030204" pitchFamily="34" charset="0"/>
              </a:rPr>
              <a:t>vụ</a:t>
            </a:r>
            <a:r>
              <a:rPr lang="en-US" sz="2000" b="1" u="sng" dirty="0">
                <a:solidFill>
                  <a:schemeClr val="accent5">
                    <a:lumMod val="50000"/>
                  </a:schemeClr>
                </a:solidFill>
                <a:latin typeface="Calibri" panose="020F0502020204030204" pitchFamily="34" charset="0"/>
                <a:ea typeface="+mj-ea"/>
                <a:cs typeface="Calibri" panose="020F0502020204030204" pitchFamily="34" charset="0"/>
              </a:rPr>
              <a:t> </a:t>
            </a:r>
            <a:r>
              <a:rPr lang="en-US" sz="2000" b="1" u="sng" dirty="0" err="1">
                <a:solidFill>
                  <a:schemeClr val="accent5">
                    <a:lumMod val="50000"/>
                  </a:schemeClr>
                </a:solidFill>
                <a:latin typeface="Calibri" panose="020F0502020204030204" pitchFamily="34" charset="0"/>
                <a:ea typeface="+mj-ea"/>
                <a:cs typeface="Calibri" panose="020F0502020204030204" pitchFamily="34" charset="0"/>
              </a:rPr>
              <a:t>Truyền</a:t>
            </a:r>
            <a:r>
              <a:rPr lang="en-US" sz="2000" b="1" u="sng" dirty="0">
                <a:solidFill>
                  <a:schemeClr val="accent5">
                    <a:lumMod val="50000"/>
                  </a:schemeClr>
                </a:solidFill>
                <a:latin typeface="Calibri" panose="020F0502020204030204" pitchFamily="34" charset="0"/>
                <a:ea typeface="+mj-ea"/>
                <a:cs typeface="Calibri" panose="020F0502020204030204" pitchFamily="34" charset="0"/>
              </a:rPr>
              <a:t> </a:t>
            </a:r>
            <a:r>
              <a:rPr lang="en-US" sz="2000" b="1" u="sng" dirty="0" err="1">
                <a:solidFill>
                  <a:schemeClr val="accent5">
                    <a:lumMod val="50000"/>
                  </a:schemeClr>
                </a:solidFill>
                <a:latin typeface="Calibri" panose="020F0502020204030204" pitchFamily="34" charset="0"/>
                <a:ea typeface="+mj-ea"/>
                <a:cs typeface="Calibri" panose="020F0502020204030204" pitchFamily="34" charset="0"/>
              </a:rPr>
              <a:t>thống</a:t>
            </a:r>
            <a:endParaRPr lang="en-US" sz="2000" b="1" u="sng" kern="1200" dirty="0">
              <a:solidFill>
                <a:schemeClr val="accent5">
                  <a:lumMod val="50000"/>
                </a:schemeClr>
              </a:solidFill>
              <a:latin typeface="Calibri" panose="020F0502020204030204" pitchFamily="34" charset="0"/>
              <a:ea typeface="+mj-ea"/>
              <a:cs typeface="Calibri" panose="020F0502020204030204" pitchFamily="34" charset="0"/>
            </a:endParaRPr>
          </a:p>
        </p:txBody>
      </p:sp>
      <p:sp>
        <p:nvSpPr>
          <p:cNvPr id="12" name="TextBox 11"/>
          <p:cNvSpPr txBox="1"/>
          <p:nvPr/>
        </p:nvSpPr>
        <p:spPr>
          <a:xfrm>
            <a:off x="7416647" y="1963974"/>
            <a:ext cx="3673366" cy="377026"/>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2000" b="1" u="sng" kern="1200" dirty="0" err="1">
                <a:solidFill>
                  <a:schemeClr val="accent5">
                    <a:lumMod val="50000"/>
                  </a:schemeClr>
                </a:solidFill>
                <a:latin typeface="Calibri" panose="020F0502020204030204" pitchFamily="34" charset="0"/>
                <a:ea typeface="+mj-ea"/>
                <a:cs typeface="Calibri" panose="020F0502020204030204" pitchFamily="34" charset="0"/>
              </a:rPr>
              <a:t>Chương</a:t>
            </a:r>
            <a:r>
              <a:rPr lang="en-US" sz="2000" b="1" u="sng" kern="1200" dirty="0">
                <a:solidFill>
                  <a:schemeClr val="accent5">
                    <a:lumMod val="50000"/>
                  </a:schemeClr>
                </a:solidFill>
                <a:latin typeface="Calibri" panose="020F0502020204030204" pitchFamily="34" charset="0"/>
                <a:ea typeface="+mj-ea"/>
                <a:cs typeface="Calibri" panose="020F0502020204030204" pitchFamily="34" charset="0"/>
              </a:rPr>
              <a:t> </a:t>
            </a:r>
            <a:r>
              <a:rPr lang="en-US" sz="2000" b="1" u="sng" kern="1200" dirty="0" err="1">
                <a:solidFill>
                  <a:schemeClr val="accent5">
                    <a:lumMod val="50000"/>
                  </a:schemeClr>
                </a:solidFill>
                <a:latin typeface="Calibri" panose="020F0502020204030204" pitchFamily="34" charset="0"/>
                <a:ea typeface="+mj-ea"/>
                <a:cs typeface="Calibri" panose="020F0502020204030204" pitchFamily="34" charset="0"/>
              </a:rPr>
              <a:t>trình</a:t>
            </a:r>
            <a:r>
              <a:rPr lang="en-US" sz="2000" b="1" u="sng" kern="1200" dirty="0">
                <a:solidFill>
                  <a:schemeClr val="accent5">
                    <a:lumMod val="50000"/>
                  </a:schemeClr>
                </a:solidFill>
                <a:latin typeface="Calibri" panose="020F0502020204030204" pitchFamily="34" charset="0"/>
                <a:ea typeface="+mj-ea"/>
                <a:cs typeface="Calibri" panose="020F0502020204030204" pitchFamily="34" charset="0"/>
              </a:rPr>
              <a:t> </a:t>
            </a:r>
            <a:r>
              <a:rPr lang="en-US" sz="2000" b="1" u="sng" kern="1200" dirty="0" err="1">
                <a:solidFill>
                  <a:schemeClr val="accent5">
                    <a:lumMod val="50000"/>
                  </a:schemeClr>
                </a:solidFill>
                <a:latin typeface="Calibri" panose="020F0502020204030204" pitchFamily="34" charset="0"/>
                <a:ea typeface="+mj-ea"/>
                <a:cs typeface="Calibri" panose="020F0502020204030204" pitchFamily="34" charset="0"/>
              </a:rPr>
              <a:t>Quyền</a:t>
            </a:r>
            <a:r>
              <a:rPr lang="en-US" sz="2000" b="1" u="sng" kern="1200" dirty="0">
                <a:solidFill>
                  <a:schemeClr val="accent5">
                    <a:lumMod val="50000"/>
                  </a:schemeClr>
                </a:solidFill>
                <a:latin typeface="Calibri" panose="020F0502020204030204" pitchFamily="34" charset="0"/>
                <a:ea typeface="+mj-ea"/>
                <a:cs typeface="Calibri" panose="020F0502020204030204" pitchFamily="34" charset="0"/>
              </a:rPr>
              <a:t> </a:t>
            </a:r>
            <a:r>
              <a:rPr lang="en-US" sz="2000" b="1" u="sng" kern="1200" dirty="0" err="1">
                <a:solidFill>
                  <a:schemeClr val="accent5">
                    <a:lumMod val="50000"/>
                  </a:schemeClr>
                </a:solidFill>
                <a:latin typeface="Calibri" panose="020F0502020204030204" pitchFamily="34" charset="0"/>
                <a:ea typeface="+mj-ea"/>
                <a:cs typeface="Calibri" panose="020F0502020204030204" pitchFamily="34" charset="0"/>
              </a:rPr>
              <a:t>Tự</a:t>
            </a:r>
            <a:r>
              <a:rPr lang="en-US" sz="2000" b="1" u="sng" kern="1200" dirty="0">
                <a:solidFill>
                  <a:schemeClr val="accent5">
                    <a:lumMod val="50000"/>
                  </a:schemeClr>
                </a:solidFill>
                <a:latin typeface="Calibri" panose="020F0502020204030204" pitchFamily="34" charset="0"/>
                <a:ea typeface="+mj-ea"/>
                <a:cs typeface="Calibri" panose="020F0502020204030204" pitchFamily="34" charset="0"/>
              </a:rPr>
              <a:t> </a:t>
            </a:r>
            <a:r>
              <a:rPr lang="en-US" sz="2000" b="1" u="sng" kern="1200" dirty="0" err="1">
                <a:solidFill>
                  <a:schemeClr val="accent5">
                    <a:lumMod val="50000"/>
                  </a:schemeClr>
                </a:solidFill>
                <a:latin typeface="Calibri" panose="020F0502020204030204" pitchFamily="34" charset="0"/>
                <a:ea typeface="+mj-ea"/>
                <a:cs typeface="Calibri" panose="020F0502020204030204" pitchFamily="34" charset="0"/>
              </a:rPr>
              <a:t>quyết</a:t>
            </a:r>
            <a:endParaRPr lang="en-US" sz="2000" b="1" u="sng" kern="1200" dirty="0">
              <a:solidFill>
                <a:schemeClr val="accent5">
                  <a:lumMod val="50000"/>
                </a:schemeClr>
              </a:solidFill>
              <a:latin typeface="Calibri" panose="020F0502020204030204" pitchFamily="34" charset="0"/>
              <a:ea typeface="+mj-ea"/>
              <a:cs typeface="Calibri" panose="020F0502020204030204" pitchFamily="34" charset="0"/>
            </a:endParaRPr>
          </a:p>
        </p:txBody>
      </p:sp>
      <p:sp>
        <p:nvSpPr>
          <p:cNvPr id="13" name="TextBox 12"/>
          <p:cNvSpPr txBox="1"/>
          <p:nvPr/>
        </p:nvSpPr>
        <p:spPr>
          <a:xfrm>
            <a:off x="344556" y="2525261"/>
            <a:ext cx="5102087" cy="2585323"/>
          </a:xfrm>
          <a:prstGeom prst="rect">
            <a:avLst/>
          </a:prstGeom>
          <a:noFill/>
        </p:spPr>
        <p:txBody>
          <a:bodyPr wrap="square" rtlCol="0">
            <a:spAutoFit/>
          </a:bodyPr>
          <a:lstStyle/>
          <a:p>
            <a:pPr marL="342900" indent="-342900" algn="l" defTabSz="914400" rtl="0" eaLnBrk="1" latinLnBrk="0" hangingPunct="1">
              <a:lnSpc>
                <a:spcPct val="90000"/>
              </a:lnSpc>
              <a:spcBef>
                <a:spcPct val="0"/>
              </a:spcBef>
              <a:buFont typeface="Arial" panose="020B0604020202020204" pitchFamily="34" charset="0"/>
              <a:buChar char="•"/>
            </a:pPr>
            <a:endParaRPr lang="en-US" sz="2000" dirty="0">
              <a:solidFill>
                <a:schemeClr val="accent5">
                  <a:lumMod val="50000"/>
                </a:schemeClr>
              </a:solidFill>
              <a:latin typeface="Century Gothic" panose="020B0502020202020204" pitchFamily="34" charset="0"/>
              <a:ea typeface="+mj-ea"/>
              <a:cs typeface="+mj-cs"/>
            </a:endParaRPr>
          </a:p>
          <a:p>
            <a:pPr marL="342900" indent="-342900" algn="l" defTabSz="914400" rtl="0" eaLnBrk="1" latinLnBrk="0" hangingPunct="1">
              <a:lnSpc>
                <a:spcPct val="90000"/>
              </a:lnSpc>
              <a:spcBef>
                <a:spcPct val="0"/>
              </a:spcBef>
              <a:buFont typeface="Arial" panose="020B0604020202020204" pitchFamily="34" charset="0"/>
              <a:buChar char="•"/>
            </a:pPr>
            <a:endParaRPr lang="en-US" sz="2000" dirty="0">
              <a:solidFill>
                <a:schemeClr val="accent5">
                  <a:lumMod val="50000"/>
                </a:schemeClr>
              </a:solidFill>
              <a:latin typeface="Century Gothic" panose="020B0502020202020204" pitchFamily="34" charset="0"/>
              <a:ea typeface="+mj-ea"/>
              <a:cs typeface="+mj-cs"/>
            </a:endParaRPr>
          </a:p>
          <a:p>
            <a:pPr marL="342900" indent="-342900" algn="l" defTabSz="914400" rtl="0" eaLnBrk="1" latinLnBrk="0" hangingPunct="1">
              <a:lnSpc>
                <a:spcPct val="90000"/>
              </a:lnSpc>
              <a:spcBef>
                <a:spcPct val="0"/>
              </a:spcBef>
              <a:buFont typeface="Arial" panose="020B0604020202020204" pitchFamily="34" charset="0"/>
              <a:buChar char="•"/>
            </a:pPr>
            <a:r>
              <a:rPr lang="en-US" sz="2000" dirty="0" err="1">
                <a:solidFill>
                  <a:schemeClr val="accent5">
                    <a:lumMod val="50000"/>
                  </a:schemeClr>
                </a:solidFill>
                <a:latin typeface="Calibri" panose="020F0502020204030204" pitchFamily="34" charset="0"/>
                <a:ea typeface="+mj-ea"/>
                <a:cs typeface="Calibri" panose="020F0502020204030204" pitchFamily="34" charset="0"/>
              </a:rPr>
              <a:t>Lập</a:t>
            </a:r>
            <a:r>
              <a:rPr lang="en-US" sz="2000" dirty="0">
                <a:solidFill>
                  <a:schemeClr val="accent5">
                    <a:lumMod val="50000"/>
                  </a:schemeClr>
                </a:solidFill>
                <a:latin typeface="Calibri" panose="020F0502020204030204" pitchFamily="34" charset="0"/>
                <a:ea typeface="+mj-ea"/>
                <a:cs typeface="Calibri" panose="020F0502020204030204" pitchFamily="34" charset="0"/>
              </a:rPr>
              <a:t> </a:t>
            </a:r>
            <a:r>
              <a:rPr lang="en-US" sz="2000" dirty="0" err="1">
                <a:solidFill>
                  <a:schemeClr val="accent5">
                    <a:lumMod val="50000"/>
                  </a:schemeClr>
                </a:solidFill>
                <a:latin typeface="Calibri" panose="020F0502020204030204" pitchFamily="34" charset="0"/>
                <a:ea typeface="+mj-ea"/>
                <a:cs typeface="Calibri" panose="020F0502020204030204" pitchFamily="34" charset="0"/>
              </a:rPr>
              <a:t>kế</a:t>
            </a:r>
            <a:r>
              <a:rPr lang="en-US" sz="2000" dirty="0">
                <a:solidFill>
                  <a:schemeClr val="accent5">
                    <a:lumMod val="50000"/>
                  </a:schemeClr>
                </a:solidFill>
                <a:latin typeface="Calibri" panose="020F0502020204030204" pitchFamily="34" charset="0"/>
                <a:ea typeface="+mj-ea"/>
                <a:cs typeface="Calibri" panose="020F0502020204030204" pitchFamily="34" charset="0"/>
              </a:rPr>
              <a:t> </a:t>
            </a:r>
            <a:r>
              <a:rPr lang="en-US" sz="2000" dirty="0" err="1">
                <a:solidFill>
                  <a:schemeClr val="accent5">
                    <a:lumMod val="50000"/>
                  </a:schemeClr>
                </a:solidFill>
                <a:latin typeface="Calibri" panose="020F0502020204030204" pitchFamily="34" charset="0"/>
                <a:ea typeface="+mj-ea"/>
                <a:cs typeface="Calibri" panose="020F0502020204030204" pitchFamily="34" charset="0"/>
              </a:rPr>
              <a:t>hoạch</a:t>
            </a:r>
            <a:r>
              <a:rPr lang="en-US" sz="2000" dirty="0">
                <a:solidFill>
                  <a:schemeClr val="accent5">
                    <a:lumMod val="50000"/>
                  </a:schemeClr>
                </a:solidFill>
                <a:latin typeface="Calibri" panose="020F0502020204030204" pitchFamily="34" charset="0"/>
                <a:ea typeface="+mj-ea"/>
                <a:cs typeface="Calibri" panose="020F0502020204030204" pitchFamily="34" charset="0"/>
              </a:rPr>
              <a:t> </a:t>
            </a:r>
            <a:r>
              <a:rPr lang="en-US" sz="2000" dirty="0" err="1">
                <a:solidFill>
                  <a:schemeClr val="accent5">
                    <a:lumMod val="50000"/>
                  </a:schemeClr>
                </a:solidFill>
                <a:latin typeface="Calibri" panose="020F0502020204030204" pitchFamily="34" charset="0"/>
                <a:ea typeface="+mj-ea"/>
                <a:cs typeface="Calibri" panose="020F0502020204030204" pitchFamily="34" charset="0"/>
              </a:rPr>
              <a:t>tập</a:t>
            </a:r>
            <a:r>
              <a:rPr lang="en-US" sz="2000" dirty="0">
                <a:solidFill>
                  <a:schemeClr val="accent5">
                    <a:lumMod val="50000"/>
                  </a:schemeClr>
                </a:solidFill>
                <a:latin typeface="Calibri" panose="020F0502020204030204" pitchFamily="34" charset="0"/>
                <a:ea typeface="+mj-ea"/>
                <a:cs typeface="Calibri" panose="020F0502020204030204" pitchFamily="34" charset="0"/>
              </a:rPr>
              <a:t> </a:t>
            </a:r>
            <a:r>
              <a:rPr lang="en-US" sz="2000" dirty="0" err="1">
                <a:solidFill>
                  <a:schemeClr val="accent5">
                    <a:lumMod val="50000"/>
                  </a:schemeClr>
                </a:solidFill>
                <a:latin typeface="Calibri" panose="020F0502020204030204" pitchFamily="34" charset="0"/>
                <a:ea typeface="+mj-ea"/>
                <a:cs typeface="Calibri" panose="020F0502020204030204" pitchFamily="34" charset="0"/>
              </a:rPr>
              <a:t>trung</a:t>
            </a:r>
            <a:r>
              <a:rPr lang="en-US" sz="2000" dirty="0">
                <a:solidFill>
                  <a:schemeClr val="accent5">
                    <a:lumMod val="50000"/>
                  </a:schemeClr>
                </a:solidFill>
                <a:latin typeface="Calibri" panose="020F0502020204030204" pitchFamily="34" charset="0"/>
                <a:ea typeface="+mj-ea"/>
                <a:cs typeface="Calibri" panose="020F0502020204030204" pitchFamily="34" charset="0"/>
              </a:rPr>
              <a:t> </a:t>
            </a:r>
            <a:r>
              <a:rPr lang="en-US" sz="2000" dirty="0" err="1">
                <a:solidFill>
                  <a:schemeClr val="accent5">
                    <a:lumMod val="50000"/>
                  </a:schemeClr>
                </a:solidFill>
                <a:latin typeface="Calibri" panose="020F0502020204030204" pitchFamily="34" charset="0"/>
                <a:ea typeface="+mj-ea"/>
                <a:cs typeface="Calibri" panose="020F0502020204030204" pitchFamily="34" charset="0"/>
              </a:rPr>
              <a:t>vào</a:t>
            </a:r>
            <a:r>
              <a:rPr lang="en-US" sz="2000" dirty="0">
                <a:solidFill>
                  <a:schemeClr val="accent5">
                    <a:lumMod val="50000"/>
                  </a:schemeClr>
                </a:solidFill>
                <a:latin typeface="Calibri" panose="020F0502020204030204" pitchFamily="34" charset="0"/>
                <a:ea typeface="+mj-ea"/>
                <a:cs typeface="Calibri" panose="020F0502020204030204" pitchFamily="34" charset="0"/>
              </a:rPr>
              <a:t> con </a:t>
            </a:r>
            <a:r>
              <a:rPr lang="en-US" sz="2000" dirty="0" err="1">
                <a:solidFill>
                  <a:schemeClr val="accent5">
                    <a:lumMod val="50000"/>
                  </a:schemeClr>
                </a:solidFill>
                <a:latin typeface="Calibri" panose="020F0502020204030204" pitchFamily="34" charset="0"/>
                <a:ea typeface="+mj-ea"/>
                <a:cs typeface="Calibri" panose="020F0502020204030204" pitchFamily="34" charset="0"/>
              </a:rPr>
              <a:t>người</a:t>
            </a:r>
            <a:endParaRPr lang="en-US" sz="2000" dirty="0">
              <a:solidFill>
                <a:schemeClr val="accent5">
                  <a:lumMod val="50000"/>
                </a:schemeClr>
              </a:solidFill>
              <a:latin typeface="Calibri" panose="020F0502020204030204" pitchFamily="34" charset="0"/>
              <a:ea typeface="+mj-ea"/>
              <a:cs typeface="Calibri" panose="020F0502020204030204" pitchFamily="34" charset="0"/>
            </a:endParaRPr>
          </a:p>
          <a:p>
            <a:pPr marL="342900" indent="-342900" algn="l" defTabSz="914400" rtl="0" eaLnBrk="1" latinLnBrk="0" hangingPunct="1">
              <a:lnSpc>
                <a:spcPct val="90000"/>
              </a:lnSpc>
              <a:spcBef>
                <a:spcPct val="0"/>
              </a:spcBef>
              <a:buFont typeface="Arial" panose="020B0604020202020204" pitchFamily="34" charset="0"/>
              <a:buChar char="•"/>
            </a:pPr>
            <a:endParaRPr lang="en-US" sz="2000" dirty="0">
              <a:solidFill>
                <a:schemeClr val="accent5">
                  <a:lumMod val="50000"/>
                </a:schemeClr>
              </a:solidFill>
              <a:latin typeface="Calibri" panose="020F0502020204030204" pitchFamily="34" charset="0"/>
              <a:ea typeface="+mj-ea"/>
              <a:cs typeface="Calibri" panose="020F0502020204030204" pitchFamily="34" charset="0"/>
            </a:endParaRPr>
          </a:p>
          <a:p>
            <a:pPr marL="342900" indent="-342900" algn="l" defTabSz="914400" rtl="0" eaLnBrk="1" latinLnBrk="0" hangingPunct="1">
              <a:lnSpc>
                <a:spcPct val="90000"/>
              </a:lnSpc>
              <a:spcBef>
                <a:spcPct val="0"/>
              </a:spcBef>
              <a:buFont typeface="Arial" panose="020B0604020202020204" pitchFamily="34" charset="0"/>
              <a:buChar char="•"/>
            </a:pPr>
            <a:r>
              <a:rPr lang="en-US" sz="2000" dirty="0">
                <a:solidFill>
                  <a:schemeClr val="accent5">
                    <a:lumMod val="50000"/>
                  </a:schemeClr>
                </a:solidFill>
                <a:latin typeface="Calibri" panose="020F0502020204030204" pitchFamily="34" charset="0"/>
                <a:ea typeface="+mj-ea"/>
                <a:cs typeface="Calibri" panose="020F0502020204030204" pitchFamily="34" charset="0"/>
              </a:rPr>
              <a:t>IPP </a:t>
            </a:r>
          </a:p>
          <a:p>
            <a:pPr marL="342900" indent="-342900" algn="l" defTabSz="914400" rtl="0" eaLnBrk="1" latinLnBrk="0" hangingPunct="1">
              <a:lnSpc>
                <a:spcPct val="90000"/>
              </a:lnSpc>
              <a:spcBef>
                <a:spcPct val="0"/>
              </a:spcBef>
              <a:buFont typeface="Arial" panose="020B0604020202020204" pitchFamily="34" charset="0"/>
              <a:buChar char="•"/>
            </a:pPr>
            <a:endParaRPr lang="en-US" sz="2000" kern="1200" dirty="0">
              <a:solidFill>
                <a:schemeClr val="accent5">
                  <a:lumMod val="50000"/>
                </a:schemeClr>
              </a:solidFill>
              <a:latin typeface="Calibri" panose="020F0502020204030204" pitchFamily="34" charset="0"/>
              <a:ea typeface="+mj-ea"/>
              <a:cs typeface="Calibri" panose="020F0502020204030204" pitchFamily="34" charset="0"/>
            </a:endParaRPr>
          </a:p>
          <a:p>
            <a:pPr marL="342900" indent="-342900" algn="l" defTabSz="914400" rtl="0" eaLnBrk="1" latinLnBrk="0" hangingPunct="1">
              <a:lnSpc>
                <a:spcPct val="90000"/>
              </a:lnSpc>
              <a:spcBef>
                <a:spcPct val="0"/>
              </a:spcBef>
              <a:buFont typeface="Arial" panose="020B0604020202020204" pitchFamily="34" charset="0"/>
              <a:buChar char="•"/>
            </a:pPr>
            <a:r>
              <a:rPr lang="en-US" sz="2000" dirty="0" err="1">
                <a:solidFill>
                  <a:schemeClr val="accent5">
                    <a:lumMod val="50000"/>
                  </a:schemeClr>
                </a:solidFill>
                <a:latin typeface="Calibri" panose="020F0502020204030204" pitchFamily="34" charset="0"/>
                <a:ea typeface="+mj-ea"/>
                <a:cs typeface="Calibri" panose="020F0502020204030204" pitchFamily="34" charset="0"/>
              </a:rPr>
              <a:t>Trung</a:t>
            </a:r>
            <a:r>
              <a:rPr lang="en-US" sz="2000" dirty="0">
                <a:solidFill>
                  <a:schemeClr val="accent5">
                    <a:lumMod val="50000"/>
                  </a:schemeClr>
                </a:solidFill>
                <a:latin typeface="Calibri" panose="020F0502020204030204" pitchFamily="34" charset="0"/>
                <a:ea typeface="+mj-ea"/>
                <a:cs typeface="Calibri" panose="020F0502020204030204" pitchFamily="34" charset="0"/>
              </a:rPr>
              <a:t> </a:t>
            </a:r>
            <a:r>
              <a:rPr lang="en-US" sz="2000" dirty="0" err="1">
                <a:solidFill>
                  <a:schemeClr val="accent5">
                    <a:lumMod val="50000"/>
                  </a:schemeClr>
                </a:solidFill>
                <a:latin typeface="Calibri" panose="020F0502020204030204" pitchFamily="34" charset="0"/>
                <a:ea typeface="+mj-ea"/>
                <a:cs typeface="Calibri" panose="020F0502020204030204" pitchFamily="34" charset="0"/>
              </a:rPr>
              <a:t>tâm</a:t>
            </a:r>
            <a:r>
              <a:rPr lang="en-US" sz="2000" dirty="0">
                <a:solidFill>
                  <a:schemeClr val="accent5">
                    <a:lumMod val="50000"/>
                  </a:schemeClr>
                </a:solidFill>
                <a:latin typeface="Calibri" panose="020F0502020204030204" pitchFamily="34" charset="0"/>
                <a:ea typeface="+mj-ea"/>
                <a:cs typeface="Calibri" panose="020F0502020204030204" pitchFamily="34" charset="0"/>
              </a:rPr>
              <a:t> </a:t>
            </a:r>
            <a:r>
              <a:rPr lang="en-US" sz="2000" dirty="0" err="1">
                <a:solidFill>
                  <a:schemeClr val="accent5">
                    <a:lumMod val="50000"/>
                  </a:schemeClr>
                </a:solidFill>
                <a:latin typeface="Calibri" panose="020F0502020204030204" pitchFamily="34" charset="0"/>
                <a:ea typeface="+mj-ea"/>
                <a:cs typeface="Calibri" panose="020F0502020204030204" pitchFamily="34" charset="0"/>
              </a:rPr>
              <a:t>Vùng</a:t>
            </a:r>
            <a:endParaRPr lang="en-US" sz="2000" dirty="0">
              <a:solidFill>
                <a:schemeClr val="accent5">
                  <a:lumMod val="50000"/>
                </a:schemeClr>
              </a:solidFill>
              <a:latin typeface="Calibri" panose="020F0502020204030204" pitchFamily="34" charset="0"/>
              <a:ea typeface="+mj-ea"/>
              <a:cs typeface="Calibri" panose="020F0502020204030204" pitchFamily="34" charset="0"/>
            </a:endParaRPr>
          </a:p>
          <a:p>
            <a:pPr marL="342900" indent="-342900" algn="l" defTabSz="914400" rtl="0" eaLnBrk="1" latinLnBrk="0" hangingPunct="1">
              <a:lnSpc>
                <a:spcPct val="90000"/>
              </a:lnSpc>
              <a:spcBef>
                <a:spcPct val="0"/>
              </a:spcBef>
              <a:buFont typeface="Arial" panose="020B0604020202020204" pitchFamily="34" charset="0"/>
              <a:buChar char="•"/>
            </a:pPr>
            <a:endParaRPr lang="en-US" sz="2000" dirty="0">
              <a:solidFill>
                <a:schemeClr val="accent5">
                  <a:lumMod val="50000"/>
                </a:schemeClr>
              </a:solidFill>
              <a:latin typeface="Calibri" panose="020F0502020204030204" pitchFamily="34" charset="0"/>
              <a:ea typeface="+mj-ea"/>
              <a:cs typeface="Calibri" panose="020F0502020204030204" pitchFamily="34" charset="0"/>
            </a:endParaRPr>
          </a:p>
          <a:p>
            <a:pPr marL="342900" indent="-342900" algn="l" defTabSz="914400" rtl="0" eaLnBrk="1" latinLnBrk="0" hangingPunct="1">
              <a:lnSpc>
                <a:spcPct val="90000"/>
              </a:lnSpc>
              <a:spcBef>
                <a:spcPct val="0"/>
              </a:spcBef>
              <a:buFont typeface="Arial" panose="020B0604020202020204" pitchFamily="34" charset="0"/>
              <a:buChar char="•"/>
            </a:pPr>
            <a:r>
              <a:rPr lang="en-US" sz="2000" dirty="0" err="1">
                <a:solidFill>
                  <a:schemeClr val="accent5">
                    <a:lumMod val="50000"/>
                  </a:schemeClr>
                </a:solidFill>
                <a:latin typeface="Calibri" panose="020F0502020204030204" pitchFamily="34" charset="0"/>
                <a:ea typeface="+mj-ea"/>
                <a:cs typeface="Calibri" panose="020F0502020204030204" pitchFamily="34" charset="0"/>
              </a:rPr>
              <a:t>Nhà</a:t>
            </a:r>
            <a:r>
              <a:rPr lang="en-US" sz="2000" dirty="0">
                <a:solidFill>
                  <a:schemeClr val="accent5">
                    <a:lumMod val="50000"/>
                  </a:schemeClr>
                </a:solidFill>
                <a:latin typeface="Calibri" panose="020F0502020204030204" pitchFamily="34" charset="0"/>
                <a:ea typeface="+mj-ea"/>
                <a:cs typeface="Calibri" panose="020F0502020204030204" pitchFamily="34" charset="0"/>
              </a:rPr>
              <a:t> </a:t>
            </a:r>
            <a:r>
              <a:rPr lang="en-US" sz="2000" dirty="0" err="1">
                <a:solidFill>
                  <a:schemeClr val="accent5">
                    <a:lumMod val="50000"/>
                  </a:schemeClr>
                </a:solidFill>
                <a:latin typeface="Calibri" panose="020F0502020204030204" pitchFamily="34" charset="0"/>
                <a:ea typeface="+mj-ea"/>
                <a:cs typeface="Calibri" panose="020F0502020204030204" pitchFamily="34" charset="0"/>
              </a:rPr>
              <a:t>cung</a:t>
            </a:r>
            <a:r>
              <a:rPr lang="en-US" sz="2000" dirty="0">
                <a:solidFill>
                  <a:schemeClr val="accent5">
                    <a:lumMod val="50000"/>
                  </a:schemeClr>
                </a:solidFill>
                <a:latin typeface="Calibri" panose="020F0502020204030204" pitchFamily="34" charset="0"/>
                <a:ea typeface="+mj-ea"/>
                <a:cs typeface="Calibri" panose="020F0502020204030204" pitchFamily="34" charset="0"/>
              </a:rPr>
              <a:t> </a:t>
            </a:r>
            <a:r>
              <a:rPr lang="en-US" sz="2000" dirty="0" err="1">
                <a:solidFill>
                  <a:schemeClr val="accent5">
                    <a:lumMod val="50000"/>
                  </a:schemeClr>
                </a:solidFill>
                <a:latin typeface="Calibri" panose="020F0502020204030204" pitchFamily="34" charset="0"/>
                <a:ea typeface="+mj-ea"/>
                <a:cs typeface="Calibri" panose="020F0502020204030204" pitchFamily="34" charset="0"/>
              </a:rPr>
              <a:t>cấp</a:t>
            </a:r>
            <a:r>
              <a:rPr lang="en-US" sz="2000" dirty="0">
                <a:solidFill>
                  <a:schemeClr val="accent5">
                    <a:lumMod val="50000"/>
                  </a:schemeClr>
                </a:solidFill>
                <a:latin typeface="Calibri" panose="020F0502020204030204" pitchFamily="34" charset="0"/>
                <a:ea typeface="+mj-ea"/>
                <a:cs typeface="Calibri" panose="020F0502020204030204" pitchFamily="34" charset="0"/>
              </a:rPr>
              <a:t> Theo </a:t>
            </a:r>
            <a:r>
              <a:rPr lang="en-US" sz="2000" dirty="0" err="1">
                <a:solidFill>
                  <a:schemeClr val="accent5">
                    <a:lumMod val="50000"/>
                  </a:schemeClr>
                </a:solidFill>
                <a:latin typeface="Calibri" panose="020F0502020204030204" pitchFamily="34" charset="0"/>
                <a:ea typeface="+mj-ea"/>
                <a:cs typeface="Calibri" panose="020F0502020204030204" pitchFamily="34" charset="0"/>
              </a:rPr>
              <a:t>hợp</a:t>
            </a:r>
            <a:r>
              <a:rPr lang="en-US" sz="2000" dirty="0">
                <a:solidFill>
                  <a:schemeClr val="accent5">
                    <a:lumMod val="50000"/>
                  </a:schemeClr>
                </a:solidFill>
                <a:latin typeface="Calibri" panose="020F0502020204030204" pitchFamily="34" charset="0"/>
                <a:ea typeface="+mj-ea"/>
                <a:cs typeface="Calibri" panose="020F0502020204030204" pitchFamily="34" charset="0"/>
              </a:rPr>
              <a:t> </a:t>
            </a:r>
            <a:r>
              <a:rPr lang="en-US" sz="2000" dirty="0" err="1">
                <a:solidFill>
                  <a:schemeClr val="accent5">
                    <a:lumMod val="50000"/>
                  </a:schemeClr>
                </a:solidFill>
                <a:latin typeface="Calibri" panose="020F0502020204030204" pitchFamily="34" charset="0"/>
                <a:ea typeface="+mj-ea"/>
                <a:cs typeface="Calibri" panose="020F0502020204030204" pitchFamily="34" charset="0"/>
              </a:rPr>
              <a:t>đồng</a:t>
            </a:r>
            <a:endParaRPr lang="en-US" sz="2000" dirty="0">
              <a:solidFill>
                <a:schemeClr val="accent5">
                  <a:lumMod val="50000"/>
                </a:schemeClr>
              </a:solidFill>
              <a:latin typeface="Calibri" panose="020F0502020204030204" pitchFamily="34" charset="0"/>
              <a:ea typeface="+mj-ea"/>
              <a:cs typeface="Calibri" panose="020F0502020204030204" pitchFamily="34" charset="0"/>
            </a:endParaRPr>
          </a:p>
        </p:txBody>
      </p:sp>
      <p:sp>
        <p:nvSpPr>
          <p:cNvPr id="15" name="TextBox 14"/>
          <p:cNvSpPr txBox="1"/>
          <p:nvPr/>
        </p:nvSpPr>
        <p:spPr>
          <a:xfrm>
            <a:off x="6708278" y="2539635"/>
            <a:ext cx="5102087" cy="3970318"/>
          </a:xfrm>
          <a:prstGeom prst="rect">
            <a:avLst/>
          </a:prstGeom>
          <a:noFill/>
        </p:spPr>
        <p:txBody>
          <a:bodyPr wrap="square" rtlCol="0">
            <a:spAutoFit/>
          </a:bodyPr>
          <a:lstStyle/>
          <a:p>
            <a:pPr marL="342900" indent="-342900">
              <a:lnSpc>
                <a:spcPct val="90000"/>
              </a:lnSpc>
              <a:spcBef>
                <a:spcPct val="0"/>
              </a:spcBef>
              <a:buFont typeface="Arial" panose="020B0604020202020204" pitchFamily="34" charset="0"/>
              <a:buChar char="•"/>
            </a:pPr>
            <a:r>
              <a:rPr lang="en-US" sz="2000" dirty="0" err="1">
                <a:solidFill>
                  <a:schemeClr val="accent5">
                    <a:lumMod val="50000"/>
                  </a:schemeClr>
                </a:solidFill>
                <a:latin typeface="Calibri" panose="020F0502020204030204" pitchFamily="34" charset="0"/>
                <a:cs typeface="Calibri" panose="020F0502020204030204" pitchFamily="34" charset="0"/>
              </a:rPr>
              <a:t>Lập</a:t>
            </a:r>
            <a:r>
              <a:rPr lang="en-US" sz="2000" dirty="0">
                <a:solidFill>
                  <a:schemeClr val="accent5">
                    <a:lumMod val="50000"/>
                  </a:schemeClr>
                </a:solidFill>
                <a:latin typeface="Calibri" panose="020F0502020204030204" pitchFamily="34" charset="0"/>
                <a:cs typeface="Calibri" panose="020F0502020204030204" pitchFamily="34" charset="0"/>
              </a:rPr>
              <a:t> </a:t>
            </a:r>
            <a:r>
              <a:rPr lang="en-US" sz="2000" dirty="0" err="1">
                <a:solidFill>
                  <a:schemeClr val="accent5">
                    <a:lumMod val="50000"/>
                  </a:schemeClr>
                </a:solidFill>
                <a:latin typeface="Calibri" panose="020F0502020204030204" pitchFamily="34" charset="0"/>
                <a:cs typeface="Calibri" panose="020F0502020204030204" pitchFamily="34" charset="0"/>
              </a:rPr>
              <a:t>kế</a:t>
            </a:r>
            <a:r>
              <a:rPr lang="en-US" sz="2000" dirty="0">
                <a:solidFill>
                  <a:schemeClr val="accent5">
                    <a:lumMod val="50000"/>
                  </a:schemeClr>
                </a:solidFill>
                <a:latin typeface="Calibri" panose="020F0502020204030204" pitchFamily="34" charset="0"/>
                <a:cs typeface="Calibri" panose="020F0502020204030204" pitchFamily="34" charset="0"/>
              </a:rPr>
              <a:t> </a:t>
            </a:r>
            <a:r>
              <a:rPr lang="en-US" sz="2000" dirty="0" err="1">
                <a:solidFill>
                  <a:schemeClr val="accent5">
                    <a:lumMod val="50000"/>
                  </a:schemeClr>
                </a:solidFill>
                <a:latin typeface="Calibri" panose="020F0502020204030204" pitchFamily="34" charset="0"/>
                <a:cs typeface="Calibri" panose="020F0502020204030204" pitchFamily="34" charset="0"/>
              </a:rPr>
              <a:t>hoạch</a:t>
            </a:r>
            <a:r>
              <a:rPr lang="en-US" sz="2000" dirty="0">
                <a:solidFill>
                  <a:schemeClr val="accent5">
                    <a:lumMod val="50000"/>
                  </a:schemeClr>
                </a:solidFill>
                <a:latin typeface="Calibri" panose="020F0502020204030204" pitchFamily="34" charset="0"/>
                <a:cs typeface="Calibri" panose="020F0502020204030204" pitchFamily="34" charset="0"/>
              </a:rPr>
              <a:t> </a:t>
            </a:r>
            <a:r>
              <a:rPr lang="en-US" sz="2000" dirty="0" err="1">
                <a:solidFill>
                  <a:schemeClr val="accent5">
                    <a:lumMod val="50000"/>
                  </a:schemeClr>
                </a:solidFill>
                <a:latin typeface="Calibri" panose="020F0502020204030204" pitchFamily="34" charset="0"/>
                <a:cs typeface="Calibri" panose="020F0502020204030204" pitchFamily="34" charset="0"/>
              </a:rPr>
              <a:t>tập</a:t>
            </a:r>
            <a:r>
              <a:rPr lang="en-US" sz="2000" dirty="0">
                <a:solidFill>
                  <a:schemeClr val="accent5">
                    <a:lumMod val="50000"/>
                  </a:schemeClr>
                </a:solidFill>
                <a:latin typeface="Calibri" panose="020F0502020204030204" pitchFamily="34" charset="0"/>
                <a:cs typeface="Calibri" panose="020F0502020204030204" pitchFamily="34" charset="0"/>
              </a:rPr>
              <a:t> </a:t>
            </a:r>
            <a:r>
              <a:rPr lang="en-US" sz="2000" dirty="0" err="1">
                <a:solidFill>
                  <a:schemeClr val="accent5">
                    <a:lumMod val="50000"/>
                  </a:schemeClr>
                </a:solidFill>
                <a:latin typeface="Calibri" panose="020F0502020204030204" pitchFamily="34" charset="0"/>
                <a:cs typeface="Calibri" panose="020F0502020204030204" pitchFamily="34" charset="0"/>
              </a:rPr>
              <a:t>trung</a:t>
            </a:r>
            <a:r>
              <a:rPr lang="en-US" sz="2000" dirty="0">
                <a:solidFill>
                  <a:schemeClr val="accent5">
                    <a:lumMod val="50000"/>
                  </a:schemeClr>
                </a:solidFill>
                <a:latin typeface="Calibri" panose="020F0502020204030204" pitchFamily="34" charset="0"/>
                <a:cs typeface="Calibri" panose="020F0502020204030204" pitchFamily="34" charset="0"/>
              </a:rPr>
              <a:t> </a:t>
            </a:r>
            <a:r>
              <a:rPr lang="en-US" sz="2000" dirty="0" err="1">
                <a:solidFill>
                  <a:schemeClr val="accent5">
                    <a:lumMod val="50000"/>
                  </a:schemeClr>
                </a:solidFill>
                <a:latin typeface="Calibri" panose="020F0502020204030204" pitchFamily="34" charset="0"/>
                <a:cs typeface="Calibri" panose="020F0502020204030204" pitchFamily="34" charset="0"/>
              </a:rPr>
              <a:t>vào</a:t>
            </a:r>
            <a:r>
              <a:rPr lang="en-US" sz="2000" dirty="0">
                <a:solidFill>
                  <a:schemeClr val="accent5">
                    <a:lumMod val="50000"/>
                  </a:schemeClr>
                </a:solidFill>
                <a:latin typeface="Calibri" panose="020F0502020204030204" pitchFamily="34" charset="0"/>
                <a:cs typeface="Calibri" panose="020F0502020204030204" pitchFamily="34" charset="0"/>
              </a:rPr>
              <a:t> con </a:t>
            </a:r>
            <a:r>
              <a:rPr lang="en-US" sz="2000" dirty="0" err="1">
                <a:solidFill>
                  <a:schemeClr val="accent5">
                    <a:lumMod val="50000"/>
                  </a:schemeClr>
                </a:solidFill>
                <a:latin typeface="Calibri" panose="020F0502020204030204" pitchFamily="34" charset="0"/>
                <a:cs typeface="Calibri" panose="020F0502020204030204" pitchFamily="34" charset="0"/>
              </a:rPr>
              <a:t>người</a:t>
            </a:r>
            <a:endParaRPr lang="en-US" sz="2000" dirty="0">
              <a:solidFill>
                <a:schemeClr val="accent5">
                  <a:lumMod val="50000"/>
                </a:schemeClr>
              </a:solidFill>
              <a:latin typeface="Calibri" panose="020F0502020204030204" pitchFamily="34" charset="0"/>
              <a:cs typeface="Calibri" panose="020F0502020204030204" pitchFamily="34" charset="0"/>
            </a:endParaRPr>
          </a:p>
          <a:p>
            <a:pPr marL="342900" indent="-342900">
              <a:lnSpc>
                <a:spcPct val="90000"/>
              </a:lnSpc>
              <a:spcBef>
                <a:spcPct val="0"/>
              </a:spcBef>
              <a:buFont typeface="Arial" panose="020B0604020202020204" pitchFamily="34" charset="0"/>
              <a:buChar char="•"/>
            </a:pPr>
            <a:endParaRPr lang="en-US" sz="2000" dirty="0">
              <a:solidFill>
                <a:schemeClr val="accent5">
                  <a:lumMod val="50000"/>
                </a:schemeClr>
              </a:solidFill>
              <a:latin typeface="Calibri" panose="020F0502020204030204" pitchFamily="34" charset="0"/>
              <a:cs typeface="Calibri" panose="020F0502020204030204" pitchFamily="34" charset="0"/>
            </a:endParaRPr>
          </a:p>
          <a:p>
            <a:pPr marL="342900" indent="-342900">
              <a:lnSpc>
                <a:spcPct val="90000"/>
              </a:lnSpc>
              <a:spcBef>
                <a:spcPct val="0"/>
              </a:spcBef>
              <a:buFont typeface="Arial" panose="020B0604020202020204" pitchFamily="34" charset="0"/>
              <a:buChar char="•"/>
            </a:pPr>
            <a:r>
              <a:rPr lang="en-US" sz="2000" dirty="0">
                <a:solidFill>
                  <a:schemeClr val="accent5">
                    <a:lumMod val="50000"/>
                  </a:schemeClr>
                </a:solidFill>
                <a:latin typeface="Calibri" panose="020F0502020204030204" pitchFamily="34" charset="0"/>
                <a:cs typeface="Calibri" panose="020F0502020204030204" pitchFamily="34" charset="0"/>
              </a:rPr>
              <a:t>IPP </a:t>
            </a:r>
          </a:p>
          <a:p>
            <a:pPr marL="342900" indent="-342900">
              <a:lnSpc>
                <a:spcPct val="90000"/>
              </a:lnSpc>
              <a:spcBef>
                <a:spcPct val="0"/>
              </a:spcBef>
              <a:buFont typeface="Arial" panose="020B0604020202020204" pitchFamily="34" charset="0"/>
              <a:buChar char="•"/>
            </a:pPr>
            <a:endParaRPr lang="en-US" sz="2000" dirty="0">
              <a:solidFill>
                <a:schemeClr val="accent5">
                  <a:lumMod val="50000"/>
                </a:schemeClr>
              </a:solidFill>
              <a:latin typeface="Calibri" panose="020F0502020204030204" pitchFamily="34" charset="0"/>
              <a:cs typeface="Calibri" panose="020F0502020204030204" pitchFamily="34" charset="0"/>
            </a:endParaRPr>
          </a:p>
          <a:p>
            <a:pPr marL="342900" indent="-342900">
              <a:lnSpc>
                <a:spcPct val="90000"/>
              </a:lnSpc>
              <a:spcBef>
                <a:spcPct val="0"/>
              </a:spcBef>
              <a:buFont typeface="Arial" panose="020B0604020202020204" pitchFamily="34" charset="0"/>
              <a:buChar char="•"/>
            </a:pPr>
            <a:r>
              <a:rPr lang="en-US" sz="2000" dirty="0" err="1">
                <a:solidFill>
                  <a:schemeClr val="accent5">
                    <a:lumMod val="50000"/>
                  </a:schemeClr>
                </a:solidFill>
                <a:latin typeface="Calibri" panose="020F0502020204030204" pitchFamily="34" charset="0"/>
                <a:cs typeface="Calibri" panose="020F0502020204030204" pitchFamily="34" charset="0"/>
              </a:rPr>
              <a:t>Trung</a:t>
            </a:r>
            <a:r>
              <a:rPr lang="en-US" sz="2000" dirty="0">
                <a:solidFill>
                  <a:schemeClr val="accent5">
                    <a:lumMod val="50000"/>
                  </a:schemeClr>
                </a:solidFill>
                <a:latin typeface="Calibri" panose="020F0502020204030204" pitchFamily="34" charset="0"/>
                <a:cs typeface="Calibri" panose="020F0502020204030204" pitchFamily="34" charset="0"/>
              </a:rPr>
              <a:t> </a:t>
            </a:r>
            <a:r>
              <a:rPr lang="en-US" sz="2000" dirty="0" err="1">
                <a:solidFill>
                  <a:schemeClr val="accent5">
                    <a:lumMod val="50000"/>
                  </a:schemeClr>
                </a:solidFill>
                <a:latin typeface="Calibri" panose="020F0502020204030204" pitchFamily="34" charset="0"/>
                <a:cs typeface="Calibri" panose="020F0502020204030204" pitchFamily="34" charset="0"/>
              </a:rPr>
              <a:t>tâm</a:t>
            </a:r>
            <a:r>
              <a:rPr lang="en-US" sz="2000" dirty="0">
                <a:solidFill>
                  <a:schemeClr val="accent5">
                    <a:lumMod val="50000"/>
                  </a:schemeClr>
                </a:solidFill>
                <a:latin typeface="Calibri" panose="020F0502020204030204" pitchFamily="34" charset="0"/>
                <a:cs typeface="Calibri" panose="020F0502020204030204" pitchFamily="34" charset="0"/>
              </a:rPr>
              <a:t> </a:t>
            </a:r>
            <a:r>
              <a:rPr lang="en-US" sz="2000" dirty="0" err="1">
                <a:solidFill>
                  <a:schemeClr val="accent5">
                    <a:lumMod val="50000"/>
                  </a:schemeClr>
                </a:solidFill>
                <a:latin typeface="Calibri" panose="020F0502020204030204" pitchFamily="34" charset="0"/>
                <a:cs typeface="Calibri" panose="020F0502020204030204" pitchFamily="34" charset="0"/>
              </a:rPr>
              <a:t>Vùng</a:t>
            </a:r>
            <a:endParaRPr lang="en-US" sz="2000" dirty="0">
              <a:solidFill>
                <a:schemeClr val="accent5">
                  <a:lumMod val="50000"/>
                </a:schemeClr>
              </a:solidFill>
              <a:latin typeface="Calibri" panose="020F0502020204030204" pitchFamily="34" charset="0"/>
              <a:cs typeface="Calibri" panose="020F0502020204030204" pitchFamily="34" charset="0"/>
            </a:endParaRPr>
          </a:p>
          <a:p>
            <a:pPr algn="l" defTabSz="914400" rtl="0" eaLnBrk="1" latinLnBrk="0" hangingPunct="1">
              <a:lnSpc>
                <a:spcPct val="90000"/>
              </a:lnSpc>
              <a:spcBef>
                <a:spcPct val="0"/>
              </a:spcBef>
            </a:pPr>
            <a:endParaRPr lang="en-US" sz="2000" kern="1200" dirty="0">
              <a:solidFill>
                <a:schemeClr val="accent5">
                  <a:lumMod val="50000"/>
                </a:schemeClr>
              </a:solidFill>
              <a:latin typeface="Calibri" panose="020F0502020204030204" pitchFamily="34" charset="0"/>
              <a:ea typeface="+mj-ea"/>
              <a:cs typeface="Calibri" panose="020F0502020204030204" pitchFamily="34" charset="0"/>
            </a:endParaRPr>
          </a:p>
          <a:p>
            <a:pPr marL="342900" indent="-342900" algn="l" defTabSz="914400" rtl="0" eaLnBrk="1" latinLnBrk="0" hangingPunct="1">
              <a:lnSpc>
                <a:spcPct val="90000"/>
              </a:lnSpc>
              <a:spcBef>
                <a:spcPct val="0"/>
              </a:spcBef>
              <a:buFont typeface="Arial" panose="020B0604020202020204" pitchFamily="34" charset="0"/>
              <a:buChar char="•"/>
            </a:pPr>
            <a:r>
              <a:rPr lang="en-US" sz="2000" dirty="0" err="1">
                <a:solidFill>
                  <a:schemeClr val="accent5">
                    <a:lumMod val="50000"/>
                  </a:schemeClr>
                </a:solidFill>
                <a:latin typeface="Calibri" panose="020F0502020204030204" pitchFamily="34" charset="0"/>
                <a:ea typeface="+mj-ea"/>
                <a:cs typeface="Calibri" panose="020F0502020204030204" pitchFamily="34" charset="0"/>
              </a:rPr>
              <a:t>Nhà</a:t>
            </a:r>
            <a:r>
              <a:rPr lang="en-US" sz="2000" dirty="0">
                <a:solidFill>
                  <a:schemeClr val="accent5">
                    <a:lumMod val="50000"/>
                  </a:schemeClr>
                </a:solidFill>
                <a:latin typeface="Calibri" panose="020F0502020204030204" pitchFamily="34" charset="0"/>
                <a:ea typeface="+mj-ea"/>
                <a:cs typeface="Calibri" panose="020F0502020204030204" pitchFamily="34" charset="0"/>
              </a:rPr>
              <a:t> </a:t>
            </a:r>
            <a:r>
              <a:rPr lang="en-US" sz="2000" dirty="0" err="1">
                <a:solidFill>
                  <a:schemeClr val="accent5">
                    <a:lumMod val="50000"/>
                  </a:schemeClr>
                </a:solidFill>
                <a:latin typeface="Calibri" panose="020F0502020204030204" pitchFamily="34" charset="0"/>
                <a:ea typeface="+mj-ea"/>
                <a:cs typeface="Calibri" panose="020F0502020204030204" pitchFamily="34" charset="0"/>
              </a:rPr>
              <a:t>cung</a:t>
            </a:r>
            <a:r>
              <a:rPr lang="en-US" sz="2000" dirty="0">
                <a:solidFill>
                  <a:schemeClr val="accent5">
                    <a:lumMod val="50000"/>
                  </a:schemeClr>
                </a:solidFill>
                <a:latin typeface="Calibri" panose="020F0502020204030204" pitchFamily="34" charset="0"/>
                <a:ea typeface="+mj-ea"/>
                <a:cs typeface="Calibri" panose="020F0502020204030204" pitchFamily="34" charset="0"/>
              </a:rPr>
              <a:t> </a:t>
            </a:r>
            <a:r>
              <a:rPr lang="en-US" sz="2000" dirty="0" err="1">
                <a:solidFill>
                  <a:schemeClr val="accent5">
                    <a:lumMod val="50000"/>
                  </a:schemeClr>
                </a:solidFill>
                <a:latin typeface="Calibri" panose="020F0502020204030204" pitchFamily="34" charset="0"/>
                <a:ea typeface="+mj-ea"/>
                <a:cs typeface="Calibri" panose="020F0502020204030204" pitchFamily="34" charset="0"/>
              </a:rPr>
              <a:t>cấp</a:t>
            </a:r>
            <a:r>
              <a:rPr lang="en-US" sz="2000" dirty="0">
                <a:solidFill>
                  <a:schemeClr val="accent5">
                    <a:lumMod val="50000"/>
                  </a:schemeClr>
                </a:solidFill>
                <a:latin typeface="Calibri" panose="020F0502020204030204" pitchFamily="34" charset="0"/>
                <a:ea typeface="+mj-ea"/>
                <a:cs typeface="Calibri" panose="020F0502020204030204" pitchFamily="34" charset="0"/>
              </a:rPr>
              <a:t> </a:t>
            </a:r>
            <a:r>
              <a:rPr lang="en-US" sz="2000" dirty="0" err="1">
                <a:solidFill>
                  <a:schemeClr val="accent5">
                    <a:lumMod val="50000"/>
                  </a:schemeClr>
                </a:solidFill>
                <a:latin typeface="Calibri" panose="020F0502020204030204" pitchFamily="34" charset="0"/>
                <a:ea typeface="+mj-ea"/>
                <a:cs typeface="Calibri" panose="020F0502020204030204" pitchFamily="34" charset="0"/>
              </a:rPr>
              <a:t>theo</a:t>
            </a:r>
            <a:r>
              <a:rPr lang="en-US" sz="2000" dirty="0">
                <a:solidFill>
                  <a:schemeClr val="accent5">
                    <a:lumMod val="50000"/>
                  </a:schemeClr>
                </a:solidFill>
                <a:latin typeface="Calibri" panose="020F0502020204030204" pitchFamily="34" charset="0"/>
                <a:ea typeface="+mj-ea"/>
                <a:cs typeface="Calibri" panose="020F0502020204030204" pitchFamily="34" charset="0"/>
              </a:rPr>
              <a:t> </a:t>
            </a:r>
            <a:r>
              <a:rPr lang="en-US" sz="2000" dirty="0" err="1">
                <a:solidFill>
                  <a:schemeClr val="accent5">
                    <a:lumMod val="50000"/>
                  </a:schemeClr>
                </a:solidFill>
                <a:latin typeface="Calibri" panose="020F0502020204030204" pitchFamily="34" charset="0"/>
                <a:ea typeface="+mj-ea"/>
                <a:cs typeface="Calibri" panose="020F0502020204030204" pitchFamily="34" charset="0"/>
              </a:rPr>
              <a:t>hợp</a:t>
            </a:r>
            <a:r>
              <a:rPr lang="en-US" sz="2000" dirty="0">
                <a:solidFill>
                  <a:schemeClr val="accent5">
                    <a:lumMod val="50000"/>
                  </a:schemeClr>
                </a:solidFill>
                <a:latin typeface="Calibri" panose="020F0502020204030204" pitchFamily="34" charset="0"/>
                <a:ea typeface="+mj-ea"/>
                <a:cs typeface="Calibri" panose="020F0502020204030204" pitchFamily="34" charset="0"/>
              </a:rPr>
              <a:t> </a:t>
            </a:r>
            <a:r>
              <a:rPr lang="en-US" sz="2000" dirty="0" err="1">
                <a:solidFill>
                  <a:schemeClr val="accent5">
                    <a:lumMod val="50000"/>
                  </a:schemeClr>
                </a:solidFill>
                <a:latin typeface="Calibri" panose="020F0502020204030204" pitchFamily="34" charset="0"/>
                <a:ea typeface="+mj-ea"/>
                <a:cs typeface="Calibri" panose="020F0502020204030204" pitchFamily="34" charset="0"/>
              </a:rPr>
              <a:t>đồng</a:t>
            </a:r>
            <a:r>
              <a:rPr lang="en-US" sz="2000" dirty="0">
                <a:solidFill>
                  <a:schemeClr val="accent5">
                    <a:lumMod val="50000"/>
                  </a:schemeClr>
                </a:solidFill>
                <a:latin typeface="Calibri" panose="020F0502020204030204" pitchFamily="34" charset="0"/>
                <a:ea typeface="+mj-ea"/>
                <a:cs typeface="Calibri" panose="020F0502020204030204" pitchFamily="34" charset="0"/>
              </a:rPr>
              <a:t> </a:t>
            </a:r>
            <a:r>
              <a:rPr lang="en-US" sz="2000" dirty="0" err="1">
                <a:solidFill>
                  <a:schemeClr val="accent5">
                    <a:lumMod val="50000"/>
                  </a:schemeClr>
                </a:solidFill>
                <a:latin typeface="Calibri" panose="020F0502020204030204" pitchFamily="34" charset="0"/>
                <a:ea typeface="+mj-ea"/>
                <a:cs typeface="Calibri" panose="020F0502020204030204" pitchFamily="34" charset="0"/>
              </a:rPr>
              <a:t>hoặc</a:t>
            </a:r>
            <a:r>
              <a:rPr lang="en-US" sz="2000" dirty="0">
                <a:solidFill>
                  <a:schemeClr val="accent5">
                    <a:lumMod val="50000"/>
                  </a:schemeClr>
                </a:solidFill>
                <a:latin typeface="Calibri" panose="020F0502020204030204" pitchFamily="34" charset="0"/>
                <a:ea typeface="+mj-ea"/>
                <a:cs typeface="Calibri" panose="020F0502020204030204" pitchFamily="34" charset="0"/>
              </a:rPr>
              <a:t> </a:t>
            </a:r>
            <a:r>
              <a:rPr lang="en-US" sz="2000" dirty="0" err="1">
                <a:solidFill>
                  <a:schemeClr val="accent5">
                    <a:lumMod val="50000"/>
                  </a:schemeClr>
                </a:solidFill>
                <a:latin typeface="Calibri" panose="020F0502020204030204" pitchFamily="34" charset="0"/>
                <a:ea typeface="+mj-ea"/>
                <a:cs typeface="Calibri" panose="020F0502020204030204" pitchFamily="34" charset="0"/>
              </a:rPr>
              <a:t>không</a:t>
            </a:r>
            <a:r>
              <a:rPr lang="en-US" sz="2000" dirty="0">
                <a:solidFill>
                  <a:schemeClr val="accent5">
                    <a:lumMod val="50000"/>
                  </a:schemeClr>
                </a:solidFill>
                <a:latin typeface="Calibri" panose="020F0502020204030204" pitchFamily="34" charset="0"/>
                <a:ea typeface="+mj-ea"/>
                <a:cs typeface="Calibri" panose="020F0502020204030204" pitchFamily="34" charset="0"/>
              </a:rPr>
              <a:t> </a:t>
            </a:r>
            <a:r>
              <a:rPr lang="en-US" sz="2000" dirty="0" err="1">
                <a:solidFill>
                  <a:schemeClr val="accent5">
                    <a:lumMod val="50000"/>
                  </a:schemeClr>
                </a:solidFill>
                <a:latin typeface="Calibri" panose="020F0502020204030204" pitchFamily="34" charset="0"/>
                <a:ea typeface="+mj-ea"/>
                <a:cs typeface="Calibri" panose="020F0502020204030204" pitchFamily="34" charset="0"/>
              </a:rPr>
              <a:t>theo</a:t>
            </a:r>
            <a:r>
              <a:rPr lang="en-US" sz="2000" dirty="0">
                <a:solidFill>
                  <a:schemeClr val="accent5">
                    <a:lumMod val="50000"/>
                  </a:schemeClr>
                </a:solidFill>
                <a:latin typeface="Calibri" panose="020F0502020204030204" pitchFamily="34" charset="0"/>
                <a:ea typeface="+mj-ea"/>
                <a:cs typeface="Calibri" panose="020F0502020204030204" pitchFamily="34" charset="0"/>
              </a:rPr>
              <a:t> </a:t>
            </a:r>
            <a:r>
              <a:rPr lang="en-US" sz="2000" dirty="0" err="1">
                <a:solidFill>
                  <a:schemeClr val="accent5">
                    <a:lumMod val="50000"/>
                  </a:schemeClr>
                </a:solidFill>
                <a:latin typeface="Calibri" panose="020F0502020204030204" pitchFamily="34" charset="0"/>
                <a:ea typeface="+mj-ea"/>
                <a:cs typeface="Calibri" panose="020F0502020204030204" pitchFamily="34" charset="0"/>
              </a:rPr>
              <a:t>hợp</a:t>
            </a:r>
            <a:r>
              <a:rPr lang="en-US" sz="2000" dirty="0">
                <a:solidFill>
                  <a:schemeClr val="accent5">
                    <a:lumMod val="50000"/>
                  </a:schemeClr>
                </a:solidFill>
                <a:latin typeface="Calibri" panose="020F0502020204030204" pitchFamily="34" charset="0"/>
                <a:ea typeface="+mj-ea"/>
                <a:cs typeface="Calibri" panose="020F0502020204030204" pitchFamily="34" charset="0"/>
              </a:rPr>
              <a:t> </a:t>
            </a:r>
            <a:r>
              <a:rPr lang="en-US" sz="2000" dirty="0" err="1">
                <a:solidFill>
                  <a:schemeClr val="accent5">
                    <a:lumMod val="50000"/>
                  </a:schemeClr>
                </a:solidFill>
                <a:latin typeface="Calibri" panose="020F0502020204030204" pitchFamily="34" charset="0"/>
                <a:ea typeface="+mj-ea"/>
                <a:cs typeface="Calibri" panose="020F0502020204030204" pitchFamily="34" charset="0"/>
              </a:rPr>
              <a:t>đồng</a:t>
            </a:r>
            <a:endParaRPr lang="en-US" sz="2000" dirty="0">
              <a:solidFill>
                <a:schemeClr val="accent5">
                  <a:lumMod val="50000"/>
                </a:schemeClr>
              </a:solidFill>
              <a:latin typeface="Calibri" panose="020F0502020204030204" pitchFamily="34" charset="0"/>
              <a:ea typeface="+mj-ea"/>
              <a:cs typeface="Calibri" panose="020F0502020204030204" pitchFamily="34" charset="0"/>
            </a:endParaRPr>
          </a:p>
          <a:p>
            <a:pPr algn="l" defTabSz="914400" rtl="0" eaLnBrk="1" latinLnBrk="0" hangingPunct="1">
              <a:lnSpc>
                <a:spcPct val="90000"/>
              </a:lnSpc>
              <a:spcBef>
                <a:spcPct val="0"/>
              </a:spcBef>
            </a:pPr>
            <a:endParaRPr lang="en-US" sz="2000" kern="1200" dirty="0">
              <a:solidFill>
                <a:schemeClr val="accent5">
                  <a:lumMod val="50000"/>
                </a:schemeClr>
              </a:solidFill>
              <a:latin typeface="Calibri" panose="020F0502020204030204" pitchFamily="34" charset="0"/>
              <a:ea typeface="+mj-ea"/>
              <a:cs typeface="Calibri" panose="020F0502020204030204" pitchFamily="34" charset="0"/>
            </a:endParaRPr>
          </a:p>
          <a:p>
            <a:pPr marL="342900" indent="-342900" algn="l" defTabSz="914400" rtl="0" eaLnBrk="1" latinLnBrk="0" hangingPunct="1">
              <a:lnSpc>
                <a:spcPct val="90000"/>
              </a:lnSpc>
              <a:spcBef>
                <a:spcPct val="0"/>
              </a:spcBef>
              <a:buFont typeface="Arial" panose="020B0604020202020204" pitchFamily="34" charset="0"/>
              <a:buChar char="•"/>
            </a:pPr>
            <a:r>
              <a:rPr lang="en-US" sz="2000" dirty="0" err="1">
                <a:solidFill>
                  <a:schemeClr val="accent5">
                    <a:lumMod val="50000"/>
                  </a:schemeClr>
                </a:solidFill>
                <a:latin typeface="Calibri" panose="020F0502020204030204" pitchFamily="34" charset="0"/>
                <a:ea typeface="+mj-ea"/>
                <a:cs typeface="Calibri" panose="020F0502020204030204" pitchFamily="34" charset="0"/>
              </a:rPr>
              <a:t>Ngân</a:t>
            </a:r>
            <a:r>
              <a:rPr lang="en-US" sz="2000" dirty="0">
                <a:solidFill>
                  <a:schemeClr val="accent5">
                    <a:lumMod val="50000"/>
                  </a:schemeClr>
                </a:solidFill>
                <a:latin typeface="Calibri" panose="020F0502020204030204" pitchFamily="34" charset="0"/>
                <a:ea typeface="+mj-ea"/>
                <a:cs typeface="Calibri" panose="020F0502020204030204" pitchFamily="34" charset="0"/>
              </a:rPr>
              <a:t> </a:t>
            </a:r>
            <a:r>
              <a:rPr lang="en-US" sz="2000" dirty="0" err="1">
                <a:solidFill>
                  <a:schemeClr val="accent5">
                    <a:lumMod val="50000"/>
                  </a:schemeClr>
                </a:solidFill>
                <a:latin typeface="Calibri" panose="020F0502020204030204" pitchFamily="34" charset="0"/>
                <a:ea typeface="+mj-ea"/>
                <a:cs typeface="Calibri" panose="020F0502020204030204" pitchFamily="34" charset="0"/>
              </a:rPr>
              <a:t>sách</a:t>
            </a:r>
            <a:r>
              <a:rPr lang="en-US" sz="2000" dirty="0">
                <a:solidFill>
                  <a:schemeClr val="accent5">
                    <a:lumMod val="50000"/>
                  </a:schemeClr>
                </a:solidFill>
                <a:latin typeface="Calibri" panose="020F0502020204030204" pitchFamily="34" charset="0"/>
                <a:ea typeface="+mj-ea"/>
                <a:cs typeface="Calibri" panose="020F0502020204030204" pitchFamily="34" charset="0"/>
              </a:rPr>
              <a:t> </a:t>
            </a:r>
            <a:r>
              <a:rPr lang="en-US" sz="2000" dirty="0" err="1">
                <a:solidFill>
                  <a:schemeClr val="accent5">
                    <a:lumMod val="50000"/>
                  </a:schemeClr>
                </a:solidFill>
                <a:latin typeface="Calibri" panose="020F0502020204030204" pitchFamily="34" charset="0"/>
                <a:ea typeface="+mj-ea"/>
                <a:cs typeface="Calibri" panose="020F0502020204030204" pitchFamily="34" charset="0"/>
              </a:rPr>
              <a:t>cá</a:t>
            </a:r>
            <a:r>
              <a:rPr lang="en-US" sz="2000" dirty="0">
                <a:solidFill>
                  <a:schemeClr val="accent5">
                    <a:lumMod val="50000"/>
                  </a:schemeClr>
                </a:solidFill>
                <a:latin typeface="Calibri" panose="020F0502020204030204" pitchFamily="34" charset="0"/>
                <a:ea typeface="+mj-ea"/>
                <a:cs typeface="Calibri" panose="020F0502020204030204" pitchFamily="34" charset="0"/>
              </a:rPr>
              <a:t> </a:t>
            </a:r>
            <a:r>
              <a:rPr lang="en-US" sz="2000" dirty="0" err="1">
                <a:solidFill>
                  <a:schemeClr val="accent5">
                    <a:lumMod val="50000"/>
                  </a:schemeClr>
                </a:solidFill>
                <a:latin typeface="Calibri" panose="020F0502020204030204" pitchFamily="34" charset="0"/>
                <a:ea typeface="+mj-ea"/>
                <a:cs typeface="Calibri" panose="020F0502020204030204" pitchFamily="34" charset="0"/>
              </a:rPr>
              <a:t>nhân</a:t>
            </a:r>
            <a:endParaRPr lang="en-US" sz="2000" dirty="0">
              <a:solidFill>
                <a:schemeClr val="accent5">
                  <a:lumMod val="50000"/>
                </a:schemeClr>
              </a:solidFill>
              <a:latin typeface="Calibri" panose="020F0502020204030204" pitchFamily="34" charset="0"/>
              <a:ea typeface="+mj-ea"/>
              <a:cs typeface="Calibri" panose="020F0502020204030204" pitchFamily="34" charset="0"/>
            </a:endParaRPr>
          </a:p>
          <a:p>
            <a:pPr marL="342900" indent="-342900" algn="l" defTabSz="914400" rtl="0" eaLnBrk="1" latinLnBrk="0" hangingPunct="1">
              <a:lnSpc>
                <a:spcPct val="90000"/>
              </a:lnSpc>
              <a:spcBef>
                <a:spcPct val="0"/>
              </a:spcBef>
              <a:buFont typeface="Arial" panose="020B0604020202020204" pitchFamily="34" charset="0"/>
              <a:buChar char="•"/>
            </a:pPr>
            <a:endParaRPr lang="en-US" sz="2000" kern="1200" dirty="0">
              <a:solidFill>
                <a:schemeClr val="accent5">
                  <a:lumMod val="50000"/>
                </a:schemeClr>
              </a:solidFill>
              <a:latin typeface="Calibri" panose="020F0502020204030204" pitchFamily="34" charset="0"/>
              <a:ea typeface="+mj-ea"/>
              <a:cs typeface="Calibri" panose="020F0502020204030204" pitchFamily="34" charset="0"/>
            </a:endParaRPr>
          </a:p>
          <a:p>
            <a:pPr marL="342900" indent="-342900" algn="l" defTabSz="914400" rtl="0" eaLnBrk="1" latinLnBrk="0" hangingPunct="1">
              <a:lnSpc>
                <a:spcPct val="90000"/>
              </a:lnSpc>
              <a:spcBef>
                <a:spcPct val="0"/>
              </a:spcBef>
              <a:buFont typeface="Arial" panose="020B0604020202020204" pitchFamily="34" charset="0"/>
              <a:buChar char="•"/>
            </a:pPr>
            <a:r>
              <a:rPr lang="en-US" sz="2000" dirty="0" err="1">
                <a:solidFill>
                  <a:schemeClr val="accent5">
                    <a:lumMod val="50000"/>
                  </a:schemeClr>
                </a:solidFill>
                <a:latin typeface="Calibri" panose="020F0502020204030204" pitchFamily="34" charset="0"/>
                <a:ea typeface="+mj-ea"/>
                <a:cs typeface="Calibri" panose="020F0502020204030204" pitchFamily="34" charset="0"/>
              </a:rPr>
              <a:t>Cố</a:t>
            </a:r>
            <a:r>
              <a:rPr lang="en-US" sz="2000" dirty="0">
                <a:solidFill>
                  <a:schemeClr val="accent5">
                    <a:lumMod val="50000"/>
                  </a:schemeClr>
                </a:solidFill>
                <a:latin typeface="Calibri" panose="020F0502020204030204" pitchFamily="34" charset="0"/>
                <a:ea typeface="+mj-ea"/>
                <a:cs typeface="Calibri" panose="020F0502020204030204" pitchFamily="34" charset="0"/>
              </a:rPr>
              <a:t> </a:t>
            </a:r>
            <a:r>
              <a:rPr lang="en-US" sz="2000" dirty="0" err="1">
                <a:solidFill>
                  <a:schemeClr val="accent5">
                    <a:lumMod val="50000"/>
                  </a:schemeClr>
                </a:solidFill>
                <a:latin typeface="Calibri" panose="020F0502020204030204" pitchFamily="34" charset="0"/>
                <a:ea typeface="+mj-ea"/>
                <a:cs typeface="Calibri" panose="020F0502020204030204" pitchFamily="34" charset="0"/>
              </a:rPr>
              <a:t>vấn</a:t>
            </a:r>
            <a:r>
              <a:rPr lang="en-US" sz="2000" dirty="0">
                <a:solidFill>
                  <a:schemeClr val="accent5">
                    <a:lumMod val="50000"/>
                  </a:schemeClr>
                </a:solidFill>
                <a:latin typeface="Calibri" panose="020F0502020204030204" pitchFamily="34" charset="0"/>
                <a:ea typeface="+mj-ea"/>
                <a:cs typeface="Calibri" panose="020F0502020204030204" pitchFamily="34" charset="0"/>
              </a:rPr>
              <a:t> </a:t>
            </a:r>
            <a:r>
              <a:rPr lang="en-US" sz="2000" dirty="0" err="1">
                <a:solidFill>
                  <a:schemeClr val="accent5">
                    <a:lumMod val="50000"/>
                  </a:schemeClr>
                </a:solidFill>
                <a:latin typeface="Calibri" panose="020F0502020204030204" pitchFamily="34" charset="0"/>
                <a:ea typeface="+mj-ea"/>
                <a:cs typeface="Calibri" panose="020F0502020204030204" pitchFamily="34" charset="0"/>
              </a:rPr>
              <a:t>Riêng</a:t>
            </a:r>
            <a:endParaRPr lang="en-US" sz="2000" dirty="0">
              <a:solidFill>
                <a:schemeClr val="accent5">
                  <a:lumMod val="50000"/>
                </a:schemeClr>
              </a:solidFill>
              <a:latin typeface="Calibri" panose="020F0502020204030204" pitchFamily="34" charset="0"/>
              <a:ea typeface="+mj-ea"/>
              <a:cs typeface="Calibri" panose="020F0502020204030204" pitchFamily="34" charset="0"/>
            </a:endParaRPr>
          </a:p>
          <a:p>
            <a:pPr marL="342900" indent="-342900" algn="l" defTabSz="914400" rtl="0" eaLnBrk="1" latinLnBrk="0" hangingPunct="1">
              <a:lnSpc>
                <a:spcPct val="90000"/>
              </a:lnSpc>
              <a:spcBef>
                <a:spcPct val="0"/>
              </a:spcBef>
              <a:buFont typeface="Arial" panose="020B0604020202020204" pitchFamily="34" charset="0"/>
              <a:buChar char="•"/>
            </a:pPr>
            <a:endParaRPr lang="en-US" sz="2000" kern="1200" dirty="0">
              <a:solidFill>
                <a:schemeClr val="accent5">
                  <a:lumMod val="50000"/>
                </a:schemeClr>
              </a:solidFill>
              <a:latin typeface="Calibri" panose="020F0502020204030204" pitchFamily="34" charset="0"/>
              <a:ea typeface="+mj-ea"/>
              <a:cs typeface="Calibri" panose="020F0502020204030204" pitchFamily="34" charset="0"/>
            </a:endParaRPr>
          </a:p>
          <a:p>
            <a:pPr marL="342900" indent="-342900" algn="l" defTabSz="914400" rtl="0" eaLnBrk="1" latinLnBrk="0" hangingPunct="1">
              <a:lnSpc>
                <a:spcPct val="90000"/>
              </a:lnSpc>
              <a:spcBef>
                <a:spcPct val="0"/>
              </a:spcBef>
              <a:buFont typeface="Arial" panose="020B0604020202020204" pitchFamily="34" charset="0"/>
              <a:buChar char="•"/>
            </a:pPr>
            <a:r>
              <a:rPr lang="en-US" sz="2000" dirty="0" err="1">
                <a:solidFill>
                  <a:schemeClr val="accent5">
                    <a:lumMod val="50000"/>
                  </a:schemeClr>
                </a:solidFill>
                <a:latin typeface="Calibri" panose="020F0502020204030204" pitchFamily="34" charset="0"/>
                <a:ea typeface="+mj-ea"/>
                <a:cs typeface="Calibri" panose="020F0502020204030204" pitchFamily="34" charset="0"/>
              </a:rPr>
              <a:t>Dịch</a:t>
            </a:r>
            <a:r>
              <a:rPr lang="en-US" sz="2000" dirty="0">
                <a:solidFill>
                  <a:schemeClr val="accent5">
                    <a:lumMod val="50000"/>
                  </a:schemeClr>
                </a:solidFill>
                <a:latin typeface="Calibri" panose="020F0502020204030204" pitchFamily="34" charset="0"/>
                <a:ea typeface="+mj-ea"/>
                <a:cs typeface="Calibri" panose="020F0502020204030204" pitchFamily="34" charset="0"/>
              </a:rPr>
              <a:t> </a:t>
            </a:r>
            <a:r>
              <a:rPr lang="en-US" sz="2000" dirty="0" err="1">
                <a:solidFill>
                  <a:schemeClr val="accent5">
                    <a:lumMod val="50000"/>
                  </a:schemeClr>
                </a:solidFill>
                <a:latin typeface="Calibri" panose="020F0502020204030204" pitchFamily="34" charset="0"/>
                <a:ea typeface="+mj-ea"/>
                <a:cs typeface="Calibri" panose="020F0502020204030204" pitchFamily="34" charset="0"/>
              </a:rPr>
              <a:t>vụ</a:t>
            </a:r>
            <a:r>
              <a:rPr lang="en-US" sz="2000" dirty="0">
                <a:solidFill>
                  <a:schemeClr val="accent5">
                    <a:lumMod val="50000"/>
                  </a:schemeClr>
                </a:solidFill>
                <a:latin typeface="Calibri" panose="020F0502020204030204" pitchFamily="34" charset="0"/>
                <a:ea typeface="+mj-ea"/>
                <a:cs typeface="Calibri" panose="020F0502020204030204" pitchFamily="34" charset="0"/>
              </a:rPr>
              <a:t> </a:t>
            </a:r>
            <a:r>
              <a:rPr lang="en-US" sz="2000" dirty="0" err="1">
                <a:solidFill>
                  <a:schemeClr val="accent5">
                    <a:lumMod val="50000"/>
                  </a:schemeClr>
                </a:solidFill>
                <a:latin typeface="Calibri" panose="020F0502020204030204" pitchFamily="34" charset="0"/>
                <a:ea typeface="+mj-ea"/>
                <a:cs typeface="Calibri" panose="020F0502020204030204" pitchFamily="34" charset="0"/>
              </a:rPr>
              <a:t>Quản</a:t>
            </a:r>
            <a:r>
              <a:rPr lang="en-US" sz="2000" dirty="0">
                <a:solidFill>
                  <a:schemeClr val="accent5">
                    <a:lumMod val="50000"/>
                  </a:schemeClr>
                </a:solidFill>
                <a:latin typeface="Calibri" panose="020F0502020204030204" pitchFamily="34" charset="0"/>
                <a:ea typeface="+mj-ea"/>
                <a:cs typeface="Calibri" panose="020F0502020204030204" pitchFamily="34" charset="0"/>
              </a:rPr>
              <a:t> </a:t>
            </a:r>
            <a:r>
              <a:rPr lang="en-US" sz="2000" dirty="0" err="1">
                <a:solidFill>
                  <a:schemeClr val="accent5">
                    <a:lumMod val="50000"/>
                  </a:schemeClr>
                </a:solidFill>
                <a:latin typeface="Calibri" panose="020F0502020204030204" pitchFamily="34" charset="0"/>
                <a:ea typeface="+mj-ea"/>
                <a:cs typeface="Calibri" panose="020F0502020204030204" pitchFamily="34" charset="0"/>
              </a:rPr>
              <a:t>lý</a:t>
            </a:r>
            <a:r>
              <a:rPr lang="en-US" sz="2000" dirty="0">
                <a:solidFill>
                  <a:schemeClr val="accent5">
                    <a:lumMod val="50000"/>
                  </a:schemeClr>
                </a:solidFill>
                <a:latin typeface="Calibri" panose="020F0502020204030204" pitchFamily="34" charset="0"/>
                <a:ea typeface="+mj-ea"/>
                <a:cs typeface="Calibri" panose="020F0502020204030204" pitchFamily="34" charset="0"/>
              </a:rPr>
              <a:t> </a:t>
            </a:r>
            <a:r>
              <a:rPr lang="en-US" sz="2000" dirty="0" err="1">
                <a:solidFill>
                  <a:schemeClr val="accent5">
                    <a:lumMod val="50000"/>
                  </a:schemeClr>
                </a:solidFill>
                <a:latin typeface="Calibri" panose="020F0502020204030204" pitchFamily="34" charset="0"/>
                <a:ea typeface="+mj-ea"/>
                <a:cs typeface="Calibri" panose="020F0502020204030204" pitchFamily="34" charset="0"/>
              </a:rPr>
              <a:t>Tài</a:t>
            </a:r>
            <a:r>
              <a:rPr lang="en-US" sz="2000" dirty="0">
                <a:solidFill>
                  <a:schemeClr val="accent5">
                    <a:lumMod val="50000"/>
                  </a:schemeClr>
                </a:solidFill>
                <a:latin typeface="Calibri" panose="020F0502020204030204" pitchFamily="34" charset="0"/>
                <a:ea typeface="+mj-ea"/>
                <a:cs typeface="Calibri" panose="020F0502020204030204" pitchFamily="34" charset="0"/>
              </a:rPr>
              <a:t> </a:t>
            </a:r>
            <a:r>
              <a:rPr lang="en-US" sz="2000" dirty="0" err="1">
                <a:solidFill>
                  <a:schemeClr val="accent5">
                    <a:lumMod val="50000"/>
                  </a:schemeClr>
                </a:solidFill>
                <a:latin typeface="Calibri" panose="020F0502020204030204" pitchFamily="34" charset="0"/>
                <a:ea typeface="+mj-ea"/>
                <a:cs typeface="Calibri" panose="020F0502020204030204" pitchFamily="34" charset="0"/>
              </a:rPr>
              <a:t>chính</a:t>
            </a:r>
            <a:endParaRPr lang="en-US" sz="2000" kern="1200" dirty="0">
              <a:solidFill>
                <a:schemeClr val="accent5">
                  <a:lumMod val="50000"/>
                </a:schemeClr>
              </a:solidFill>
              <a:latin typeface="Calibri" panose="020F0502020204030204" pitchFamily="34" charset="0"/>
              <a:ea typeface="+mj-ea"/>
              <a:cs typeface="Calibri" panose="020F0502020204030204" pitchFamily="34" charset="0"/>
            </a:endParaRPr>
          </a:p>
        </p:txBody>
      </p:sp>
    </p:spTree>
    <p:extLst>
      <p:ext uri="{BB962C8B-B14F-4D97-AF65-F5344CB8AC3E}">
        <p14:creationId xmlns:p14="http://schemas.microsoft.com/office/powerpoint/2010/main" val="387987996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84448" y="994167"/>
            <a:ext cx="5899998" cy="1460500"/>
          </a:xfrm>
        </p:spPr>
        <p:txBody>
          <a:bodyPr>
            <a:noAutofit/>
          </a:bodyPr>
          <a:lstStyle/>
          <a:p>
            <a:r>
              <a:rPr lang="en-US" dirty="0">
                <a:latin typeface="Calibri" panose="020F0502020204030204" pitchFamily="34" charset="0"/>
                <a:cs typeface="Calibri" panose="020F0502020204030204" pitchFamily="34" charset="0"/>
              </a:rPr>
              <a:t>LỜI KẾT</a:t>
            </a:r>
          </a:p>
        </p:txBody>
      </p:sp>
      <p:grpSp>
        <p:nvGrpSpPr>
          <p:cNvPr id="9" name="Group 8">
            <a:extLst>
              <a:ext uri="{FF2B5EF4-FFF2-40B4-BE49-F238E27FC236}">
                <a16:creationId xmlns:a16="http://schemas.microsoft.com/office/drawing/2014/main" id="{DA2DBE59-EB23-064E-85E6-1619FE741698}"/>
              </a:ext>
            </a:extLst>
          </p:cNvPr>
          <p:cNvGrpSpPr/>
          <p:nvPr/>
        </p:nvGrpSpPr>
        <p:grpSpPr>
          <a:xfrm>
            <a:off x="6949440" y="2454667"/>
            <a:ext cx="3579183" cy="4646092"/>
            <a:chOff x="7316332" y="2967282"/>
            <a:chExt cx="3579183" cy="4646092"/>
          </a:xfrm>
        </p:grpSpPr>
        <p:grpSp>
          <p:nvGrpSpPr>
            <p:cNvPr id="11" name="Group 10">
              <a:extLst>
                <a:ext uri="{FF2B5EF4-FFF2-40B4-BE49-F238E27FC236}">
                  <a16:creationId xmlns:a16="http://schemas.microsoft.com/office/drawing/2014/main" id="{D3EDC601-C722-5F47-AFAF-31CF2B7DD951}"/>
                </a:ext>
              </a:extLst>
            </p:cNvPr>
            <p:cNvGrpSpPr/>
            <p:nvPr/>
          </p:nvGrpSpPr>
          <p:grpSpPr>
            <a:xfrm>
              <a:off x="7316332" y="2967282"/>
              <a:ext cx="3579183" cy="4646092"/>
              <a:chOff x="1763121" y="3966472"/>
              <a:chExt cx="3579183" cy="4148786"/>
            </a:xfrm>
          </p:grpSpPr>
          <p:sp>
            <p:nvSpPr>
              <p:cNvPr id="19" name="Rectangle 18">
                <a:extLst>
                  <a:ext uri="{FF2B5EF4-FFF2-40B4-BE49-F238E27FC236}">
                    <a16:creationId xmlns:a16="http://schemas.microsoft.com/office/drawing/2014/main" id="{ED0A372D-28CD-304E-B40E-CA2FF67FCE9D}"/>
                  </a:ext>
                </a:extLst>
              </p:cNvPr>
              <p:cNvSpPr/>
              <p:nvPr/>
            </p:nvSpPr>
            <p:spPr>
              <a:xfrm>
                <a:off x="1763121" y="3966472"/>
                <a:ext cx="3579183" cy="4148786"/>
              </a:xfrm>
              <a:prstGeom prst="rect">
                <a:avLst/>
              </a:prstGeom>
              <a:solidFill>
                <a:schemeClr val="tx1">
                  <a:lumMod val="75000"/>
                  <a:lumOff val="2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696FD4E4-5AB9-F147-A2AE-D526242FCDE6}"/>
                  </a:ext>
                </a:extLst>
              </p:cNvPr>
              <p:cNvSpPr/>
              <p:nvPr/>
            </p:nvSpPr>
            <p:spPr>
              <a:xfrm>
                <a:off x="1907063" y="4049357"/>
                <a:ext cx="3291298" cy="3845895"/>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TextBox 16">
              <a:extLst>
                <a:ext uri="{FF2B5EF4-FFF2-40B4-BE49-F238E27FC236}">
                  <a16:creationId xmlns:a16="http://schemas.microsoft.com/office/drawing/2014/main" id="{26B7E1CF-995D-9F48-BF93-1AB256D427EF}"/>
                </a:ext>
              </a:extLst>
            </p:cNvPr>
            <p:cNvSpPr txBox="1"/>
            <p:nvPr/>
          </p:nvSpPr>
          <p:spPr>
            <a:xfrm>
              <a:off x="7551338" y="4838955"/>
              <a:ext cx="3250567" cy="2114425"/>
            </a:xfrm>
            <a:prstGeom prst="rect">
              <a:avLst/>
            </a:prstGeom>
            <a:noFill/>
          </p:spPr>
          <p:txBody>
            <a:bodyPr wrap="square" rtlCol="0">
              <a:spAutoFit/>
            </a:bodyPr>
            <a:lstStyle/>
            <a:p>
              <a:pPr>
                <a:lnSpc>
                  <a:spcPct val="90000"/>
                </a:lnSpc>
                <a:spcBef>
                  <a:spcPct val="0"/>
                </a:spcBef>
              </a:pPr>
              <a:r>
                <a:rPr lang="en-US" b="1" dirty="0">
                  <a:solidFill>
                    <a:schemeClr val="accent5">
                      <a:lumMod val="50000"/>
                    </a:schemeClr>
                  </a:solidFill>
                  <a:latin typeface="Calibri" panose="020F0502020204030204" pitchFamily="34" charset="0"/>
                  <a:ea typeface="+mj-ea"/>
                  <a:cs typeface="Calibri" panose="020F0502020204030204" pitchFamily="34" charset="0"/>
                </a:rPr>
                <a:t>VAI TRÒ VÀ TRÁCH NHIỆM</a:t>
              </a:r>
            </a:p>
            <a:p>
              <a:pPr marL="342900" indent="-342900">
                <a:lnSpc>
                  <a:spcPct val="90000"/>
                </a:lnSpc>
                <a:spcBef>
                  <a:spcPct val="0"/>
                </a:spcBef>
                <a:buFont typeface="Wingdings" panose="05000000000000000000" pitchFamily="2" charset="2"/>
                <a:buChar char="ü"/>
              </a:pPr>
              <a:r>
                <a:rPr lang="en-US" dirty="0" err="1">
                  <a:solidFill>
                    <a:schemeClr val="accent5">
                      <a:lumMod val="50000"/>
                    </a:schemeClr>
                  </a:solidFill>
                  <a:latin typeface="Calibri" panose="020F0502020204030204" pitchFamily="34" charset="0"/>
                  <a:ea typeface="+mj-ea"/>
                  <a:cs typeface="Calibri" panose="020F0502020204030204" pitchFamily="34" charset="0"/>
                </a:rPr>
                <a:t>Bạn</a:t>
              </a:r>
              <a:r>
                <a:rPr lang="en-US" dirty="0">
                  <a:solidFill>
                    <a:schemeClr val="accent5">
                      <a:lumMod val="50000"/>
                    </a:schemeClr>
                  </a:solidFill>
                  <a:latin typeface="Calibri" panose="020F0502020204030204" pitchFamily="34" charset="0"/>
                  <a:ea typeface="+mj-ea"/>
                  <a:cs typeface="Calibri" panose="020F0502020204030204" pitchFamily="34" charset="0"/>
                </a:rPr>
                <a:t> </a:t>
              </a:r>
            </a:p>
            <a:p>
              <a:pPr marL="342900" indent="-342900">
                <a:lnSpc>
                  <a:spcPct val="90000"/>
                </a:lnSpc>
                <a:spcBef>
                  <a:spcPct val="0"/>
                </a:spcBef>
                <a:buFont typeface="Wingdings" panose="05000000000000000000" pitchFamily="2" charset="2"/>
                <a:buChar char="ü"/>
              </a:pPr>
              <a:r>
                <a:rPr lang="en-US" dirty="0" err="1">
                  <a:solidFill>
                    <a:schemeClr val="accent5">
                      <a:lumMod val="50000"/>
                    </a:schemeClr>
                  </a:solidFill>
                  <a:latin typeface="Calibri" panose="020F0502020204030204" pitchFamily="34" charset="0"/>
                  <a:ea typeface="+mj-ea"/>
                  <a:cs typeface="Calibri" panose="020F0502020204030204" pitchFamily="34" charset="0"/>
                </a:rPr>
                <a:t>Gia</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đình</a:t>
              </a:r>
              <a:r>
                <a:rPr lang="en-US" dirty="0">
                  <a:solidFill>
                    <a:schemeClr val="accent5">
                      <a:lumMod val="50000"/>
                    </a:schemeClr>
                  </a:solidFill>
                  <a:latin typeface="Calibri" panose="020F0502020204030204" pitchFamily="34" charset="0"/>
                  <a:ea typeface="+mj-ea"/>
                  <a:cs typeface="Calibri" panose="020F0502020204030204" pitchFamily="34" charset="0"/>
                </a:rPr>
                <a:t>/</a:t>
              </a:r>
              <a:r>
                <a:rPr lang="en-US" dirty="0" err="1">
                  <a:solidFill>
                    <a:schemeClr val="accent5">
                      <a:lumMod val="50000"/>
                    </a:schemeClr>
                  </a:solidFill>
                  <a:latin typeface="Calibri" panose="020F0502020204030204" pitchFamily="34" charset="0"/>
                  <a:ea typeface="+mj-ea"/>
                  <a:cs typeface="Calibri" panose="020F0502020204030204" pitchFamily="34" charset="0"/>
                </a:rPr>
                <a:t>Nhóm</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Hỗ</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trợ</a:t>
              </a:r>
              <a:endParaRPr lang="en-US" dirty="0">
                <a:solidFill>
                  <a:schemeClr val="accent5">
                    <a:lumMod val="50000"/>
                  </a:schemeClr>
                </a:solidFill>
                <a:latin typeface="Calibri" panose="020F0502020204030204" pitchFamily="34" charset="0"/>
                <a:ea typeface="+mj-ea"/>
                <a:cs typeface="Calibri" panose="020F0502020204030204" pitchFamily="34" charset="0"/>
              </a:endParaRPr>
            </a:p>
            <a:p>
              <a:pPr marL="342900" indent="-342900">
                <a:lnSpc>
                  <a:spcPct val="90000"/>
                </a:lnSpc>
                <a:spcBef>
                  <a:spcPct val="0"/>
                </a:spcBef>
                <a:buFont typeface="Wingdings" panose="05000000000000000000" pitchFamily="2" charset="2"/>
                <a:buChar char="ü"/>
              </a:pPr>
              <a:r>
                <a:rPr lang="en-US" dirty="0" err="1">
                  <a:solidFill>
                    <a:schemeClr val="accent5">
                      <a:lumMod val="50000"/>
                    </a:schemeClr>
                  </a:solidFill>
                  <a:latin typeface="Calibri" panose="020F0502020204030204" pitchFamily="34" charset="0"/>
                  <a:ea typeface="+mj-ea"/>
                  <a:cs typeface="Calibri" panose="020F0502020204030204" pitchFamily="34" charset="0"/>
                </a:rPr>
                <a:t>Điều</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phối</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viên</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Dịch</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vụ</a:t>
              </a:r>
              <a:endParaRPr lang="en-US" dirty="0">
                <a:solidFill>
                  <a:schemeClr val="accent5">
                    <a:lumMod val="50000"/>
                  </a:schemeClr>
                </a:solidFill>
                <a:latin typeface="Calibri" panose="020F0502020204030204" pitchFamily="34" charset="0"/>
                <a:ea typeface="+mj-ea"/>
                <a:cs typeface="Calibri" panose="020F0502020204030204" pitchFamily="34" charset="0"/>
              </a:endParaRPr>
            </a:p>
            <a:p>
              <a:pPr marL="342900" indent="-342900">
                <a:lnSpc>
                  <a:spcPct val="90000"/>
                </a:lnSpc>
                <a:spcBef>
                  <a:spcPct val="0"/>
                </a:spcBef>
                <a:buFont typeface="Wingdings" panose="05000000000000000000" pitchFamily="2" charset="2"/>
                <a:buChar char="ü"/>
              </a:pPr>
              <a:r>
                <a:rPr lang="en-US" dirty="0" err="1">
                  <a:solidFill>
                    <a:schemeClr val="accent5">
                      <a:lumMod val="50000"/>
                    </a:schemeClr>
                  </a:solidFill>
                  <a:latin typeface="Calibri" panose="020F0502020204030204" pitchFamily="34" charset="0"/>
                  <a:ea typeface="+mj-ea"/>
                  <a:cs typeface="Calibri" panose="020F0502020204030204" pitchFamily="34" charset="0"/>
                </a:rPr>
                <a:t>Dịch</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vụ</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Quản</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lý</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Tài</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chính</a:t>
              </a:r>
              <a:endParaRPr lang="en-US" dirty="0">
                <a:solidFill>
                  <a:schemeClr val="accent5">
                    <a:lumMod val="50000"/>
                  </a:schemeClr>
                </a:solidFill>
                <a:latin typeface="Calibri" panose="020F0502020204030204" pitchFamily="34" charset="0"/>
                <a:ea typeface="+mj-ea"/>
                <a:cs typeface="Calibri" panose="020F0502020204030204" pitchFamily="34" charset="0"/>
              </a:endParaRPr>
            </a:p>
            <a:p>
              <a:pPr marL="342900" indent="-342900">
                <a:lnSpc>
                  <a:spcPct val="90000"/>
                </a:lnSpc>
                <a:spcBef>
                  <a:spcPct val="0"/>
                </a:spcBef>
                <a:buFont typeface="Wingdings" panose="05000000000000000000" pitchFamily="2" charset="2"/>
                <a:buChar char="ü"/>
              </a:pPr>
              <a:r>
                <a:rPr lang="en-US" dirty="0" err="1">
                  <a:solidFill>
                    <a:schemeClr val="accent5">
                      <a:lumMod val="50000"/>
                    </a:schemeClr>
                  </a:solidFill>
                  <a:latin typeface="Calibri" panose="020F0502020204030204" pitchFamily="34" charset="0"/>
                  <a:ea typeface="+mj-ea"/>
                  <a:cs typeface="Calibri" panose="020F0502020204030204" pitchFamily="34" charset="0"/>
                </a:rPr>
                <a:t>Nhà</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cung</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cấp</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Dịch</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vụ</a:t>
              </a:r>
              <a:endParaRPr lang="en-US" dirty="0">
                <a:solidFill>
                  <a:schemeClr val="accent5">
                    <a:lumMod val="50000"/>
                  </a:schemeClr>
                </a:solidFill>
                <a:latin typeface="Calibri" panose="020F0502020204030204" pitchFamily="34" charset="0"/>
                <a:ea typeface="+mj-ea"/>
                <a:cs typeface="Calibri" panose="020F0502020204030204" pitchFamily="34" charset="0"/>
              </a:endParaRPr>
            </a:p>
            <a:p>
              <a:pPr marL="342900" indent="-342900">
                <a:lnSpc>
                  <a:spcPct val="90000"/>
                </a:lnSpc>
                <a:spcBef>
                  <a:spcPct val="0"/>
                </a:spcBef>
                <a:buFont typeface="Wingdings" panose="05000000000000000000" pitchFamily="2" charset="2"/>
                <a:buChar char="ü"/>
              </a:pPr>
              <a:r>
                <a:rPr lang="en-US" dirty="0" err="1">
                  <a:solidFill>
                    <a:schemeClr val="accent5">
                      <a:lumMod val="50000"/>
                    </a:schemeClr>
                  </a:solidFill>
                  <a:latin typeface="Calibri" panose="020F0502020204030204" pitchFamily="34" charset="0"/>
                  <a:ea typeface="+mj-ea"/>
                  <a:cs typeface="Calibri" panose="020F0502020204030204" pitchFamily="34" charset="0"/>
                </a:rPr>
                <a:t>Cố</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vấn</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Riêng</a:t>
              </a:r>
              <a:endParaRPr lang="en-US" dirty="0">
                <a:solidFill>
                  <a:schemeClr val="accent5">
                    <a:lumMod val="50000"/>
                  </a:schemeClr>
                </a:solidFill>
                <a:latin typeface="Calibri" panose="020F0502020204030204" pitchFamily="34" charset="0"/>
                <a:ea typeface="+mj-ea"/>
                <a:cs typeface="Calibri" panose="020F0502020204030204" pitchFamily="34" charset="0"/>
              </a:endParaRPr>
            </a:p>
            <a:p>
              <a:pPr marL="342900" indent="-342900">
                <a:lnSpc>
                  <a:spcPct val="90000"/>
                </a:lnSpc>
                <a:spcBef>
                  <a:spcPct val="0"/>
                </a:spcBef>
                <a:buFont typeface="Arial" panose="020B0604020202020204" pitchFamily="34" charset="0"/>
                <a:buChar char="•"/>
              </a:pPr>
              <a:endParaRPr lang="en-US" sz="2000" dirty="0">
                <a:solidFill>
                  <a:schemeClr val="bg1"/>
                </a:solidFill>
                <a:latin typeface="Century Gothic" panose="020B0502020202020204" pitchFamily="34" charset="0"/>
                <a:ea typeface="+mj-ea"/>
                <a:cs typeface="+mj-cs"/>
              </a:endParaRPr>
            </a:p>
          </p:txBody>
        </p:sp>
        <p:sp>
          <p:nvSpPr>
            <p:cNvPr id="18" name="TextBox 17">
              <a:extLst>
                <a:ext uri="{FF2B5EF4-FFF2-40B4-BE49-F238E27FC236}">
                  <a16:creationId xmlns:a16="http://schemas.microsoft.com/office/drawing/2014/main" id="{558A179E-A699-2245-920E-C80A0126BF0E}"/>
                </a:ext>
              </a:extLst>
            </p:cNvPr>
            <p:cNvSpPr txBox="1"/>
            <p:nvPr/>
          </p:nvSpPr>
          <p:spPr>
            <a:xfrm>
              <a:off x="7551338" y="3173079"/>
              <a:ext cx="3109170" cy="1837426"/>
            </a:xfrm>
            <a:prstGeom prst="rect">
              <a:avLst/>
            </a:prstGeom>
            <a:noFill/>
          </p:spPr>
          <p:txBody>
            <a:bodyPr wrap="square" rtlCol="0">
              <a:spAutoFit/>
            </a:bodyPr>
            <a:lstStyle/>
            <a:p>
              <a:r>
                <a:rPr lang="en-US" b="1" dirty="0">
                  <a:solidFill>
                    <a:schemeClr val="accent5">
                      <a:lumMod val="50000"/>
                    </a:schemeClr>
                  </a:solidFill>
                  <a:latin typeface="Calibri" panose="020F0502020204030204" pitchFamily="34" charset="0"/>
                  <a:cs typeface="Calibri" panose="020F0502020204030204" pitchFamily="34" charset="0"/>
                </a:rPr>
                <a:t>5 NGUYÊN TẮC</a:t>
              </a:r>
            </a:p>
            <a:p>
              <a:pPr marL="342900" indent="-342900">
                <a:lnSpc>
                  <a:spcPct val="90000"/>
                </a:lnSpc>
                <a:spcBef>
                  <a:spcPct val="0"/>
                </a:spcBef>
                <a:buFont typeface="Wingdings" panose="05000000000000000000" pitchFamily="2" charset="2"/>
                <a:buChar char="ü"/>
              </a:pPr>
              <a:r>
                <a:rPr lang="en-US" dirty="0" err="1">
                  <a:solidFill>
                    <a:schemeClr val="accent5">
                      <a:lumMod val="50000"/>
                    </a:schemeClr>
                  </a:solidFill>
                  <a:latin typeface="Calibri" panose="020F0502020204030204" pitchFamily="34" charset="0"/>
                  <a:ea typeface="+mj-ea"/>
                  <a:cs typeface="Calibri" panose="020F0502020204030204" pitchFamily="34" charset="0"/>
                </a:rPr>
                <a:t>Tự</a:t>
              </a:r>
              <a:r>
                <a:rPr lang="en-US" dirty="0">
                  <a:solidFill>
                    <a:schemeClr val="accent5">
                      <a:lumMod val="50000"/>
                    </a:schemeClr>
                  </a:solidFill>
                  <a:latin typeface="Calibri" panose="020F0502020204030204" pitchFamily="34" charset="0"/>
                  <a:ea typeface="+mj-ea"/>
                  <a:cs typeface="Calibri" panose="020F0502020204030204" pitchFamily="34" charset="0"/>
                </a:rPr>
                <a:t> do</a:t>
              </a:r>
            </a:p>
            <a:p>
              <a:pPr marL="342900" indent="-342900">
                <a:lnSpc>
                  <a:spcPct val="90000"/>
                </a:lnSpc>
                <a:spcBef>
                  <a:spcPct val="0"/>
                </a:spcBef>
                <a:buFont typeface="Wingdings" panose="05000000000000000000" pitchFamily="2" charset="2"/>
                <a:buChar char="ü"/>
              </a:pPr>
              <a:r>
                <a:rPr lang="en-US" dirty="0" err="1">
                  <a:solidFill>
                    <a:schemeClr val="accent5">
                      <a:lumMod val="50000"/>
                    </a:schemeClr>
                  </a:solidFill>
                  <a:latin typeface="Calibri" panose="020F0502020204030204" pitchFamily="34" charset="0"/>
                  <a:ea typeface="+mj-ea"/>
                  <a:cs typeface="Calibri" panose="020F0502020204030204" pitchFamily="34" charset="0"/>
                </a:rPr>
                <a:t>Thẩm</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quyền</a:t>
              </a:r>
              <a:endParaRPr lang="en-US" dirty="0">
                <a:solidFill>
                  <a:schemeClr val="accent5">
                    <a:lumMod val="50000"/>
                  </a:schemeClr>
                </a:solidFill>
                <a:latin typeface="Calibri" panose="020F0502020204030204" pitchFamily="34" charset="0"/>
                <a:ea typeface="+mj-ea"/>
                <a:cs typeface="Calibri" panose="020F0502020204030204" pitchFamily="34" charset="0"/>
              </a:endParaRPr>
            </a:p>
            <a:p>
              <a:pPr marL="342900" indent="-342900">
                <a:lnSpc>
                  <a:spcPct val="90000"/>
                </a:lnSpc>
                <a:spcBef>
                  <a:spcPct val="0"/>
                </a:spcBef>
                <a:buFont typeface="Wingdings" panose="05000000000000000000" pitchFamily="2" charset="2"/>
                <a:buChar char="ü"/>
              </a:pPr>
              <a:r>
                <a:rPr lang="en-US" dirty="0" err="1">
                  <a:solidFill>
                    <a:schemeClr val="accent5">
                      <a:lumMod val="50000"/>
                    </a:schemeClr>
                  </a:solidFill>
                  <a:latin typeface="Calibri" panose="020F0502020204030204" pitchFamily="34" charset="0"/>
                  <a:ea typeface="+mj-ea"/>
                  <a:cs typeface="Calibri" panose="020F0502020204030204" pitchFamily="34" charset="0"/>
                </a:rPr>
                <a:t>Sự</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hỗ</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trợ</a:t>
              </a:r>
              <a:r>
                <a:rPr lang="en-US" dirty="0">
                  <a:solidFill>
                    <a:schemeClr val="accent5">
                      <a:lumMod val="50000"/>
                    </a:schemeClr>
                  </a:solidFill>
                  <a:latin typeface="Calibri" panose="020F0502020204030204" pitchFamily="34" charset="0"/>
                  <a:ea typeface="+mj-ea"/>
                  <a:cs typeface="Calibri" panose="020F0502020204030204" pitchFamily="34" charset="0"/>
                </a:rPr>
                <a:t> </a:t>
              </a:r>
            </a:p>
            <a:p>
              <a:pPr marL="342900" indent="-342900">
                <a:lnSpc>
                  <a:spcPct val="90000"/>
                </a:lnSpc>
                <a:spcBef>
                  <a:spcPct val="0"/>
                </a:spcBef>
                <a:buFont typeface="Wingdings" panose="05000000000000000000" pitchFamily="2" charset="2"/>
                <a:buChar char="ü"/>
              </a:pPr>
              <a:r>
                <a:rPr lang="en-US" dirty="0" err="1">
                  <a:solidFill>
                    <a:schemeClr val="accent5">
                      <a:lumMod val="50000"/>
                    </a:schemeClr>
                  </a:solidFill>
                  <a:latin typeface="Calibri" panose="020F0502020204030204" pitchFamily="34" charset="0"/>
                  <a:ea typeface="+mj-ea"/>
                  <a:cs typeface="Calibri" panose="020F0502020204030204" pitchFamily="34" charset="0"/>
                </a:rPr>
                <a:t>Trách</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nhiệm</a:t>
              </a:r>
              <a:endParaRPr lang="en-US" dirty="0">
                <a:solidFill>
                  <a:schemeClr val="accent5">
                    <a:lumMod val="50000"/>
                  </a:schemeClr>
                </a:solidFill>
                <a:latin typeface="Calibri" panose="020F0502020204030204" pitchFamily="34" charset="0"/>
                <a:ea typeface="+mj-ea"/>
                <a:cs typeface="Calibri" panose="020F0502020204030204" pitchFamily="34" charset="0"/>
              </a:endParaRPr>
            </a:p>
            <a:p>
              <a:pPr marL="342900" indent="-342900">
                <a:lnSpc>
                  <a:spcPct val="90000"/>
                </a:lnSpc>
                <a:spcBef>
                  <a:spcPct val="0"/>
                </a:spcBef>
                <a:buFont typeface="Wingdings" panose="05000000000000000000" pitchFamily="2" charset="2"/>
                <a:buChar char="ü"/>
              </a:pPr>
              <a:r>
                <a:rPr lang="en-US" dirty="0" err="1">
                  <a:solidFill>
                    <a:schemeClr val="accent5">
                      <a:lumMod val="50000"/>
                    </a:schemeClr>
                  </a:solidFill>
                  <a:latin typeface="Calibri" panose="020F0502020204030204" pitchFamily="34" charset="0"/>
                  <a:ea typeface="+mj-ea"/>
                  <a:cs typeface="Calibri" panose="020F0502020204030204" pitchFamily="34" charset="0"/>
                </a:rPr>
                <a:t>Sự</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thừa</a:t>
              </a:r>
              <a:r>
                <a:rPr lang="en-US" dirty="0">
                  <a:solidFill>
                    <a:schemeClr val="accent5">
                      <a:lumMod val="50000"/>
                    </a:schemeClr>
                  </a:solidFill>
                  <a:latin typeface="Calibri" panose="020F0502020204030204" pitchFamily="34" charset="0"/>
                  <a:ea typeface="+mj-ea"/>
                  <a:cs typeface="Calibri" panose="020F0502020204030204" pitchFamily="34" charset="0"/>
                </a:rPr>
                <a:t> </a:t>
              </a:r>
              <a:r>
                <a:rPr lang="en-US" dirty="0" err="1">
                  <a:solidFill>
                    <a:schemeClr val="accent5">
                      <a:lumMod val="50000"/>
                    </a:schemeClr>
                  </a:solidFill>
                  <a:latin typeface="Calibri" panose="020F0502020204030204" pitchFamily="34" charset="0"/>
                  <a:ea typeface="+mj-ea"/>
                  <a:cs typeface="Calibri" panose="020F0502020204030204" pitchFamily="34" charset="0"/>
                </a:rPr>
                <a:t>nhận</a:t>
              </a:r>
              <a:endParaRPr lang="en-US" dirty="0">
                <a:solidFill>
                  <a:schemeClr val="accent5">
                    <a:lumMod val="50000"/>
                  </a:schemeClr>
                </a:solidFill>
                <a:latin typeface="Calibri" panose="020F0502020204030204" pitchFamily="34" charset="0"/>
                <a:ea typeface="+mj-ea"/>
                <a:cs typeface="Calibri" panose="020F0502020204030204" pitchFamily="34" charset="0"/>
              </a:endParaRPr>
            </a:p>
            <a:p>
              <a:pPr algn="l" defTabSz="914400" rtl="0" eaLnBrk="1" latinLnBrk="0" hangingPunct="1">
                <a:lnSpc>
                  <a:spcPct val="90000"/>
                </a:lnSpc>
                <a:spcBef>
                  <a:spcPct val="0"/>
                </a:spcBef>
                <a:buNone/>
              </a:pPr>
              <a:endParaRPr lang="en-US" sz="1600" dirty="0">
                <a:solidFill>
                  <a:schemeClr val="accent5">
                    <a:lumMod val="50000"/>
                  </a:schemeClr>
                </a:solidFill>
                <a:latin typeface="Century Gothic" panose="020B0502020202020204" pitchFamily="34" charset="0"/>
                <a:ea typeface="+mj-ea"/>
                <a:cs typeface="+mj-cs"/>
              </a:endParaRPr>
            </a:p>
          </p:txBody>
        </p:sp>
      </p:grpSp>
    </p:spTree>
    <p:extLst>
      <p:ext uri="{BB962C8B-B14F-4D97-AF65-F5344CB8AC3E}">
        <p14:creationId xmlns:p14="http://schemas.microsoft.com/office/powerpoint/2010/main" val="356876997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CE84DDCA-6187-9B4E-86CA-83D6E2AD5787}"/>
              </a:ext>
            </a:extLst>
          </p:cNvPr>
          <p:cNvSpPr>
            <a:spLocks noGrp="1"/>
          </p:cNvSpPr>
          <p:nvPr>
            <p:ph type="body" sz="quarter" idx="13"/>
          </p:nvPr>
        </p:nvSpPr>
        <p:spPr>
          <a:xfrm>
            <a:off x="110210" y="44174"/>
            <a:ext cx="6847181" cy="784146"/>
          </a:xfrm>
        </p:spPr>
        <p:txBody>
          <a:bodyPr/>
          <a:lstStyle/>
          <a:p>
            <a:r>
              <a:rPr lang="en-US" sz="2800" dirty="0">
                <a:latin typeface="Calibri" panose="020F0502020204030204" pitchFamily="34" charset="0"/>
                <a:cs typeface="Calibri" panose="020F0502020204030204" pitchFamily="34" charset="0"/>
              </a:rPr>
              <a:t>LỜI KẾT</a:t>
            </a:r>
          </a:p>
        </p:txBody>
      </p:sp>
      <p:sp>
        <p:nvSpPr>
          <p:cNvPr id="5" name="TextBox 4">
            <a:extLst>
              <a:ext uri="{FF2B5EF4-FFF2-40B4-BE49-F238E27FC236}">
                <a16:creationId xmlns:a16="http://schemas.microsoft.com/office/drawing/2014/main" id="{5D4FFC79-5BEB-3244-A84F-3E90F5C61842}"/>
              </a:ext>
            </a:extLst>
          </p:cNvPr>
          <p:cNvSpPr txBox="1"/>
          <p:nvPr/>
        </p:nvSpPr>
        <p:spPr>
          <a:xfrm>
            <a:off x="110210" y="595179"/>
            <a:ext cx="3566440" cy="466281"/>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kern="1200" dirty="0">
                <a:solidFill>
                  <a:schemeClr val="bg2">
                    <a:lumMod val="10000"/>
                  </a:schemeClr>
                </a:solidFill>
                <a:latin typeface="Calibri" panose="020F0502020204030204" pitchFamily="34" charset="0"/>
                <a:ea typeface="+mj-ea"/>
                <a:cs typeface="Calibri" panose="020F0502020204030204" pitchFamily="34" charset="0"/>
              </a:rPr>
              <a:t>LỜI KẾT</a:t>
            </a:r>
          </a:p>
        </p:txBody>
      </p:sp>
      <p:sp>
        <p:nvSpPr>
          <p:cNvPr id="6" name="TextBox 5"/>
          <p:cNvSpPr txBox="1"/>
          <p:nvPr/>
        </p:nvSpPr>
        <p:spPr>
          <a:xfrm>
            <a:off x="870940" y="1061460"/>
            <a:ext cx="10810119" cy="5078313"/>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0" dirty="0">
                <a:solidFill>
                  <a:schemeClr val="accent5">
                    <a:lumMod val="50000"/>
                  </a:schemeClr>
                </a:solidFill>
                <a:effectLst>
                  <a:outerShdw blurRad="38100" dist="38100" dir="2700000" algn="tl">
                    <a:srgbClr val="000000">
                      <a:alpha val="43137"/>
                    </a:srgbClr>
                  </a:outerShdw>
                </a:effectLst>
                <a:latin typeface="Aharoni" panose="02010803020104030203" pitchFamily="2" charset="-79"/>
                <a:ea typeface="+mj-ea"/>
                <a:cs typeface="Aharoni" panose="02010803020104030203" pitchFamily="2" charset="-79"/>
              </a:rPr>
              <a:t>BẠN!</a:t>
            </a:r>
            <a:endParaRPr lang="en-US" sz="36000" kern="1200" dirty="0">
              <a:solidFill>
                <a:schemeClr val="accent5">
                  <a:lumMod val="50000"/>
                </a:schemeClr>
              </a:solidFill>
              <a:latin typeface="Aharoni" panose="02010803020104030203" pitchFamily="2" charset="-79"/>
              <a:ea typeface="+mj-ea"/>
              <a:cs typeface="Aharoni" panose="02010803020104030203" pitchFamily="2" charset="-79"/>
            </a:endParaRPr>
          </a:p>
        </p:txBody>
      </p:sp>
      <p:sp>
        <p:nvSpPr>
          <p:cNvPr id="3" name="Rectangle 2">
            <a:extLst>
              <a:ext uri="{FF2B5EF4-FFF2-40B4-BE49-F238E27FC236}">
                <a16:creationId xmlns:a16="http://schemas.microsoft.com/office/drawing/2014/main" id="{E3335E51-F430-4E46-B94F-CB36D64B28DD}"/>
              </a:ext>
            </a:extLst>
          </p:cNvPr>
          <p:cNvSpPr/>
          <p:nvPr/>
        </p:nvSpPr>
        <p:spPr>
          <a:xfrm>
            <a:off x="110210" y="999611"/>
            <a:ext cx="7295587" cy="707886"/>
          </a:xfrm>
          <a:prstGeom prst="rect">
            <a:avLst/>
          </a:prstGeom>
        </p:spPr>
        <p:txBody>
          <a:bodyPr wrap="none">
            <a:spAutoFit/>
          </a:bodyPr>
          <a:lstStyle/>
          <a:p>
            <a:r>
              <a:rPr lang="en-US" sz="4000" b="1" dirty="0" err="1">
                <a:latin typeface="Century Gothic" panose="020B0502020202020204" pitchFamily="34" charset="0"/>
              </a:rPr>
              <a:t>Có</a:t>
            </a:r>
            <a:r>
              <a:rPr lang="en-US" sz="4000" b="1" dirty="0">
                <a:latin typeface="Century Gothic" panose="020B0502020202020204" pitchFamily="34" charset="0"/>
              </a:rPr>
              <a:t> </a:t>
            </a:r>
            <a:r>
              <a:rPr lang="en-US" sz="4000" b="1" dirty="0" err="1">
                <a:latin typeface="Century Gothic" panose="020B0502020202020204" pitchFamily="34" charset="0"/>
              </a:rPr>
              <a:t>thể</a:t>
            </a:r>
            <a:r>
              <a:rPr lang="en-US" sz="4000" b="1" dirty="0">
                <a:latin typeface="Century Gothic" panose="020B0502020202020204" pitchFamily="34" charset="0"/>
              </a:rPr>
              <a:t> hay </a:t>
            </a:r>
            <a:r>
              <a:rPr lang="en-US" sz="4000" b="1" dirty="0" err="1">
                <a:latin typeface="Century Gothic" panose="020B0502020202020204" pitchFamily="34" charset="0"/>
              </a:rPr>
              <a:t>không</a:t>
            </a:r>
            <a:r>
              <a:rPr lang="en-US" sz="4000" b="1" dirty="0">
                <a:latin typeface="Century Gothic" panose="020B0502020202020204" pitchFamily="34" charset="0"/>
              </a:rPr>
              <a:t> </a:t>
            </a:r>
            <a:r>
              <a:rPr lang="en-US" sz="4000" b="1" dirty="0" err="1">
                <a:latin typeface="Century Gothic" panose="020B0502020202020204" pitchFamily="34" charset="0"/>
              </a:rPr>
              <a:t>phụ</a:t>
            </a:r>
            <a:r>
              <a:rPr lang="en-US" sz="4000" b="1" dirty="0">
                <a:latin typeface="Century Gothic" panose="020B0502020202020204" pitchFamily="34" charset="0"/>
              </a:rPr>
              <a:t> </a:t>
            </a:r>
            <a:r>
              <a:rPr lang="en-US" sz="4000" b="1" dirty="0" err="1">
                <a:latin typeface="Century Gothic" panose="020B0502020202020204" pitchFamily="34" charset="0"/>
              </a:rPr>
              <a:t>thuộc</a:t>
            </a:r>
            <a:r>
              <a:rPr lang="en-US" sz="4000" b="1" dirty="0">
                <a:latin typeface="Century Gothic" panose="020B0502020202020204" pitchFamily="34" charset="0"/>
              </a:rPr>
              <a:t> </a:t>
            </a:r>
            <a:r>
              <a:rPr lang="en-US" sz="4000" b="1" dirty="0" err="1">
                <a:latin typeface="Century Gothic" panose="020B0502020202020204" pitchFamily="34" charset="0"/>
              </a:rPr>
              <a:t>vào</a:t>
            </a:r>
            <a:endParaRPr lang="en-US" dirty="0"/>
          </a:p>
        </p:txBody>
      </p:sp>
      <p:sp>
        <p:nvSpPr>
          <p:cNvPr id="7" name="Content Placeholder 2">
            <a:extLst>
              <a:ext uri="{FF2B5EF4-FFF2-40B4-BE49-F238E27FC236}">
                <a16:creationId xmlns:a16="http://schemas.microsoft.com/office/drawing/2014/main" id="{9DA8DFC3-24EA-D745-B088-CD09444EF7CD}"/>
              </a:ext>
            </a:extLst>
          </p:cNvPr>
          <p:cNvSpPr txBox="1">
            <a:spLocks/>
          </p:cNvSpPr>
          <p:nvPr/>
        </p:nvSpPr>
        <p:spPr>
          <a:xfrm>
            <a:off x="110210" y="3998179"/>
            <a:ext cx="11988970" cy="2634861"/>
          </a:xfrm>
          <a:prstGeom prst="rect">
            <a:avLst/>
          </a:prstGeom>
          <a:solidFill>
            <a:schemeClr val="bg1">
              <a:lumMod val="95000"/>
              <a:alpha val="71000"/>
            </a:schemeClr>
          </a:solidFill>
          <a:ln>
            <a:noFill/>
          </a:ln>
        </p:spPr>
        <p:txBody>
          <a:bodyPr>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a:p>
            <a:pPr marL="0" indent="0" algn="ctr">
              <a:buFont typeface="Arial" panose="020B0604020202020204" pitchFamily="34" charset="0"/>
              <a:buNone/>
            </a:pPr>
            <a:r>
              <a:rPr lang="en-US" sz="7000" dirty="0" err="1">
                <a:latin typeface="Calibri" panose="020F0502020204030204" pitchFamily="34" charset="0"/>
                <a:cs typeface="Calibri" panose="020F0502020204030204" pitchFamily="34" charset="0"/>
              </a:rPr>
              <a:t>Lập</a:t>
            </a:r>
            <a:r>
              <a:rPr lang="en-US" sz="7000" dirty="0">
                <a:latin typeface="Calibri" panose="020F0502020204030204" pitchFamily="34" charset="0"/>
                <a:cs typeface="Calibri" panose="020F0502020204030204" pitchFamily="34" charset="0"/>
              </a:rPr>
              <a:t> </a:t>
            </a:r>
            <a:r>
              <a:rPr lang="en-US" sz="7000" dirty="0" err="1">
                <a:latin typeface="Calibri" panose="020F0502020204030204" pitchFamily="34" charset="0"/>
                <a:cs typeface="Calibri" panose="020F0502020204030204" pitchFamily="34" charset="0"/>
              </a:rPr>
              <a:t>kế</a:t>
            </a:r>
            <a:r>
              <a:rPr lang="en-US" sz="7000" dirty="0">
                <a:latin typeface="Calibri" panose="020F0502020204030204" pitchFamily="34" charset="0"/>
                <a:cs typeface="Calibri" panose="020F0502020204030204" pitchFamily="34" charset="0"/>
              </a:rPr>
              <a:t> </a:t>
            </a:r>
            <a:r>
              <a:rPr lang="en-US" sz="7000" dirty="0" err="1">
                <a:latin typeface="Calibri" panose="020F0502020204030204" pitchFamily="34" charset="0"/>
                <a:cs typeface="Calibri" panose="020F0502020204030204" pitchFamily="34" charset="0"/>
              </a:rPr>
              <a:t>hoạch</a:t>
            </a:r>
            <a:r>
              <a:rPr lang="en-US" sz="7000" dirty="0">
                <a:latin typeface="Calibri" panose="020F0502020204030204" pitchFamily="34" charset="0"/>
                <a:cs typeface="Calibri" panose="020F0502020204030204" pitchFamily="34" charset="0"/>
              </a:rPr>
              <a:t> </a:t>
            </a:r>
            <a:r>
              <a:rPr lang="en-US" sz="7000" dirty="0" err="1">
                <a:latin typeface="Calibri" panose="020F0502020204030204" pitchFamily="34" charset="0"/>
                <a:cs typeface="Calibri" panose="020F0502020204030204" pitchFamily="34" charset="0"/>
              </a:rPr>
              <a:t>phù</a:t>
            </a:r>
            <a:r>
              <a:rPr lang="en-US" sz="7000" dirty="0">
                <a:latin typeface="Calibri" panose="020F0502020204030204" pitchFamily="34" charset="0"/>
                <a:cs typeface="Calibri" panose="020F0502020204030204" pitchFamily="34" charset="0"/>
              </a:rPr>
              <a:t> </a:t>
            </a:r>
            <a:r>
              <a:rPr lang="en-US" sz="7000" dirty="0" err="1">
                <a:latin typeface="Calibri" panose="020F0502020204030204" pitchFamily="34" charset="0"/>
                <a:cs typeface="Calibri" panose="020F0502020204030204" pitchFamily="34" charset="0"/>
              </a:rPr>
              <a:t>hợp</a:t>
            </a:r>
            <a:r>
              <a:rPr lang="en-US" sz="7000" dirty="0">
                <a:latin typeface="Calibri" panose="020F0502020204030204" pitchFamily="34" charset="0"/>
                <a:cs typeface="Calibri" panose="020F0502020204030204" pitchFamily="34" charset="0"/>
              </a:rPr>
              <a:t> </a:t>
            </a:r>
            <a:r>
              <a:rPr lang="en-US" sz="7000" dirty="0" err="1">
                <a:latin typeface="Calibri" panose="020F0502020204030204" pitchFamily="34" charset="0"/>
                <a:cs typeface="Calibri" panose="020F0502020204030204" pitchFamily="34" charset="0"/>
              </a:rPr>
              <a:t>với</a:t>
            </a:r>
            <a:r>
              <a:rPr lang="en-US" sz="7000" dirty="0">
                <a:latin typeface="Calibri" panose="020F0502020204030204" pitchFamily="34" charset="0"/>
                <a:cs typeface="Calibri" panose="020F0502020204030204" pitchFamily="34" charset="0"/>
              </a:rPr>
              <a:t> </a:t>
            </a:r>
            <a:r>
              <a:rPr lang="en-US" sz="7000" dirty="0" err="1">
                <a:latin typeface="Calibri" panose="020F0502020204030204" pitchFamily="34" charset="0"/>
                <a:cs typeface="Calibri" panose="020F0502020204030204" pitchFamily="34" charset="0"/>
              </a:rPr>
              <a:t>cuộc</a:t>
            </a:r>
            <a:r>
              <a:rPr lang="en-US" sz="7000" dirty="0">
                <a:latin typeface="Calibri" panose="020F0502020204030204" pitchFamily="34" charset="0"/>
                <a:cs typeface="Calibri" panose="020F0502020204030204" pitchFamily="34" charset="0"/>
              </a:rPr>
              <a:t> </a:t>
            </a:r>
            <a:r>
              <a:rPr lang="en-US" sz="7000" dirty="0" err="1">
                <a:latin typeface="Calibri" panose="020F0502020204030204" pitchFamily="34" charset="0"/>
                <a:cs typeface="Calibri" panose="020F0502020204030204" pitchFamily="34" charset="0"/>
              </a:rPr>
              <a:t>sống</a:t>
            </a:r>
            <a:r>
              <a:rPr lang="en-US" sz="7000" dirty="0">
                <a:latin typeface="Calibri" panose="020F0502020204030204" pitchFamily="34" charset="0"/>
                <a:cs typeface="Calibri" panose="020F0502020204030204" pitchFamily="34" charset="0"/>
              </a:rPr>
              <a:t> </a:t>
            </a:r>
            <a:r>
              <a:rPr lang="en-US" sz="7000" dirty="0" err="1">
                <a:latin typeface="Calibri" panose="020F0502020204030204" pitchFamily="34" charset="0"/>
                <a:cs typeface="Calibri" panose="020F0502020204030204" pitchFamily="34" charset="0"/>
              </a:rPr>
              <a:t>của</a:t>
            </a:r>
            <a:r>
              <a:rPr lang="en-US" sz="7000" dirty="0">
                <a:latin typeface="Calibri" panose="020F0502020204030204" pitchFamily="34" charset="0"/>
                <a:cs typeface="Calibri" panose="020F0502020204030204" pitchFamily="34" charset="0"/>
              </a:rPr>
              <a:t> </a:t>
            </a:r>
            <a:r>
              <a:rPr lang="en-US" sz="7000" dirty="0" err="1">
                <a:latin typeface="Calibri" panose="020F0502020204030204" pitchFamily="34" charset="0"/>
                <a:cs typeface="Calibri" panose="020F0502020204030204" pitchFamily="34" charset="0"/>
              </a:rPr>
              <a:t>bạn</a:t>
            </a:r>
            <a:r>
              <a:rPr lang="en-US" sz="7000" dirty="0">
                <a:latin typeface="Calibri" panose="020F0502020204030204" pitchFamily="34" charset="0"/>
                <a:cs typeface="Calibri" panose="020F0502020204030204" pitchFamily="34" charset="0"/>
              </a:rPr>
              <a:t> </a:t>
            </a:r>
            <a:r>
              <a:rPr lang="en-US" sz="7000" dirty="0" err="1">
                <a:latin typeface="Calibri" panose="020F0502020204030204" pitchFamily="34" charset="0"/>
                <a:cs typeface="Calibri" panose="020F0502020204030204" pitchFamily="34" charset="0"/>
              </a:rPr>
              <a:t>và</a:t>
            </a:r>
            <a:r>
              <a:rPr lang="en-US" sz="7000" dirty="0">
                <a:latin typeface="Calibri" panose="020F0502020204030204" pitchFamily="34" charset="0"/>
                <a:cs typeface="Calibri" panose="020F0502020204030204" pitchFamily="34" charset="0"/>
              </a:rPr>
              <a:t> </a:t>
            </a:r>
            <a:r>
              <a:rPr lang="en-US" sz="7000" dirty="0" err="1">
                <a:latin typeface="Calibri" panose="020F0502020204030204" pitchFamily="34" charset="0"/>
                <a:cs typeface="Calibri" panose="020F0502020204030204" pitchFamily="34" charset="0"/>
              </a:rPr>
              <a:t>giúp</a:t>
            </a:r>
            <a:r>
              <a:rPr lang="en-US" sz="7000" dirty="0">
                <a:latin typeface="Calibri" panose="020F0502020204030204" pitchFamily="34" charset="0"/>
                <a:cs typeface="Calibri" panose="020F0502020204030204" pitchFamily="34" charset="0"/>
              </a:rPr>
              <a:t> </a:t>
            </a:r>
            <a:r>
              <a:rPr lang="en-US" sz="7000" dirty="0" err="1">
                <a:latin typeface="Calibri" panose="020F0502020204030204" pitchFamily="34" charset="0"/>
                <a:cs typeface="Calibri" panose="020F0502020204030204" pitchFamily="34" charset="0"/>
              </a:rPr>
              <a:t>bạn</a:t>
            </a:r>
            <a:r>
              <a:rPr lang="en-US" sz="7000" dirty="0">
                <a:latin typeface="Calibri" panose="020F0502020204030204" pitchFamily="34" charset="0"/>
                <a:cs typeface="Calibri" panose="020F0502020204030204" pitchFamily="34" charset="0"/>
              </a:rPr>
              <a:t> </a:t>
            </a:r>
            <a:r>
              <a:rPr lang="en-US" sz="7000" dirty="0" err="1">
                <a:latin typeface="Calibri" panose="020F0502020204030204" pitchFamily="34" charset="0"/>
                <a:cs typeface="Calibri" panose="020F0502020204030204" pitchFamily="34" charset="0"/>
              </a:rPr>
              <a:t>đạt</a:t>
            </a:r>
            <a:r>
              <a:rPr lang="en-US" sz="7000" dirty="0">
                <a:latin typeface="Calibri" panose="020F0502020204030204" pitchFamily="34" charset="0"/>
                <a:cs typeface="Calibri" panose="020F0502020204030204" pitchFamily="34" charset="0"/>
              </a:rPr>
              <a:t> </a:t>
            </a:r>
            <a:r>
              <a:rPr lang="en-US" sz="7000" dirty="0" err="1">
                <a:latin typeface="Calibri" panose="020F0502020204030204" pitchFamily="34" charset="0"/>
                <a:cs typeface="Calibri" panose="020F0502020204030204" pitchFamily="34" charset="0"/>
              </a:rPr>
              <a:t>được</a:t>
            </a:r>
            <a:r>
              <a:rPr lang="en-US" sz="7000" dirty="0">
                <a:latin typeface="Calibri" panose="020F0502020204030204" pitchFamily="34" charset="0"/>
                <a:cs typeface="Calibri" panose="020F0502020204030204" pitchFamily="34" charset="0"/>
              </a:rPr>
              <a:t> </a:t>
            </a:r>
            <a:r>
              <a:rPr lang="en-US" sz="7000" dirty="0" err="1">
                <a:latin typeface="Calibri" panose="020F0502020204030204" pitchFamily="34" charset="0"/>
                <a:cs typeface="Calibri" panose="020F0502020204030204" pitchFamily="34" charset="0"/>
              </a:rPr>
              <a:t>các</a:t>
            </a:r>
            <a:r>
              <a:rPr lang="en-US" sz="7000" dirty="0">
                <a:latin typeface="Calibri" panose="020F0502020204030204" pitchFamily="34" charset="0"/>
                <a:cs typeface="Calibri" panose="020F0502020204030204" pitchFamily="34" charset="0"/>
              </a:rPr>
              <a:t> </a:t>
            </a:r>
            <a:r>
              <a:rPr lang="en-US" sz="7000" dirty="0" err="1">
                <a:latin typeface="Calibri" panose="020F0502020204030204" pitchFamily="34" charset="0"/>
                <a:cs typeface="Calibri" panose="020F0502020204030204" pitchFamily="34" charset="0"/>
              </a:rPr>
              <a:t>mục</a:t>
            </a:r>
            <a:r>
              <a:rPr lang="en-US" sz="7000" dirty="0">
                <a:latin typeface="Calibri" panose="020F0502020204030204" pitchFamily="34" charset="0"/>
                <a:cs typeface="Calibri" panose="020F0502020204030204" pitchFamily="34" charset="0"/>
              </a:rPr>
              <a:t> </a:t>
            </a:r>
            <a:r>
              <a:rPr lang="en-US" sz="7000" dirty="0" err="1">
                <a:latin typeface="Calibri" panose="020F0502020204030204" pitchFamily="34" charset="0"/>
                <a:cs typeface="Calibri" panose="020F0502020204030204" pitchFamily="34" charset="0"/>
              </a:rPr>
              <a:t>tiêu</a:t>
            </a:r>
            <a:r>
              <a:rPr lang="en-US" sz="7000" dirty="0">
                <a:latin typeface="Calibri" panose="020F0502020204030204" pitchFamily="34" charset="0"/>
                <a:cs typeface="Calibri" panose="020F0502020204030204" pitchFamily="34" charset="0"/>
              </a:rPr>
              <a:t> </a:t>
            </a:r>
            <a:r>
              <a:rPr lang="en-US" sz="7000" dirty="0" err="1">
                <a:latin typeface="Calibri" panose="020F0502020204030204" pitchFamily="34" charset="0"/>
                <a:cs typeface="Calibri" panose="020F0502020204030204" pitchFamily="34" charset="0"/>
              </a:rPr>
              <a:t>trong</a:t>
            </a:r>
            <a:r>
              <a:rPr lang="en-US" sz="7000" dirty="0">
                <a:latin typeface="Calibri" panose="020F0502020204030204" pitchFamily="34" charset="0"/>
                <a:cs typeface="Calibri" panose="020F0502020204030204" pitchFamily="34" charset="0"/>
              </a:rPr>
              <a:t> </a:t>
            </a:r>
            <a:r>
              <a:rPr lang="en-US" sz="7000" dirty="0" err="1">
                <a:latin typeface="Calibri" panose="020F0502020204030204" pitchFamily="34" charset="0"/>
                <a:cs typeface="Calibri" panose="020F0502020204030204" pitchFamily="34" charset="0"/>
              </a:rPr>
              <a:t>cuộc</a:t>
            </a:r>
            <a:r>
              <a:rPr lang="en-US" sz="7000" dirty="0">
                <a:latin typeface="Calibri" panose="020F0502020204030204" pitchFamily="34" charset="0"/>
                <a:cs typeface="Calibri" panose="020F0502020204030204" pitchFamily="34" charset="0"/>
              </a:rPr>
              <a:t> </a:t>
            </a:r>
            <a:r>
              <a:rPr lang="en-US" sz="7000" dirty="0" err="1">
                <a:latin typeface="Calibri" panose="020F0502020204030204" pitchFamily="34" charset="0"/>
                <a:cs typeface="Calibri" panose="020F0502020204030204" pitchFamily="34" charset="0"/>
              </a:rPr>
              <a:t>sống</a:t>
            </a:r>
            <a:r>
              <a:rPr lang="en-US" sz="7000" dirty="0">
                <a:latin typeface="Calibri" panose="020F0502020204030204" pitchFamily="34" charset="0"/>
                <a:cs typeface="Calibri" panose="020F0502020204030204" pitchFamily="34" charset="0"/>
              </a:rPr>
              <a:t>!</a:t>
            </a:r>
          </a:p>
          <a:p>
            <a:pPr marL="0" indent="0" algn="ctr">
              <a:buFont typeface="Arial" panose="020B0604020202020204" pitchFamily="34" charset="0"/>
              <a:buNone/>
            </a:pPr>
            <a:endParaRPr lang="en-US" sz="7000" dirty="0">
              <a:latin typeface="Century Gothic" panose="020B0502020202020204" pitchFamily="34" charset="0"/>
            </a:endParaRPr>
          </a:p>
          <a:p>
            <a:pPr marL="0" indent="0" algn="ctr">
              <a:buFont typeface="Arial" panose="020B0604020202020204" pitchFamily="34" charset="0"/>
              <a:buNone/>
            </a:pPr>
            <a:r>
              <a:rPr lang="en-US" sz="7000" dirty="0"/>
              <a:t>    </a:t>
            </a:r>
            <a:r>
              <a:rPr lang="en-US" sz="7000" dirty="0" err="1"/>
              <a:t>Với</a:t>
            </a:r>
            <a:r>
              <a:rPr lang="en-US" sz="7000" dirty="0"/>
              <a:t> </a:t>
            </a:r>
            <a:r>
              <a:rPr lang="en-US" sz="7000" dirty="0" err="1"/>
              <a:t>các</a:t>
            </a:r>
            <a:r>
              <a:rPr lang="en-US" sz="7000" dirty="0"/>
              <a:t> </a:t>
            </a:r>
            <a:r>
              <a:rPr lang="en-US" sz="7000" dirty="0" err="1"/>
              <a:t>dịch</a:t>
            </a:r>
            <a:r>
              <a:rPr lang="en-US" sz="7000" dirty="0"/>
              <a:t> </a:t>
            </a:r>
            <a:r>
              <a:rPr lang="en-US" sz="7000" dirty="0" err="1"/>
              <a:t>vụ</a:t>
            </a:r>
            <a:r>
              <a:rPr lang="en-US" sz="7000" dirty="0"/>
              <a:t> </a:t>
            </a:r>
            <a:r>
              <a:rPr lang="en-US" sz="7000" dirty="0" err="1"/>
              <a:t>từ</a:t>
            </a:r>
            <a:r>
              <a:rPr lang="en-US" sz="7000" dirty="0"/>
              <a:t> </a:t>
            </a:r>
            <a:r>
              <a:rPr lang="en-US" sz="7000" dirty="0" err="1"/>
              <a:t>những</a:t>
            </a:r>
            <a:r>
              <a:rPr lang="en-US" sz="7000" dirty="0"/>
              <a:t> </a:t>
            </a:r>
            <a:r>
              <a:rPr lang="en-US" sz="7000" dirty="0" err="1"/>
              <a:t>người</a:t>
            </a:r>
            <a:r>
              <a:rPr lang="en-US" sz="7000" dirty="0"/>
              <a:t> </a:t>
            </a:r>
            <a:r>
              <a:rPr lang="en-US" sz="7000" dirty="0" err="1"/>
              <a:t>mà</a:t>
            </a:r>
            <a:r>
              <a:rPr lang="en-US" sz="7000" dirty="0"/>
              <a:t> </a:t>
            </a:r>
            <a:r>
              <a:rPr lang="en-US" sz="7000" dirty="0" err="1"/>
              <a:t>bạn</a:t>
            </a:r>
            <a:r>
              <a:rPr lang="en-US" sz="7000" dirty="0"/>
              <a:t> </a:t>
            </a:r>
            <a:r>
              <a:rPr lang="en-US" sz="7000" dirty="0" err="1"/>
              <a:t>lựa</a:t>
            </a:r>
            <a:r>
              <a:rPr lang="en-US" sz="7000" dirty="0"/>
              <a:t> </a:t>
            </a:r>
            <a:r>
              <a:rPr lang="en-US" sz="7000" dirty="0" err="1"/>
              <a:t>chọn</a:t>
            </a:r>
            <a:r>
              <a:rPr lang="en-US" sz="7000" dirty="0"/>
              <a:t>, </a:t>
            </a:r>
          </a:p>
          <a:p>
            <a:pPr marL="0" indent="0" algn="ctr">
              <a:buFont typeface="Arial" panose="020B0604020202020204" pitchFamily="34" charset="0"/>
              <a:buNone/>
            </a:pPr>
            <a:r>
              <a:rPr lang="en-US" sz="7000" dirty="0" err="1"/>
              <a:t>Trong</a:t>
            </a:r>
            <a:r>
              <a:rPr lang="en-US" sz="7000" dirty="0"/>
              <a:t> </a:t>
            </a:r>
            <a:r>
              <a:rPr lang="en-US" sz="7000" dirty="0" err="1"/>
              <a:t>cộng</a:t>
            </a:r>
            <a:r>
              <a:rPr lang="en-US" sz="7000" dirty="0"/>
              <a:t> </a:t>
            </a:r>
            <a:r>
              <a:rPr lang="en-US" sz="7000" dirty="0" err="1"/>
              <a:t>đồng</a:t>
            </a:r>
            <a:r>
              <a:rPr lang="en-US" sz="7000" dirty="0"/>
              <a:t> </a:t>
            </a:r>
            <a:r>
              <a:rPr lang="en-US" sz="7000" dirty="0" err="1"/>
              <a:t>nơi</a:t>
            </a:r>
            <a:r>
              <a:rPr lang="en-US" sz="7000" dirty="0"/>
              <a:t> </a:t>
            </a:r>
            <a:r>
              <a:rPr lang="en-US" sz="7000" dirty="0" err="1"/>
              <a:t>bạn</a:t>
            </a:r>
            <a:r>
              <a:rPr lang="en-US" sz="7000" dirty="0"/>
              <a:t> </a:t>
            </a:r>
            <a:r>
              <a:rPr lang="en-US" sz="7000" dirty="0" err="1"/>
              <a:t>sống</a:t>
            </a:r>
            <a:r>
              <a:rPr lang="en-US" sz="7000" dirty="0"/>
              <a:t> </a:t>
            </a:r>
            <a:r>
              <a:rPr lang="en-US" sz="7000" dirty="0" err="1"/>
              <a:t>và</a:t>
            </a:r>
            <a:r>
              <a:rPr lang="en-US" sz="7000" dirty="0"/>
              <a:t> ở </a:t>
            </a:r>
            <a:r>
              <a:rPr lang="en-US" sz="7000" dirty="0" err="1"/>
              <a:t>những</a:t>
            </a:r>
            <a:r>
              <a:rPr lang="en-US" sz="7000" dirty="0"/>
              <a:t> </a:t>
            </a:r>
            <a:r>
              <a:rPr lang="en-US" sz="7000" dirty="0" err="1"/>
              <a:t>nơi</a:t>
            </a:r>
            <a:r>
              <a:rPr lang="en-US" sz="7000" dirty="0"/>
              <a:t> </a:t>
            </a:r>
            <a:r>
              <a:rPr lang="en-US" sz="7000" dirty="0" err="1"/>
              <a:t>bạn</a:t>
            </a:r>
            <a:r>
              <a:rPr lang="en-US" sz="7000" dirty="0"/>
              <a:t> </a:t>
            </a:r>
            <a:r>
              <a:rPr lang="en-US" sz="7000" dirty="0" err="1"/>
              <a:t>muốn</a:t>
            </a:r>
            <a:r>
              <a:rPr lang="en-US" sz="7000" dirty="0"/>
              <a:t> ở</a:t>
            </a:r>
            <a:r>
              <a:rPr lang="en-US" sz="8000" dirty="0"/>
              <a:t>!</a:t>
            </a:r>
            <a:endParaRPr lang="en-US" dirty="0"/>
          </a:p>
          <a:p>
            <a:pPr marL="0" indent="0">
              <a:buFont typeface="Arial" panose="020B0604020202020204" pitchFamily="34" charset="0"/>
              <a:buNone/>
            </a:pPr>
            <a:endParaRPr lang="en-US" dirty="0"/>
          </a:p>
          <a:p>
            <a:endParaRPr lang="en-US" dirty="0"/>
          </a:p>
        </p:txBody>
      </p:sp>
    </p:spTree>
    <p:extLst>
      <p:ext uri="{BB962C8B-B14F-4D97-AF65-F5344CB8AC3E}">
        <p14:creationId xmlns:p14="http://schemas.microsoft.com/office/powerpoint/2010/main" val="390650277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8000" b="-8000"/>
          </a:stretch>
        </a:blipFill>
        <a:effectLst/>
      </p:bgPr>
    </p:bg>
    <p:spTree>
      <p:nvGrpSpPr>
        <p:cNvPr id="1" name=""/>
        <p:cNvGrpSpPr/>
        <p:nvPr/>
      </p:nvGrpSpPr>
      <p:grpSpPr>
        <a:xfrm>
          <a:off x="0" y="0"/>
          <a:ext cx="0" cy="0"/>
          <a:chOff x="0" y="0"/>
          <a:chExt cx="0" cy="0"/>
        </a:xfrm>
      </p:grpSpPr>
      <p:sp>
        <p:nvSpPr>
          <p:cNvPr id="3" name="Rectangle 2"/>
          <p:cNvSpPr/>
          <p:nvPr/>
        </p:nvSpPr>
        <p:spPr>
          <a:xfrm>
            <a:off x="3931920" y="1272869"/>
            <a:ext cx="3886971" cy="835581"/>
          </a:xfrm>
          <a:prstGeom prst="rect">
            <a:avLst/>
          </a:prstGeom>
          <a:solidFill>
            <a:schemeClr val="bg1">
              <a:lumMod val="95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p:cNvSpPr/>
          <p:nvPr/>
        </p:nvSpPr>
        <p:spPr>
          <a:xfrm rot="9220213">
            <a:off x="-601180" y="4082030"/>
            <a:ext cx="15108068" cy="6918578"/>
          </a:xfrm>
          <a:prstGeom prst="triangle">
            <a:avLst>
              <a:gd name="adj" fmla="val 22555"/>
            </a:avLst>
          </a:prstGeom>
          <a:solidFill>
            <a:schemeClr val="bg1">
              <a:lumMod val="6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1">
            <a:extLst>
              <a:ext uri="{FF2B5EF4-FFF2-40B4-BE49-F238E27FC236}">
                <a16:creationId xmlns:a16="http://schemas.microsoft.com/office/drawing/2014/main" id="{CE84DDCA-6187-9B4E-86CA-83D6E2AD5787}"/>
              </a:ext>
            </a:extLst>
          </p:cNvPr>
          <p:cNvSpPr>
            <a:spLocks noGrp="1"/>
          </p:cNvSpPr>
          <p:nvPr>
            <p:ph type="body" sz="quarter" idx="13"/>
          </p:nvPr>
        </p:nvSpPr>
        <p:spPr>
          <a:xfrm>
            <a:off x="110210" y="44174"/>
            <a:ext cx="6847181" cy="784146"/>
          </a:xfrm>
        </p:spPr>
        <p:txBody>
          <a:bodyPr/>
          <a:lstStyle/>
          <a:p>
            <a:r>
              <a:rPr lang="en-US" sz="2800" dirty="0">
                <a:latin typeface="Calibri" panose="020F0502020204030204" pitchFamily="34" charset="0"/>
                <a:cs typeface="Calibri" panose="020F0502020204030204" pitchFamily="34" charset="0"/>
              </a:rPr>
              <a:t>LỜI KẾT</a:t>
            </a:r>
          </a:p>
        </p:txBody>
      </p:sp>
      <p:sp>
        <p:nvSpPr>
          <p:cNvPr id="5" name="TextBox 4">
            <a:extLst>
              <a:ext uri="{FF2B5EF4-FFF2-40B4-BE49-F238E27FC236}">
                <a16:creationId xmlns:a16="http://schemas.microsoft.com/office/drawing/2014/main" id="{5D4FFC79-5BEB-3244-A84F-3E90F5C61842}"/>
              </a:ext>
            </a:extLst>
          </p:cNvPr>
          <p:cNvSpPr txBox="1"/>
          <p:nvPr/>
        </p:nvSpPr>
        <p:spPr>
          <a:xfrm>
            <a:off x="110210" y="595179"/>
            <a:ext cx="3210560" cy="466281"/>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kern="1200" dirty="0">
                <a:solidFill>
                  <a:schemeClr val="bg2">
                    <a:lumMod val="10000"/>
                  </a:schemeClr>
                </a:solidFill>
                <a:latin typeface="Calibri" panose="020F0502020204030204" pitchFamily="34" charset="0"/>
                <a:ea typeface="+mj-ea"/>
                <a:cs typeface="Calibri" panose="020F0502020204030204" pitchFamily="34" charset="0"/>
              </a:rPr>
              <a:t>CÂU HỎI</a:t>
            </a:r>
          </a:p>
        </p:txBody>
      </p:sp>
      <p:grpSp>
        <p:nvGrpSpPr>
          <p:cNvPr id="10" name="Group 9"/>
          <p:cNvGrpSpPr/>
          <p:nvPr/>
        </p:nvGrpSpPr>
        <p:grpSpPr>
          <a:xfrm rot="5400000">
            <a:off x="4188303" y="619110"/>
            <a:ext cx="3579183" cy="6722812"/>
            <a:chOff x="883578" y="3883053"/>
            <a:chExt cx="3579183" cy="3567393"/>
          </a:xfrm>
        </p:grpSpPr>
        <p:sp>
          <p:nvSpPr>
            <p:cNvPr id="11" name="Rectangle 10"/>
            <p:cNvSpPr/>
            <p:nvPr/>
          </p:nvSpPr>
          <p:spPr>
            <a:xfrm>
              <a:off x="883578" y="3883053"/>
              <a:ext cx="3579183" cy="3567393"/>
            </a:xfrm>
            <a:prstGeom prst="rect">
              <a:avLst/>
            </a:prstGeom>
            <a:solidFill>
              <a:schemeClr val="tx1">
                <a:lumMod val="75000"/>
                <a:lumOff val="25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1027520" y="3965938"/>
              <a:ext cx="3291298" cy="3401621"/>
            </a:xfrm>
            <a:prstGeom prst="rect">
              <a:avLst/>
            </a:prstGeom>
            <a:solidFill>
              <a:schemeClr val="bg1">
                <a:alpha val="6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Rectangle 1">
            <a:extLst>
              <a:ext uri="{FF2B5EF4-FFF2-40B4-BE49-F238E27FC236}">
                <a16:creationId xmlns:a16="http://schemas.microsoft.com/office/drawing/2014/main" id="{DD4E743B-7162-0148-A5DF-FD1B9AA442B5}"/>
              </a:ext>
            </a:extLst>
          </p:cNvPr>
          <p:cNvSpPr/>
          <p:nvPr/>
        </p:nvSpPr>
        <p:spPr>
          <a:xfrm>
            <a:off x="2870200" y="2490728"/>
            <a:ext cx="6096000" cy="2862322"/>
          </a:xfrm>
          <a:prstGeom prst="rect">
            <a:avLst/>
          </a:prstGeom>
        </p:spPr>
        <p:txBody>
          <a:bodyPr>
            <a:spAutoFit/>
          </a:bodyPr>
          <a:lstStyle/>
          <a:p>
            <a:pPr algn="ctr"/>
            <a:r>
              <a:rPr lang="en-US" sz="2000" dirty="0" err="1">
                <a:latin typeface="Calibri" panose="020F0502020204030204" pitchFamily="34" charset="0"/>
                <a:cs typeface="Calibri" panose="020F0502020204030204" pitchFamily="34" charset="0"/>
              </a:rPr>
              <a:t>Trung</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tâm</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Vùng</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Địa</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phương</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Chèn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đường</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dẫn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của</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trang</a:t>
            </a:r>
            <a:r>
              <a:rPr lang="en-US" sz="2000" dirty="0">
                <a:latin typeface="Calibri" panose="020F0502020204030204" pitchFamily="34" charset="0"/>
                <a:cs typeface="Calibri" panose="020F0502020204030204" pitchFamily="34" charset="0"/>
              </a:rPr>
              <a:t> web </a:t>
            </a:r>
            <a:r>
              <a:rPr lang="en-US" sz="2000" dirty="0" err="1">
                <a:latin typeface="Calibri" panose="020F0502020204030204" pitchFamily="34" charset="0"/>
                <a:cs typeface="Calibri" panose="020F0502020204030204" pitchFamily="34" charset="0"/>
              </a:rPr>
              <a:t>tới</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thông</a:t>
            </a:r>
            <a:r>
              <a:rPr lang="en-US" sz="2000" dirty="0">
                <a:latin typeface="Calibri" panose="020F0502020204030204" pitchFamily="34" charset="0"/>
                <a:cs typeface="Calibri" panose="020F0502020204030204" pitchFamily="34" charset="0"/>
              </a:rPr>
              <a:t> tin </a:t>
            </a:r>
            <a:r>
              <a:rPr lang="en-US" sz="2000" dirty="0" err="1">
                <a:latin typeface="Calibri" panose="020F0502020204030204" pitchFamily="34" charset="0"/>
                <a:cs typeface="Calibri" panose="020F0502020204030204" pitchFamily="34" charset="0"/>
              </a:rPr>
              <a:t>về</a:t>
            </a:r>
            <a:r>
              <a:rPr lang="en-US" sz="2000" dirty="0">
                <a:latin typeface="Calibri" panose="020F0502020204030204" pitchFamily="34" charset="0"/>
                <a:cs typeface="Calibri" panose="020F0502020204030204" pitchFamily="34" charset="0"/>
              </a:rPr>
              <a:t> SDP)</a:t>
            </a:r>
          </a:p>
          <a:p>
            <a:pPr algn="ctr"/>
            <a:endParaRPr lang="en-US" sz="2000" dirty="0">
              <a:latin typeface="Calibri" panose="020F0502020204030204" pitchFamily="34" charset="0"/>
              <a:cs typeface="Calibri" panose="020F0502020204030204" pitchFamily="34" charset="0"/>
            </a:endParaRPr>
          </a:p>
          <a:p>
            <a:pPr algn="ctr"/>
            <a:r>
              <a:rPr lang="en-US" sz="2000" dirty="0" err="1">
                <a:latin typeface="Calibri" panose="020F0502020204030204" pitchFamily="34" charset="0"/>
                <a:cs typeface="Calibri" panose="020F0502020204030204" pitchFamily="34" charset="0"/>
              </a:rPr>
              <a:t>Uỷ</a:t>
            </a:r>
            <a:r>
              <a:rPr lang="en-US" sz="2000" dirty="0">
                <a:latin typeface="Calibri" panose="020F0502020204030204" pitchFamily="34" charset="0"/>
                <a:cs typeface="Calibri" panose="020F0502020204030204" pitchFamily="34" charset="0"/>
              </a:rPr>
              <a:t> ban </a:t>
            </a:r>
            <a:r>
              <a:rPr lang="en-US" sz="2000" dirty="0" err="1">
                <a:latin typeface="Calibri" panose="020F0502020204030204" pitchFamily="34" charset="0"/>
                <a:cs typeface="Calibri" panose="020F0502020204030204" pitchFamily="34" charset="0"/>
              </a:rPr>
              <a:t>Cố</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vấn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Địa</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phương</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Chèn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đường</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dẫn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của</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trang</a:t>
            </a:r>
            <a:r>
              <a:rPr lang="en-US" sz="2000" dirty="0">
                <a:latin typeface="Calibri" panose="020F0502020204030204" pitchFamily="34" charset="0"/>
                <a:cs typeface="Calibri" panose="020F0502020204030204" pitchFamily="34" charset="0"/>
              </a:rPr>
              <a:t> web </a:t>
            </a:r>
            <a:r>
              <a:rPr lang="en-US" sz="2000" dirty="0" err="1">
                <a:latin typeface="Calibri" panose="020F0502020204030204" pitchFamily="34" charset="0"/>
                <a:cs typeface="Calibri" panose="020F0502020204030204" pitchFamily="34" charset="0"/>
              </a:rPr>
              <a:t>hoặc</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thông</a:t>
            </a:r>
            <a:r>
              <a:rPr lang="en-US" sz="2000" dirty="0">
                <a:latin typeface="Calibri" panose="020F0502020204030204" pitchFamily="34" charset="0"/>
                <a:cs typeface="Calibri" panose="020F0502020204030204" pitchFamily="34" charset="0"/>
              </a:rPr>
              <a:t> tin </a:t>
            </a:r>
            <a:r>
              <a:rPr lang="en-US" sz="2000" dirty="0" err="1">
                <a:latin typeface="Calibri" panose="020F0502020204030204" pitchFamily="34" charset="0"/>
                <a:cs typeface="Calibri" panose="020F0502020204030204" pitchFamily="34" charset="0"/>
              </a:rPr>
              <a:t>liên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hệ</a:t>
            </a:r>
            <a:r>
              <a:rPr lang="en-US" sz="2000" dirty="0">
                <a:latin typeface="Calibri" panose="020F0502020204030204" pitchFamily="34" charset="0"/>
                <a:cs typeface="Calibri" panose="020F0502020204030204" pitchFamily="34" charset="0"/>
              </a:rPr>
              <a:t>)</a:t>
            </a:r>
          </a:p>
          <a:p>
            <a:pPr algn="ctr"/>
            <a:endParaRPr lang="en-US" sz="2000" dirty="0">
              <a:latin typeface="Calibri" panose="020F0502020204030204" pitchFamily="34" charset="0"/>
              <a:cs typeface="Calibri" panose="020F0502020204030204" pitchFamily="34" charset="0"/>
            </a:endParaRPr>
          </a:p>
          <a:p>
            <a:pPr algn="ctr"/>
            <a:r>
              <a:rPr lang="en-US" sz="2000" dirty="0" err="1">
                <a:latin typeface="Calibri" panose="020F0502020204030204" pitchFamily="34" charset="0"/>
                <a:cs typeface="Calibri" panose="020F0502020204030204" pitchFamily="34" charset="0"/>
              </a:rPr>
              <a:t>Trang</a:t>
            </a:r>
            <a:r>
              <a:rPr lang="en-US" sz="2000" dirty="0">
                <a:latin typeface="Calibri" panose="020F0502020204030204" pitchFamily="34" charset="0"/>
                <a:cs typeface="Calibri" panose="020F0502020204030204" pitchFamily="34" charset="0"/>
              </a:rPr>
              <a:t> web </a:t>
            </a:r>
            <a:r>
              <a:rPr lang="en-US" sz="2000" dirty="0" err="1">
                <a:latin typeface="Calibri" panose="020F0502020204030204" pitchFamily="34" charset="0"/>
                <a:cs typeface="Calibri" panose="020F0502020204030204" pitchFamily="34" charset="0"/>
              </a:rPr>
              <a:t>của</a:t>
            </a:r>
            <a:r>
              <a:rPr lang="en-US" sz="2000" dirty="0">
                <a:latin typeface="Calibri" panose="020F0502020204030204" pitchFamily="34" charset="0"/>
                <a:cs typeface="Calibri" panose="020F0502020204030204" pitchFamily="34" charset="0"/>
              </a:rPr>
              <a:t> DDS: </a:t>
            </a:r>
            <a:r>
              <a:rPr lang="en-US" sz="2000" dirty="0">
                <a:latin typeface="Calibri" panose="020F0502020204030204" pitchFamily="34" charset="0"/>
                <a:cs typeface="Calibri" panose="020F0502020204030204" pitchFamily="34" charset="0"/>
                <a:hlinkClick r:id="rId4"/>
              </a:rPr>
              <a:t>www.dds.ca.gov/sdp</a:t>
            </a:r>
            <a:endParaRPr lang="en-US" sz="2000" dirty="0">
              <a:latin typeface="Calibri" panose="020F0502020204030204" pitchFamily="34" charset="0"/>
              <a:cs typeface="Calibri" panose="020F0502020204030204" pitchFamily="34" charset="0"/>
            </a:endParaRPr>
          </a:p>
          <a:p>
            <a:pPr algn="ctr"/>
            <a:endParaRPr lang="en-US" sz="2000" dirty="0">
              <a:latin typeface="Calibri" panose="020F0502020204030204" pitchFamily="34" charset="0"/>
              <a:cs typeface="Calibri" panose="020F0502020204030204" pitchFamily="34" charset="0"/>
            </a:endParaRPr>
          </a:p>
          <a:p>
            <a:pPr algn="ctr"/>
            <a:r>
              <a:rPr lang="en-US" sz="2000" dirty="0">
                <a:latin typeface="Calibri" panose="020F0502020204030204" pitchFamily="34" charset="0"/>
                <a:cs typeface="Calibri" panose="020F0502020204030204" pitchFamily="34" charset="0"/>
              </a:rPr>
              <a:t>Email </a:t>
            </a:r>
            <a:r>
              <a:rPr lang="en-US" sz="2000" dirty="0" err="1">
                <a:latin typeface="Calibri" panose="020F0502020204030204" pitchFamily="34" charset="0"/>
                <a:cs typeface="Calibri" panose="020F0502020204030204" pitchFamily="34" charset="0"/>
              </a:rPr>
              <a:t>của</a:t>
            </a:r>
            <a:r>
              <a:rPr lang="en-US" sz="2000" dirty="0">
                <a:latin typeface="Calibri" panose="020F0502020204030204" pitchFamily="34" charset="0"/>
                <a:cs typeface="Calibri" panose="020F0502020204030204" pitchFamily="34" charset="0"/>
              </a:rPr>
              <a:t> DDS: </a:t>
            </a:r>
            <a:r>
              <a:rPr lang="en-US" sz="2000" dirty="0">
                <a:latin typeface="Calibri" panose="020F0502020204030204" pitchFamily="34" charset="0"/>
                <a:cs typeface="Calibri" panose="020F0502020204030204" pitchFamily="34" charset="0"/>
                <a:hlinkClick r:id="rId5"/>
              </a:rPr>
              <a:t>sdp@dds.ca.gov</a:t>
            </a:r>
            <a:endParaRPr lang="en-US" sz="2000" dirty="0">
              <a:latin typeface="Calibri" panose="020F0502020204030204" pitchFamily="34" charset="0"/>
              <a:cs typeface="Calibri" panose="020F0502020204030204" pitchFamily="34" charset="0"/>
            </a:endParaRPr>
          </a:p>
        </p:txBody>
      </p:sp>
      <p:sp>
        <p:nvSpPr>
          <p:cNvPr id="13" name="Title 2"/>
          <p:cNvSpPr txBox="1">
            <a:spLocks/>
          </p:cNvSpPr>
          <p:nvPr/>
        </p:nvSpPr>
        <p:spPr>
          <a:xfrm>
            <a:off x="4182609" y="1361414"/>
            <a:ext cx="3636282" cy="73560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accent5">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CÂU HỎI?</a:t>
            </a:r>
          </a:p>
        </p:txBody>
      </p:sp>
    </p:spTree>
    <p:extLst>
      <p:ext uri="{BB962C8B-B14F-4D97-AF65-F5344CB8AC3E}">
        <p14:creationId xmlns:p14="http://schemas.microsoft.com/office/powerpoint/2010/main" val="13047500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defTabSz="914400" rtl="0" eaLnBrk="1" latinLnBrk="0" hangingPunct="1">
          <a:lnSpc>
            <a:spcPct val="90000"/>
          </a:lnSpc>
          <a:spcBef>
            <a:spcPct val="0"/>
          </a:spcBef>
          <a:buNone/>
          <a:defRPr sz="2000" kern="1200" dirty="0" smtClean="0">
            <a:solidFill>
              <a:schemeClr val="accent5">
                <a:lumMod val="50000"/>
              </a:schemeClr>
            </a:solidFill>
            <a:latin typeface="Century Gothic" panose="020B0502020202020204" pitchFamily="34" charset="0"/>
            <a:ea typeface="+mj-ea"/>
            <a:cs typeface="+mj-cs"/>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18353</TotalTime>
  <Words>20929</Words>
  <Application>Microsoft Office PowerPoint</Application>
  <PresentationFormat>Widescreen</PresentationFormat>
  <Paragraphs>1830</Paragraphs>
  <Slides>92</Slides>
  <Notes>92</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92</vt:i4>
      </vt:variant>
    </vt:vector>
  </HeadingPairs>
  <TitlesOfParts>
    <vt:vector size="106" baseType="lpstr">
      <vt:lpstr>6</vt:lpstr>
      <vt:lpstr>Aharoni</vt:lpstr>
      <vt:lpstr>Arial</vt:lpstr>
      <vt:lpstr>Berlin Sans FB Demi</vt:lpstr>
      <vt:lpstr>Calibri</vt:lpstr>
      <vt:lpstr>Calibri Light</vt:lpstr>
      <vt:lpstr>Century Gothic</vt:lpstr>
      <vt:lpstr>Times New Roman</vt:lpstr>
      <vt:lpstr>Wingdings</vt:lpstr>
      <vt:lpstr>Office Theme</vt:lpstr>
      <vt:lpstr>3_Custom Design</vt:lpstr>
      <vt:lpstr>2_Custom Design</vt:lpstr>
      <vt:lpstr>1_Custom Design</vt:lpstr>
      <vt:lpstr>Custom Design</vt:lpstr>
      <vt:lpstr>Buổi Định hướng  Chương trình Quyền Tự quyết  Dành cho Chuyên viên Đào tạo</vt:lpstr>
      <vt:lpstr>PowerPoint Presentation</vt:lpstr>
      <vt:lpstr>Buổi Định hướng  Chương trình Quyền Tự quyết  </vt:lpstr>
      <vt:lpstr>PowerPoint Presentation</vt:lpstr>
      <vt:lpstr>PowerPoint Presentation</vt:lpstr>
      <vt:lpstr>QUYỀN TỰ QUYẾT LÀ GÌ?</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VAI TRÒ VÀ TRÁCH NHIỆM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LẬP KẾ HOẠCH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THANH TOÁN DỊCH VỤ VÀ SỰ HỖ TRỢ</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QUYỀN VÀ AN TOÀN CỦA BẠN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BƯỚC TIẾP THEO</vt:lpstr>
      <vt:lpstr>PowerPoint Presentation</vt:lpstr>
      <vt:lpstr>PowerPoint Presentation</vt:lpstr>
      <vt:lpstr>PowerPoint Presentation</vt:lpstr>
      <vt:lpstr>PowerPoint Presentation</vt:lpstr>
      <vt:lpstr>PowerPoint Presentation</vt:lpstr>
      <vt:lpstr>LỜI KẾT</vt:lpstr>
      <vt:lpstr>PowerPoint Presentation</vt:lpstr>
      <vt:lpstr>PowerPoint Presentation</vt:lpstr>
    </vt:vector>
  </TitlesOfParts>
  <Company>Dept. of Developmental Services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SDP Orientation PowerPoint</dc:title>
  <dc:subject>SDP</dc:subject>
  <dc:creator>DDS</dc:creator>
  <cp:keywords>SDP</cp:keywords>
  <cp:lastModifiedBy>Parsons, Jennifer@DDS</cp:lastModifiedBy>
  <cp:revision>1921</cp:revision>
  <cp:lastPrinted>2019-02-20T21:31:36Z</cp:lastPrinted>
  <dcterms:created xsi:type="dcterms:W3CDTF">2019-01-24T16:19:20Z</dcterms:created>
  <dcterms:modified xsi:type="dcterms:W3CDTF">2019-04-17T23:01:02Z</dcterms:modified>
</cp:coreProperties>
</file>