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302" r:id="rId5"/>
    <p:sldId id="317" r:id="rId6"/>
    <p:sldId id="315" r:id="rId7"/>
    <p:sldId id="316" r:id="rId8"/>
    <p:sldId id="324" r:id="rId9"/>
    <p:sldId id="325" r:id="rId10"/>
    <p:sldId id="326" r:id="rId1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44" userDrawn="1">
          <p15:clr>
            <a:srgbClr val="A4A3A4"/>
          </p15:clr>
        </p15:guide>
        <p15:guide id="2" pos="4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5B5D"/>
    <a:srgbClr val="005288"/>
    <a:srgbClr val="005188"/>
    <a:srgbClr val="C0C2C4"/>
    <a:srgbClr val="B0B1B3"/>
    <a:srgbClr val="8A8B8A"/>
    <a:srgbClr val="002F80"/>
    <a:srgbClr val="003366"/>
    <a:srgbClr val="0072CE"/>
    <a:srgbClr val="002F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22430B-24DE-4AB8-AE63-E908686501E3}" v="18" dt="2025-01-15T16:20:38.145"/>
  </p1510:revLst>
</p1510:revInfo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>
        <p:guide orient="horz" pos="944"/>
        <p:guide pos="4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s, Matthew" userId="7d882c65-3d24-4ee6-a0ac-8ad0974dc6cf" providerId="ADAL" clId="{A022430B-24DE-4AB8-AE63-E908686501E3}"/>
    <pc:docChg chg="undo custSel addSld delSld modSld sldOrd">
      <pc:chgData name="Davis, Matthew" userId="7d882c65-3d24-4ee6-a0ac-8ad0974dc6cf" providerId="ADAL" clId="{A022430B-24DE-4AB8-AE63-E908686501E3}" dt="2025-01-15T18:40:15.387" v="2979"/>
      <pc:docMkLst>
        <pc:docMk/>
      </pc:docMkLst>
      <pc:sldChg chg="modSp mod">
        <pc:chgData name="Davis, Matthew" userId="7d882c65-3d24-4ee6-a0ac-8ad0974dc6cf" providerId="ADAL" clId="{A022430B-24DE-4AB8-AE63-E908686501E3}" dt="2025-01-15T01:18:24.423" v="196" actId="1076"/>
        <pc:sldMkLst>
          <pc:docMk/>
          <pc:sldMk cId="1899357851" sldId="302"/>
        </pc:sldMkLst>
        <pc:spChg chg="mod">
          <ac:chgData name="Davis, Matthew" userId="7d882c65-3d24-4ee6-a0ac-8ad0974dc6cf" providerId="ADAL" clId="{A022430B-24DE-4AB8-AE63-E908686501E3}" dt="2025-01-15T01:18:24.423" v="196" actId="1076"/>
          <ac:spMkLst>
            <pc:docMk/>
            <pc:sldMk cId="1899357851" sldId="302"/>
            <ac:spMk id="2" creationId="{8D9CC8FA-649E-F545-8553-84D07A4410B6}"/>
          </ac:spMkLst>
        </pc:spChg>
      </pc:sldChg>
      <pc:sldChg chg="addSp delSp modSp mod">
        <pc:chgData name="Davis, Matthew" userId="7d882c65-3d24-4ee6-a0ac-8ad0974dc6cf" providerId="ADAL" clId="{A022430B-24DE-4AB8-AE63-E908686501E3}" dt="2025-01-15T02:22:16.055" v="1097" actId="20577"/>
        <pc:sldMkLst>
          <pc:docMk/>
          <pc:sldMk cId="1886256329" sldId="315"/>
        </pc:sldMkLst>
        <pc:spChg chg="del">
          <ac:chgData name="Davis, Matthew" userId="7d882c65-3d24-4ee6-a0ac-8ad0974dc6cf" providerId="ADAL" clId="{A022430B-24DE-4AB8-AE63-E908686501E3}" dt="2025-01-15T02:14:42.702" v="393" actId="478"/>
          <ac:spMkLst>
            <pc:docMk/>
            <pc:sldMk cId="1886256329" sldId="315"/>
            <ac:spMk id="2" creationId="{A7521306-CB15-9345-95A3-514A891A42BE}"/>
          </ac:spMkLst>
        </pc:spChg>
        <pc:spChg chg="mod">
          <ac:chgData name="Davis, Matthew" userId="7d882c65-3d24-4ee6-a0ac-8ad0974dc6cf" providerId="ADAL" clId="{A022430B-24DE-4AB8-AE63-E908686501E3}" dt="2025-01-15T02:22:16.055" v="1097" actId="20577"/>
          <ac:spMkLst>
            <pc:docMk/>
            <pc:sldMk cId="1886256329" sldId="315"/>
            <ac:spMk id="5" creationId="{E3C6CE9A-C6B8-094B-B83C-85DA395984E6}"/>
          </ac:spMkLst>
        </pc:spChg>
        <pc:spChg chg="add del mod">
          <ac:chgData name="Davis, Matthew" userId="7d882c65-3d24-4ee6-a0ac-8ad0974dc6cf" providerId="ADAL" clId="{A022430B-24DE-4AB8-AE63-E908686501E3}" dt="2025-01-15T02:14:46.376" v="394" actId="478"/>
          <ac:spMkLst>
            <pc:docMk/>
            <pc:sldMk cId="1886256329" sldId="315"/>
            <ac:spMk id="6" creationId="{BF7D9E41-7A15-C30D-619E-63D731E0CDDC}"/>
          </ac:spMkLst>
        </pc:spChg>
        <pc:spChg chg="add del">
          <ac:chgData name="Davis, Matthew" userId="7d882c65-3d24-4ee6-a0ac-8ad0974dc6cf" providerId="ADAL" clId="{A022430B-24DE-4AB8-AE63-E908686501E3}" dt="2025-01-15T02:16:10.869" v="415" actId="22"/>
          <ac:spMkLst>
            <pc:docMk/>
            <pc:sldMk cId="1886256329" sldId="315"/>
            <ac:spMk id="8" creationId="{27DB93C1-606A-1FA5-31F0-B7E97A0E913B}"/>
          </ac:spMkLst>
        </pc:spChg>
        <pc:spChg chg="add del mod">
          <ac:chgData name="Davis, Matthew" userId="7d882c65-3d24-4ee6-a0ac-8ad0974dc6cf" providerId="ADAL" clId="{A022430B-24DE-4AB8-AE63-E908686501E3}" dt="2025-01-15T02:16:44.026" v="424"/>
          <ac:spMkLst>
            <pc:docMk/>
            <pc:sldMk cId="1886256329" sldId="315"/>
            <ac:spMk id="9" creationId="{39359E86-EA86-8173-32A8-5E520176EB13}"/>
          </ac:spMkLst>
        </pc:spChg>
        <pc:spChg chg="add mod">
          <ac:chgData name="Davis, Matthew" userId="7d882c65-3d24-4ee6-a0ac-8ad0974dc6cf" providerId="ADAL" clId="{A022430B-24DE-4AB8-AE63-E908686501E3}" dt="2025-01-15T02:22:06.416" v="1084" actId="20577"/>
          <ac:spMkLst>
            <pc:docMk/>
            <pc:sldMk cId="1886256329" sldId="315"/>
            <ac:spMk id="10" creationId="{A66E3E5D-861D-2A40-BA62-1E666B699796}"/>
          </ac:spMkLst>
        </pc:spChg>
      </pc:sldChg>
      <pc:sldChg chg="addSp delSp modSp mod ord">
        <pc:chgData name="Davis, Matthew" userId="7d882c65-3d24-4ee6-a0ac-8ad0974dc6cf" providerId="ADAL" clId="{A022430B-24DE-4AB8-AE63-E908686501E3}" dt="2025-01-15T18:39:41.410" v="2977" actId="20577"/>
        <pc:sldMkLst>
          <pc:docMk/>
          <pc:sldMk cId="3446109941" sldId="316"/>
        </pc:sldMkLst>
        <pc:spChg chg="add del mod">
          <ac:chgData name="Davis, Matthew" userId="7d882c65-3d24-4ee6-a0ac-8ad0974dc6cf" providerId="ADAL" clId="{A022430B-24DE-4AB8-AE63-E908686501E3}" dt="2025-01-15T01:21:07.397" v="390" actId="478"/>
          <ac:spMkLst>
            <pc:docMk/>
            <pc:sldMk cId="3446109941" sldId="316"/>
            <ac:spMk id="2" creationId="{A58E3D0C-DF76-A256-4A26-A6A21FF0A7B3}"/>
          </ac:spMkLst>
        </pc:spChg>
        <pc:spChg chg="mod">
          <ac:chgData name="Davis, Matthew" userId="7d882c65-3d24-4ee6-a0ac-8ad0974dc6cf" providerId="ADAL" clId="{A022430B-24DE-4AB8-AE63-E908686501E3}" dt="2025-01-15T01:21:02.761" v="388" actId="20577"/>
          <ac:spMkLst>
            <pc:docMk/>
            <pc:sldMk cId="3446109941" sldId="316"/>
            <ac:spMk id="3" creationId="{605AD117-1815-9390-AA67-AECAA84E870D}"/>
          </ac:spMkLst>
        </pc:spChg>
        <pc:graphicFrameChg chg="add mod">
          <ac:chgData name="Davis, Matthew" userId="7d882c65-3d24-4ee6-a0ac-8ad0974dc6cf" providerId="ADAL" clId="{A022430B-24DE-4AB8-AE63-E908686501E3}" dt="2025-01-15T16:20:32.022" v="2948"/>
          <ac:graphicFrameMkLst>
            <pc:docMk/>
            <pc:sldMk cId="3446109941" sldId="316"/>
            <ac:graphicFrameMk id="2" creationId="{74734691-51D9-B8FD-AF57-D54A53EE26B0}"/>
          </ac:graphicFrameMkLst>
        </pc:graphicFrameChg>
        <pc:graphicFrameChg chg="add mod modGraphic">
          <ac:chgData name="Davis, Matthew" userId="7d882c65-3d24-4ee6-a0ac-8ad0974dc6cf" providerId="ADAL" clId="{A022430B-24DE-4AB8-AE63-E908686501E3}" dt="2025-01-15T18:39:41.410" v="2977" actId="20577"/>
          <ac:graphicFrameMkLst>
            <pc:docMk/>
            <pc:sldMk cId="3446109941" sldId="316"/>
            <ac:graphicFrameMk id="6" creationId="{2DFB45D9-57D5-BBFF-E569-19BF176CDC40}"/>
          </ac:graphicFrameMkLst>
        </pc:graphicFrameChg>
        <pc:graphicFrameChg chg="add mod">
          <ac:chgData name="Davis, Matthew" userId="7d882c65-3d24-4ee6-a0ac-8ad0974dc6cf" providerId="ADAL" clId="{A022430B-24DE-4AB8-AE63-E908686501E3}" dt="2025-01-15T03:05:37.901" v="1098"/>
          <ac:graphicFrameMkLst>
            <pc:docMk/>
            <pc:sldMk cId="3446109941" sldId="316"/>
            <ac:graphicFrameMk id="6" creationId="{A374A651-D1DF-5E66-E3D4-79F98F4557DD}"/>
          </ac:graphicFrameMkLst>
        </pc:graphicFrameChg>
        <pc:graphicFrameChg chg="add del mod modGraphic">
          <ac:chgData name="Davis, Matthew" userId="7d882c65-3d24-4ee6-a0ac-8ad0974dc6cf" providerId="ADAL" clId="{A022430B-24DE-4AB8-AE63-E908686501E3}" dt="2025-01-15T16:20:31.393" v="2947" actId="478"/>
          <ac:graphicFrameMkLst>
            <pc:docMk/>
            <pc:sldMk cId="3446109941" sldId="316"/>
            <ac:graphicFrameMk id="7" creationId="{5E50531F-BC41-4F4D-A7C1-8B9283100E22}"/>
          </ac:graphicFrameMkLst>
        </pc:graphicFrameChg>
        <pc:picChg chg="del">
          <ac:chgData name="Davis, Matthew" userId="7d882c65-3d24-4ee6-a0ac-8ad0974dc6cf" providerId="ADAL" clId="{A022430B-24DE-4AB8-AE63-E908686501E3}" dt="2025-01-15T01:21:04.741" v="389" actId="478"/>
          <ac:picMkLst>
            <pc:docMk/>
            <pc:sldMk cId="3446109941" sldId="316"/>
            <ac:picMk id="1028" creationId="{5B30F821-814A-58F4-3BDC-A48D23D0C7E9}"/>
          </ac:picMkLst>
        </pc:picChg>
      </pc:sldChg>
      <pc:sldChg chg="addSp delSp modSp mod">
        <pc:chgData name="Davis, Matthew" userId="7d882c65-3d24-4ee6-a0ac-8ad0974dc6cf" providerId="ADAL" clId="{A022430B-24DE-4AB8-AE63-E908686501E3}" dt="2025-01-15T01:20:21.357" v="296" actId="14100"/>
        <pc:sldMkLst>
          <pc:docMk/>
          <pc:sldMk cId="1090754181" sldId="317"/>
        </pc:sldMkLst>
        <pc:spChg chg="del">
          <ac:chgData name="Davis, Matthew" userId="7d882c65-3d24-4ee6-a0ac-8ad0974dc6cf" providerId="ADAL" clId="{A022430B-24DE-4AB8-AE63-E908686501E3}" dt="2025-01-15T01:18:46.970" v="232" actId="478"/>
          <ac:spMkLst>
            <pc:docMk/>
            <pc:sldMk cId="1090754181" sldId="317"/>
            <ac:spMk id="2" creationId="{09E3EEEF-5617-7BEF-902D-B5DDB22F6C1B}"/>
          </ac:spMkLst>
        </pc:spChg>
        <pc:spChg chg="mod">
          <ac:chgData name="Davis, Matthew" userId="7d882c65-3d24-4ee6-a0ac-8ad0974dc6cf" providerId="ADAL" clId="{A022430B-24DE-4AB8-AE63-E908686501E3}" dt="2025-01-15T01:20:15.293" v="295" actId="20577"/>
          <ac:spMkLst>
            <pc:docMk/>
            <pc:sldMk cId="1090754181" sldId="317"/>
            <ac:spMk id="3" creationId="{3CF77744-2AB6-C090-8448-CF9A9A4F7097}"/>
          </ac:spMkLst>
        </pc:spChg>
        <pc:spChg chg="add del mod">
          <ac:chgData name="Davis, Matthew" userId="7d882c65-3d24-4ee6-a0ac-8ad0974dc6cf" providerId="ADAL" clId="{A022430B-24DE-4AB8-AE63-E908686501E3}" dt="2025-01-15T01:18:55.004" v="233" actId="478"/>
          <ac:spMkLst>
            <pc:docMk/>
            <pc:sldMk cId="1090754181" sldId="317"/>
            <ac:spMk id="6" creationId="{F679EB44-DCE9-11DC-FF9A-279457A6138C}"/>
          </ac:spMkLst>
        </pc:spChg>
        <pc:spChg chg="add mod">
          <ac:chgData name="Davis, Matthew" userId="7d882c65-3d24-4ee6-a0ac-8ad0974dc6cf" providerId="ADAL" clId="{A022430B-24DE-4AB8-AE63-E908686501E3}" dt="2025-01-15T01:19:29.077" v="238"/>
          <ac:spMkLst>
            <pc:docMk/>
            <pc:sldMk cId="1090754181" sldId="317"/>
            <ac:spMk id="10" creationId="{FDB7593F-7454-3E5B-8258-F7E51A602042}"/>
          </ac:spMkLst>
        </pc:spChg>
        <pc:spChg chg="add mod">
          <ac:chgData name="Davis, Matthew" userId="7d882c65-3d24-4ee6-a0ac-8ad0974dc6cf" providerId="ADAL" clId="{A022430B-24DE-4AB8-AE63-E908686501E3}" dt="2025-01-15T01:19:29.077" v="238"/>
          <ac:spMkLst>
            <pc:docMk/>
            <pc:sldMk cId="1090754181" sldId="317"/>
            <ac:spMk id="11" creationId="{A6DB2AC5-9FBD-25E7-2170-4B962181E4B7}"/>
          </ac:spMkLst>
        </pc:spChg>
        <pc:grpChg chg="add mod">
          <ac:chgData name="Davis, Matthew" userId="7d882c65-3d24-4ee6-a0ac-8ad0974dc6cf" providerId="ADAL" clId="{A022430B-24DE-4AB8-AE63-E908686501E3}" dt="2025-01-15T01:20:21.357" v="296" actId="14100"/>
          <ac:grpSpMkLst>
            <pc:docMk/>
            <pc:sldMk cId="1090754181" sldId="317"/>
            <ac:grpSpMk id="9" creationId="{5E1D7E0B-7D3B-96EB-0ADE-E5229FF0FAB2}"/>
          </ac:grpSpMkLst>
        </pc:grpChg>
        <pc:picChg chg="add del mod">
          <ac:chgData name="Davis, Matthew" userId="7d882c65-3d24-4ee6-a0ac-8ad0974dc6cf" providerId="ADAL" clId="{A022430B-24DE-4AB8-AE63-E908686501E3}" dt="2025-01-15T01:19:12.055" v="236" actId="478"/>
          <ac:picMkLst>
            <pc:docMk/>
            <pc:sldMk cId="1090754181" sldId="317"/>
            <ac:picMk id="7" creationId="{324417F1-C82E-056C-A4FE-B50C05251309}"/>
          </ac:picMkLst>
        </pc:picChg>
        <pc:picChg chg="add mod">
          <ac:chgData name="Davis, Matthew" userId="7d882c65-3d24-4ee6-a0ac-8ad0974dc6cf" providerId="ADAL" clId="{A022430B-24DE-4AB8-AE63-E908686501E3}" dt="2025-01-15T01:19:18.397" v="237"/>
          <ac:picMkLst>
            <pc:docMk/>
            <pc:sldMk cId="1090754181" sldId="317"/>
            <ac:picMk id="8" creationId="{46E9A945-0133-C913-E7B9-351714DD60F5}"/>
          </ac:picMkLst>
        </pc:picChg>
      </pc:sldChg>
      <pc:sldChg chg="del">
        <pc:chgData name="Davis, Matthew" userId="7d882c65-3d24-4ee6-a0ac-8ad0974dc6cf" providerId="ADAL" clId="{A022430B-24DE-4AB8-AE63-E908686501E3}" dt="2025-01-15T03:22:57.033" v="2816" actId="47"/>
        <pc:sldMkLst>
          <pc:docMk/>
          <pc:sldMk cId="162706214" sldId="318"/>
        </pc:sldMkLst>
      </pc:sldChg>
      <pc:sldChg chg="del">
        <pc:chgData name="Davis, Matthew" userId="7d882c65-3d24-4ee6-a0ac-8ad0974dc6cf" providerId="ADAL" clId="{A022430B-24DE-4AB8-AE63-E908686501E3}" dt="2025-01-15T03:22:58.580" v="2818" actId="47"/>
        <pc:sldMkLst>
          <pc:docMk/>
          <pc:sldMk cId="884040527" sldId="319"/>
        </pc:sldMkLst>
      </pc:sldChg>
      <pc:sldChg chg="del">
        <pc:chgData name="Davis, Matthew" userId="7d882c65-3d24-4ee6-a0ac-8ad0974dc6cf" providerId="ADAL" clId="{A022430B-24DE-4AB8-AE63-E908686501E3}" dt="2025-01-15T03:22:57.853" v="2817" actId="47"/>
        <pc:sldMkLst>
          <pc:docMk/>
          <pc:sldMk cId="4245130244" sldId="320"/>
        </pc:sldMkLst>
      </pc:sldChg>
      <pc:sldChg chg="del">
        <pc:chgData name="Davis, Matthew" userId="7d882c65-3d24-4ee6-a0ac-8ad0974dc6cf" providerId="ADAL" clId="{A022430B-24DE-4AB8-AE63-E908686501E3}" dt="2025-01-15T03:22:59.336" v="2819" actId="47"/>
        <pc:sldMkLst>
          <pc:docMk/>
          <pc:sldMk cId="2300986762" sldId="321"/>
        </pc:sldMkLst>
      </pc:sldChg>
      <pc:sldChg chg="del">
        <pc:chgData name="Davis, Matthew" userId="7d882c65-3d24-4ee6-a0ac-8ad0974dc6cf" providerId="ADAL" clId="{A022430B-24DE-4AB8-AE63-E908686501E3}" dt="2025-01-15T03:22:53.327" v="2814" actId="47"/>
        <pc:sldMkLst>
          <pc:docMk/>
          <pc:sldMk cId="3463925101" sldId="322"/>
        </pc:sldMkLst>
      </pc:sldChg>
      <pc:sldChg chg="del">
        <pc:chgData name="Davis, Matthew" userId="7d882c65-3d24-4ee6-a0ac-8ad0974dc6cf" providerId="ADAL" clId="{A022430B-24DE-4AB8-AE63-E908686501E3}" dt="2025-01-15T03:22:55.016" v="2815" actId="47"/>
        <pc:sldMkLst>
          <pc:docMk/>
          <pc:sldMk cId="385205554" sldId="323"/>
        </pc:sldMkLst>
      </pc:sldChg>
      <pc:sldChg chg="addSp delSp modSp mod">
        <pc:chgData name="Davis, Matthew" userId="7d882c65-3d24-4ee6-a0ac-8ad0974dc6cf" providerId="ADAL" clId="{A022430B-24DE-4AB8-AE63-E908686501E3}" dt="2025-01-15T03:17:21.151" v="2013" actId="20577"/>
        <pc:sldMkLst>
          <pc:docMk/>
          <pc:sldMk cId="2162969636" sldId="324"/>
        </pc:sldMkLst>
        <pc:spChg chg="del">
          <ac:chgData name="Davis, Matthew" userId="7d882c65-3d24-4ee6-a0ac-8ad0974dc6cf" providerId="ADAL" clId="{A022430B-24DE-4AB8-AE63-E908686501E3}" dt="2025-01-15T03:15:29.635" v="1583" actId="478"/>
          <ac:spMkLst>
            <pc:docMk/>
            <pc:sldMk cId="2162969636" sldId="324"/>
            <ac:spMk id="2" creationId="{09E3EEEF-5617-7BEF-902D-B5DDB22F6C1B}"/>
          </ac:spMkLst>
        </pc:spChg>
        <pc:spChg chg="mod">
          <ac:chgData name="Davis, Matthew" userId="7d882c65-3d24-4ee6-a0ac-8ad0974dc6cf" providerId="ADAL" clId="{A022430B-24DE-4AB8-AE63-E908686501E3}" dt="2025-01-15T03:15:42.365" v="1595" actId="20577"/>
          <ac:spMkLst>
            <pc:docMk/>
            <pc:sldMk cId="2162969636" sldId="324"/>
            <ac:spMk id="3" creationId="{3CF77744-2AB6-C090-8448-CF9A9A4F7097}"/>
          </ac:spMkLst>
        </pc:spChg>
        <pc:spChg chg="add mod">
          <ac:chgData name="Davis, Matthew" userId="7d882c65-3d24-4ee6-a0ac-8ad0974dc6cf" providerId="ADAL" clId="{A022430B-24DE-4AB8-AE63-E908686501E3}" dt="2025-01-15T03:17:21.151" v="2013" actId="20577"/>
          <ac:spMkLst>
            <pc:docMk/>
            <pc:sldMk cId="2162969636" sldId="324"/>
            <ac:spMk id="6" creationId="{CB2E7397-0C04-2FDA-EC56-28FC0A59C963}"/>
          </ac:spMkLst>
        </pc:spChg>
      </pc:sldChg>
      <pc:sldChg chg="addSp delSp modSp mod">
        <pc:chgData name="Davis, Matthew" userId="7d882c65-3d24-4ee6-a0ac-8ad0974dc6cf" providerId="ADAL" clId="{A022430B-24DE-4AB8-AE63-E908686501E3}" dt="2025-01-15T03:22:27.866" v="2812" actId="27636"/>
        <pc:sldMkLst>
          <pc:docMk/>
          <pc:sldMk cId="2118082756" sldId="325"/>
        </pc:sldMkLst>
        <pc:spChg chg="del mod">
          <ac:chgData name="Davis, Matthew" userId="7d882c65-3d24-4ee6-a0ac-8ad0974dc6cf" providerId="ADAL" clId="{A022430B-24DE-4AB8-AE63-E908686501E3}" dt="2025-01-15T03:17:48.072" v="2040" actId="478"/>
          <ac:spMkLst>
            <pc:docMk/>
            <pc:sldMk cId="2118082756" sldId="325"/>
            <ac:spMk id="2" creationId="{09E3EEEF-5617-7BEF-902D-B5DDB22F6C1B}"/>
          </ac:spMkLst>
        </pc:spChg>
        <pc:spChg chg="mod">
          <ac:chgData name="Davis, Matthew" userId="7d882c65-3d24-4ee6-a0ac-8ad0974dc6cf" providerId="ADAL" clId="{A022430B-24DE-4AB8-AE63-E908686501E3}" dt="2025-01-15T03:17:36.107" v="2038" actId="20577"/>
          <ac:spMkLst>
            <pc:docMk/>
            <pc:sldMk cId="2118082756" sldId="325"/>
            <ac:spMk id="3" creationId="{3CF77744-2AB6-C090-8448-CF9A9A4F7097}"/>
          </ac:spMkLst>
        </pc:spChg>
        <pc:spChg chg="add mod">
          <ac:chgData name="Davis, Matthew" userId="7d882c65-3d24-4ee6-a0ac-8ad0974dc6cf" providerId="ADAL" clId="{A022430B-24DE-4AB8-AE63-E908686501E3}" dt="2025-01-15T03:22:27.866" v="2812" actId="27636"/>
          <ac:spMkLst>
            <pc:docMk/>
            <pc:sldMk cId="2118082756" sldId="325"/>
            <ac:spMk id="6" creationId="{FB4911FA-7963-D2C1-09FF-828144A27EC0}"/>
          </ac:spMkLst>
        </pc:spChg>
      </pc:sldChg>
      <pc:sldChg chg="del">
        <pc:chgData name="Davis, Matthew" userId="7d882c65-3d24-4ee6-a0ac-8ad0974dc6cf" providerId="ADAL" clId="{A022430B-24DE-4AB8-AE63-E908686501E3}" dt="2025-01-15T03:22:51.871" v="2813" actId="47"/>
        <pc:sldMkLst>
          <pc:docMk/>
          <pc:sldMk cId="223253304" sldId="326"/>
        </pc:sldMkLst>
      </pc:sldChg>
      <pc:sldChg chg="modSp new mod">
        <pc:chgData name="Davis, Matthew" userId="7d882c65-3d24-4ee6-a0ac-8ad0974dc6cf" providerId="ADAL" clId="{A022430B-24DE-4AB8-AE63-E908686501E3}" dt="2025-01-15T18:40:15.387" v="2979"/>
        <pc:sldMkLst>
          <pc:docMk/>
          <pc:sldMk cId="3155013866" sldId="326"/>
        </pc:sldMkLst>
        <pc:spChg chg="mod">
          <ac:chgData name="Davis, Matthew" userId="7d882c65-3d24-4ee6-a0ac-8ad0974dc6cf" providerId="ADAL" clId="{A022430B-24DE-4AB8-AE63-E908686501E3}" dt="2025-01-15T18:40:15.387" v="2979"/>
          <ac:spMkLst>
            <pc:docMk/>
            <pc:sldMk cId="3155013866" sldId="326"/>
            <ac:spMk id="2" creationId="{4D9A4BA1-EA7D-12FA-7070-7ABE7722482A}"/>
          </ac:spMkLst>
        </pc:spChg>
        <pc:spChg chg="mod">
          <ac:chgData name="Davis, Matthew" userId="7d882c65-3d24-4ee6-a0ac-8ad0974dc6cf" providerId="ADAL" clId="{A022430B-24DE-4AB8-AE63-E908686501E3}" dt="2025-01-15T03:23:38.118" v="2839" actId="20577"/>
          <ac:spMkLst>
            <pc:docMk/>
            <pc:sldMk cId="3155013866" sldId="326"/>
            <ac:spMk id="3" creationId="{EA8904F0-EE0A-0507-3B0C-350705AEFF83}"/>
          </ac:spMkLst>
        </pc:spChg>
      </pc:sldChg>
      <pc:sldChg chg="addSp delSp modSp del mod">
        <pc:chgData name="Davis, Matthew" userId="7d882c65-3d24-4ee6-a0ac-8ad0974dc6cf" providerId="ADAL" clId="{A022430B-24DE-4AB8-AE63-E908686501E3}" dt="2025-01-15T03:17:27.441" v="2014" actId="47"/>
        <pc:sldMkLst>
          <pc:docMk/>
          <pc:sldMk cId="1675573272" sldId="327"/>
        </pc:sldMkLst>
        <pc:spChg chg="del">
          <ac:chgData name="Davis, Matthew" userId="7d882c65-3d24-4ee6-a0ac-8ad0974dc6cf" providerId="ADAL" clId="{A022430B-24DE-4AB8-AE63-E908686501E3}" dt="2025-01-15T03:11:10.295" v="1107" actId="478"/>
          <ac:spMkLst>
            <pc:docMk/>
            <pc:sldMk cId="1675573272" sldId="327"/>
            <ac:spMk id="2" creationId="{09E3EEEF-5617-7BEF-902D-B5DDB22F6C1B}"/>
          </ac:spMkLst>
        </pc:spChg>
        <pc:spChg chg="mod">
          <ac:chgData name="Davis, Matthew" userId="7d882c65-3d24-4ee6-a0ac-8ad0974dc6cf" providerId="ADAL" clId="{A022430B-24DE-4AB8-AE63-E908686501E3}" dt="2025-01-15T03:13:04.299" v="1178" actId="20577"/>
          <ac:spMkLst>
            <pc:docMk/>
            <pc:sldMk cId="1675573272" sldId="327"/>
            <ac:spMk id="3" creationId="{3CF77744-2AB6-C090-8448-CF9A9A4F7097}"/>
          </ac:spMkLst>
        </pc:spChg>
        <pc:spChg chg="add del mod">
          <ac:chgData name="Davis, Matthew" userId="7d882c65-3d24-4ee6-a0ac-8ad0974dc6cf" providerId="ADAL" clId="{A022430B-24DE-4AB8-AE63-E908686501E3}" dt="2025-01-15T03:11:13.860" v="1108" actId="478"/>
          <ac:spMkLst>
            <pc:docMk/>
            <pc:sldMk cId="1675573272" sldId="327"/>
            <ac:spMk id="6" creationId="{E9284961-13B7-DB1B-A53A-4A6D6341C782}"/>
          </ac:spMkLst>
        </pc:spChg>
        <pc:spChg chg="add mod">
          <ac:chgData name="Davis, Matthew" userId="7d882c65-3d24-4ee6-a0ac-8ad0974dc6cf" providerId="ADAL" clId="{A022430B-24DE-4AB8-AE63-E908686501E3}" dt="2025-01-15T03:14:54.981" v="1537" actId="20577"/>
          <ac:spMkLst>
            <pc:docMk/>
            <pc:sldMk cId="1675573272" sldId="327"/>
            <ac:spMk id="8" creationId="{0DEC0E31-E394-8865-5FA9-F078C26000F1}"/>
          </ac:spMkLst>
        </pc:spChg>
        <pc:picChg chg="add del mod">
          <ac:chgData name="Davis, Matthew" userId="7d882c65-3d24-4ee6-a0ac-8ad0974dc6cf" providerId="ADAL" clId="{A022430B-24DE-4AB8-AE63-E908686501E3}" dt="2025-01-15T03:12:35.357" v="1110" actId="478"/>
          <ac:picMkLst>
            <pc:docMk/>
            <pc:sldMk cId="1675573272" sldId="327"/>
            <ac:picMk id="7" creationId="{B90E020C-2EDE-E056-FA8C-CCDE667B5B2A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FCA97C3-C405-524D-9CBE-0BC0D8901EF2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4E3284D-1414-D044-813C-490EC2E12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349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111BCE4-DA71-794C-BB20-C7FCCBD5454E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BAF53EF-993C-FF42-8B62-CEF57763A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1731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Title slide + Image Option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F53EF-993C-FF42-8B62-CEF57763A7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905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F53EF-993C-FF42-8B62-CEF57763A7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34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F53EF-993C-FF42-8B62-CEF57763A78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569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(low in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38189" y="2164956"/>
            <a:ext cx="10715627" cy="743347"/>
          </a:xfrm>
        </p:spPr>
        <p:txBody>
          <a:bodyPr>
            <a:normAutofit/>
          </a:bodyPr>
          <a:lstStyle>
            <a:lvl1pPr>
              <a:defRPr sz="4000" b="0">
                <a:solidFill>
                  <a:srgbClr val="005288"/>
                </a:solidFill>
                <a:latin typeface="+mj-lt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45067" y="2895600"/>
            <a:ext cx="10708748" cy="114836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3484E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007AB3-9044-9E49-80A1-0B6479D03B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5067" y="4372332"/>
            <a:ext cx="3269721" cy="1165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440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738194" y="2098850"/>
            <a:ext cx="5129793" cy="3473276"/>
          </a:xfrm>
          <a:prstGeom prst="rect">
            <a:avLst/>
          </a:prstGeom>
        </p:spPr>
        <p:txBody>
          <a:bodyPr/>
          <a:lstStyle>
            <a:lvl1pPr>
              <a:lnSpc>
                <a:spcPts val="2400"/>
              </a:lnSpc>
              <a:spcBef>
                <a:spcPts val="1000"/>
              </a:spcBef>
              <a:defRPr sz="2000" baseline="0"/>
            </a:lvl1pPr>
            <a:lvl2pPr>
              <a:spcBef>
                <a:spcPts val="1000"/>
              </a:spcBef>
              <a:defRPr sz="1800" baseline="0"/>
            </a:lvl2pPr>
            <a:lvl3pPr>
              <a:spcBef>
                <a:spcPts val="1000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322005" y="1579099"/>
            <a:ext cx="5131808" cy="37167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j-lt"/>
                <a:cs typeface="Georgi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322005" y="2098850"/>
            <a:ext cx="5131808" cy="3473276"/>
          </a:xfrm>
          <a:prstGeom prst="rect">
            <a:avLst/>
          </a:prstGeom>
        </p:spPr>
        <p:txBody>
          <a:bodyPr/>
          <a:lstStyle>
            <a:lvl1pPr>
              <a:lnSpc>
                <a:spcPts val="2400"/>
              </a:lnSpc>
              <a:spcBef>
                <a:spcPts val="1000"/>
              </a:spcBef>
              <a:defRPr sz="2000" baseline="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711200" y="1579099"/>
            <a:ext cx="5131808" cy="37167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j-lt"/>
                <a:cs typeface="Georgi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738189" y="452440"/>
            <a:ext cx="10715627" cy="743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528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4F15D596-468E-7240-AEF9-BE74880DA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0" y="6173791"/>
            <a:ext cx="4443413" cy="365125"/>
          </a:xfrm>
        </p:spPr>
        <p:txBody>
          <a:bodyPr/>
          <a:lstStyle>
            <a:lvl1pPr>
              <a:defRPr>
                <a:ln>
                  <a:noFill/>
                </a:ln>
                <a:solidFill>
                  <a:srgbClr val="5A5B5D"/>
                </a:solidFill>
              </a:defRPr>
            </a:lvl1pPr>
          </a:lstStyle>
          <a:p>
            <a:r>
              <a:rPr lang="en-US"/>
              <a:t>Federal Emergency Management Agency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BA1FB061-3945-984E-B19F-EFD8A4ED495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0539413" y="6173791"/>
            <a:ext cx="914403" cy="365125"/>
          </a:xfrm>
        </p:spPr>
        <p:txBody>
          <a:bodyPr/>
          <a:lstStyle>
            <a:lvl1pPr>
              <a:defRPr>
                <a:solidFill>
                  <a:srgbClr val="5A5B5D"/>
                </a:solidFill>
              </a:defRPr>
            </a:lvl1pPr>
          </a:lstStyle>
          <a:p>
            <a:fld id="{8FCC257D-A786-9244-9E17-CE618C8B927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D078AD1-E2AC-7E43-A28E-6A771C68E9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0457" y="5871061"/>
            <a:ext cx="2027024" cy="81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617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person, person, boy, child&#10;&#10;Description automatically generated">
            <a:extLst>
              <a:ext uri="{FF2B5EF4-FFF2-40B4-BE49-F238E27FC236}">
                <a16:creationId xmlns:a16="http://schemas.microsoft.com/office/drawing/2014/main" id="{50ABA285-B143-4443-A825-3738EAF52C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9B86FCD-6BA9-694B-A64A-36883B42361C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5A5B5D">
              <a:alpha val="72941"/>
            </a:srgbClr>
          </a:solidFill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A81BF64-81BE-3944-A21C-CA7BB5AC4A9D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05188">
              <a:alpha val="72941"/>
            </a:srgbClr>
          </a:solidFill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1325908E-DDB4-4D4C-855A-C7F2176C3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8043" y="6409008"/>
            <a:ext cx="485773" cy="201827"/>
          </a:xfrm>
        </p:spPr>
        <p:txBody>
          <a:bodyPr lIns="0" tIns="0" rIns="0" bIns="0" anchor="t" anchorCtr="0"/>
          <a:lstStyle>
            <a:lvl1pPr algn="r">
              <a:defRPr sz="1000" b="0" i="0">
                <a:solidFill>
                  <a:schemeClr val="bg1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defRPr>
            </a:lvl1pPr>
          </a:lstStyle>
          <a:p>
            <a:fld id="{8FCC257D-A786-9244-9E17-CE618C8B92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067004B6-D9E8-B347-8C38-1EA40A40B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34987" y="6302861"/>
            <a:ext cx="4443413" cy="365125"/>
          </a:xfrm>
        </p:spPr>
        <p:txBody>
          <a:bodyPr/>
          <a:lstStyle>
            <a:lvl1pPr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/>
              <a:t>Federal Emergency Management Agency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7E2ECF73-45E0-0843-9F3F-68C69CE41040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88767" y="2154312"/>
            <a:ext cx="5129793" cy="3473276"/>
          </a:xfrm>
          <a:prstGeom prst="rect">
            <a:avLst/>
          </a:prstGeom>
        </p:spPr>
        <p:txBody>
          <a:bodyPr/>
          <a:lstStyle>
            <a:lvl1pPr>
              <a:lnSpc>
                <a:spcPts val="2400"/>
              </a:lnSpc>
              <a:spcBef>
                <a:spcPts val="1000"/>
              </a:spcBef>
              <a:defRPr sz="2000" baseline="0">
                <a:solidFill>
                  <a:schemeClr val="bg1"/>
                </a:solidFill>
              </a:defRPr>
            </a:lvl1pPr>
            <a:lvl2pPr>
              <a:spcBef>
                <a:spcPts val="1000"/>
              </a:spcBef>
              <a:defRPr sz="1800" baseline="0">
                <a:solidFill>
                  <a:schemeClr val="bg1"/>
                </a:solidFill>
              </a:defRPr>
            </a:lvl2pPr>
            <a:lvl3pPr>
              <a:spcBef>
                <a:spcPts val="1000"/>
              </a:spcBef>
              <a:defRPr sz="1800">
                <a:solidFill>
                  <a:schemeClr val="bg1"/>
                </a:solidFill>
              </a:defRPr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A98E5884-686F-1C45-A0EF-76C8A0A237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61773" y="1634561"/>
            <a:ext cx="5131808" cy="37167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57EDE04E-08FC-3448-A184-27468B3BF063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6479111" y="2207696"/>
            <a:ext cx="5129793" cy="3473276"/>
          </a:xfrm>
          <a:prstGeom prst="rect">
            <a:avLst/>
          </a:prstGeom>
        </p:spPr>
        <p:txBody>
          <a:bodyPr/>
          <a:lstStyle>
            <a:lvl1pPr>
              <a:lnSpc>
                <a:spcPts val="2400"/>
              </a:lnSpc>
              <a:spcBef>
                <a:spcPts val="1000"/>
              </a:spcBef>
              <a:defRPr sz="2000" baseline="0">
                <a:solidFill>
                  <a:schemeClr val="bg1"/>
                </a:solidFill>
              </a:defRPr>
            </a:lvl1pPr>
            <a:lvl2pPr>
              <a:spcBef>
                <a:spcPts val="1000"/>
              </a:spcBef>
              <a:defRPr sz="1800" baseline="0">
                <a:solidFill>
                  <a:schemeClr val="bg1"/>
                </a:solidFill>
              </a:defRPr>
            </a:lvl2pPr>
            <a:lvl3pPr>
              <a:spcBef>
                <a:spcPts val="1000"/>
              </a:spcBef>
              <a:defRPr sz="1800">
                <a:solidFill>
                  <a:schemeClr val="bg1"/>
                </a:solidFill>
              </a:defRPr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826B8427-E58C-1441-B60A-E7E51621D61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52117" y="1687945"/>
            <a:ext cx="5131808" cy="37167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0328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738189" y="452440"/>
            <a:ext cx="10715627" cy="743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528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Footer Placeholder 10">
            <a:extLst>
              <a:ext uri="{FF2B5EF4-FFF2-40B4-BE49-F238E27FC236}">
                <a16:creationId xmlns:a16="http://schemas.microsoft.com/office/drawing/2014/main" id="{7E97B94E-42E6-4544-9EC8-17245821A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0" y="6173791"/>
            <a:ext cx="4443413" cy="365125"/>
          </a:xfrm>
        </p:spPr>
        <p:txBody>
          <a:bodyPr/>
          <a:lstStyle>
            <a:lvl1pPr>
              <a:defRPr>
                <a:ln>
                  <a:noFill/>
                </a:ln>
                <a:solidFill>
                  <a:srgbClr val="5A5B5D"/>
                </a:solidFill>
              </a:defRPr>
            </a:lvl1pPr>
          </a:lstStyle>
          <a:p>
            <a:r>
              <a:rPr lang="en-US"/>
              <a:t>Federal Emergency Management Agency</a:t>
            </a:r>
          </a:p>
        </p:txBody>
      </p:sp>
      <p:sp>
        <p:nvSpPr>
          <p:cNvPr id="10" name="Slide Number Placeholder 11">
            <a:extLst>
              <a:ext uri="{FF2B5EF4-FFF2-40B4-BE49-F238E27FC236}">
                <a16:creationId xmlns:a16="http://schemas.microsoft.com/office/drawing/2014/main" id="{254866EA-8482-8548-8A4F-3E9E3B6AB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39413" y="6173791"/>
            <a:ext cx="914403" cy="365125"/>
          </a:xfrm>
        </p:spPr>
        <p:txBody>
          <a:bodyPr/>
          <a:lstStyle>
            <a:lvl1pPr>
              <a:defRPr>
                <a:solidFill>
                  <a:srgbClr val="5A5B5D"/>
                </a:solidFill>
              </a:defRPr>
            </a:lvl1pPr>
          </a:lstStyle>
          <a:p>
            <a:fld id="{8FCC257D-A786-9244-9E17-CE618C8B927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8D17C2D-11ED-A242-80F3-580A0D3B4F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0457" y="5871061"/>
            <a:ext cx="2027024" cy="81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4211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38193" y="1549400"/>
            <a:ext cx="10715625" cy="4022725"/>
          </a:xfrm>
          <a:prstGeom prst="rect">
            <a:avLst/>
          </a:prstGeom>
        </p:spPr>
        <p:txBody>
          <a:bodyPr/>
          <a:lstStyle>
            <a:lvl1pPr marL="452628" indent="-457200">
              <a:buClr>
                <a:srgbClr val="101820"/>
              </a:buClr>
              <a:buFont typeface="+mj-lt"/>
              <a:buAutoNum type="arabicPeriod"/>
              <a:defRPr sz="2000">
                <a:solidFill>
                  <a:srgbClr val="101820"/>
                </a:solidFill>
              </a:defRPr>
            </a:lvl1pPr>
            <a:lvl2pPr marL="800100" indent="-342900">
              <a:spcBef>
                <a:spcPts val="1000"/>
              </a:spcBef>
              <a:buClr>
                <a:srgbClr val="101820"/>
              </a:buClr>
              <a:buSzPct val="100000"/>
              <a:buFont typeface="+mj-lt"/>
              <a:buAutoNum type="alphaLcPeriod"/>
              <a:defRPr sz="1800">
                <a:solidFill>
                  <a:srgbClr val="101820"/>
                </a:solidFill>
              </a:defRPr>
            </a:lvl2pPr>
            <a:lvl3pPr marL="1143000" indent="-228600">
              <a:spcBef>
                <a:spcPts val="1000"/>
              </a:spcBef>
              <a:buFont typeface="Wingdings" charset="2"/>
              <a:buChar char="§"/>
              <a:defRPr sz="1600">
                <a:solidFill>
                  <a:srgbClr val="101820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38189" y="452440"/>
            <a:ext cx="10715627" cy="743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528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7C9FD575-3B71-D545-976A-C7A029B05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0" y="6173791"/>
            <a:ext cx="4443413" cy="365125"/>
          </a:xfrm>
        </p:spPr>
        <p:txBody>
          <a:bodyPr/>
          <a:lstStyle>
            <a:lvl1pPr>
              <a:defRPr>
                <a:ln>
                  <a:noFill/>
                </a:ln>
                <a:solidFill>
                  <a:srgbClr val="5A5B5D"/>
                </a:solidFill>
              </a:defRPr>
            </a:lvl1pPr>
          </a:lstStyle>
          <a:p>
            <a:r>
              <a:rPr lang="en-US"/>
              <a:t>Federal Emergency Management Agency</a:t>
            </a:r>
          </a:p>
        </p:txBody>
      </p:sp>
      <p:sp>
        <p:nvSpPr>
          <p:cNvPr id="9" name="Slide Number Placeholder 11">
            <a:extLst>
              <a:ext uri="{FF2B5EF4-FFF2-40B4-BE49-F238E27FC236}">
                <a16:creationId xmlns:a16="http://schemas.microsoft.com/office/drawing/2014/main" id="{838FB658-3138-B140-B7C4-A803FE883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39413" y="6173791"/>
            <a:ext cx="914403" cy="365125"/>
          </a:xfrm>
        </p:spPr>
        <p:txBody>
          <a:bodyPr/>
          <a:lstStyle>
            <a:lvl1pPr>
              <a:defRPr>
                <a:solidFill>
                  <a:srgbClr val="5A5B5D"/>
                </a:solidFill>
              </a:defRPr>
            </a:lvl1pPr>
          </a:lstStyle>
          <a:p>
            <a:fld id="{8FCC257D-A786-9244-9E17-CE618C8B927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C23C1A0-7E36-F04C-8C22-796A27F1DB2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0457" y="5871061"/>
            <a:ext cx="2027024" cy="81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896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 cap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7219366" y="1549401"/>
            <a:ext cx="4234455" cy="38807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2200"/>
              </a:lnSpc>
              <a:spcBef>
                <a:spcPts val="1500"/>
              </a:spcBef>
              <a:buNone/>
              <a:defRPr sz="16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add descriptive text</a:t>
            </a:r>
          </a:p>
        </p:txBody>
      </p:sp>
      <p:sp>
        <p:nvSpPr>
          <p:cNvPr id="20" name="Content Placeholder 18"/>
          <p:cNvSpPr>
            <a:spLocks noGrp="1"/>
          </p:cNvSpPr>
          <p:nvPr>
            <p:ph sz="quarter" idx="11" hasCustomPrompt="1"/>
          </p:nvPr>
        </p:nvSpPr>
        <p:spPr>
          <a:xfrm>
            <a:off x="763008" y="1549402"/>
            <a:ext cx="6023847" cy="388071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Insert chart here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738189" y="452440"/>
            <a:ext cx="10715627" cy="743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528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Footer Placeholder 10">
            <a:extLst>
              <a:ext uri="{FF2B5EF4-FFF2-40B4-BE49-F238E27FC236}">
                <a16:creationId xmlns:a16="http://schemas.microsoft.com/office/drawing/2014/main" id="{B997A94B-DC6C-EB4F-A0EF-FAB78028964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6096000" y="6173791"/>
            <a:ext cx="4443413" cy="365125"/>
          </a:xfrm>
        </p:spPr>
        <p:txBody>
          <a:bodyPr/>
          <a:lstStyle>
            <a:lvl1pPr>
              <a:defRPr>
                <a:ln>
                  <a:noFill/>
                </a:ln>
                <a:solidFill>
                  <a:srgbClr val="5A5B5D"/>
                </a:solidFill>
              </a:defRPr>
            </a:lvl1pPr>
          </a:lstStyle>
          <a:p>
            <a:r>
              <a:rPr lang="en-US"/>
              <a:t>Federal Emergency Management Agency</a:t>
            </a:r>
          </a:p>
        </p:txBody>
      </p:sp>
      <p:sp>
        <p:nvSpPr>
          <p:cNvPr id="10" name="Slide Number Placeholder 11">
            <a:extLst>
              <a:ext uri="{FF2B5EF4-FFF2-40B4-BE49-F238E27FC236}">
                <a16:creationId xmlns:a16="http://schemas.microsoft.com/office/drawing/2014/main" id="{F90CEE4B-BD46-A046-8385-D32CD3EA4E9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0539413" y="6173791"/>
            <a:ext cx="914403" cy="365125"/>
          </a:xfrm>
        </p:spPr>
        <p:txBody>
          <a:bodyPr/>
          <a:lstStyle>
            <a:lvl1pPr>
              <a:defRPr>
                <a:solidFill>
                  <a:srgbClr val="5A5B5D"/>
                </a:solidFill>
              </a:defRPr>
            </a:lvl1pPr>
          </a:lstStyle>
          <a:p>
            <a:fld id="{8FCC257D-A786-9244-9E17-CE618C8B927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3F5E7CD-1E91-C647-9AFB-F570055EB0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0457" y="5871061"/>
            <a:ext cx="2027024" cy="81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524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 title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-21833" y="2"/>
            <a:ext cx="12192000" cy="6857998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4291" tIns="32146" rIns="64291" bIns="3214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4291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-128"/>
              <a:cs typeface="ヒラギノ角ゴ ProN W3" charset="-128"/>
              <a:sym typeface="Arial" charset="0"/>
            </a:endParaRP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49407" y="5274393"/>
            <a:ext cx="3310144" cy="528224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200" i="1" baseline="0"/>
            </a:lvl1pPr>
            <a:lvl2pPr marL="457200" indent="0">
              <a:buFontTx/>
              <a:buNone/>
              <a:defRPr sz="1400"/>
            </a:lvl2pPr>
            <a:lvl3pPr marL="914400" indent="0">
              <a:buFontTx/>
              <a:buNone/>
              <a:defRPr sz="1400"/>
            </a:lvl3pPr>
          </a:lstStyle>
          <a:p>
            <a:r>
              <a:rPr lang="en-US" sz="1200"/>
              <a:t>Source: Add source here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7325955" y="564185"/>
            <a:ext cx="4234455" cy="70563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lnSpc>
                <a:spcPts val="2200"/>
              </a:lnSpc>
              <a:spcBef>
                <a:spcPts val="1500"/>
              </a:spcBef>
              <a:buNone/>
              <a:defRPr sz="18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Add chart title here</a:t>
            </a:r>
          </a:p>
        </p:txBody>
      </p:sp>
      <p:sp>
        <p:nvSpPr>
          <p:cNvPr id="10" name="Footer Placeholder 10">
            <a:extLst>
              <a:ext uri="{FF2B5EF4-FFF2-40B4-BE49-F238E27FC236}">
                <a16:creationId xmlns:a16="http://schemas.microsoft.com/office/drawing/2014/main" id="{614777EF-720C-A944-907E-CE1C292CB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6096000" y="6173791"/>
            <a:ext cx="4443413" cy="365125"/>
          </a:xfrm>
        </p:spPr>
        <p:txBody>
          <a:bodyPr/>
          <a:lstStyle>
            <a:lvl1pPr>
              <a:defRPr>
                <a:ln>
                  <a:noFill/>
                </a:ln>
                <a:solidFill>
                  <a:srgbClr val="5A5B5D"/>
                </a:solidFill>
              </a:defRPr>
            </a:lvl1pPr>
          </a:lstStyle>
          <a:p>
            <a:r>
              <a:rPr lang="en-US"/>
              <a:t>Federal Emergency Management Agency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CB0C4446-A1BE-2F41-A56C-FB26F13381B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0539413" y="6173791"/>
            <a:ext cx="914403" cy="365125"/>
          </a:xfrm>
        </p:spPr>
        <p:txBody>
          <a:bodyPr/>
          <a:lstStyle>
            <a:lvl1pPr>
              <a:defRPr>
                <a:solidFill>
                  <a:srgbClr val="5A5B5D"/>
                </a:solidFill>
              </a:defRPr>
            </a:lvl1pPr>
          </a:lstStyle>
          <a:p>
            <a:fld id="{8FCC257D-A786-9244-9E17-CE618C8B927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D78231E-8D0D-4748-A369-8C7545BCEA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0457" y="5871061"/>
            <a:ext cx="2027024" cy="81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621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rt with title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46695" y="5229211"/>
            <a:ext cx="6766343" cy="528224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200" i="1" baseline="0"/>
            </a:lvl1pPr>
            <a:lvl2pPr marL="457200" indent="0">
              <a:buFontTx/>
              <a:buNone/>
              <a:defRPr sz="1400"/>
            </a:lvl2pPr>
            <a:lvl3pPr marL="914400" indent="0">
              <a:buFontTx/>
              <a:buNone/>
              <a:defRPr sz="1400"/>
            </a:lvl3pPr>
          </a:lstStyle>
          <a:p>
            <a:r>
              <a:rPr lang="en-US" sz="1200"/>
              <a:t>Source: Add source here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646695" y="517967"/>
            <a:ext cx="10867972" cy="52822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2200"/>
              </a:lnSpc>
              <a:spcBef>
                <a:spcPts val="1500"/>
              </a:spcBef>
              <a:buNone/>
              <a:defRPr sz="1800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Add chart title here</a:t>
            </a:r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95B45AF5-26D0-3042-B0AB-CA5EF015C53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6096000" y="6173791"/>
            <a:ext cx="4443413" cy="365125"/>
          </a:xfrm>
        </p:spPr>
        <p:txBody>
          <a:bodyPr/>
          <a:lstStyle>
            <a:lvl1pPr>
              <a:defRPr>
                <a:ln>
                  <a:noFill/>
                </a:ln>
                <a:solidFill>
                  <a:srgbClr val="5A5B5D"/>
                </a:solidFill>
              </a:defRPr>
            </a:lvl1pPr>
          </a:lstStyle>
          <a:p>
            <a:r>
              <a:rPr lang="en-US"/>
              <a:t>Federal Emergency Management Agency</a:t>
            </a:r>
          </a:p>
        </p:txBody>
      </p:sp>
      <p:sp>
        <p:nvSpPr>
          <p:cNvPr id="10" name="Slide Number Placeholder 11">
            <a:extLst>
              <a:ext uri="{FF2B5EF4-FFF2-40B4-BE49-F238E27FC236}">
                <a16:creationId xmlns:a16="http://schemas.microsoft.com/office/drawing/2014/main" id="{774B317E-21C5-1745-BE88-290F56726B7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0539413" y="6173791"/>
            <a:ext cx="914403" cy="365125"/>
          </a:xfrm>
        </p:spPr>
        <p:txBody>
          <a:bodyPr/>
          <a:lstStyle>
            <a:lvl1pPr>
              <a:defRPr>
                <a:solidFill>
                  <a:srgbClr val="5A5B5D"/>
                </a:solidFill>
              </a:defRPr>
            </a:lvl1pPr>
          </a:lstStyle>
          <a:p>
            <a:fld id="{8FCC257D-A786-9244-9E17-CE618C8B927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039F346-81C1-0B46-B5E0-2EDE2687A2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0457" y="5871061"/>
            <a:ext cx="2027024" cy="81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5292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1204148" y="2996623"/>
            <a:ext cx="9746073" cy="447452"/>
          </a:xfrm>
          <a:prstGeom prst="rect">
            <a:avLst/>
          </a:prstGeom>
        </p:spPr>
        <p:txBody>
          <a:bodyPr wrap="square" lIns="64284" tIns="32142" rIns="64284" bIns="32142">
            <a:spAutoFit/>
          </a:bodyPr>
          <a:lstStyle>
            <a:lvl1pPr marL="0" marR="0" indent="0" algn="l" defTabSz="642915" rtl="0" eaLnBrk="1" fontAlgn="base" latinLnBrk="0" hangingPunct="1">
              <a:lnSpc>
                <a:spcPct val="140000"/>
              </a:lnSpc>
              <a:spcBef>
                <a:spcPts val="2109"/>
              </a:spcBef>
              <a:spcAft>
                <a:spcPts val="2000"/>
              </a:spcAft>
              <a:buClr>
                <a:schemeClr val="tx2"/>
              </a:buClr>
              <a:buSzPct val="100000"/>
              <a:buFont typeface="Wingdings" charset="2"/>
              <a:buNone/>
              <a:tabLst/>
              <a:defRPr sz="2000" cap="none" baseline="0">
                <a:solidFill>
                  <a:srgbClr val="050606"/>
                </a:solidFill>
              </a:defRPr>
            </a:lvl1pPr>
            <a:lvl2pPr marL="321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42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64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85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07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28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49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71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hangingPunct="1">
              <a:lnSpc>
                <a:spcPct val="140000"/>
              </a:lnSpc>
              <a:spcAft>
                <a:spcPts val="2000"/>
              </a:spcAft>
              <a:defRPr/>
            </a:pPr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0313" y="2345635"/>
            <a:ext cx="10715627" cy="743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528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10">
            <a:extLst>
              <a:ext uri="{FF2B5EF4-FFF2-40B4-BE49-F238E27FC236}">
                <a16:creationId xmlns:a16="http://schemas.microsoft.com/office/drawing/2014/main" id="{E1E1D0CB-6F0F-9847-9A71-AE64C4034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0" y="6173791"/>
            <a:ext cx="4443413" cy="365125"/>
          </a:xfrm>
        </p:spPr>
        <p:txBody>
          <a:bodyPr/>
          <a:lstStyle>
            <a:lvl1pPr>
              <a:defRPr>
                <a:ln>
                  <a:noFill/>
                </a:ln>
                <a:solidFill>
                  <a:srgbClr val="5A5B5D"/>
                </a:solidFill>
              </a:defRPr>
            </a:lvl1pPr>
          </a:lstStyle>
          <a:p>
            <a:r>
              <a:rPr lang="en-US"/>
              <a:t>Federal Emergency Management Agency</a:t>
            </a:r>
          </a:p>
        </p:txBody>
      </p:sp>
      <p:sp>
        <p:nvSpPr>
          <p:cNvPr id="8" name="Slide Number Placeholder 11">
            <a:extLst>
              <a:ext uri="{FF2B5EF4-FFF2-40B4-BE49-F238E27FC236}">
                <a16:creationId xmlns:a16="http://schemas.microsoft.com/office/drawing/2014/main" id="{2A921306-A16B-8445-A6DC-4327BF9E5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39413" y="6173791"/>
            <a:ext cx="914403" cy="365125"/>
          </a:xfrm>
        </p:spPr>
        <p:txBody>
          <a:bodyPr/>
          <a:lstStyle>
            <a:lvl1pPr>
              <a:defRPr>
                <a:solidFill>
                  <a:srgbClr val="5A5B5D"/>
                </a:solidFill>
              </a:defRPr>
            </a:lvl1pPr>
          </a:lstStyle>
          <a:p>
            <a:fld id="{8FCC257D-A786-9244-9E17-CE618C8B927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C6CD96-7A99-C447-B5AA-284EE64E03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0457" y="5871061"/>
            <a:ext cx="2027024" cy="81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156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(low ink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2D061912-18C8-41D6-8A7B-B688E67B5E5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33" y="0"/>
            <a:ext cx="12184334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719D287-29F9-DE44-9F1C-D54D423E2DB4}"/>
              </a:ext>
            </a:extLst>
          </p:cNvPr>
          <p:cNvSpPr/>
          <p:nvPr userDrawn="1"/>
        </p:nvSpPr>
        <p:spPr>
          <a:xfrm>
            <a:off x="-3833" y="-2"/>
            <a:ext cx="12192000" cy="6858002"/>
          </a:xfrm>
          <a:prstGeom prst="rect">
            <a:avLst/>
          </a:prstGeom>
          <a:solidFill>
            <a:srgbClr val="005288">
              <a:alpha val="67059"/>
            </a:srgb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38190" y="390543"/>
            <a:ext cx="10708748" cy="1816925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ct val="90000"/>
              </a:lnSpc>
              <a:defRPr sz="5400" b="0" i="0">
                <a:solidFill>
                  <a:schemeClr val="bg1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38189" y="2280634"/>
            <a:ext cx="10708748" cy="1148366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400" b="0" i="0">
                <a:solidFill>
                  <a:schemeClr val="bg1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877AD55-8AE7-B04C-A183-19CD2864A01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8189" y="3829059"/>
            <a:ext cx="3698875" cy="1318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6402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bg>
      <p:bgPr>
        <a:solidFill>
          <a:srgbClr val="00528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">
            <a:extLst>
              <a:ext uri="{FF2B5EF4-FFF2-40B4-BE49-F238E27FC236}">
                <a16:creationId xmlns:a16="http://schemas.microsoft.com/office/drawing/2014/main" id="{C5259B2E-2FEF-A64F-8760-8691A70A60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8189" y="2579484"/>
            <a:ext cx="10715627" cy="743347"/>
          </a:xfrm>
        </p:spPr>
        <p:txBody>
          <a:bodyPr>
            <a:normAutofit/>
          </a:bodyPr>
          <a:lstStyle>
            <a:lvl1pPr>
              <a:defRPr sz="4000" b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r>
              <a:rPr lang="en-US"/>
              <a:t>Divider slide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F0C131CE-4E30-DE4B-AB8A-A8FD12FA281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45067" y="3310128"/>
            <a:ext cx="10708748" cy="114836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3084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arge body of water surrounded by trees&#10;&#10;Description automatically generated">
            <a:extLst>
              <a:ext uri="{FF2B5EF4-FFF2-40B4-BE49-F238E27FC236}">
                <a16:creationId xmlns:a16="http://schemas.microsoft.com/office/drawing/2014/main" id="{C1919607-8AD0-4466-BC03-467A0DAC81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43380E8-22F6-1840-9848-D52F39AFD78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288">
              <a:alpha val="78000"/>
            </a:srgb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F6AFE8EF-C433-A04D-8FA7-421BB355AC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8189" y="2579484"/>
            <a:ext cx="10715627" cy="743347"/>
          </a:xfrm>
        </p:spPr>
        <p:txBody>
          <a:bodyPr>
            <a:normAutofit/>
          </a:bodyPr>
          <a:lstStyle>
            <a:lvl1pPr>
              <a:defRPr sz="4000" b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r>
              <a:rPr lang="en-US"/>
              <a:t>Divider slide + image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B1F6F3CA-DCA5-7D4E-AA81-4152972D55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45067" y="3310128"/>
            <a:ext cx="10708748" cy="114836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29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738189" y="1524000"/>
            <a:ext cx="10715627" cy="4106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C5415B20-894C-9F4F-8C45-42C9CA8DD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528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Slide Number Placeholder 7">
            <a:extLst>
              <a:ext uri="{FF2B5EF4-FFF2-40B4-BE49-F238E27FC236}">
                <a16:creationId xmlns:a16="http://schemas.microsoft.com/office/drawing/2014/main" id="{A4106D1A-06B2-FC45-A02C-546D1A72D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39413" y="6173791"/>
            <a:ext cx="914403" cy="365125"/>
          </a:xfrm>
        </p:spPr>
        <p:txBody>
          <a:bodyPr/>
          <a:lstStyle>
            <a:lvl1pPr>
              <a:defRPr>
                <a:solidFill>
                  <a:srgbClr val="5A5B5D"/>
                </a:solidFill>
              </a:defRPr>
            </a:lvl1pPr>
          </a:lstStyle>
          <a:p>
            <a:fld id="{8FCC257D-A786-9244-9E17-CE618C8B92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0">
            <a:extLst>
              <a:ext uri="{FF2B5EF4-FFF2-40B4-BE49-F238E27FC236}">
                <a16:creationId xmlns:a16="http://schemas.microsoft.com/office/drawing/2014/main" id="{DD99A83E-845A-484A-843A-24FDEA183558}"/>
              </a:ext>
            </a:extLst>
          </p:cNvPr>
          <p:cNvSpPr txBox="1">
            <a:spLocks/>
          </p:cNvSpPr>
          <p:nvPr userDrawn="1"/>
        </p:nvSpPr>
        <p:spPr>
          <a:xfrm>
            <a:off x="6096000" y="6173791"/>
            <a:ext cx="44434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ln>
                  <a:noFill/>
                </a:ln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rgbClr val="5A5B5D"/>
                </a:solidFill>
              </a:rPr>
              <a:t>Federal Emergency Management Agency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18619E4-EB49-D04C-9F79-4BB3758FD4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0556" y="5861119"/>
            <a:ext cx="2155825" cy="768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97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>
            <a:spLocks noGrp="1"/>
          </p:cNvSpPr>
          <p:nvPr>
            <p:ph type="ctrTitle" hasCustomPrompt="1"/>
          </p:nvPr>
        </p:nvSpPr>
        <p:spPr>
          <a:xfrm>
            <a:off x="1204149" y="2300174"/>
            <a:ext cx="9746075" cy="880064"/>
          </a:xfrm>
          <a:prstGeom prst="rect">
            <a:avLst/>
          </a:prstGeom>
        </p:spPr>
        <p:txBody>
          <a:bodyPr lIns="64251" tIns="32125" rIns="64251" bIns="32125"/>
          <a:lstStyle>
            <a:lvl1pPr algn="l">
              <a:lnSpc>
                <a:spcPts val="5000"/>
              </a:lnSpc>
              <a:spcBef>
                <a:spcPts val="7500"/>
              </a:spcBef>
              <a:spcAft>
                <a:spcPts val="0"/>
              </a:spcAft>
              <a:defRPr sz="4600" baseline="0">
                <a:solidFill>
                  <a:srgbClr val="005288"/>
                </a:solidFill>
              </a:defRPr>
            </a:lvl1pPr>
          </a:lstStyle>
          <a:p>
            <a:r>
              <a:rPr lang="en-US"/>
              <a:t>Click to add text</a:t>
            </a:r>
          </a:p>
        </p:txBody>
      </p:sp>
      <p:sp>
        <p:nvSpPr>
          <p:cNvPr id="2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04152" y="3202727"/>
            <a:ext cx="9746073" cy="717193"/>
          </a:xfrm>
          <a:prstGeom prst="rect">
            <a:avLst/>
          </a:prstGeom>
        </p:spPr>
        <p:txBody>
          <a:bodyPr wrap="square" lIns="64251" tIns="32125" rIns="64251" bIns="32125">
            <a:spAutoFit/>
          </a:bodyPr>
          <a:lstStyle>
            <a:lvl1pPr marL="0" indent="0" algn="l">
              <a:lnSpc>
                <a:spcPts val="5000"/>
              </a:lnSpc>
              <a:spcBef>
                <a:spcPts val="2109"/>
              </a:spcBef>
              <a:buClr>
                <a:schemeClr val="tx2"/>
              </a:buClr>
              <a:buSzPct val="100000"/>
              <a:buFontTx/>
              <a:buNone/>
              <a:defRPr sz="4600" cap="none" baseline="0">
                <a:solidFill>
                  <a:srgbClr val="5A5B5D"/>
                </a:solidFill>
              </a:defRPr>
            </a:lvl1pPr>
            <a:lvl2pPr marL="321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42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63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85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062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27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48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700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add text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DF2BF6-D194-1343-93BA-82E52542D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Federal Emergency Management Agency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506CF50-EC7F-7045-8A7E-444D3AE99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A5B5D"/>
                </a:solidFill>
              </a:defRPr>
            </a:lvl1pPr>
          </a:lstStyle>
          <a:p>
            <a:fld id="{8FCC257D-A786-9244-9E17-CE618C8B92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10">
            <a:extLst>
              <a:ext uri="{FF2B5EF4-FFF2-40B4-BE49-F238E27FC236}">
                <a16:creationId xmlns:a16="http://schemas.microsoft.com/office/drawing/2014/main" id="{CC62EF53-F675-B345-BC80-8CCA23A8FCD2}"/>
              </a:ext>
            </a:extLst>
          </p:cNvPr>
          <p:cNvSpPr txBox="1">
            <a:spLocks/>
          </p:cNvSpPr>
          <p:nvPr userDrawn="1"/>
        </p:nvSpPr>
        <p:spPr>
          <a:xfrm>
            <a:off x="6096000" y="6173791"/>
            <a:ext cx="44434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ln>
                  <a:noFill/>
                </a:ln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rgbClr val="5A5B5D"/>
                </a:solidFill>
              </a:rPr>
              <a:t>Federal Emergency Management Agency</a:t>
            </a:r>
          </a:p>
        </p:txBody>
      </p:sp>
      <p:sp>
        <p:nvSpPr>
          <p:cNvPr id="9" name="Slide Number Placeholder 11">
            <a:extLst>
              <a:ext uri="{FF2B5EF4-FFF2-40B4-BE49-F238E27FC236}">
                <a16:creationId xmlns:a16="http://schemas.microsoft.com/office/drawing/2014/main" id="{F55905DA-9C4D-EE4A-8870-6FB2EB81F1D1}"/>
              </a:ext>
            </a:extLst>
          </p:cNvPr>
          <p:cNvSpPr txBox="1">
            <a:spLocks/>
          </p:cNvSpPr>
          <p:nvPr userDrawn="1"/>
        </p:nvSpPr>
        <p:spPr>
          <a:xfrm>
            <a:off x="10539413" y="6173791"/>
            <a:ext cx="9144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CC257D-A786-9244-9E17-CE618C8B9275}" type="slidenum">
              <a:rPr lang="en-US" smtClean="0">
                <a:solidFill>
                  <a:srgbClr val="5A5B5D"/>
                </a:solidFill>
              </a:rPr>
              <a:pPr/>
              <a:t>‹#›</a:t>
            </a:fld>
            <a:endParaRPr lang="en-US">
              <a:solidFill>
                <a:srgbClr val="5A5B5D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B4236FD-D275-D549-B0E5-35B58EAE67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0556" y="5861119"/>
            <a:ext cx="2155825" cy="768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82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4E3FC85-6BF3-D94D-B8FE-FD0C2A5B203B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005188"/>
          </a:solidFill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ooter Placeholder 10">
            <a:extLst>
              <a:ext uri="{FF2B5EF4-FFF2-40B4-BE49-F238E27FC236}">
                <a16:creationId xmlns:a16="http://schemas.microsoft.com/office/drawing/2014/main" id="{C2F1596D-781D-EF48-81CB-1D95696A1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7490" y="6299521"/>
            <a:ext cx="4443413" cy="365125"/>
          </a:xfrm>
        </p:spPr>
        <p:txBody>
          <a:bodyPr/>
          <a:lstStyle>
            <a:lvl1pPr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/>
              <a:t>Federal Emergency Management Agency</a:t>
            </a:r>
          </a:p>
        </p:txBody>
      </p:sp>
      <p:sp>
        <p:nvSpPr>
          <p:cNvPr id="8" name="Slide Number Placeholder 11">
            <a:extLst>
              <a:ext uri="{FF2B5EF4-FFF2-40B4-BE49-F238E27FC236}">
                <a16:creationId xmlns:a16="http://schemas.microsoft.com/office/drawing/2014/main" id="{6C9652F4-E8D4-6446-9C97-A4DC78041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30903" y="6299521"/>
            <a:ext cx="91440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FCC257D-A786-9244-9E17-CE618C8B92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018C88F9-061D-C641-A335-28618704B8E0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25837" y="2143639"/>
            <a:ext cx="5129793" cy="3473276"/>
          </a:xfrm>
          <a:prstGeom prst="rect">
            <a:avLst/>
          </a:prstGeom>
        </p:spPr>
        <p:txBody>
          <a:bodyPr/>
          <a:lstStyle>
            <a:lvl1pPr>
              <a:lnSpc>
                <a:spcPts val="2400"/>
              </a:lnSpc>
              <a:spcBef>
                <a:spcPts val="1000"/>
              </a:spcBef>
              <a:defRPr sz="2000" baseline="0"/>
            </a:lvl1pPr>
            <a:lvl2pPr>
              <a:spcBef>
                <a:spcPts val="1000"/>
              </a:spcBef>
              <a:defRPr sz="1800" baseline="0"/>
            </a:lvl2pPr>
            <a:lvl3pPr>
              <a:spcBef>
                <a:spcPts val="1000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5D75EF01-B7F2-F84B-B493-D6438400F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189" y="1206938"/>
            <a:ext cx="5117441" cy="743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528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69BDD282-AEF1-FF4D-A786-616931069BA0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722076" y="1379318"/>
            <a:ext cx="4860325" cy="37641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862CD6B-A2FE-2346-8B4F-FE3C992B93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0457" y="5885349"/>
            <a:ext cx="2027024" cy="81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641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26018" y="1549400"/>
            <a:ext cx="5268383" cy="399415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14018" y="1549400"/>
            <a:ext cx="5268383" cy="399415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738189" y="452440"/>
            <a:ext cx="10715627" cy="743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528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Footer Placeholder 10">
            <a:extLst>
              <a:ext uri="{FF2B5EF4-FFF2-40B4-BE49-F238E27FC236}">
                <a16:creationId xmlns:a16="http://schemas.microsoft.com/office/drawing/2014/main" id="{780EFCB7-513F-8445-B833-1531FD238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0" y="6173791"/>
            <a:ext cx="4443413" cy="365125"/>
          </a:xfrm>
        </p:spPr>
        <p:txBody>
          <a:bodyPr/>
          <a:lstStyle>
            <a:lvl1pPr>
              <a:defRPr>
                <a:ln>
                  <a:noFill/>
                </a:ln>
                <a:solidFill>
                  <a:srgbClr val="5A5B5D"/>
                </a:solidFill>
              </a:defRPr>
            </a:lvl1pPr>
          </a:lstStyle>
          <a:p>
            <a:r>
              <a:rPr lang="en-US"/>
              <a:t>Federal Emergency Management Agency</a:t>
            </a:r>
          </a:p>
        </p:txBody>
      </p:sp>
      <p:sp>
        <p:nvSpPr>
          <p:cNvPr id="10" name="Slide Number Placeholder 11">
            <a:extLst>
              <a:ext uri="{FF2B5EF4-FFF2-40B4-BE49-F238E27FC236}">
                <a16:creationId xmlns:a16="http://schemas.microsoft.com/office/drawing/2014/main" id="{3E4F6407-0B13-BA4A-9466-7F50E80E5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39413" y="6173791"/>
            <a:ext cx="914403" cy="365125"/>
          </a:xfrm>
        </p:spPr>
        <p:txBody>
          <a:bodyPr/>
          <a:lstStyle>
            <a:lvl1pPr>
              <a:defRPr>
                <a:solidFill>
                  <a:srgbClr val="5A5B5D"/>
                </a:solidFill>
              </a:defRPr>
            </a:lvl1pPr>
          </a:lstStyle>
          <a:p>
            <a:fld id="{8FCC257D-A786-9244-9E17-CE618C8B927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363641A-DF3D-014E-836A-3DD8B99E67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0457" y="5871061"/>
            <a:ext cx="2027024" cy="81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941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18D89283-3265-234E-957A-919FE8DF1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30340" y="6276661"/>
            <a:ext cx="4443413" cy="365125"/>
          </a:xfrm>
        </p:spPr>
        <p:txBody>
          <a:bodyPr/>
          <a:lstStyle>
            <a:lvl1pPr>
              <a:defRPr>
                <a:ln>
                  <a:noFill/>
                </a:ln>
                <a:solidFill>
                  <a:srgbClr val="5A5B5D"/>
                </a:solidFill>
              </a:defRPr>
            </a:lvl1pPr>
          </a:lstStyle>
          <a:p>
            <a:r>
              <a:rPr lang="en-US"/>
              <a:t>Federal Emergency Management Agency</a:t>
            </a:r>
          </a:p>
        </p:txBody>
      </p:sp>
      <p:sp>
        <p:nvSpPr>
          <p:cNvPr id="9" name="Slide Number Placeholder 11">
            <a:extLst>
              <a:ext uri="{FF2B5EF4-FFF2-40B4-BE49-F238E27FC236}">
                <a16:creationId xmlns:a16="http://schemas.microsoft.com/office/drawing/2014/main" id="{60E538AA-6286-FD43-A4B4-5EE446930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3753" y="6276661"/>
            <a:ext cx="914403" cy="365125"/>
          </a:xfrm>
        </p:spPr>
        <p:txBody>
          <a:bodyPr/>
          <a:lstStyle>
            <a:lvl1pPr>
              <a:defRPr>
                <a:solidFill>
                  <a:srgbClr val="5A5B5D"/>
                </a:solidFill>
              </a:defRPr>
            </a:lvl1pPr>
          </a:lstStyle>
          <a:p>
            <a:fld id="{8FCC257D-A786-9244-9E17-CE618C8B92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E151971-39DB-E14F-AAE8-B45F52A8581F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619773" y="2159000"/>
            <a:ext cx="5268383" cy="3717544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B1AB2F0A-0ABE-3048-8BA0-117F0FE11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9773" y="1387209"/>
            <a:ext cx="4833555" cy="743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528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A view of a large city landscape&#10;&#10;Description automatically generated">
            <a:extLst>
              <a:ext uri="{FF2B5EF4-FFF2-40B4-BE49-F238E27FC236}">
                <a16:creationId xmlns:a16="http://schemas.microsoft.com/office/drawing/2014/main" id="{65F8B0A9-3032-4863-A216-397789088C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071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51200" y="617379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08CCC229-AB65-5F40-B719-1933DA0A7CB3}" type="datetime1">
              <a:rPr lang="en-US" smtClean="0"/>
              <a:t>1/15/2025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38189" y="452440"/>
            <a:ext cx="10715627" cy="743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13"/>
          <p:cNvCxnSpPr>
            <a:cxnSpLocks noChangeShapeType="1"/>
          </p:cNvCxnSpPr>
          <p:nvPr userDrawn="1"/>
        </p:nvCxnSpPr>
        <p:spPr bwMode="auto">
          <a:xfrm>
            <a:off x="738194" y="1297384"/>
            <a:ext cx="10715625" cy="0"/>
          </a:xfrm>
          <a:prstGeom prst="line">
            <a:avLst/>
          </a:prstGeom>
          <a:noFill/>
          <a:ln w="25400">
            <a:solidFill>
              <a:schemeClr val="accent3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738189" y="1524000"/>
            <a:ext cx="10715627" cy="4106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3791"/>
            <a:ext cx="44434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Federal Emergency Management Agency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BB46968-E1B9-AE4F-9DEE-EDC8D5B1D4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39413" y="6173791"/>
            <a:ext cx="9144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C257D-A786-9244-9E17-CE618C8B9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636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1" r:id="rId2"/>
    <p:sldLayoutId id="2147483666" r:id="rId3"/>
    <p:sldLayoutId id="2147483667" r:id="rId4"/>
    <p:sldLayoutId id="2147483650" r:id="rId5"/>
    <p:sldLayoutId id="2147483651" r:id="rId6"/>
    <p:sldLayoutId id="2147483670" r:id="rId7"/>
    <p:sldLayoutId id="2147483652" r:id="rId8"/>
    <p:sldLayoutId id="2147483668" r:id="rId9"/>
    <p:sldLayoutId id="2147483653" r:id="rId10"/>
    <p:sldLayoutId id="2147483669" r:id="rId11"/>
    <p:sldLayoutId id="2147483654" r:id="rId12"/>
    <p:sldLayoutId id="2147483659" r:id="rId13"/>
    <p:sldLayoutId id="2147483658" r:id="rId14"/>
    <p:sldLayoutId id="2147483657" r:id="rId15"/>
    <p:sldLayoutId id="2147483662" r:id="rId16"/>
    <p:sldLayoutId id="2147483660" r:id="rId17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7472" algn="l" defTabSz="457200" rtl="0" eaLnBrk="1" latinLnBrk="0" hangingPunct="1">
        <a:lnSpc>
          <a:spcPts val="2600"/>
        </a:lnSpc>
        <a:spcBef>
          <a:spcPts val="1000"/>
        </a:spcBef>
        <a:buClr>
          <a:schemeClr val="accent3">
            <a:lumMod val="75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buClr>
          <a:schemeClr val="accent3">
            <a:lumMod val="75000"/>
          </a:schemeClr>
        </a:buClr>
        <a:buSzPct val="50000"/>
        <a:buFont typeface="Wingdings" charset="2"/>
        <a:buChar char="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ma.gov/sites/default/files/documents/fema_ia-quick-reference_displacement.pdf" TargetMode="External"/><Relationship Id="rId2" Type="http://schemas.openxmlformats.org/officeDocument/2006/relationships/hyperlink" Target="https://www.fema.gov/fact-sheet/serious-needs-assistance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www.fema.gov/sites/default/files/documents/fema_iappg-1.1.pdf" TargetMode="External"/><Relationship Id="rId4" Type="http://schemas.openxmlformats.org/officeDocument/2006/relationships/hyperlink" Target="https://www.fema.gov/sites/default/files/documents/fema_tsa_qrg_20241009_final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ma.gov/sites/default/files/documents/fema_iappg-1.1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fema.gov/sites/default/files/documents/fema_tsa_qrg_20241009_final.pdf" TargetMode="External"/><Relationship Id="rId5" Type="http://schemas.openxmlformats.org/officeDocument/2006/relationships/hyperlink" Target="https://www.fema.gov/sites/default/files/documents/fema_ia-quick-reference_displacement.pdf" TargetMode="External"/><Relationship Id="rId4" Type="http://schemas.openxmlformats.org/officeDocument/2006/relationships/hyperlink" Target="https://www.fema.gov/sites/default/files/documents/fema_ia-quick-reference_serious-need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CC8FA-649E-F545-8553-84D07A441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626" y="706461"/>
            <a:ext cx="10708748" cy="1816925"/>
          </a:xfrm>
        </p:spPr>
        <p:txBody>
          <a:bodyPr/>
          <a:lstStyle/>
          <a:p>
            <a:pPr algn="ctr"/>
            <a:r>
              <a:rPr lang="en-US" dirty="0"/>
              <a:t>Individual Assistance (IA) Overview for People in Non-Traditional Dwellings</a:t>
            </a:r>
          </a:p>
        </p:txBody>
      </p:sp>
    </p:spTree>
    <p:extLst>
      <p:ext uri="{BB962C8B-B14F-4D97-AF65-F5344CB8AC3E}">
        <p14:creationId xmlns:p14="http://schemas.microsoft.com/office/powerpoint/2010/main" val="1899357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CF77744-2AB6-C090-8448-CF9A9A4F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Non-Traditional Dwelling?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9CB823-C69B-2EC7-7B72-E907A638F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C257D-A786-9244-9E17-CE618C8B9275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E1D7E0B-7D3B-96EB-0ADE-E5229FF0FAB2}"/>
              </a:ext>
            </a:extLst>
          </p:cNvPr>
          <p:cNvGrpSpPr/>
          <p:nvPr/>
        </p:nvGrpSpPr>
        <p:grpSpPr>
          <a:xfrm>
            <a:off x="738189" y="1655169"/>
            <a:ext cx="10844211" cy="2993031"/>
            <a:chOff x="0" y="97943"/>
            <a:chExt cx="7312165" cy="1558439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FDB7593F-7454-3E5B-8258-F7E51A602042}"/>
                </a:ext>
              </a:extLst>
            </p:cNvPr>
            <p:cNvSpPr/>
            <p:nvPr/>
          </p:nvSpPr>
          <p:spPr>
            <a:xfrm>
              <a:off x="0" y="97943"/>
              <a:ext cx="7312165" cy="1558439"/>
            </a:xfrm>
            <a:prstGeom prst="round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1" name="Rectangle: Rounded Corners 4">
              <a:extLst>
                <a:ext uri="{FF2B5EF4-FFF2-40B4-BE49-F238E27FC236}">
                  <a16:creationId xmlns:a16="http://schemas.microsoft.com/office/drawing/2014/main" id="{A6DB2AC5-9FBD-25E7-2170-4B962181E4B7}"/>
                </a:ext>
              </a:extLst>
            </p:cNvPr>
            <p:cNvSpPr txBox="1"/>
            <p:nvPr/>
          </p:nvSpPr>
          <p:spPr>
            <a:xfrm>
              <a:off x="76077" y="174020"/>
              <a:ext cx="7160011" cy="14062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0" indent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800" b="1" kern="1200" dirty="0"/>
                <a:t>Definition of Non-Traditional Dwellings: </a:t>
              </a:r>
              <a:r>
                <a:rPr lang="en-US" sz="1800" kern="1200" dirty="0"/>
                <a:t>Homes void of structural components, such as floor, walls, and roof, are considered non-traditional housing. These may include tents, teepees, yurts, and certain types of huts or lean-tos. Homes with one or two structural components are treated differently than homes void of all three components.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90754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3C6CE9A-C6B8-094B-B83C-85DA39598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Eligibility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212D32-BC6E-EB4A-90F9-ED1B7B598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39413" y="6173791"/>
            <a:ext cx="914403" cy="365125"/>
          </a:xfrm>
        </p:spPr>
        <p:txBody>
          <a:bodyPr/>
          <a:lstStyle/>
          <a:p>
            <a:fld id="{8FCC257D-A786-9244-9E17-CE618C8B9275}" type="slidenum">
              <a:rPr lang="en-US" smtClean="0"/>
              <a:t>3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6E3E5D-861D-2A40-BA62-1E666B699796}"/>
              </a:ext>
            </a:extLst>
          </p:cNvPr>
          <p:cNvSpPr txBox="1"/>
          <p:nvPr/>
        </p:nvSpPr>
        <p:spPr>
          <a:xfrm>
            <a:off x="738189" y="1704975"/>
            <a:ext cx="1030128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U.S. Citizen, Non-Citizen National, or qualified alien.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The parent/guardian of a minor child who is a U.S. Citizen, Non-Citizen National, or a Qualified Alien can apply for assistance on behalf of the child as long as they live in the same household.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Identity Verification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Occupancy and Primary Residence at time of the disaster.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Disaster-related damages.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Uninsured or underinsured disaster-caused expenses and serious needs.</a:t>
            </a:r>
          </a:p>
        </p:txBody>
      </p:sp>
    </p:spTree>
    <p:extLst>
      <p:ext uri="{BB962C8B-B14F-4D97-AF65-F5344CB8AC3E}">
        <p14:creationId xmlns:p14="http://schemas.microsoft.com/office/powerpoint/2010/main" val="1886256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5AD117-1815-9390-AA67-AECAA84E8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Forms of Assistance Might Be Available?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D08C08-7D0B-2E8D-3BAF-C0B247F12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C257D-A786-9244-9E17-CE618C8B927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3C2B906C-89A0-E97A-83F1-F13673606578}"/>
              </a:ext>
            </a:extLst>
          </p:cNvPr>
          <p:cNvSpPr txBox="1">
            <a:spLocks/>
          </p:cNvSpPr>
          <p:nvPr/>
        </p:nvSpPr>
        <p:spPr>
          <a:xfrm>
            <a:off x="5589050" y="1524000"/>
            <a:ext cx="4252100" cy="41064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7472" algn="l" defTabSz="457200" rtl="0" eaLnBrk="1" latinLnBrk="0" hangingPunct="1">
              <a:lnSpc>
                <a:spcPts val="2600"/>
              </a:lnSpc>
              <a:spcBef>
                <a:spcPts val="1000"/>
              </a:spcBef>
              <a:buClr>
                <a:schemeClr val="accent3">
                  <a:lumMod val="75000"/>
                </a:schemeClr>
              </a:buClr>
              <a:buFont typeface="Wingdings" charset="2"/>
              <a:buChar char="§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buClr>
                <a:schemeClr val="accent3">
                  <a:lumMod val="75000"/>
                </a:schemeClr>
              </a:buClr>
              <a:buSzPct val="50000"/>
              <a:buFont typeface="Wingdings" charset="2"/>
              <a:buChar char="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560"/>
              </a:lnSpc>
              <a:buNone/>
            </a:pP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DFB45D9-57D5-BBFF-E569-19BF176CDC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56804"/>
              </p:ext>
            </p:extLst>
          </p:nvPr>
        </p:nvGraphicFramePr>
        <p:xfrm>
          <a:off x="1412334" y="1423643"/>
          <a:ext cx="9636667" cy="4548530"/>
        </p:xfrm>
        <a:graphic>
          <a:graphicData uri="http://schemas.openxmlformats.org/drawingml/2006/table">
            <a:tbl>
              <a:tblPr/>
              <a:tblGrid>
                <a:gridCol w="1651464">
                  <a:extLst>
                    <a:ext uri="{9D8B030D-6E8A-4147-A177-3AD203B41FA5}">
                      <a16:colId xmlns:a16="http://schemas.microsoft.com/office/drawing/2014/main" val="413315644"/>
                    </a:ext>
                  </a:extLst>
                </a:gridCol>
                <a:gridCol w="1651464">
                  <a:extLst>
                    <a:ext uri="{9D8B030D-6E8A-4147-A177-3AD203B41FA5}">
                      <a16:colId xmlns:a16="http://schemas.microsoft.com/office/drawing/2014/main" val="1505231479"/>
                    </a:ext>
                  </a:extLst>
                </a:gridCol>
                <a:gridCol w="2608562">
                  <a:extLst>
                    <a:ext uri="{9D8B030D-6E8A-4147-A177-3AD203B41FA5}">
                      <a16:colId xmlns:a16="http://schemas.microsoft.com/office/drawing/2014/main" val="89866237"/>
                    </a:ext>
                  </a:extLst>
                </a:gridCol>
                <a:gridCol w="2608562">
                  <a:extLst>
                    <a:ext uri="{9D8B030D-6E8A-4147-A177-3AD203B41FA5}">
                      <a16:colId xmlns:a16="http://schemas.microsoft.com/office/drawing/2014/main" val="2352780844"/>
                    </a:ext>
                  </a:extLst>
                </a:gridCol>
                <a:gridCol w="1116615">
                  <a:extLst>
                    <a:ext uri="{9D8B030D-6E8A-4147-A177-3AD203B41FA5}">
                      <a16:colId xmlns:a16="http://schemas.microsoft.com/office/drawing/2014/main" val="3908706260"/>
                    </a:ext>
                  </a:extLst>
                </a:gridCol>
              </a:tblGrid>
              <a:tr h="31426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3E67"/>
                          </a:solidFill>
                          <a:effectLst/>
                          <a:latin typeface="Franklin Gothic Book" panose="020B0503020102020204" pitchFamily="34" charset="0"/>
                        </a:rPr>
                        <a:t>Eligible Party 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3E67"/>
                          </a:solidFill>
                          <a:effectLst/>
                          <a:latin typeface="Franklin Gothic Book" panose="020B0503020102020204" pitchFamily="34" charset="0"/>
                        </a:rPr>
                        <a:t>Name of Possible Assistance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3E67"/>
                          </a:solidFill>
                          <a:effectLst/>
                          <a:latin typeface="Franklin Gothic Book" panose="020B0503020102020204" pitchFamily="34" charset="0"/>
                        </a:rPr>
                        <a:t>Description of Assistance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3E67"/>
                          </a:solidFill>
                          <a:effectLst/>
                          <a:latin typeface="Franklin Gothic Book" panose="020B0503020102020204" pitchFamily="34" charset="0"/>
                        </a:rPr>
                        <a:t>Factsheet or Other Info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3E67"/>
                          </a:solidFill>
                          <a:effectLst/>
                          <a:latin typeface="Franklin Gothic Book" panose="020B0503020102020204" pitchFamily="34" charset="0"/>
                        </a:rPr>
                        <a:t>Notes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7688793"/>
                  </a:ext>
                </a:extLst>
              </a:tr>
              <a:tr h="621989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Applicants who resided in Non-Traditional Dwellings who are </a:t>
                      </a:r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ABLE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 to verify occupancy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Serious Needs Assistance (SNA)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$770 for emergency needs such as food, water, baby formula, transportation, etc.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sng" strike="noStrike" dirty="0">
                          <a:solidFill>
                            <a:srgbClr val="0563C1"/>
                          </a:solidFill>
                          <a:effectLst/>
                          <a:latin typeface="Franklin Gothic Book" panose="020B0503020102020204" pitchFamily="34" charset="0"/>
                          <a:hlinkClick r:id="rId2"/>
                        </a:rPr>
                        <a:t>Serious Needs Assistance | FEMA.gov</a:t>
                      </a:r>
                      <a:endParaRPr lang="en-US" sz="900" b="0" i="0" u="sng" strike="noStrike" dirty="0">
                        <a:solidFill>
                          <a:srgbClr val="0563C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Expedited, currently not requiring prior inspection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3942007"/>
                  </a:ext>
                </a:extLst>
              </a:tr>
              <a:tr h="9820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Displacement Assistance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Displacement Assistance helps survivors who can’t return to their home following a disaster 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by giving them up-front money to help with immediate housing needs.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sng" strike="noStrike">
                          <a:solidFill>
                            <a:srgbClr val="0563C1"/>
                          </a:solidFill>
                          <a:effectLst/>
                          <a:latin typeface="Franklin Gothic Book" panose="020B0503020102020204" pitchFamily="34" charset="0"/>
                          <a:hlinkClick r:id="rId3"/>
                        </a:rPr>
                        <a:t>Displacement Assistance: FEMA Quick Reference Guide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Requeres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 inspection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1168415"/>
                  </a:ext>
                </a:extLst>
              </a:tr>
              <a:tr h="6350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Transitional Sheltering Assistance (TSA)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Transitional Sheltering Assistance (TSA) helps eligible survivors who applied for FEMA assistance a hotel or motel room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sng" strike="noStrike" dirty="0">
                          <a:solidFill>
                            <a:srgbClr val="0563C1"/>
                          </a:solidFill>
                          <a:effectLst/>
                          <a:latin typeface="Franklin Gothic Book" panose="020B0503020102020204" pitchFamily="34" charset="0"/>
                          <a:hlinkClick r:id="rId4"/>
                        </a:rPr>
                        <a:t>FEMA Transitional Sheltering Assistance Quick Reference Guide</a:t>
                      </a:r>
                      <a:endParaRPr lang="en-US" sz="900" b="0" i="0" u="sng" strike="noStrike" dirty="0">
                        <a:solidFill>
                          <a:srgbClr val="0563C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None 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0584793"/>
                  </a:ext>
                </a:extLst>
              </a:tr>
              <a:tr h="4910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Initial Rental Assistance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Up to 2 months of rental assistance at current FMR rate.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sng" strike="noStrike">
                          <a:solidFill>
                            <a:srgbClr val="0563C1"/>
                          </a:solidFill>
                          <a:effectLst/>
                          <a:latin typeface="Franklin Gothic Book" panose="020B0503020102020204" pitchFamily="34" charset="0"/>
                          <a:hlinkClick r:id="rId5"/>
                        </a:rPr>
                        <a:t>See Chapter 3 of the IAPPG: https://www.fema.gov/sites/default/files/documents/fema_iappg-1.1.pdf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None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1257905"/>
                  </a:ext>
                </a:extLst>
              </a:tr>
              <a:tr h="3273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Personal Property Assistance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Assistance for replacing clothes, appliances, home furnishings, etc.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sng" strike="noStrike">
                          <a:solidFill>
                            <a:srgbClr val="0563C1"/>
                          </a:solidFill>
                          <a:effectLst/>
                          <a:latin typeface="Franklin Gothic Book" panose="020B0503020102020204" pitchFamily="34" charset="0"/>
                          <a:hlinkClick r:id="rId5"/>
                        </a:rPr>
                        <a:t>Individual Assistance Program and Policy Guide (IAPPG)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None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401666"/>
                  </a:ext>
                </a:extLst>
              </a:tr>
              <a:tr h="4124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Other forms of Other Needs Assistance (ONA)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Please see the various descriptions in the IAPPG.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sng" strike="noStrike">
                          <a:solidFill>
                            <a:srgbClr val="0563C1"/>
                          </a:solidFill>
                          <a:effectLst/>
                          <a:latin typeface="Franklin Gothic Book" panose="020B0503020102020204" pitchFamily="34" charset="0"/>
                          <a:hlinkClick r:id="rId5"/>
                        </a:rPr>
                        <a:t>Individual Assistance Program and Policy Guide (IAPPG)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None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7905046"/>
                  </a:ext>
                </a:extLst>
              </a:tr>
              <a:tr h="76421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Applicants who resided in Non-Traditional Dwellings who are </a:t>
                      </a:r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UNABLE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 to verify occupancy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Some forms of Other Needs Assistance such as Transportation, Medical and Dental, Funeral, and Child Care.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Please see the various descriptions in the IAPPG.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sng" strike="noStrike">
                          <a:solidFill>
                            <a:srgbClr val="0563C1"/>
                          </a:solidFill>
                          <a:effectLst/>
                          <a:latin typeface="Franklin Gothic Book" panose="020B0503020102020204" pitchFamily="34" charset="0"/>
                          <a:hlinkClick r:id="rId5"/>
                        </a:rPr>
                        <a:t>Individual Assistance Program and Policy Guide (IAPPG)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None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2528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6109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CF77744-2AB6-C090-8448-CF9A9A4F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Verifying Identity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9CB823-C69B-2EC7-7B72-E907A638F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C257D-A786-9244-9E17-CE618C8B927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2E7397-0C04-2FDA-EC56-28FC0A59C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Documentation from the Social Security Administration (SSA), or other Federal entity, containing full or last four digits of SSN</a:t>
            </a:r>
          </a:p>
          <a:p>
            <a:r>
              <a:rPr lang="en-US" dirty="0"/>
              <a:t>Social Security card if accompanied by Federal or State-issued identification</a:t>
            </a:r>
          </a:p>
          <a:p>
            <a:r>
              <a:rPr lang="en-US" dirty="0"/>
              <a:t>Employer’s payroll document containing full or last four digits of the SSN</a:t>
            </a:r>
          </a:p>
          <a:p>
            <a:r>
              <a:rPr lang="en-US" dirty="0"/>
              <a:t>Military Identification</a:t>
            </a:r>
          </a:p>
          <a:p>
            <a:r>
              <a:rPr lang="en-US" dirty="0"/>
              <a:t>Proof of name change</a:t>
            </a:r>
          </a:p>
          <a:p>
            <a:r>
              <a:rPr lang="en-US" dirty="0"/>
              <a:t>U.S. Passport</a:t>
            </a:r>
          </a:p>
        </p:txBody>
      </p:sp>
    </p:spTree>
    <p:extLst>
      <p:ext uri="{BB962C8B-B14F-4D97-AF65-F5344CB8AC3E}">
        <p14:creationId xmlns:p14="http://schemas.microsoft.com/office/powerpoint/2010/main" val="2162969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CF77744-2AB6-C090-8448-CF9A9A4F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Verifying Occupancy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9CB823-C69B-2EC7-7B72-E907A638F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C257D-A786-9244-9E17-CE618C8B927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4911FA-7963-D2C1-09FF-828144A27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Public Official’s Statement:</a:t>
            </a:r>
            <a:r>
              <a:rPr lang="en-US" dirty="0"/>
              <a:t> Public Official’s (e.g. police chief, mayor, postmaster) written statement that includes the name of the applicant, the disaster-damaged residence address, the period of occupation, and the name and telephone number of the individual providing verification.</a:t>
            </a:r>
          </a:p>
          <a:p>
            <a:r>
              <a:rPr lang="en-US" b="1" dirty="0"/>
              <a:t>Credible or official source: </a:t>
            </a:r>
            <a:r>
              <a:rPr lang="en-US" dirty="0"/>
              <a:t>tribal council, public official, homeless outreach advocate</a:t>
            </a:r>
          </a:p>
          <a:p>
            <a:r>
              <a:rPr lang="en-US" dirty="0"/>
              <a:t>Utility bills</a:t>
            </a:r>
          </a:p>
          <a:p>
            <a:r>
              <a:rPr lang="en-US" dirty="0"/>
              <a:t>Merchant’s Statement: bank or credit card statement, phone bill, cable/satellite bill, etc.</a:t>
            </a:r>
          </a:p>
          <a:p>
            <a:r>
              <a:rPr lang="en-US" dirty="0"/>
              <a:t>Employer’s Statement: Pay stubs and similar documents that reflect the name of the applicant or co-applicant and the disaster-damaged residence address.</a:t>
            </a:r>
          </a:p>
        </p:txBody>
      </p:sp>
    </p:spTree>
    <p:extLst>
      <p:ext uri="{BB962C8B-B14F-4D97-AF65-F5344CB8AC3E}">
        <p14:creationId xmlns:p14="http://schemas.microsoft.com/office/powerpoint/2010/main" val="2118082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D9A4BA1-EA7D-12FA-7070-7ABE77224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Individual Assistance Program and Policy Guide (IAPPG)</a:t>
            </a:r>
            <a:endParaRPr lang="en-US" dirty="0"/>
          </a:p>
          <a:p>
            <a:r>
              <a:rPr lang="en-US" dirty="0">
                <a:hlinkClick r:id="rId4"/>
              </a:rPr>
              <a:t>Serious Needs Assistance</a:t>
            </a:r>
            <a:endParaRPr lang="en-US" dirty="0"/>
          </a:p>
          <a:p>
            <a:r>
              <a:rPr lang="en-US" dirty="0">
                <a:hlinkClick r:id="rId5"/>
              </a:rPr>
              <a:t>Displacement Assistance: FEMA Quick Reference Guide</a:t>
            </a:r>
            <a:endParaRPr lang="en-US" dirty="0"/>
          </a:p>
          <a:p>
            <a:r>
              <a:rPr lang="en-US" sz="2400" b="0" i="0" u="sng" strike="noStrike" dirty="0">
                <a:solidFill>
                  <a:srgbClr val="0563C1"/>
                </a:solidFill>
                <a:effectLst/>
                <a:latin typeface="Franklin Gothic Book" panose="020B0503020102020204" pitchFamily="34" charset="0"/>
                <a:hlinkClick r:id="rId6"/>
              </a:rPr>
              <a:t>FEMA Transitional Sheltering Assistance Quick Reference Guide</a:t>
            </a:r>
            <a:endParaRPr lang="en-US" sz="2400" b="0" i="0" u="sng" strike="noStrike" dirty="0">
              <a:solidFill>
                <a:srgbClr val="0563C1"/>
              </a:solidFill>
              <a:effectLst/>
              <a:latin typeface="Franklin Gothic Book" panose="020B0503020102020204" pitchFamily="34" charset="0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A8904F0-EE0A-0507-3B0C-350705AEF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0D3A51-1593-4621-018A-9A93E5781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C257D-A786-9244-9E17-CE618C8B927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13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5188"/>
      </a:dk2>
      <a:lt2>
        <a:srgbClr val="F3F3F3"/>
      </a:lt2>
      <a:accent1>
        <a:srgbClr val="0078AE"/>
      </a:accent1>
      <a:accent2>
        <a:srgbClr val="595B5D"/>
      </a:accent2>
      <a:accent3>
        <a:srgbClr val="BABBBD"/>
      </a:accent3>
      <a:accent4>
        <a:srgbClr val="5E9732"/>
      </a:accent4>
      <a:accent5>
        <a:srgbClr val="0072CE"/>
      </a:accent5>
      <a:accent6>
        <a:srgbClr val="C31230"/>
      </a:accent6>
      <a:hlink>
        <a:srgbClr val="005188"/>
      </a:hlink>
      <a:folHlink>
        <a:srgbClr val="005188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BD006FAA53624682C5CF20B13A3289" ma:contentTypeVersion="10" ma:contentTypeDescription="Create a new document." ma:contentTypeScope="" ma:versionID="883b09752ad37fd5eb89b33c510b0976">
  <xsd:schema xmlns:xsd="http://www.w3.org/2001/XMLSchema" xmlns:xs="http://www.w3.org/2001/XMLSchema" xmlns:p="http://schemas.microsoft.com/office/2006/metadata/properties" xmlns:ns2="f1624607-c175-4d8a-a09d-80ec292de1e5" targetNamespace="http://schemas.microsoft.com/office/2006/metadata/properties" ma:root="true" ma:fieldsID="b92238ff82675664f163e15f573af67c" ns2:_="">
    <xsd:import namespace="f1624607-c175-4d8a-a09d-80ec292de1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People" minOccurs="0"/>
                <xsd:element ref="ns2:Instruct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624607-c175-4d8a-a09d-80ec292de1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People" ma:index="16" nillable="true" ma:displayName="Graphic Type " ma:format="Dropdown" ma:internalName="Peopl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ASL"/>
                        <xsd:enumeration value="awards"/>
                        <xsd:enumeration value="Cars"/>
                        <xsd:enumeration value="covid-19"/>
                        <xsd:enumeration value="date"/>
                        <xsd:enumeration value="disability"/>
                        <xsd:enumeration value="hearing"/>
                        <xsd:enumeration value="Home"/>
                        <xsd:enumeration value="Medical"/>
                        <xsd:enumeration value="Men"/>
                        <xsd:enumeration value="Mobile"/>
                        <xsd:enumeration value="money"/>
                        <xsd:enumeration value="Kids"/>
                        <xsd:enumeration value="phones"/>
                        <xsd:enumeration value="time"/>
                        <xsd:enumeration value="tree"/>
                        <xsd:enumeration value="sign language"/>
                        <xsd:enumeration value="stationary"/>
                        <xsd:enumeration value="Vehicle"/>
                        <xsd:enumeration value="Women"/>
                        <xsd:enumeration value="drinks"/>
                        <xsd:enumeration value="businesses"/>
                        <xsd:enumeration value="Electronics"/>
                        <xsd:enumeration value="FEMA Staff"/>
                        <xsd:enumeration value="family"/>
                        <xsd:enumeration value="water"/>
                        <xsd:enumeration value="first responder"/>
                        <xsd:enumeration value="fire"/>
                        <xsd:enumeration value="Computer"/>
                        <xsd:enumeration value="social"/>
                        <xsd:enumeration value="camera"/>
                        <xsd:enumeration value="media"/>
                        <xsd:enumeration value="laptop"/>
                        <xsd:enumeration value="books"/>
                        <xsd:enumeration value="car"/>
                        <xsd:enumeration value="forms"/>
                        <xsd:enumeration value="water"/>
                        <xsd:enumeration value="debris"/>
                        <xsd:enumeration value="plants"/>
                        <xsd:enumeration value="teams"/>
                        <xsd:enumeration value="webinar"/>
                        <xsd:enumeration value="animal"/>
                        <xsd:enumeration value="map"/>
                        <xsd:enumeration value="gps"/>
                        <xsd:enumeration value="utilities"/>
                        <xsd:enumeration value="storm"/>
                        <xsd:enumeration value="Food"/>
                        <xsd:enumeration value="internet"/>
                        <xsd:enumeration value="signs"/>
                        <xsd:enumeration value="appliances"/>
                        <xsd:enumeration value="power"/>
                        <xsd:enumeration value="girl"/>
                        <xsd:enumeration value="boy"/>
                        <xsd:enumeration value="ready"/>
                        <xsd:enumeration value="pet"/>
                        <xsd:enumeration value="Travel"/>
                        <xsd:enumeration value="office"/>
                        <xsd:enumeration value="chair"/>
                        <xsd:enumeration value="Education"/>
                        <xsd:enumeration value="Face Mask"/>
                        <xsd:enumeration value="sports"/>
                        <xsd:enumeration value="protection"/>
                        <xsd:enumeration value="Hazardous"/>
                        <xsd:enumeration value="social media"/>
                        <xsd:enumeration value="PA"/>
                        <xsd:enumeration value="Flyer"/>
                        <xsd:enumeration value="Animation"/>
                        <xsd:enumeration value="IA"/>
                        <xsd:enumeration value="Hurricane"/>
                        <xsd:enumeration value="Tornado"/>
                        <xsd:enumeration value="Earthquake"/>
                        <xsd:enumeration value="Mudslide"/>
                        <xsd:enumeration value="id"/>
                        <xsd:enumeration value="legal"/>
                        <xsd:enumeration value="Transportation"/>
                        <xsd:enumeration value="Eyewear"/>
                        <xsd:enumeration value="Multiple Languages"/>
                        <xsd:enumeration value="PA"/>
                        <xsd:enumeration value="Ready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Instructions" ma:index="17" nillable="true" ma:displayName="Instructions" ma:format="Dropdown" ma:internalName="Instructions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eople xmlns="f1624607-c175-4d8a-a09d-80ec292de1e5" xsi:nil="true"/>
    <Instructions xmlns="f1624607-c175-4d8a-a09d-80ec292de1e5">Please Open in Desktop and Save with a new name on your desktop before using the template</Instructions>
  </documentManagement>
</p:properties>
</file>

<file path=customXml/itemProps1.xml><?xml version="1.0" encoding="utf-8"?>
<ds:datastoreItem xmlns:ds="http://schemas.openxmlformats.org/officeDocument/2006/customXml" ds:itemID="{76976EDC-3E53-4B2A-8042-2CE68B9B81E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31B2F38-A63C-4543-BBB6-23B1430157E3}">
  <ds:schemaRefs>
    <ds:schemaRef ds:uri="f1624607-c175-4d8a-a09d-80ec292de1e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DB5BB03-DD21-4258-90BA-4BA883F2CE48}">
  <ds:schemaRefs>
    <ds:schemaRef ds:uri="f1624607-c175-4d8a-a09d-80ec292de1e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2863bcaf-4433-4a95-89dd-302e4b0159a1}" enabled="0" method="" siteId="{2863bcaf-4433-4a95-89dd-302e4b0159a1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3776</TotalTime>
  <Words>659</Words>
  <Application>Microsoft Office PowerPoint</Application>
  <PresentationFormat>Widescreen</PresentationFormat>
  <Paragraphs>74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Franklin Gothic Book</vt:lpstr>
      <vt:lpstr>Franklin Gothic Medium</vt:lpstr>
      <vt:lpstr>Wingdings</vt:lpstr>
      <vt:lpstr>Office Theme</vt:lpstr>
      <vt:lpstr>Individual Assistance (IA) Overview for People in Non-Traditional Dwellings</vt:lpstr>
      <vt:lpstr>What is a Non-Traditional Dwelling?</vt:lpstr>
      <vt:lpstr>General Eligibility Requirements</vt:lpstr>
      <vt:lpstr>What Forms of Assistance Might Be Available?</vt:lpstr>
      <vt:lpstr>Verifying Identity</vt:lpstr>
      <vt:lpstr>Verifying Occupancy</vt:lpstr>
      <vt:lpstr>Resources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FEMA PowerPoint Template</dc:title>
  <dc:subject/>
  <dc:creator>FEMA External Affairs</dc:creator>
  <cp:keywords/>
  <dc:description/>
  <cp:lastModifiedBy>Davis, Matthew</cp:lastModifiedBy>
  <cp:revision>7</cp:revision>
  <cp:lastPrinted>2020-03-02T16:45:50Z</cp:lastPrinted>
  <dcterms:created xsi:type="dcterms:W3CDTF">2012-11-19T20:41:22Z</dcterms:created>
  <dcterms:modified xsi:type="dcterms:W3CDTF">2025-01-15T18:40:19Z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0x01010081BD006FAA53624682C5CF20B13A3289</vt:lpwstr>
  </property>
</Properties>
</file>